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6" r:id="rId3"/>
    <p:sldId id="258" r:id="rId4"/>
    <p:sldId id="260" r:id="rId5"/>
    <p:sldId id="267" r:id="rId6"/>
    <p:sldId id="266" r:id="rId7"/>
    <p:sldId id="265" r:id="rId8"/>
    <p:sldId id="261" r:id="rId9"/>
    <p:sldId id="270" r:id="rId10"/>
    <p:sldId id="269" r:id="rId11"/>
    <p:sldId id="268" r:id="rId12"/>
    <p:sldId id="262" r:id="rId13"/>
    <p:sldId id="273" r:id="rId14"/>
    <p:sldId id="272" r:id="rId15"/>
    <p:sldId id="271" r:id="rId16"/>
    <p:sldId id="263" r:id="rId17"/>
    <p:sldId id="275" r:id="rId18"/>
    <p:sldId id="274" r:id="rId19"/>
    <p:sldId id="264" r:id="rId20"/>
    <p:sldId id="276" r:id="rId21"/>
    <p:sldId id="277"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36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5" d="100"/>
          <a:sy n="75" d="100"/>
        </p:scale>
        <p:origin x="1950" y="8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75000"/>
                  <a:lumOff val="25000"/>
                </a:schemeClr>
              </a:solidFill>
              <a:latin typeface="+mn-lt"/>
              <a:ea typeface="+mn-ea"/>
              <a:cs typeface="+mn-cs"/>
            </a:defRPr>
          </a:pPr>
        </a:p>
      </c:txPr>
    </c:title>
    <c:autoTitleDeleted val="0"/>
    <c:plotArea>
      <c:layout/>
      <c:barChart>
        <c:barDir val="col"/>
        <c:grouping val="standard"/>
        <c:varyColors val="0"/>
        <c:ser>
          <c:idx val="0"/>
          <c:order val="0"/>
          <c:tx>
            <c:strRef>
              <c:f>Sheet1!$B$1</c:f>
              <c:strCache>
                <c:ptCount val="1"/>
                <c:pt idx="0">
                  <c:v>系列 1</c:v>
                </c:pt>
              </c:strCache>
            </c:strRef>
          </c:tx>
          <c:spPr>
            <a:solidFill>
              <a:srgbClr val="093650"/>
            </a:solidFill>
            <a:ln>
              <a:noFill/>
            </a:ln>
            <a:effectLst/>
            <a:sp3d/>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FFC000"/>
            </a:solidFill>
            <a:ln>
              <a:noFill/>
            </a:ln>
            <a:effectLst/>
            <a:sp3d/>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093650"/>
            </a:solidFill>
            <a:ln>
              <a:noFill/>
            </a:ln>
            <a:effectLst/>
            <a:sp3d/>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483995584"/>
        <c:axId val="483991648"/>
      </c:barChart>
      <c:catAx>
        <c:axId val="4839955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crossAx val="483991648"/>
        <c:crosses val="autoZero"/>
        <c:auto val="1"/>
        <c:lblAlgn val="ctr"/>
        <c:lblOffset val="100"/>
        <c:noMultiLvlLbl val="0"/>
      </c:catAx>
      <c:valAx>
        <c:axId val="4839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crossAx val="4839955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ndard"/>
        <c:varyColors val="0"/>
        <c:ser>
          <c:idx val="0"/>
          <c:order val="0"/>
          <c:tx>
            <c:strRef>
              <c:f>Sheet1!$B$1</c:f>
              <c:strCache>
                <c:ptCount val="1"/>
                <c:pt idx="0">
                  <c:v>系列 1</c:v>
                </c:pt>
              </c:strCache>
            </c:strRef>
          </c:tx>
          <c:spPr>
            <a:solidFill>
              <a:schemeClr val="bg1"/>
            </a:solidFill>
            <a:ln>
              <a:noFill/>
            </a:ln>
            <a:effectLst/>
            <a:sp3d/>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FFC000"/>
            </a:solidFill>
            <a:ln>
              <a:noFill/>
            </a:ln>
            <a:effectLst/>
            <a:sp3d/>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bg1"/>
            </a:solidFill>
            <a:ln>
              <a:noFill/>
            </a:ln>
            <a:effectLst/>
            <a:sp3d/>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483995584"/>
        <c:axId val="483991648"/>
      </c:barChart>
      <c:catAx>
        <c:axId val="483995584"/>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483991648"/>
        <c:crosses val="autoZero"/>
        <c:auto val="1"/>
        <c:lblAlgn val="ctr"/>
        <c:lblOffset val="100"/>
        <c:noMultiLvlLbl val="0"/>
      </c:catAx>
      <c:valAx>
        <c:axId val="4839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483995584"/>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85428464639215"/>
          <c:y val="0.0617280537371221"/>
          <c:w val="0.934436802079967"/>
          <c:h val="0.830777830672425"/>
        </c:manualLayout>
      </c:layout>
      <c:lineChart>
        <c:grouping val="standard"/>
        <c:varyColors val="0"/>
        <c:ser>
          <c:idx val="0"/>
          <c:order val="0"/>
          <c:tx>
            <c:strRef>
              <c:f>Sheet1!$B$1</c:f>
              <c:strCache>
                <c:ptCount val="1"/>
                <c:pt idx="0">
                  <c:v>Series 1</c:v>
                </c:pt>
              </c:strCache>
            </c:strRef>
          </c:tx>
          <c:spPr>
            <a:ln w="12700" cap="rnd">
              <a:solidFill>
                <a:schemeClr val="bg1"/>
              </a:solidFill>
              <a:round/>
            </a:ln>
            <a:effectLst/>
          </c:spPr>
          <c:marker>
            <c:symbol val="circle"/>
            <c:size val="5"/>
            <c:spPr>
              <a:solidFill>
                <a:schemeClr val="bg1"/>
              </a:solidFill>
              <a:ln w="9525">
                <a:solidFill>
                  <a:schemeClr val="bg1"/>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12700" cap="rnd">
              <a:solidFill>
                <a:schemeClr val="bg1"/>
              </a:solidFill>
              <a:round/>
            </a:ln>
            <a:effectLst/>
          </c:spPr>
          <c:marker>
            <c:symbol val="circle"/>
            <c:size val="5"/>
            <c:spPr>
              <a:solidFill>
                <a:schemeClr val="bg1"/>
              </a:solidFill>
              <a:ln w="9525">
                <a:solidFill>
                  <a:schemeClr val="bg1"/>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2.4</c:v>
                </c:pt>
                <c:pt idx="1">
                  <c:v>4.4</c:v>
                </c:pt>
                <c:pt idx="2">
                  <c:v>1.8</c:v>
                </c:pt>
                <c:pt idx="3">
                  <c:v>1</c:v>
                </c:pt>
              </c:numCache>
            </c:numRef>
          </c:val>
          <c:smooth val="0"/>
        </c:ser>
        <c:ser>
          <c:idx val="2"/>
          <c:order val="2"/>
          <c:tx>
            <c:strRef>
              <c:f>Sheet1!$D$1</c:f>
              <c:strCache>
                <c:ptCount val="1"/>
                <c:pt idx="0">
                  <c:v>Series 3</c:v>
                </c:pt>
              </c:strCache>
            </c:strRef>
          </c:tx>
          <c:spPr>
            <a:ln w="12700" cap="rnd">
              <a:solidFill>
                <a:schemeClr val="bg1"/>
              </a:solidFill>
              <a:round/>
            </a:ln>
            <a:effectLst/>
          </c:spPr>
          <c:marker>
            <c:symbol val="circle"/>
            <c:size val="5"/>
            <c:spPr>
              <a:solidFill>
                <a:schemeClr val="bg1"/>
              </a:solidFill>
              <a:ln w="9525">
                <a:solidFill>
                  <a:schemeClr val="bg1"/>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smooth val="0"/>
        </c:ser>
        <c:ser>
          <c:idx val="3"/>
          <c:order val="3"/>
          <c:tx>
            <c:strRef>
              <c:f>Sheet1!$E$1</c:f>
              <c:strCache>
                <c:ptCount val="1"/>
                <c:pt idx="0">
                  <c:v>series 4</c:v>
                </c:pt>
              </c:strCache>
            </c:strRef>
          </c:tx>
          <c:spPr>
            <a:ln w="12700" cap="rnd">
              <a:solidFill>
                <a:schemeClr val="bg1"/>
              </a:solidFill>
              <a:round/>
            </a:ln>
            <a:effectLst/>
          </c:spPr>
          <c:marker>
            <c:symbol val="circle"/>
            <c:size val="5"/>
            <c:spPr>
              <a:solidFill>
                <a:schemeClr val="bg1"/>
              </a:solidFill>
              <a:ln w="9525">
                <a:solidFill>
                  <a:schemeClr val="bg1"/>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smooth val="0"/>
        </c:ser>
        <c:dLbls>
          <c:showLegendKey val="0"/>
          <c:showVal val="0"/>
          <c:showCatName val="0"/>
          <c:showSerName val="0"/>
          <c:showPercent val="0"/>
          <c:showBubbleSize val="0"/>
        </c:dLbls>
        <c:marker val="1"/>
        <c:smooth val="0"/>
        <c:axId val="108331680"/>
        <c:axId val="108306112"/>
      </c:lineChart>
      <c:catAx>
        <c:axId val="108331680"/>
        <c:scaling>
          <c:orientation val="minMax"/>
        </c:scaling>
        <c:delete val="0"/>
        <c:axPos val="b"/>
        <c:numFmt formatCode="General" sourceLinked="1"/>
        <c:majorTickMark val="out"/>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Roboto Thin" charset="0"/>
                <a:ea typeface="Roboto Thin" charset="0"/>
                <a:cs typeface="Roboto Thin" charset="0"/>
              </a:defRPr>
            </a:pPr>
          </a:p>
        </c:txPr>
        <c:crossAx val="108306112"/>
        <c:crosses val="autoZero"/>
        <c:auto val="1"/>
        <c:lblAlgn val="ctr"/>
        <c:lblOffset val="100"/>
        <c:noMultiLvlLbl val="0"/>
      </c:catAx>
      <c:valAx>
        <c:axId val="10830611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Roboto Thin" charset="0"/>
                <a:ea typeface="Roboto Thin" charset="0"/>
                <a:cs typeface="Roboto Thin" charset="0"/>
              </a:defRPr>
            </a:pPr>
          </a:p>
        </c:txPr>
        <c:crossAx val="108331680"/>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b="0" i="0">
          <a:solidFill>
            <a:schemeClr val="bg1"/>
          </a:solidFill>
          <a:latin typeface="Roboto Thin" charset="0"/>
          <a:ea typeface="Roboto Thin" charset="0"/>
          <a:cs typeface="Roboto Thin"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A536DF-29BC-4228-86ED-C3436E7C9B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C4C0C-8B58-48B2-B919-EE5D950FFF1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仿宋_GB2312" panose="02010609030101010101" charset="-122"/>
                <a:ea typeface="仿宋_GB2312" panose="02010609030101010101" charset="-122"/>
              </a:defRPr>
            </a:lvl1pPr>
          </a:lstStyle>
          <a:p>
            <a:fld id="{9AA536DF-29BC-4228-86ED-C3436E7C9B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仿宋_GB2312" panose="02010609030101010101" charset="-122"/>
                <a:ea typeface="仿宋_GB2312" panose="02010609030101010101"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仿宋_GB2312" panose="02010609030101010101" charset="-122"/>
                <a:ea typeface="仿宋_GB2312" panose="02010609030101010101" charset="-122"/>
              </a:defRPr>
            </a:lvl1pPr>
          </a:lstStyle>
          <a:p>
            <a:fld id="{405C4C0C-8B58-48B2-B919-EE5D950FFF1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仿宋_GB2312" panose="02010609030101010101" charset="-122"/>
          <a:ea typeface="仿宋_GB2312" panose="02010609030101010101"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仿宋_GB2312" panose="02010609030101010101" charset="-122"/>
          <a:ea typeface="仿宋_GB2312" panose="02010609030101010101"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仿宋_GB2312" panose="02010609030101010101" charset="-122"/>
          <a:ea typeface="仿宋_GB2312" panose="02010609030101010101"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仿宋_GB2312" panose="02010609030101010101" charset="-122"/>
          <a:ea typeface="仿宋_GB2312" panose="02010609030101010101"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仿宋_GB2312" panose="02010609030101010101" charset="-122"/>
          <a:ea typeface="仿宋_GB2312" panose="02010609030101010101"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仿宋_GB2312" panose="02010609030101010101" charset="-122"/>
          <a:ea typeface="仿宋_GB2312" panose="0201060903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emf"/></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emf"/></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4.emf"/><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emf"/><Relationship Id="rId1"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emf"/></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em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emf"/></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emf"/></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emf"/></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image" Target="../media/image4.e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emf"/><Relationship Id="rId1"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emf"/></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emf"/></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image" Target="../media/image4.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emf"/></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biLevel thresh="25000"/>
          </a:blip>
          <a:srcRect l="74688" t="18280" b="11000"/>
          <a:stretch>
            <a:fillRect/>
          </a:stretch>
        </p:blipFill>
        <p:spPr>
          <a:xfrm>
            <a:off x="3580797" y="1209980"/>
            <a:ext cx="3444117" cy="4761890"/>
          </a:xfrm>
          <a:prstGeom prst="rect">
            <a:avLst/>
          </a:prstGeom>
        </p:spPr>
      </p:pic>
      <p:grpSp>
        <p:nvGrpSpPr>
          <p:cNvPr id="12" name="组合 11"/>
          <p:cNvGrpSpPr/>
          <p:nvPr/>
        </p:nvGrpSpPr>
        <p:grpSpPr>
          <a:xfrm>
            <a:off x="0" y="-1234912"/>
            <a:ext cx="6096000" cy="9632624"/>
            <a:chOff x="0" y="-1234912"/>
            <a:chExt cx="5886450" cy="9632624"/>
          </a:xfrm>
        </p:grpSpPr>
        <p:pic>
          <p:nvPicPr>
            <p:cNvPr id="6" name="图片 5"/>
            <p:cNvPicPr>
              <a:picLocks noChangeAspect="1"/>
            </p:cNvPicPr>
            <p:nvPr/>
          </p:nvPicPr>
          <p:blipFill rotWithShape="1">
            <a:blip r:embed="rId2">
              <a:biLevel thresh="25000"/>
            </a:blip>
            <a:srcRect l="30543" r="39216"/>
            <a:stretch>
              <a:fillRect/>
            </a:stretch>
          </p:blipFill>
          <p:spPr>
            <a:xfrm>
              <a:off x="0" y="-1234912"/>
              <a:ext cx="5886450" cy="9632624"/>
            </a:xfrm>
            <a:prstGeom prst="rect">
              <a:avLst/>
            </a:prstGeom>
          </p:spPr>
        </p:pic>
        <p:sp>
          <p:nvSpPr>
            <p:cNvPr id="7" name="椭圆 6"/>
            <p:cNvSpPr/>
            <p:nvPr/>
          </p:nvSpPr>
          <p:spPr>
            <a:xfrm>
              <a:off x="3638550" y="409573"/>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sp>
          <p:nvSpPr>
            <p:cNvPr id="9" name="椭圆 8"/>
            <p:cNvSpPr/>
            <p:nvPr/>
          </p:nvSpPr>
          <p:spPr>
            <a:xfrm>
              <a:off x="5391150" y="3467098"/>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sp>
          <p:nvSpPr>
            <p:cNvPr id="10" name="椭圆 9"/>
            <p:cNvSpPr/>
            <p:nvPr/>
          </p:nvSpPr>
          <p:spPr>
            <a:xfrm>
              <a:off x="3638550" y="6453188"/>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sp>
          <p:nvSpPr>
            <p:cNvPr id="11" name="椭圆 10"/>
            <p:cNvSpPr/>
            <p:nvPr/>
          </p:nvSpPr>
          <p:spPr>
            <a:xfrm>
              <a:off x="2305050" y="14286"/>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grpSp>
      <p:sp>
        <p:nvSpPr>
          <p:cNvPr id="13" name="文本框 12"/>
          <p:cNvSpPr txBox="1"/>
          <p:nvPr/>
        </p:nvSpPr>
        <p:spPr>
          <a:xfrm>
            <a:off x="5005440" y="3590925"/>
            <a:ext cx="6863870"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4800" spc="300" dirty="0">
                <a:solidFill>
                  <a:schemeClr val="bg1"/>
                </a:solidFill>
                <a:latin typeface="微软雅黑" panose="020B0503020204020204" pitchFamily="34" charset="-122"/>
                <a:ea typeface="微软雅黑" panose="020B0503020204020204" pitchFamily="34" charset="-122"/>
              </a:rPr>
              <a:t>商务线条工作总结模板</a:t>
            </a:r>
            <a:endParaRPr lang="zh-CN" altLang="en-US" sz="4800" spc="3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6608445" y="4998720"/>
            <a:ext cx="5260975" cy="438044"/>
            <a:chOff x="4096056" y="4216417"/>
            <a:chExt cx="3788628" cy="438283"/>
          </a:xfrm>
        </p:grpSpPr>
        <p:sp>
          <p:nvSpPr>
            <p:cNvPr id="15" name="文本框 6"/>
            <p:cNvSpPr txBox="1"/>
            <p:nvPr/>
          </p:nvSpPr>
          <p:spPr>
            <a:xfrm>
              <a:off x="4096056" y="4216417"/>
              <a:ext cx="1853764" cy="408380"/>
            </a:xfrm>
            <a:prstGeom prst="round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dirty="0">
                  <a:solidFill>
                    <a:schemeClr val="bg1"/>
                  </a:solidFill>
                  <a:latin typeface="微软雅黑" panose="020B0503020204020204" pitchFamily="34" charset="-122"/>
                  <a:ea typeface="微软雅黑" panose="020B0503020204020204" pitchFamily="34" charset="-122"/>
                </a:rPr>
                <a:t>汇报人：管理资源吧</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6" name="文本框 7"/>
            <p:cNvSpPr txBox="1"/>
            <p:nvPr/>
          </p:nvSpPr>
          <p:spPr>
            <a:xfrm>
              <a:off x="6030920" y="4216417"/>
              <a:ext cx="1853764" cy="438283"/>
            </a:xfrm>
            <a:prstGeom prst="round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dirty="0">
                  <a:solidFill>
                    <a:schemeClr val="bg1"/>
                  </a:solidFill>
                  <a:latin typeface="微软雅黑" panose="020B0503020204020204" pitchFamily="34" charset="-122"/>
                  <a:ea typeface="微软雅黑" panose="020B0503020204020204" pitchFamily="34" charset="-122"/>
                </a:rPr>
                <a:t>工作部门：管理资源吧</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7" name="文本框 16"/>
          <p:cNvSpPr txBox="1"/>
          <p:nvPr/>
        </p:nvSpPr>
        <p:spPr>
          <a:xfrm>
            <a:off x="7085718" y="1580606"/>
            <a:ext cx="4783592" cy="2215991"/>
          </a:xfrm>
          <a:prstGeom prst="rect">
            <a:avLst/>
          </a:prstGeom>
          <a:noFill/>
        </p:spPr>
        <p:txBody>
          <a:bodyPr wrap="square" rtlCol="0">
            <a:spAutoFit/>
          </a:bodyPr>
          <a:lstStyle/>
          <a:p>
            <a:pPr algn="r"/>
            <a:r>
              <a:rPr lang="en-US" altLang="zh-CN" sz="13800" dirty="0">
                <a:solidFill>
                  <a:schemeClr val="bg1"/>
                </a:solidFill>
                <a:latin typeface="微软雅黑" panose="020B0503020204020204" pitchFamily="34" charset="-122"/>
                <a:ea typeface="微软雅黑" panose="020B0503020204020204" pitchFamily="34" charset="-122"/>
              </a:rPr>
              <a:t>2018</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005440" y="4479596"/>
            <a:ext cx="6838470" cy="461665"/>
          </a:xfrm>
          <a:prstGeom prst="rect">
            <a:avLst/>
          </a:prstGeom>
          <a:noFill/>
          <a:ln w="3175">
            <a:noFill/>
            <a:prstDash val="solid"/>
          </a:ln>
        </p:spPr>
        <p:txBody>
          <a:bodyPr wrap="square" rtlCol="0">
            <a:spAutoFit/>
          </a:bodyPr>
          <a:lstStyle>
            <a:defPPr>
              <a:defRPr lang="zh-CN"/>
            </a:defPPr>
            <a:lvl1pPr algn="ctr">
              <a:defRPr sz="6000" b="1">
                <a:blipFill dpi="0" rotWithShape="1">
                  <a:blip r:embed="rId3"/>
                  <a:srcRect/>
                  <a:stretch>
                    <a:fillRect/>
                  </a:stretch>
                </a:blipFill>
              </a:defRPr>
            </a:lvl1pPr>
          </a:lstStyle>
          <a:p>
            <a:pPr algn="r"/>
            <a:r>
              <a:rPr lang="en-US" altLang="zh-CN" sz="1200" b="0" dirty="0">
                <a:solidFill>
                  <a:schemeClr val="bg1"/>
                </a:solidFill>
                <a:latin typeface="微软雅黑" panose="020B0503020204020204" pitchFamily="34" charset="-122"/>
                <a:ea typeface="微软雅黑" panose="020B0503020204020204" pitchFamily="34" charset="-122"/>
              </a:rPr>
              <a:t>PROFESSIONAL  GENERATION  GRADUATION  REPORT </a:t>
            </a:r>
            <a:endParaRPr lang="en-US" altLang="zh-CN" sz="1200" b="0" dirty="0">
              <a:solidFill>
                <a:schemeClr val="bg1"/>
              </a:solidFill>
              <a:latin typeface="微软雅黑" panose="020B0503020204020204" pitchFamily="34" charset="-122"/>
              <a:ea typeface="微软雅黑" panose="020B0503020204020204" pitchFamily="34" charset="-122"/>
            </a:endParaRPr>
          </a:p>
          <a:p>
            <a:pPr algn="r"/>
            <a:r>
              <a:rPr lang="en-US" altLang="zh-CN" sz="1200" b="0" dirty="0">
                <a:solidFill>
                  <a:schemeClr val="bg1"/>
                </a:solidFill>
                <a:latin typeface="微软雅黑" panose="020B0503020204020204" pitchFamily="34" charset="-122"/>
                <a:ea typeface="微软雅黑" panose="020B0503020204020204" pitchFamily="34" charset="-122"/>
              </a:rPr>
              <a:t>POWERPOINT  TEMPLATE</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a:biLevel thresh="25000"/>
          </a:blip>
          <a:stretch>
            <a:fillRect/>
          </a:stretch>
        </p:blipFill>
        <p:spPr>
          <a:xfrm>
            <a:off x="-2021336" y="-1699081"/>
            <a:ext cx="5298065" cy="5298234"/>
          </a:xfrm>
          <a:prstGeom prst="rect">
            <a:avLst/>
          </a:prstGeom>
        </p:spPr>
      </p:pic>
      <p:sp>
        <p:nvSpPr>
          <p:cNvPr id="14" name="文本框 13"/>
          <p:cNvSpPr txBox="1"/>
          <p:nvPr/>
        </p:nvSpPr>
        <p:spPr>
          <a:xfrm>
            <a:off x="4528309" y="1535149"/>
            <a:ext cx="2053408" cy="1081980"/>
          </a:xfrm>
          <a:prstGeom prst="ellipse">
            <a:avLst/>
          </a:prstGeom>
          <a:noFill/>
        </p:spPr>
        <p:txBody>
          <a:bodyPr wrap="square" rtlCol="0">
            <a:spAutoFit/>
          </a:bodyPr>
          <a:lstStyle/>
          <a:p>
            <a:pPr algn="ctr"/>
            <a:r>
              <a:rPr lang="en-US" altLang="zh-CN" sz="4400" dirty="0">
                <a:solidFill>
                  <a:schemeClr val="bg1"/>
                </a:solidFill>
                <a:latin typeface="微软雅黑" panose="020B0503020204020204" pitchFamily="34" charset="-122"/>
                <a:ea typeface="微软雅黑" panose="020B0503020204020204" pitchFamily="34" charset="-122"/>
              </a:rPr>
              <a:t>01.</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932111" y="1732096"/>
            <a:ext cx="2122697"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年度工作概述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932111" y="2110092"/>
            <a:ext cx="2591300" cy="276999"/>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THE ANNUAL WORK OVERVIEW</a:t>
            </a:r>
            <a:endParaRPr lang="zh-CN" altLang="en-US"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文本框 16"/>
          <p:cNvSpPr txBox="1"/>
          <p:nvPr/>
        </p:nvSpPr>
        <p:spPr>
          <a:xfrm>
            <a:off x="4528309" y="2494679"/>
            <a:ext cx="2053408" cy="1081980"/>
          </a:xfrm>
          <a:prstGeom prst="ellipse">
            <a:avLst/>
          </a:prstGeom>
          <a:noFill/>
        </p:spPr>
        <p:txBody>
          <a:bodyPr wrap="square" rtlCol="0">
            <a:spAutoFit/>
          </a:bodyPr>
          <a:lstStyle/>
          <a:p>
            <a:pPr algn="ctr"/>
            <a:r>
              <a:rPr lang="en-US" altLang="zh-CN" sz="4400" dirty="0">
                <a:solidFill>
                  <a:schemeClr val="bg1"/>
                </a:solidFill>
                <a:latin typeface="微软雅黑" panose="020B0503020204020204" pitchFamily="34" charset="-122"/>
                <a:ea typeface="微软雅黑" panose="020B0503020204020204" pitchFamily="34" charset="-122"/>
              </a:rPr>
              <a:t>02.</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969909" y="2505748"/>
            <a:ext cx="2031325" cy="738664"/>
          </a:xfrm>
          <a:prstGeom prst="rect">
            <a:avLst/>
          </a:prstGeom>
        </p:spPr>
        <p:txBody>
          <a:bodyPr wrap="none">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工作完成情况</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982609" y="3075103"/>
            <a:ext cx="4243386" cy="276999"/>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WORK COMPLETION</a:t>
            </a:r>
            <a:endPar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19"/>
          <p:cNvSpPr txBox="1"/>
          <p:nvPr/>
        </p:nvSpPr>
        <p:spPr>
          <a:xfrm>
            <a:off x="4528309" y="3457646"/>
            <a:ext cx="2053408" cy="1081980"/>
          </a:xfrm>
          <a:prstGeom prst="ellipse">
            <a:avLst/>
          </a:prstGeom>
          <a:noFill/>
        </p:spPr>
        <p:txBody>
          <a:bodyPr wrap="square" rtlCol="0">
            <a:spAutoFit/>
          </a:bodyPr>
          <a:lstStyle/>
          <a:p>
            <a:pPr algn="ctr"/>
            <a:r>
              <a:rPr lang="en-US" altLang="zh-CN" sz="4400" dirty="0">
                <a:solidFill>
                  <a:schemeClr val="bg1"/>
                </a:solidFill>
                <a:latin typeface="微软雅黑" panose="020B0503020204020204" pitchFamily="34" charset="-122"/>
                <a:ea typeface="微软雅黑" panose="020B0503020204020204" pitchFamily="34" charset="-122"/>
              </a:rPr>
              <a:t>03.</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5969909" y="3465278"/>
            <a:ext cx="2031325" cy="738664"/>
          </a:xfrm>
          <a:prstGeom prst="rect">
            <a:avLst/>
          </a:prstGeom>
        </p:spPr>
        <p:txBody>
          <a:bodyPr wrap="none">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工作经验总结</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969909" y="4049538"/>
            <a:ext cx="4243386" cy="276999"/>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SUMMARY OF WORK EXPERIENCE</a:t>
            </a:r>
            <a:endPar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文本框 22"/>
          <p:cNvSpPr txBox="1"/>
          <p:nvPr/>
        </p:nvSpPr>
        <p:spPr>
          <a:xfrm>
            <a:off x="4528309" y="4418652"/>
            <a:ext cx="2053408" cy="1081980"/>
          </a:xfrm>
          <a:prstGeom prst="ellipse">
            <a:avLst/>
          </a:prstGeom>
          <a:noFill/>
        </p:spPr>
        <p:txBody>
          <a:bodyPr wrap="square" rtlCol="0">
            <a:spAutoFit/>
          </a:bodyPr>
          <a:lstStyle/>
          <a:p>
            <a:pPr algn="ctr"/>
            <a:r>
              <a:rPr lang="en-US" altLang="zh-CN" sz="4400" dirty="0">
                <a:solidFill>
                  <a:schemeClr val="bg1"/>
                </a:solidFill>
                <a:latin typeface="微软雅黑" panose="020B0503020204020204" pitchFamily="34" charset="-122"/>
                <a:ea typeface="微软雅黑" panose="020B0503020204020204" pitchFamily="34" charset="-122"/>
              </a:rPr>
              <a:t>04.</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5969909" y="4428245"/>
            <a:ext cx="2031325" cy="738664"/>
          </a:xfrm>
          <a:prstGeom prst="rect">
            <a:avLst/>
          </a:prstGeom>
        </p:spPr>
        <p:txBody>
          <a:bodyPr wrap="none">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工作不足之处</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995309" y="5002234"/>
            <a:ext cx="2212061" cy="276999"/>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LACK OF WORK</a:t>
            </a:r>
            <a:endPar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文本框 25"/>
          <p:cNvSpPr txBox="1"/>
          <p:nvPr/>
        </p:nvSpPr>
        <p:spPr>
          <a:xfrm>
            <a:off x="4528309" y="5380251"/>
            <a:ext cx="2053408" cy="1081980"/>
          </a:xfrm>
          <a:prstGeom prst="ellipse">
            <a:avLst/>
          </a:prstGeom>
          <a:noFill/>
        </p:spPr>
        <p:txBody>
          <a:bodyPr wrap="square" rtlCol="0">
            <a:spAutoFit/>
          </a:bodyPr>
          <a:lstStyle/>
          <a:p>
            <a:pPr algn="ctr"/>
            <a:r>
              <a:rPr lang="en-US" altLang="zh-CN" sz="4400" dirty="0">
                <a:solidFill>
                  <a:schemeClr val="bg1"/>
                </a:solidFill>
                <a:latin typeface="微软雅黑" panose="020B0503020204020204" pitchFamily="34" charset="-122"/>
                <a:ea typeface="微软雅黑" panose="020B0503020204020204" pitchFamily="34" charset="-122"/>
              </a:rPr>
              <a:t>05.</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5969909" y="5389251"/>
            <a:ext cx="2031325" cy="738664"/>
          </a:xfrm>
          <a:prstGeom prst="rect">
            <a:avLst/>
          </a:prstGeom>
        </p:spPr>
        <p:txBody>
          <a:bodyPr wrap="none">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后续工作计划</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969909" y="5949009"/>
            <a:ext cx="4243386" cy="276999"/>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FOLLOW-UP WORK PLAN</a:t>
            </a:r>
            <a:endParaRPr lang="en-US" altLang="zh-CN" sz="1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文本框 28"/>
          <p:cNvSpPr txBox="1"/>
          <p:nvPr/>
        </p:nvSpPr>
        <p:spPr>
          <a:xfrm>
            <a:off x="2813672" y="1058695"/>
            <a:ext cx="2669236" cy="400110"/>
          </a:xfrm>
          <a:prstGeom prst="rect">
            <a:avLst/>
          </a:prstGeom>
          <a:noFill/>
        </p:spPr>
        <p:txBody>
          <a:bodyPr wrap="square" rtlCol="0">
            <a:spAutoFit/>
          </a:bodyPr>
          <a:lstStyle/>
          <a:p>
            <a:pPr algn="ctr"/>
            <a:r>
              <a:rPr lang="en-US" altLang="zh-CN" sz="2000" dirty="0">
                <a:solidFill>
                  <a:schemeClr val="bg1"/>
                </a:solidFill>
                <a:latin typeface="Road Rage" pitchFamily="50" charset="0"/>
                <a:ea typeface="微软雅黑" panose="020B0503020204020204" pitchFamily="34" charset="-122"/>
                <a:cs typeface="Arial" panose="020B0604020202020204" pitchFamily="34" charset="0"/>
              </a:rPr>
              <a:t>Contents</a:t>
            </a:r>
            <a:endParaRPr lang="zh-CN" altLang="en-US" sz="2000" dirty="0">
              <a:solidFill>
                <a:schemeClr val="bg1"/>
              </a:solidFill>
              <a:latin typeface="Road Rage" pitchFamily="50" charset="0"/>
              <a:ea typeface="微软雅黑" panose="020B0503020204020204" pitchFamily="34" charset="-122"/>
              <a:cs typeface="Arial" panose="020B0604020202020204" pitchFamily="34" charset="0"/>
            </a:endParaRPr>
          </a:p>
        </p:txBody>
      </p:sp>
      <p:sp>
        <p:nvSpPr>
          <p:cNvPr id="30" name="文本框 29"/>
          <p:cNvSpPr txBox="1"/>
          <p:nvPr/>
        </p:nvSpPr>
        <p:spPr>
          <a:xfrm>
            <a:off x="2686672" y="461237"/>
            <a:ext cx="2669236" cy="707886"/>
          </a:xfrm>
          <a:prstGeom prst="rect">
            <a:avLst/>
          </a:prstGeom>
          <a:noFill/>
        </p:spPr>
        <p:txBody>
          <a:bodyPr wrap="square" rtlCol="0">
            <a:spAutoFit/>
          </a:bodyPr>
          <a:lstStyle/>
          <a:p>
            <a:pPr algn="ctr"/>
            <a:r>
              <a:rPr lang="zh-CN" altLang="en-US" sz="4000" dirty="0">
                <a:solidFill>
                  <a:schemeClr val="bg1"/>
                </a:solidFill>
                <a:latin typeface="造字工房力黑（非商用）常规体" pitchFamily="50" charset="-122"/>
                <a:ea typeface="造字工房力黑（非商用）常规体" pitchFamily="50" charset="-122"/>
                <a:cs typeface="Arial" panose="020B0604020202020204" pitchFamily="34" charset="0"/>
              </a:rPr>
              <a:t>目录</a:t>
            </a:r>
            <a:endParaRPr lang="zh-CN" altLang="en-US" sz="4000" dirty="0">
              <a:solidFill>
                <a:schemeClr val="bg1"/>
              </a:solidFill>
              <a:latin typeface="造字工房力黑（非商用）常规体" pitchFamily="50" charset="-122"/>
              <a:ea typeface="造字工房力黑（非商用）常规体" pitchFamily="50" charset="-122"/>
              <a:cs typeface="Arial" panose="020B0604020202020204" pitchFamily="34" charset="0"/>
            </a:endParaRPr>
          </a:p>
        </p:txBody>
      </p:sp>
      <p:cxnSp>
        <p:nvCxnSpPr>
          <p:cNvPr id="31" name="直接连接符 30"/>
          <p:cNvCxnSpPr/>
          <p:nvPr/>
        </p:nvCxnSpPr>
        <p:spPr>
          <a:xfrm>
            <a:off x="3563255" y="423514"/>
            <a:ext cx="28847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2" name="图片 31"/>
          <p:cNvPicPr>
            <a:picLocks noChangeAspect="1"/>
          </p:cNvPicPr>
          <p:nvPr/>
        </p:nvPicPr>
        <p:blipFill>
          <a:blip r:embed="rId1">
            <a:biLevel thresh="25000"/>
          </a:blip>
          <a:stretch>
            <a:fillRect/>
          </a:stretch>
        </p:blipFill>
        <p:spPr>
          <a:xfrm>
            <a:off x="8845955" y="3377542"/>
            <a:ext cx="5298065" cy="52982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a:biLevel thresh="25000"/>
          </a:blip>
          <a:stretch>
            <a:fillRect/>
          </a:stretch>
        </p:blipFill>
        <p:spPr>
          <a:xfrm>
            <a:off x="-2021336" y="-1699081"/>
            <a:ext cx="5298065" cy="5298234"/>
          </a:xfrm>
          <a:prstGeom prst="rect">
            <a:avLst/>
          </a:prstGeom>
        </p:spPr>
      </p:pic>
      <p:pic>
        <p:nvPicPr>
          <p:cNvPr id="32" name="图片 31"/>
          <p:cNvPicPr>
            <a:picLocks noChangeAspect="1"/>
          </p:cNvPicPr>
          <p:nvPr/>
        </p:nvPicPr>
        <p:blipFill>
          <a:blip r:embed="rId1">
            <a:biLevel thresh="25000"/>
          </a:blip>
          <a:stretch>
            <a:fillRect/>
          </a:stretch>
        </p:blipFill>
        <p:spPr>
          <a:xfrm>
            <a:off x="8845955" y="3377542"/>
            <a:ext cx="5298065" cy="5298234"/>
          </a:xfrm>
          <a:prstGeom prst="rect">
            <a:avLst/>
          </a:prstGeom>
        </p:spPr>
      </p:pic>
      <p:grpSp>
        <p:nvGrpSpPr>
          <p:cNvPr id="2" name="组合 1"/>
          <p:cNvGrpSpPr/>
          <p:nvPr/>
        </p:nvGrpSpPr>
        <p:grpSpPr>
          <a:xfrm>
            <a:off x="3974307" y="2690151"/>
            <a:ext cx="4243386" cy="1880660"/>
            <a:chOff x="3939649" y="2690151"/>
            <a:chExt cx="4243386" cy="1880660"/>
          </a:xfrm>
        </p:grpSpPr>
        <p:sp>
          <p:nvSpPr>
            <p:cNvPr id="33" name="矩形 32"/>
            <p:cNvSpPr/>
            <p:nvPr/>
          </p:nvSpPr>
          <p:spPr>
            <a:xfrm>
              <a:off x="4891791" y="3458134"/>
              <a:ext cx="2339102" cy="743345"/>
            </a:xfrm>
            <a:prstGeom prst="rect">
              <a:avLst/>
            </a:prstGeom>
          </p:spPr>
          <p:txBody>
            <a:bodyPr wrap="none">
              <a:spAutoFit/>
            </a:bodyPr>
            <a:lstStyle/>
            <a:p>
              <a:pPr algn="ctr">
                <a:lnSpc>
                  <a:spcPct val="175000"/>
                </a:lnSpc>
              </a:pPr>
              <a:r>
                <a:rPr lang="zh-CN" altLang="en-US" sz="2800" dirty="0">
                  <a:solidFill>
                    <a:schemeClr val="bg1"/>
                  </a:solidFill>
                  <a:latin typeface="微软雅黑" panose="020B0503020204020204" pitchFamily="34" charset="-122"/>
                  <a:ea typeface="微软雅黑" panose="020B0503020204020204" pitchFamily="34" charset="-122"/>
                </a:rPr>
                <a:t>年度工作概述</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3939649" y="4201479"/>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rPr>
                <a:t>THE ANNUAL WORK OVERVIEW</a:t>
              </a:r>
              <a:endParaRPr lang="zh-CN" altLang="en-US" sz="18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文本框 34"/>
            <p:cNvSpPr txBox="1"/>
            <p:nvPr/>
          </p:nvSpPr>
          <p:spPr>
            <a:xfrm>
              <a:off x="3939649" y="2690151"/>
              <a:ext cx="4243386" cy="1015663"/>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b="0" dirty="0">
                  <a:solidFill>
                    <a:schemeClr val="bg1"/>
                  </a:solidFill>
                  <a:latin typeface="造字工房力黑（非商用）常规体" pitchFamily="50" charset="-122"/>
                  <a:ea typeface="造字工房力黑（非商用）常规体" pitchFamily="50" charset="-122"/>
                  <a:cs typeface="Arial" panose="020B0604020202020204" pitchFamily="34" charset="0"/>
                </a:rPr>
                <a:t>PART 01</a:t>
              </a:r>
              <a:endParaRPr lang="zh-CN" altLang="en-US" b="0" dirty="0">
                <a:solidFill>
                  <a:schemeClr val="bg1"/>
                </a:solidFill>
                <a:latin typeface="造字工房力黑（非商用）常规体" pitchFamily="50" charset="-122"/>
                <a:ea typeface="造字工房力黑（非商用）常规体" pitchFamily="50" charset="-122"/>
                <a:cs typeface="Arial" panose="020B0604020202020204" pitchFamily="34"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sp>
        <p:nvSpPr>
          <p:cNvPr id="9" name="矩形 8"/>
          <p:cNvSpPr/>
          <p:nvPr/>
        </p:nvSpPr>
        <p:spPr>
          <a:xfrm>
            <a:off x="1006106" y="80534"/>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年度工作概述</a:t>
            </a:r>
            <a:endParaRPr lang="en-US" altLang="zh-CN" sz="1200" dirty="0">
              <a:solidFill>
                <a:schemeClr val="bg1"/>
              </a:solidFill>
              <a:latin typeface="造字工房力黑（非商用）常规体" pitchFamily="50" charset="-122"/>
              <a:ea typeface="造字工房力黑（非商用）常规体" pitchFamily="50" charset="-122"/>
            </a:endParaRPr>
          </a:p>
        </p:txBody>
      </p:sp>
      <p:sp>
        <p:nvSpPr>
          <p:cNvPr id="10" name="文本框 9"/>
          <p:cNvSpPr txBox="1"/>
          <p:nvPr/>
        </p:nvSpPr>
        <p:spPr>
          <a:xfrm>
            <a:off x="948871" y="6628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华文仿宋" panose="02010600040101010101" pitchFamily="2" charset="-122"/>
                <a:cs typeface="Arial" panose="020B0604020202020204" pitchFamily="34" charset="0"/>
              </a:rPr>
              <a:t> </a:t>
            </a:r>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The </a:t>
            </a:r>
            <a:r>
              <a:rPr lang="en-US" altLang="zh-CN" sz="1400" b="0" dirty="0">
                <a:solidFill>
                  <a:schemeClr val="bg1"/>
                </a:solidFill>
                <a:latin typeface="Arial" panose="020B0604020202020204" pitchFamily="34" charset="0"/>
                <a:ea typeface="仿宋_GB2312" panose="02010609030101010101" charset="-122"/>
                <a:cs typeface="Arial" panose="020B0604020202020204" pitchFamily="34" charset="0"/>
              </a:rPr>
              <a:t>Annual</a:t>
            </a:r>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 Work Overview</a:t>
            </a:r>
            <a:endPar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6" name="矩形 5"/>
          <p:cNvSpPr/>
          <p:nvPr/>
        </p:nvSpPr>
        <p:spPr>
          <a:xfrm>
            <a:off x="0" y="3429000"/>
            <a:ext cx="12192000" cy="2281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grpSp>
        <p:nvGrpSpPr>
          <p:cNvPr id="7" name="组合 6"/>
          <p:cNvGrpSpPr/>
          <p:nvPr/>
        </p:nvGrpSpPr>
        <p:grpSpPr>
          <a:xfrm>
            <a:off x="3081182" y="2185002"/>
            <a:ext cx="6029637" cy="2487994"/>
            <a:chOff x="3081182" y="2360685"/>
            <a:chExt cx="6029637" cy="2487994"/>
          </a:xfrm>
        </p:grpSpPr>
        <p:pic>
          <p:nvPicPr>
            <p:cNvPr id="12" name="Picture 4" descr="iMac-Mas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1182" y="2360685"/>
              <a:ext cx="2809252" cy="2487994"/>
            </a:xfrm>
            <a:prstGeom prst="rect">
              <a:avLst/>
            </a:prstGeom>
          </p:spPr>
        </p:pic>
        <p:pic>
          <p:nvPicPr>
            <p:cNvPr id="13" name="Picture 4" descr="iMac-Mas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1567" y="2360685"/>
              <a:ext cx="2809252" cy="2487994"/>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4450" y="2498080"/>
              <a:ext cx="2522716" cy="1484768"/>
            </a:xfrm>
            <a:prstGeom prst="rect">
              <a:avLst/>
            </a:prstGeom>
            <a:ln>
              <a:solidFill>
                <a:schemeClr val="bg1"/>
              </a:solidFill>
            </a:ln>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328" y="2498080"/>
              <a:ext cx="2526780" cy="1484768"/>
            </a:xfrm>
            <a:prstGeom prst="rect">
              <a:avLst/>
            </a:prstGeom>
            <a:ln>
              <a:solidFill>
                <a:schemeClr val="bg1"/>
              </a:solidFill>
            </a:ln>
          </p:spPr>
        </p:pic>
      </p:grpSp>
      <p:sp>
        <p:nvSpPr>
          <p:cNvPr id="16" name="文本框 15"/>
          <p:cNvSpPr txBox="1"/>
          <p:nvPr/>
        </p:nvSpPr>
        <p:spPr>
          <a:xfrm>
            <a:off x="9340593" y="4063869"/>
            <a:ext cx="2581825" cy="1477328"/>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340594" y="3807165"/>
            <a:ext cx="1250464"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29133" y="4063869"/>
            <a:ext cx="2581825" cy="1477328"/>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560494" y="3807165"/>
            <a:ext cx="1250464"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860576" y="4672996"/>
            <a:ext cx="1250464"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项目</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090486" y="4672996"/>
            <a:ext cx="1250464"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项目</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B</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biLevel thresh="25000"/>
          </a:blip>
          <a:stretch>
            <a:fillRect/>
          </a:stretch>
        </p:blipFill>
        <p:spPr>
          <a:xfrm>
            <a:off x="206620" y="215580"/>
            <a:ext cx="799486" cy="799511"/>
          </a:xfrm>
          <a:prstGeom prst="rect">
            <a:avLst/>
          </a:prstGeom>
        </p:spPr>
      </p:pic>
      <p:sp>
        <p:nvSpPr>
          <p:cNvPr id="9" name="矩形 8"/>
          <p:cNvSpPr/>
          <p:nvPr/>
        </p:nvSpPr>
        <p:spPr>
          <a:xfrm>
            <a:off x="1006106" y="80534"/>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年度工作概述</a:t>
            </a:r>
            <a:endParaRPr lang="en-US" altLang="zh-CN" sz="1200" dirty="0">
              <a:solidFill>
                <a:schemeClr val="bg1"/>
              </a:solidFill>
              <a:latin typeface="造字工房力黑（非商用）常规体" pitchFamily="50" charset="-122"/>
              <a:ea typeface="造字工房力黑（非商用）常规体" pitchFamily="50" charset="-122"/>
            </a:endParaRPr>
          </a:p>
        </p:txBody>
      </p:sp>
      <p:sp>
        <p:nvSpPr>
          <p:cNvPr id="10" name="文本框 9"/>
          <p:cNvSpPr txBox="1"/>
          <p:nvPr/>
        </p:nvSpPr>
        <p:spPr>
          <a:xfrm>
            <a:off x="948871" y="6628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华文仿宋" panose="02010600040101010101" pitchFamily="2" charset="-122"/>
                <a:cs typeface="Arial" panose="020B0604020202020204" pitchFamily="34" charset="0"/>
              </a:rPr>
              <a:t> </a:t>
            </a:r>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The </a:t>
            </a:r>
            <a:r>
              <a:rPr lang="en-US" altLang="zh-CN" sz="1400" b="0" dirty="0">
                <a:solidFill>
                  <a:schemeClr val="bg1"/>
                </a:solidFill>
                <a:latin typeface="Arial" panose="020B0604020202020204" pitchFamily="34" charset="0"/>
                <a:ea typeface="仿宋_GB2312" panose="02010609030101010101" charset="-122"/>
                <a:cs typeface="Arial" panose="020B0604020202020204" pitchFamily="34" charset="0"/>
              </a:rPr>
              <a:t>Annual</a:t>
            </a:r>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 Work Overview</a:t>
            </a:r>
            <a:endPar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1" name="图片 10"/>
          <p:cNvPicPr>
            <a:picLocks noChangeAspect="1"/>
          </p:cNvPicPr>
          <p:nvPr/>
        </p:nvPicPr>
        <p:blipFill>
          <a:blip r:embed="rId2">
            <a:biLevel thresh="25000"/>
          </a:blip>
          <a:stretch>
            <a:fillRect/>
          </a:stretch>
        </p:blipFill>
        <p:spPr>
          <a:xfrm>
            <a:off x="-193123" y="-195813"/>
            <a:ext cx="799486" cy="799511"/>
          </a:xfrm>
          <a:prstGeom prst="rect">
            <a:avLst/>
          </a:prstGeom>
        </p:spPr>
      </p:pic>
      <p:sp>
        <p:nvSpPr>
          <p:cNvPr id="7" name="矩形 6"/>
          <p:cNvSpPr/>
          <p:nvPr/>
        </p:nvSpPr>
        <p:spPr>
          <a:xfrm>
            <a:off x="4686300" y="2743200"/>
            <a:ext cx="7213600" cy="3558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仿宋_GB2312" panose="02010609030101010101" charset="-122"/>
              <a:ea typeface="仿宋_GB2312" panose="02010609030101010101" charset="-122"/>
            </a:endParaRP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9153" r="23228"/>
          <a:stretch>
            <a:fillRect/>
          </a:stretch>
        </p:blipFill>
        <p:spPr>
          <a:xfrm>
            <a:off x="918810" y="1943100"/>
            <a:ext cx="3767489" cy="4359077"/>
          </a:xfrm>
          <a:prstGeom prst="rect">
            <a:avLst/>
          </a:prstGeom>
          <a:effectLst>
            <a:outerShdw blurRad="50800" dist="38100" dir="2700000" algn="tl" rotWithShape="0">
              <a:prstClr val="black">
                <a:alpha val="40000"/>
              </a:prstClr>
            </a:outerShdw>
          </a:effectLst>
        </p:spPr>
      </p:pic>
      <p:graphicFrame>
        <p:nvGraphicFramePr>
          <p:cNvPr id="14" name="图表 13"/>
          <p:cNvGraphicFramePr/>
          <p:nvPr/>
        </p:nvGraphicFramePr>
        <p:xfrm>
          <a:off x="5227865" y="2743199"/>
          <a:ext cx="6028870" cy="3558977"/>
        </p:xfrm>
        <a:graphic>
          <a:graphicData uri="http://schemas.openxmlformats.org/drawingml/2006/chart">
            <c:chart xmlns:c="http://schemas.openxmlformats.org/drawingml/2006/chart" xmlns:r="http://schemas.openxmlformats.org/officeDocument/2006/relationships" r:id="rId1"/>
          </a:graphicData>
        </a:graphic>
      </p:graphicFrame>
      <p:sp>
        <p:nvSpPr>
          <p:cNvPr id="15" name="TextBox 38"/>
          <p:cNvSpPr txBox="1"/>
          <p:nvPr/>
        </p:nvSpPr>
        <p:spPr>
          <a:xfrm>
            <a:off x="4861832" y="1943100"/>
            <a:ext cx="6862536" cy="738664"/>
          </a:xfrm>
          <a:prstGeom prst="rect">
            <a:avLst/>
          </a:prstGeom>
          <a:noFill/>
        </p:spPr>
        <p:txBody>
          <a:bodyPr wrap="square" lIns="0" tIns="0" rIns="0" bIns="0" rtlCol="0">
            <a:spAutoFit/>
          </a:bodyPr>
          <a:lstStyle/>
          <a:p>
            <a:pPr algn="just"/>
            <a:r>
              <a:rPr lang="en-US" sz="1200" dirty="0">
                <a:solidFill>
                  <a:schemeClr val="bg1"/>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bg1"/>
                </a:solidFill>
                <a:latin typeface="Arial" panose="020B0604020202020204" pitchFamily="34" charset="0"/>
                <a:ea typeface="仿宋_GB2312" panose="02010609030101010101" charset="-122"/>
                <a:cs typeface="Arial" panose="020B0604020202020204" pitchFamily="34" charset="0"/>
              </a:rPr>
              <a:t> PowerPoint offers word processing, outlining, drawing, graphing, and presentation management tools all designed to be easy to use and learn. </a:t>
            </a:r>
            <a:endParaRPr lang="en-US" altLang="zh-CN" sz="1200" dirty="0">
              <a:solidFill>
                <a:schemeClr val="bg1"/>
              </a:solidFill>
              <a:latin typeface="Arial" panose="020B0604020202020204" pitchFamily="34" charset="0"/>
              <a:ea typeface="仿宋_GB2312" panose="02010609030101010101" charset="-122"/>
              <a:cs typeface="Arial" panose="020B0604020202020204" pitchFamily="34" charset="0"/>
            </a:endParaRPr>
          </a:p>
          <a:p>
            <a:pPr algn="just"/>
            <a:endParaRPr 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biLevel thresh="25000"/>
          </a:blip>
          <a:stretch>
            <a:fillRect/>
          </a:stretch>
        </p:blipFill>
        <p:spPr>
          <a:xfrm>
            <a:off x="206620" y="215580"/>
            <a:ext cx="799486" cy="799511"/>
          </a:xfrm>
          <a:prstGeom prst="rect">
            <a:avLst/>
          </a:prstGeom>
        </p:spPr>
      </p:pic>
      <p:sp>
        <p:nvSpPr>
          <p:cNvPr id="9" name="矩形 8"/>
          <p:cNvSpPr/>
          <p:nvPr/>
        </p:nvSpPr>
        <p:spPr>
          <a:xfrm>
            <a:off x="1006106" y="80534"/>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年度工作概述</a:t>
            </a:r>
            <a:endParaRPr lang="en-US" altLang="zh-CN" sz="1200" dirty="0">
              <a:solidFill>
                <a:schemeClr val="bg1"/>
              </a:solidFill>
              <a:latin typeface="造字工房力黑（非商用）常规体" pitchFamily="50" charset="-122"/>
              <a:ea typeface="造字工房力黑（非商用）常规体" pitchFamily="50" charset="-122"/>
            </a:endParaRPr>
          </a:p>
        </p:txBody>
      </p:sp>
      <p:sp>
        <p:nvSpPr>
          <p:cNvPr id="10" name="文本框 9"/>
          <p:cNvSpPr txBox="1"/>
          <p:nvPr/>
        </p:nvSpPr>
        <p:spPr>
          <a:xfrm>
            <a:off x="948871" y="6628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华文仿宋" panose="02010600040101010101" pitchFamily="2" charset="-122"/>
                <a:cs typeface="Arial" panose="020B0604020202020204" pitchFamily="34" charset="0"/>
              </a:rPr>
              <a:t> </a:t>
            </a:r>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The </a:t>
            </a:r>
            <a:r>
              <a:rPr lang="en-US" altLang="zh-CN" sz="1400" b="0" dirty="0">
                <a:solidFill>
                  <a:schemeClr val="bg1"/>
                </a:solidFill>
                <a:latin typeface="Arial" panose="020B0604020202020204" pitchFamily="34" charset="0"/>
                <a:ea typeface="仿宋_GB2312" panose="02010609030101010101" charset="-122"/>
                <a:cs typeface="Arial" panose="020B0604020202020204" pitchFamily="34" charset="0"/>
              </a:rPr>
              <a:t>Annual</a:t>
            </a:r>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 Work Overview</a:t>
            </a:r>
            <a:endPar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1" name="图片 10"/>
          <p:cNvPicPr>
            <a:picLocks noChangeAspect="1"/>
          </p:cNvPicPr>
          <p:nvPr/>
        </p:nvPicPr>
        <p:blipFill>
          <a:blip r:embed="rId2">
            <a:biLevel thresh="25000"/>
          </a:blip>
          <a:stretch>
            <a:fillRect/>
          </a:stretch>
        </p:blipFill>
        <p:spPr>
          <a:xfrm>
            <a:off x="-193123" y="-195813"/>
            <a:ext cx="799486" cy="799511"/>
          </a:xfrm>
          <a:prstGeom prst="rect">
            <a:avLst/>
          </a:prstGeom>
        </p:spPr>
      </p:pic>
      <p:graphicFrame>
        <p:nvGraphicFramePr>
          <p:cNvPr id="6" name="图表 5"/>
          <p:cNvGraphicFramePr/>
          <p:nvPr/>
        </p:nvGraphicFramePr>
        <p:xfrm>
          <a:off x="864190" y="1973943"/>
          <a:ext cx="6028870" cy="4496897"/>
        </p:xfrm>
        <a:graphic>
          <a:graphicData uri="http://schemas.openxmlformats.org/drawingml/2006/chart">
            <c:chart xmlns:c="http://schemas.openxmlformats.org/drawingml/2006/chart" xmlns:r="http://schemas.openxmlformats.org/officeDocument/2006/relationships" r:id="rId1"/>
          </a:graphicData>
        </a:graphic>
      </p:graphicFrame>
      <p:sp>
        <p:nvSpPr>
          <p:cNvPr id="7" name="文本框 6"/>
          <p:cNvSpPr txBox="1"/>
          <p:nvPr/>
        </p:nvSpPr>
        <p:spPr>
          <a:xfrm>
            <a:off x="7473830" y="2640210"/>
            <a:ext cx="3447231" cy="1246495"/>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点击文本框即可进行编辑输入相关内容点击文本框即可进行编辑输入相关内容点击文本框即点击文本框即可进行编辑输入相关内容点击文本框即点击文本框即可进行编辑输入相关内容点击文本框即</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Oval 48"/>
          <p:cNvSpPr/>
          <p:nvPr/>
        </p:nvSpPr>
        <p:spPr>
          <a:xfrm>
            <a:off x="7556510" y="4451204"/>
            <a:ext cx="623353" cy="6235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dirty="0">
              <a:solidFill>
                <a:schemeClr val="bg1"/>
              </a:solidFill>
              <a:latin typeface="Raleway Light"/>
            </a:endParaRPr>
          </a:p>
        </p:txBody>
      </p:sp>
      <p:sp>
        <p:nvSpPr>
          <p:cNvPr id="13" name="Oval 57"/>
          <p:cNvSpPr/>
          <p:nvPr/>
        </p:nvSpPr>
        <p:spPr>
          <a:xfrm>
            <a:off x="9318921" y="4451204"/>
            <a:ext cx="623353" cy="62351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dirty="0">
              <a:solidFill>
                <a:schemeClr val="bg1"/>
              </a:solidFill>
              <a:latin typeface="Raleway Light"/>
            </a:endParaRPr>
          </a:p>
        </p:txBody>
      </p:sp>
      <p:grpSp>
        <p:nvGrpSpPr>
          <p:cNvPr id="14" name="Group 93"/>
          <p:cNvGrpSpPr/>
          <p:nvPr/>
        </p:nvGrpSpPr>
        <p:grpSpPr>
          <a:xfrm>
            <a:off x="7714982" y="4622272"/>
            <a:ext cx="284861" cy="240721"/>
            <a:chOff x="13828713" y="2805113"/>
            <a:chExt cx="1381125" cy="1166812"/>
          </a:xfrm>
          <a:solidFill>
            <a:srgbClr val="093650"/>
          </a:solidFill>
        </p:grpSpPr>
        <p:sp>
          <p:nvSpPr>
            <p:cNvPr id="15"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p:spPr>
          <p:txBody>
            <a:bodyPr vert="horz" wrap="square" lIns="91440" tIns="45720" rIns="91440" bIns="45720" numCol="1" anchor="t" anchorCtr="0" compatLnSpc="1"/>
            <a:lstStyle/>
            <a:p>
              <a:endParaRPr lang="id-ID" dirty="0">
                <a:solidFill>
                  <a:schemeClr val="bg1"/>
                </a:solidFill>
                <a:latin typeface="Raleway Light"/>
              </a:endParaRPr>
            </a:p>
          </p:txBody>
        </p:sp>
        <p:sp>
          <p:nvSpPr>
            <p:cNvPr id="16"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p:spPr>
          <p:txBody>
            <a:bodyPr vert="horz" wrap="square" lIns="91440" tIns="45720" rIns="91440" bIns="45720" numCol="1" anchor="t" anchorCtr="0" compatLnSpc="1"/>
            <a:lstStyle/>
            <a:p>
              <a:endParaRPr lang="id-ID" dirty="0">
                <a:solidFill>
                  <a:schemeClr val="bg1"/>
                </a:solidFill>
                <a:latin typeface="Raleway Light"/>
              </a:endParaRPr>
            </a:p>
          </p:txBody>
        </p:sp>
        <p:sp>
          <p:nvSpPr>
            <p:cNvPr id="17"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p:spPr>
          <p:txBody>
            <a:bodyPr vert="horz" wrap="square" lIns="91440" tIns="45720" rIns="91440" bIns="45720" numCol="1" anchor="t" anchorCtr="0" compatLnSpc="1"/>
            <a:lstStyle/>
            <a:p>
              <a:endParaRPr lang="id-ID" dirty="0">
                <a:solidFill>
                  <a:schemeClr val="bg1"/>
                </a:solidFill>
                <a:latin typeface="Raleway Light"/>
              </a:endParaRPr>
            </a:p>
          </p:txBody>
        </p:sp>
      </p:grpSp>
      <p:sp>
        <p:nvSpPr>
          <p:cNvPr id="18" name="Freeform 22"/>
          <p:cNvSpPr>
            <a:spLocks noEditPoints="1"/>
          </p:cNvSpPr>
          <p:nvPr/>
        </p:nvSpPr>
        <p:spPr bwMode="auto">
          <a:xfrm>
            <a:off x="9488166" y="4656714"/>
            <a:ext cx="284861" cy="205350"/>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rgbClr val="093650"/>
          </a:solidFill>
          <a:ln>
            <a:noFill/>
          </a:ln>
        </p:spPr>
        <p:txBody>
          <a:bodyPr vert="horz" wrap="square" lIns="182843" tIns="91422" rIns="182843" bIns="91422" numCol="1" anchor="t" anchorCtr="0" compatLnSpc="1"/>
          <a:lstStyle/>
          <a:p>
            <a:endParaRPr lang="id-ID" dirty="0">
              <a:solidFill>
                <a:schemeClr val="bg1"/>
              </a:solidFill>
              <a:latin typeface="Raleway Light"/>
            </a:endParaRPr>
          </a:p>
        </p:txBody>
      </p:sp>
      <p:sp>
        <p:nvSpPr>
          <p:cNvPr id="19" name="文本框 18"/>
          <p:cNvSpPr txBox="1"/>
          <p:nvPr/>
        </p:nvSpPr>
        <p:spPr>
          <a:xfrm>
            <a:off x="7487981" y="5245786"/>
            <a:ext cx="1469242"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318921" y="5245786"/>
            <a:ext cx="1469242"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a:biLevel thresh="25000"/>
          </a:blip>
          <a:stretch>
            <a:fillRect/>
          </a:stretch>
        </p:blipFill>
        <p:spPr>
          <a:xfrm>
            <a:off x="-2021336" y="-1699081"/>
            <a:ext cx="5298065" cy="5298234"/>
          </a:xfrm>
          <a:prstGeom prst="rect">
            <a:avLst/>
          </a:prstGeom>
        </p:spPr>
      </p:pic>
      <p:pic>
        <p:nvPicPr>
          <p:cNvPr id="32" name="图片 31"/>
          <p:cNvPicPr>
            <a:picLocks noChangeAspect="1"/>
          </p:cNvPicPr>
          <p:nvPr/>
        </p:nvPicPr>
        <p:blipFill>
          <a:blip r:embed="rId1">
            <a:biLevel thresh="25000"/>
          </a:blip>
          <a:stretch>
            <a:fillRect/>
          </a:stretch>
        </p:blipFill>
        <p:spPr>
          <a:xfrm>
            <a:off x="8845955" y="3377542"/>
            <a:ext cx="5298065" cy="5298234"/>
          </a:xfrm>
          <a:prstGeom prst="rect">
            <a:avLst/>
          </a:prstGeom>
        </p:spPr>
      </p:pic>
      <p:grpSp>
        <p:nvGrpSpPr>
          <p:cNvPr id="3" name="组合 2"/>
          <p:cNvGrpSpPr/>
          <p:nvPr/>
        </p:nvGrpSpPr>
        <p:grpSpPr>
          <a:xfrm>
            <a:off x="3787626" y="2690151"/>
            <a:ext cx="4616748" cy="1880660"/>
            <a:chOff x="3346046" y="2690151"/>
            <a:chExt cx="4616748" cy="1880660"/>
          </a:xfrm>
        </p:grpSpPr>
        <p:sp>
          <p:nvSpPr>
            <p:cNvPr id="36" name="矩形 35"/>
            <p:cNvSpPr/>
            <p:nvPr/>
          </p:nvSpPr>
          <p:spPr>
            <a:xfrm>
              <a:off x="4484869" y="3458134"/>
              <a:ext cx="2339102" cy="743345"/>
            </a:xfrm>
            <a:prstGeom prst="rect">
              <a:avLst/>
            </a:prstGeom>
          </p:spPr>
          <p:txBody>
            <a:bodyPr wrap="none">
              <a:spAutoFit/>
            </a:bodyPr>
            <a:lstStyle/>
            <a:p>
              <a:pPr algn="ctr">
                <a:lnSpc>
                  <a:spcPct val="175000"/>
                </a:lnSpc>
              </a:pPr>
              <a:r>
                <a:rPr lang="zh-CN" altLang="en-US" sz="2800" dirty="0">
                  <a:solidFill>
                    <a:schemeClr val="bg1"/>
                  </a:solidFill>
                  <a:latin typeface="微软雅黑" panose="020B0503020204020204" pitchFamily="34" charset="-122"/>
                  <a:ea typeface="微软雅黑" panose="020B0503020204020204" pitchFamily="34" charset="-122"/>
                </a:rPr>
                <a:t>工作完成情况</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532727" y="4201479"/>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rPr>
                <a:t>WORK COMPLETION</a:t>
              </a:r>
              <a:endPar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endParaRPr>
            </a:p>
          </p:txBody>
        </p:sp>
        <p:sp>
          <p:nvSpPr>
            <p:cNvPr id="38" name="文本框 37"/>
            <p:cNvSpPr txBox="1"/>
            <p:nvPr/>
          </p:nvSpPr>
          <p:spPr>
            <a:xfrm>
              <a:off x="3346046" y="2690151"/>
              <a:ext cx="4616748" cy="1015663"/>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b="0" dirty="0">
                  <a:solidFill>
                    <a:schemeClr val="bg1"/>
                  </a:solidFill>
                  <a:latin typeface="造字工房力黑（非商用）常规体" pitchFamily="50" charset="-122"/>
                  <a:ea typeface="造字工房力黑（非商用）常规体" pitchFamily="50" charset="-122"/>
                  <a:cs typeface="Arial" panose="020B0604020202020204" pitchFamily="34" charset="0"/>
                </a:rPr>
                <a:t>PART 02</a:t>
              </a:r>
              <a:endParaRPr lang="zh-CN" altLang="en-US" b="0" dirty="0">
                <a:solidFill>
                  <a:schemeClr val="bg1"/>
                </a:solidFill>
                <a:latin typeface="造字工房力黑（非商用）常规体" pitchFamily="50" charset="-122"/>
                <a:ea typeface="造字工房力黑（非商用）常规体" pitchFamily="50" charset="-122"/>
                <a:cs typeface="Arial" panose="020B0604020202020204" pitchFamily="34"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6" name="矩形 5"/>
          <p:cNvSpPr/>
          <p:nvPr/>
        </p:nvSpPr>
        <p:spPr>
          <a:xfrm>
            <a:off x="969732" y="67834"/>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工作完成情况</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7" name="文本框 6"/>
          <p:cNvSpPr txBox="1"/>
          <p:nvPr/>
        </p:nvSpPr>
        <p:spPr>
          <a:xfrm>
            <a:off x="969732" y="6501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Work Completion</a:t>
            </a:r>
            <a:endParaRPr lang="zh-CN" altLang="en-US" sz="14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9" name="任意多边形 4"/>
          <p:cNvSpPr/>
          <p:nvPr/>
        </p:nvSpPr>
        <p:spPr>
          <a:xfrm rot="10800000">
            <a:off x="4890499" y="3110041"/>
            <a:ext cx="604164" cy="1393602"/>
          </a:xfrm>
          <a:custGeom>
            <a:avLst/>
            <a:gdLst>
              <a:gd name="connsiteX0" fmla="*/ 604164 w 604164"/>
              <a:gd name="connsiteY0" fmla="*/ 1393602 h 1393602"/>
              <a:gd name="connsiteX1" fmla="*/ 12028 w 604164"/>
              <a:gd name="connsiteY1" fmla="*/ 1393602 h 1393602"/>
              <a:gd name="connsiteX2" fmla="*/ 12028 w 604164"/>
              <a:gd name="connsiteY2" fmla="*/ 372075 h 1393602"/>
              <a:gd name="connsiteX3" fmla="*/ 5961 w 604164"/>
              <a:gd name="connsiteY3" fmla="*/ 352530 h 1393602"/>
              <a:gd name="connsiteX4" fmla="*/ 0 w 604164"/>
              <a:gd name="connsiteY4" fmla="*/ 293400 h 1393602"/>
              <a:gd name="connsiteX5" fmla="*/ 293400 w 604164"/>
              <a:gd name="connsiteY5" fmla="*/ 0 h 1393602"/>
              <a:gd name="connsiteX6" fmla="*/ 580839 w 604164"/>
              <a:gd name="connsiteY6" fmla="*/ 234270 h 1393602"/>
              <a:gd name="connsiteX7" fmla="*/ 581430 w 604164"/>
              <a:gd name="connsiteY7" fmla="*/ 240124 h 1393602"/>
              <a:gd name="connsiteX8" fmla="*/ 597514 w 604164"/>
              <a:gd name="connsiteY8" fmla="*/ 240124 h 1393602"/>
              <a:gd name="connsiteX9" fmla="*/ 604164 w 604164"/>
              <a:gd name="connsiteY9" fmla="*/ 240124 h 139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4164" h="1393602">
                <a:moveTo>
                  <a:pt x="604164" y="1393602"/>
                </a:moveTo>
                <a:lnTo>
                  <a:pt x="12028" y="1393602"/>
                </a:lnTo>
                <a:lnTo>
                  <a:pt x="12028" y="372075"/>
                </a:lnTo>
                <a:lnTo>
                  <a:pt x="5961" y="352530"/>
                </a:lnTo>
                <a:cubicBezTo>
                  <a:pt x="2052" y="333431"/>
                  <a:pt x="0" y="313655"/>
                  <a:pt x="0" y="293400"/>
                </a:cubicBezTo>
                <a:cubicBezTo>
                  <a:pt x="0" y="131360"/>
                  <a:pt x="131360" y="0"/>
                  <a:pt x="293400" y="0"/>
                </a:cubicBezTo>
                <a:cubicBezTo>
                  <a:pt x="435185" y="0"/>
                  <a:pt x="553481" y="100572"/>
                  <a:pt x="580839" y="234270"/>
                </a:cubicBezTo>
                <a:lnTo>
                  <a:pt x="581430" y="240124"/>
                </a:lnTo>
                <a:lnTo>
                  <a:pt x="597514" y="240124"/>
                </a:lnTo>
                <a:cubicBezTo>
                  <a:pt x="601851" y="240124"/>
                  <a:pt x="604164" y="240124"/>
                  <a:pt x="604164" y="240124"/>
                </a:cubicBezTo>
                <a:close/>
              </a:path>
            </a:pathLst>
          </a:custGeom>
          <a:solidFill>
            <a:srgbClr val="FFC000"/>
          </a:solidFill>
          <a:ln w="25400" cap="flat">
            <a:solidFill>
              <a:srgbClr val="093650"/>
            </a:solidFill>
            <a:prstDash val="solid"/>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0" name="Shape 1754"/>
          <p:cNvSpPr/>
          <p:nvPr/>
        </p:nvSpPr>
        <p:spPr>
          <a:xfrm rot="20700000">
            <a:off x="5061386" y="4072968"/>
            <a:ext cx="250361" cy="261568"/>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093650"/>
          </a:solidFill>
          <a:ln w="12700" cap="flat">
            <a:noFill/>
            <a:miter lim="400000"/>
          </a:ln>
          <a:effectLst/>
        </p:spPr>
        <p:txBody>
          <a:bodyPr wrap="square" lIns="0" tIns="0" rIns="0" bIns="0" numCol="1" anchor="t">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2" name="任意多边形 6"/>
          <p:cNvSpPr/>
          <p:nvPr/>
        </p:nvSpPr>
        <p:spPr>
          <a:xfrm rot="10800000">
            <a:off x="4305018" y="3110041"/>
            <a:ext cx="600380" cy="1722460"/>
          </a:xfrm>
          <a:custGeom>
            <a:avLst/>
            <a:gdLst>
              <a:gd name="connsiteX0" fmla="*/ 600380 w 600380"/>
              <a:gd name="connsiteY0" fmla="*/ 1722460 h 1722460"/>
              <a:gd name="connsiteX1" fmla="*/ 14059 w 600380"/>
              <a:gd name="connsiteY1" fmla="*/ 1722460 h 1722460"/>
              <a:gd name="connsiteX2" fmla="*/ 14059 w 600380"/>
              <a:gd name="connsiteY2" fmla="*/ 378618 h 1722460"/>
              <a:gd name="connsiteX3" fmla="*/ 5961 w 600380"/>
              <a:gd name="connsiteY3" fmla="*/ 352530 h 1722460"/>
              <a:gd name="connsiteX4" fmla="*/ 0 w 600380"/>
              <a:gd name="connsiteY4" fmla="*/ 293400 h 1722460"/>
              <a:gd name="connsiteX5" fmla="*/ 293400 w 600380"/>
              <a:gd name="connsiteY5" fmla="*/ 0 h 1722460"/>
              <a:gd name="connsiteX6" fmla="*/ 580839 w 600380"/>
              <a:gd name="connsiteY6" fmla="*/ 234270 h 1722460"/>
              <a:gd name="connsiteX7" fmla="*/ 581853 w 600380"/>
              <a:gd name="connsiteY7" fmla="*/ 244329 h 1722460"/>
              <a:gd name="connsiteX8" fmla="*/ 593795 w 600380"/>
              <a:gd name="connsiteY8" fmla="*/ 244329 h 1722460"/>
              <a:gd name="connsiteX9" fmla="*/ 600380 w 600380"/>
              <a:gd name="connsiteY9" fmla="*/ 244329 h 172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0380" h="1722460">
                <a:moveTo>
                  <a:pt x="600380" y="1722460"/>
                </a:moveTo>
                <a:lnTo>
                  <a:pt x="14059" y="1722460"/>
                </a:lnTo>
                <a:lnTo>
                  <a:pt x="14059" y="378618"/>
                </a:lnTo>
                <a:lnTo>
                  <a:pt x="5961" y="352530"/>
                </a:lnTo>
                <a:cubicBezTo>
                  <a:pt x="2052" y="333431"/>
                  <a:pt x="0" y="313655"/>
                  <a:pt x="0" y="293400"/>
                </a:cubicBezTo>
                <a:cubicBezTo>
                  <a:pt x="0" y="131360"/>
                  <a:pt x="131360" y="0"/>
                  <a:pt x="293400" y="0"/>
                </a:cubicBezTo>
                <a:cubicBezTo>
                  <a:pt x="435185" y="0"/>
                  <a:pt x="553481" y="100572"/>
                  <a:pt x="580839" y="234270"/>
                </a:cubicBezTo>
                <a:lnTo>
                  <a:pt x="581853" y="244329"/>
                </a:lnTo>
                <a:lnTo>
                  <a:pt x="593795" y="244329"/>
                </a:lnTo>
                <a:cubicBezTo>
                  <a:pt x="598090" y="244329"/>
                  <a:pt x="600380" y="244329"/>
                  <a:pt x="600380" y="244329"/>
                </a:cubicBezTo>
                <a:close/>
              </a:path>
            </a:pathLst>
          </a:custGeom>
          <a:solidFill>
            <a:schemeClr val="bg1"/>
          </a:solidFill>
          <a:ln w="25400" cap="flat">
            <a:solidFill>
              <a:srgbClr val="093650"/>
            </a:solidFill>
            <a:prstDash val="solid"/>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3" name="Shape 1758"/>
          <p:cNvSpPr/>
          <p:nvPr/>
        </p:nvSpPr>
        <p:spPr>
          <a:xfrm rot="20700000">
            <a:off x="4472122" y="4401827"/>
            <a:ext cx="250361" cy="261567"/>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093650"/>
          </a:solidFill>
          <a:ln w="12700" cap="flat">
            <a:noFill/>
            <a:miter lim="400000"/>
          </a:ln>
          <a:effectLst/>
        </p:spPr>
        <p:txBody>
          <a:bodyPr wrap="square" lIns="0" tIns="0" rIns="0" bIns="0" numCol="1" anchor="t">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4" name="任意多边形 8"/>
          <p:cNvSpPr/>
          <p:nvPr/>
        </p:nvSpPr>
        <p:spPr>
          <a:xfrm rot="10800000">
            <a:off x="3722458" y="3110041"/>
            <a:ext cx="596145" cy="2055312"/>
          </a:xfrm>
          <a:custGeom>
            <a:avLst/>
            <a:gdLst>
              <a:gd name="connsiteX0" fmla="*/ 596145 w 596145"/>
              <a:gd name="connsiteY0" fmla="*/ 2055312 h 2055312"/>
              <a:gd name="connsiteX1" fmla="*/ 14495 w 596145"/>
              <a:gd name="connsiteY1" fmla="*/ 2055312 h 2055312"/>
              <a:gd name="connsiteX2" fmla="*/ 14495 w 596145"/>
              <a:gd name="connsiteY2" fmla="*/ 380023 h 2055312"/>
              <a:gd name="connsiteX3" fmla="*/ 5961 w 596145"/>
              <a:gd name="connsiteY3" fmla="*/ 352530 h 2055312"/>
              <a:gd name="connsiteX4" fmla="*/ 0 w 596145"/>
              <a:gd name="connsiteY4" fmla="*/ 293400 h 2055312"/>
              <a:gd name="connsiteX5" fmla="*/ 293400 w 596145"/>
              <a:gd name="connsiteY5" fmla="*/ 0 h 2055312"/>
              <a:gd name="connsiteX6" fmla="*/ 580839 w 596145"/>
              <a:gd name="connsiteY6" fmla="*/ 234270 h 2055312"/>
              <a:gd name="connsiteX7" fmla="*/ 582089 w 596145"/>
              <a:gd name="connsiteY7" fmla="*/ 246663 h 2055312"/>
              <a:gd name="connsiteX8" fmla="*/ 589613 w 596145"/>
              <a:gd name="connsiteY8" fmla="*/ 246663 h 2055312"/>
              <a:gd name="connsiteX9" fmla="*/ 596145 w 596145"/>
              <a:gd name="connsiteY9" fmla="*/ 246663 h 205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6145" h="2055312">
                <a:moveTo>
                  <a:pt x="596145" y="2055312"/>
                </a:moveTo>
                <a:lnTo>
                  <a:pt x="14495" y="2055312"/>
                </a:lnTo>
                <a:lnTo>
                  <a:pt x="14495" y="380023"/>
                </a:lnTo>
                <a:lnTo>
                  <a:pt x="5961" y="352530"/>
                </a:lnTo>
                <a:cubicBezTo>
                  <a:pt x="2052" y="333431"/>
                  <a:pt x="0" y="313655"/>
                  <a:pt x="0" y="293400"/>
                </a:cubicBezTo>
                <a:cubicBezTo>
                  <a:pt x="0" y="131360"/>
                  <a:pt x="131360" y="0"/>
                  <a:pt x="293400" y="0"/>
                </a:cubicBezTo>
                <a:cubicBezTo>
                  <a:pt x="435185" y="0"/>
                  <a:pt x="553481" y="100572"/>
                  <a:pt x="580839" y="234270"/>
                </a:cubicBezTo>
                <a:lnTo>
                  <a:pt x="582089" y="246663"/>
                </a:lnTo>
                <a:lnTo>
                  <a:pt x="589613" y="246663"/>
                </a:lnTo>
                <a:cubicBezTo>
                  <a:pt x="593873" y="246663"/>
                  <a:pt x="596145" y="246663"/>
                  <a:pt x="596145" y="246663"/>
                </a:cubicBezTo>
                <a:close/>
              </a:path>
            </a:pathLst>
          </a:custGeom>
          <a:solidFill>
            <a:srgbClr val="FFC000"/>
          </a:solidFill>
          <a:ln w="25400" cap="flat">
            <a:solidFill>
              <a:srgbClr val="093650"/>
            </a:solidFill>
            <a:prstDash val="solid"/>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5" name="Shape 1762"/>
          <p:cNvSpPr/>
          <p:nvPr/>
        </p:nvSpPr>
        <p:spPr>
          <a:xfrm rot="20700000">
            <a:off x="3889584" y="4739597"/>
            <a:ext cx="250361" cy="261567"/>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093650"/>
          </a:solidFill>
          <a:ln w="12700" cap="flat">
            <a:noFill/>
            <a:miter lim="400000"/>
          </a:ln>
          <a:effectLst/>
        </p:spPr>
        <p:txBody>
          <a:bodyPr wrap="square" lIns="0" tIns="0" rIns="0" bIns="0" numCol="1" anchor="t">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6" name="任意多边形 10"/>
          <p:cNvSpPr/>
          <p:nvPr/>
        </p:nvSpPr>
        <p:spPr>
          <a:xfrm rot="10800000">
            <a:off x="3135085" y="3110041"/>
            <a:ext cx="589422" cy="2390156"/>
          </a:xfrm>
          <a:custGeom>
            <a:avLst/>
            <a:gdLst>
              <a:gd name="connsiteX0" fmla="*/ 586311 w 589422"/>
              <a:gd name="connsiteY0" fmla="*/ 2390156 h 2390156"/>
              <a:gd name="connsiteX1" fmla="*/ 0 w 589422"/>
              <a:gd name="connsiteY1" fmla="*/ 2390156 h 2390156"/>
              <a:gd name="connsiteX2" fmla="*/ 0 w 589422"/>
              <a:gd name="connsiteY2" fmla="*/ 256531 h 2390156"/>
              <a:gd name="connsiteX3" fmla="*/ 6339 w 589422"/>
              <a:gd name="connsiteY3" fmla="*/ 256531 h 2390156"/>
              <a:gd name="connsiteX4" fmla="*/ 8583 w 589422"/>
              <a:gd name="connsiteY4" fmla="*/ 234269 h 2390156"/>
              <a:gd name="connsiteX5" fmla="*/ 296022 w 589422"/>
              <a:gd name="connsiteY5" fmla="*/ 0 h 2390156"/>
              <a:gd name="connsiteX6" fmla="*/ 583461 w 589422"/>
              <a:gd name="connsiteY6" fmla="*/ 234269 h 2390156"/>
              <a:gd name="connsiteX7" fmla="*/ 585705 w 589422"/>
              <a:gd name="connsiteY7" fmla="*/ 256531 h 2390156"/>
              <a:gd name="connsiteX8" fmla="*/ 586311 w 589422"/>
              <a:gd name="connsiteY8" fmla="*/ 256531 h 2390156"/>
              <a:gd name="connsiteX9" fmla="*/ 586311 w 589422"/>
              <a:gd name="connsiteY9" fmla="*/ 262540 h 2390156"/>
              <a:gd name="connsiteX10" fmla="*/ 589422 w 589422"/>
              <a:gd name="connsiteY10" fmla="*/ 293400 h 2390156"/>
              <a:gd name="connsiteX11" fmla="*/ 586311 w 589422"/>
              <a:gd name="connsiteY11" fmla="*/ 324261 h 239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422" h="2390156">
                <a:moveTo>
                  <a:pt x="586311" y="2390156"/>
                </a:moveTo>
                <a:lnTo>
                  <a:pt x="0" y="2390156"/>
                </a:lnTo>
                <a:lnTo>
                  <a:pt x="0" y="256531"/>
                </a:lnTo>
                <a:lnTo>
                  <a:pt x="6339" y="256531"/>
                </a:lnTo>
                <a:lnTo>
                  <a:pt x="8583" y="234269"/>
                </a:lnTo>
                <a:cubicBezTo>
                  <a:pt x="35941" y="100572"/>
                  <a:pt x="154237" y="0"/>
                  <a:pt x="296022" y="0"/>
                </a:cubicBezTo>
                <a:cubicBezTo>
                  <a:pt x="437807" y="0"/>
                  <a:pt x="556103" y="100572"/>
                  <a:pt x="583461" y="234269"/>
                </a:cubicBezTo>
                <a:lnTo>
                  <a:pt x="585705" y="256531"/>
                </a:lnTo>
                <a:lnTo>
                  <a:pt x="586311" y="256531"/>
                </a:lnTo>
                <a:lnTo>
                  <a:pt x="586311" y="262540"/>
                </a:lnTo>
                <a:lnTo>
                  <a:pt x="589422" y="293400"/>
                </a:lnTo>
                <a:lnTo>
                  <a:pt x="586311" y="324261"/>
                </a:lnTo>
                <a:close/>
              </a:path>
            </a:pathLst>
          </a:custGeom>
          <a:solidFill>
            <a:schemeClr val="bg1"/>
          </a:solidFill>
          <a:ln w="25400" cap="flat">
            <a:solidFill>
              <a:srgbClr val="093650"/>
            </a:solidFill>
            <a:prstDash val="solid"/>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7" name="Shape 1766"/>
          <p:cNvSpPr/>
          <p:nvPr/>
        </p:nvSpPr>
        <p:spPr>
          <a:xfrm rot="20700000">
            <a:off x="3306172" y="5074441"/>
            <a:ext cx="250361" cy="261567"/>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093650"/>
          </a:solidFill>
          <a:ln w="12700" cap="flat">
            <a:noFill/>
            <a:miter lim="400000"/>
          </a:ln>
          <a:effectLst/>
        </p:spPr>
        <p:txBody>
          <a:bodyPr wrap="square" lIns="0" tIns="0" rIns="0" bIns="0" numCol="1" anchor="t">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8" name="Shape 1772"/>
          <p:cNvSpPr/>
          <p:nvPr/>
        </p:nvSpPr>
        <p:spPr>
          <a:xfrm>
            <a:off x="832407" y="2043627"/>
            <a:ext cx="4702597" cy="1952767"/>
          </a:xfrm>
          <a:custGeom>
            <a:avLst/>
            <a:gdLst/>
            <a:ahLst/>
            <a:cxnLst>
              <a:cxn ang="0">
                <a:pos x="wd2" y="hd2"/>
              </a:cxn>
              <a:cxn ang="5400000">
                <a:pos x="wd2" y="hd2"/>
              </a:cxn>
              <a:cxn ang="10800000">
                <a:pos x="wd2" y="hd2"/>
              </a:cxn>
              <a:cxn ang="16200000">
                <a:pos x="wd2" y="hd2"/>
              </a:cxn>
            </a:cxnLst>
            <a:rect l="0" t="0" r="r" b="b"/>
            <a:pathLst>
              <a:path w="21600" h="21543" extrusionOk="0">
                <a:moveTo>
                  <a:pt x="4591" y="8864"/>
                </a:moveTo>
                <a:cubicBezTo>
                  <a:pt x="4563" y="8865"/>
                  <a:pt x="4538" y="8893"/>
                  <a:pt x="4520" y="8938"/>
                </a:cubicBezTo>
                <a:cubicBezTo>
                  <a:pt x="4502" y="8982"/>
                  <a:pt x="4490" y="9043"/>
                  <a:pt x="4490" y="9109"/>
                </a:cubicBezTo>
                <a:lnTo>
                  <a:pt x="4490" y="12435"/>
                </a:lnTo>
                <a:cubicBezTo>
                  <a:pt x="4490" y="12501"/>
                  <a:pt x="4501" y="12563"/>
                  <a:pt x="4519" y="12606"/>
                </a:cubicBezTo>
                <a:cubicBezTo>
                  <a:pt x="4537" y="12650"/>
                  <a:pt x="4561" y="12679"/>
                  <a:pt x="4586" y="12680"/>
                </a:cubicBezTo>
                <a:lnTo>
                  <a:pt x="4903" y="12668"/>
                </a:lnTo>
                <a:lnTo>
                  <a:pt x="4903" y="14452"/>
                </a:lnTo>
                <a:cubicBezTo>
                  <a:pt x="4903" y="17035"/>
                  <a:pt x="4028" y="19136"/>
                  <a:pt x="2953" y="19136"/>
                </a:cubicBezTo>
                <a:cubicBezTo>
                  <a:pt x="1877" y="19136"/>
                  <a:pt x="1003" y="17035"/>
                  <a:pt x="1003" y="14452"/>
                </a:cubicBezTo>
                <a:lnTo>
                  <a:pt x="1003" y="7092"/>
                </a:lnTo>
                <a:cubicBezTo>
                  <a:pt x="1003" y="4509"/>
                  <a:pt x="1877" y="2408"/>
                  <a:pt x="2953" y="2408"/>
                </a:cubicBezTo>
                <a:cubicBezTo>
                  <a:pt x="4028" y="2408"/>
                  <a:pt x="4903" y="4509"/>
                  <a:pt x="4903" y="7092"/>
                </a:cubicBezTo>
                <a:lnTo>
                  <a:pt x="4903" y="8875"/>
                </a:lnTo>
                <a:cubicBezTo>
                  <a:pt x="4903" y="8875"/>
                  <a:pt x="4830" y="8872"/>
                  <a:pt x="4754" y="8870"/>
                </a:cubicBezTo>
                <a:cubicBezTo>
                  <a:pt x="4678" y="8867"/>
                  <a:pt x="4599" y="8865"/>
                  <a:pt x="4586" y="8864"/>
                </a:cubicBezTo>
                <a:lnTo>
                  <a:pt x="4591" y="8864"/>
                </a:lnTo>
                <a:close/>
                <a:moveTo>
                  <a:pt x="21504" y="9879"/>
                </a:moveTo>
                <a:lnTo>
                  <a:pt x="21500" y="9859"/>
                </a:lnTo>
                <a:cubicBezTo>
                  <a:pt x="21479" y="9769"/>
                  <a:pt x="21449" y="9697"/>
                  <a:pt x="21414" y="9646"/>
                </a:cubicBezTo>
                <a:cubicBezTo>
                  <a:pt x="21378" y="9596"/>
                  <a:pt x="21337" y="9568"/>
                  <a:pt x="21294" y="9568"/>
                </a:cubicBezTo>
                <a:lnTo>
                  <a:pt x="7459" y="9568"/>
                </a:lnTo>
                <a:lnTo>
                  <a:pt x="7459" y="8579"/>
                </a:lnTo>
                <a:cubicBezTo>
                  <a:pt x="7459" y="8258"/>
                  <a:pt x="7302" y="7998"/>
                  <a:pt x="7110" y="7998"/>
                </a:cubicBezTo>
                <a:cubicBezTo>
                  <a:pt x="6917" y="7998"/>
                  <a:pt x="6760" y="8258"/>
                  <a:pt x="6760" y="8579"/>
                </a:cubicBezTo>
                <a:lnTo>
                  <a:pt x="6760" y="9538"/>
                </a:lnTo>
                <a:lnTo>
                  <a:pt x="5905" y="9538"/>
                </a:lnTo>
                <a:lnTo>
                  <a:pt x="5905" y="7211"/>
                </a:lnTo>
                <a:cubicBezTo>
                  <a:pt x="5905" y="3294"/>
                  <a:pt x="4601" y="60"/>
                  <a:pt x="2999" y="1"/>
                </a:cubicBezTo>
                <a:cubicBezTo>
                  <a:pt x="2202" y="-28"/>
                  <a:pt x="1451" y="697"/>
                  <a:pt x="882" y="2041"/>
                </a:cubicBezTo>
                <a:cubicBezTo>
                  <a:pt x="313" y="3387"/>
                  <a:pt x="0" y="5181"/>
                  <a:pt x="0" y="7092"/>
                </a:cubicBezTo>
                <a:lnTo>
                  <a:pt x="0" y="14333"/>
                </a:lnTo>
                <a:cubicBezTo>
                  <a:pt x="0" y="18250"/>
                  <a:pt x="1304" y="21484"/>
                  <a:pt x="2907" y="21543"/>
                </a:cubicBezTo>
                <a:cubicBezTo>
                  <a:pt x="3703" y="21572"/>
                  <a:pt x="4455" y="20847"/>
                  <a:pt x="5023" y="19502"/>
                </a:cubicBezTo>
                <a:cubicBezTo>
                  <a:pt x="5592" y="18157"/>
                  <a:pt x="5905" y="16363"/>
                  <a:pt x="5905" y="14452"/>
                </a:cubicBezTo>
                <a:lnTo>
                  <a:pt x="5905" y="11976"/>
                </a:lnTo>
                <a:lnTo>
                  <a:pt x="6760" y="11976"/>
                </a:lnTo>
                <a:lnTo>
                  <a:pt x="6760" y="12965"/>
                </a:lnTo>
                <a:cubicBezTo>
                  <a:pt x="6760" y="13286"/>
                  <a:pt x="6917" y="13546"/>
                  <a:pt x="7110" y="13546"/>
                </a:cubicBezTo>
                <a:cubicBezTo>
                  <a:pt x="7302" y="13546"/>
                  <a:pt x="7459" y="13286"/>
                  <a:pt x="7459" y="12965"/>
                </a:cubicBezTo>
                <a:lnTo>
                  <a:pt x="7459" y="11976"/>
                </a:lnTo>
                <a:lnTo>
                  <a:pt x="21294" y="11976"/>
                </a:lnTo>
                <a:cubicBezTo>
                  <a:pt x="21337" y="11976"/>
                  <a:pt x="21378" y="11948"/>
                  <a:pt x="21413" y="11897"/>
                </a:cubicBezTo>
                <a:cubicBezTo>
                  <a:pt x="21448" y="11847"/>
                  <a:pt x="21478" y="11774"/>
                  <a:pt x="21499" y="11683"/>
                </a:cubicBezTo>
                <a:lnTo>
                  <a:pt x="21504" y="11665"/>
                </a:lnTo>
                <a:cubicBezTo>
                  <a:pt x="21567" y="11393"/>
                  <a:pt x="21600" y="11084"/>
                  <a:pt x="21600" y="10772"/>
                </a:cubicBezTo>
                <a:cubicBezTo>
                  <a:pt x="21600" y="10460"/>
                  <a:pt x="21567" y="10151"/>
                  <a:pt x="21504" y="9879"/>
                </a:cubicBezTo>
                <a:close/>
              </a:path>
            </a:pathLst>
          </a:custGeom>
          <a:solidFill>
            <a:schemeClr val="bg1"/>
          </a:solidFill>
          <a:ln w="12700">
            <a:miter lim="400000"/>
          </a:ln>
        </p:spPr>
        <p:txBody>
          <a:bodyPr lIns="38100" tIns="38100" rIns="38100" bIns="38100" anchor="ct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19" name="文本框 18"/>
          <p:cNvSpPr txBox="1"/>
          <p:nvPr/>
        </p:nvSpPr>
        <p:spPr>
          <a:xfrm>
            <a:off x="6495577" y="2515617"/>
            <a:ext cx="2106556" cy="1246495"/>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231081" y="2236218"/>
            <a:ext cx="1284902"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01.</a:t>
            </a: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153007" y="2515617"/>
            <a:ext cx="2106556" cy="1246495"/>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875064" y="2236218"/>
            <a:ext cx="1284902"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02.</a:t>
            </a: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495577" y="4350068"/>
            <a:ext cx="2106556" cy="1246495"/>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204187" y="4070669"/>
            <a:ext cx="1284902"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03.</a:t>
            </a: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9153007" y="4350068"/>
            <a:ext cx="2106556" cy="1246495"/>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861617" y="4070669"/>
            <a:ext cx="1284902"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04.</a:t>
            </a: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6" name="矩形 5"/>
          <p:cNvSpPr/>
          <p:nvPr/>
        </p:nvSpPr>
        <p:spPr>
          <a:xfrm>
            <a:off x="969732" y="67834"/>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工作完成情况</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7" name="文本框 6"/>
          <p:cNvSpPr txBox="1"/>
          <p:nvPr/>
        </p:nvSpPr>
        <p:spPr>
          <a:xfrm>
            <a:off x="969732" y="6501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Work Completion</a:t>
            </a:r>
            <a:endParaRPr lang="zh-CN" altLang="en-US" sz="14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9" name="Freeform 16"/>
          <p:cNvSpPr/>
          <p:nvPr/>
        </p:nvSpPr>
        <p:spPr bwMode="auto">
          <a:xfrm>
            <a:off x="1426645" y="3093014"/>
            <a:ext cx="1910238" cy="1900354"/>
          </a:xfrm>
          <a:custGeom>
            <a:avLst/>
            <a:gdLst>
              <a:gd name="T0" fmla="*/ 1120 w 1244"/>
              <a:gd name="T1" fmla="*/ 304 h 1238"/>
              <a:gd name="T2" fmla="*/ 1175 w 1244"/>
              <a:gd name="T3" fmla="*/ 249 h 1238"/>
              <a:gd name="T4" fmla="*/ 1080 w 1244"/>
              <a:gd name="T5" fmla="*/ 154 h 1238"/>
              <a:gd name="T6" fmla="*/ 1025 w 1244"/>
              <a:gd name="T7" fmla="*/ 209 h 1238"/>
              <a:gd name="T8" fmla="*/ 752 w 1244"/>
              <a:gd name="T9" fmla="*/ 91 h 1238"/>
              <a:gd name="T10" fmla="*/ 752 w 1244"/>
              <a:gd name="T11" fmla="*/ 0 h 1238"/>
              <a:gd name="T12" fmla="*/ 583 w 1244"/>
              <a:gd name="T13" fmla="*/ 0 h 1238"/>
              <a:gd name="T14" fmla="*/ 583 w 1244"/>
              <a:gd name="T15" fmla="*/ 91 h 1238"/>
              <a:gd name="T16" fmla="*/ 176 w 1244"/>
              <a:gd name="T17" fmla="*/ 360 h 1238"/>
              <a:gd name="T18" fmla="*/ 257 w 1244"/>
              <a:gd name="T19" fmla="*/ 476 h 1238"/>
              <a:gd name="T20" fmla="*/ 667 w 1244"/>
              <a:gd name="T21" fmla="*/ 211 h 1238"/>
              <a:gd name="T22" fmla="*/ 1118 w 1244"/>
              <a:gd name="T23" fmla="*/ 661 h 1238"/>
              <a:gd name="T24" fmla="*/ 667 w 1244"/>
              <a:gd name="T25" fmla="*/ 1112 h 1238"/>
              <a:gd name="T26" fmla="*/ 217 w 1244"/>
              <a:gd name="T27" fmla="*/ 661 h 1238"/>
              <a:gd name="T28" fmla="*/ 219 w 1244"/>
              <a:gd name="T29" fmla="*/ 614 h 1238"/>
              <a:gd name="T30" fmla="*/ 314 w 1244"/>
              <a:gd name="T31" fmla="*/ 614 h 1238"/>
              <a:gd name="T32" fmla="*/ 242 w 1244"/>
              <a:gd name="T33" fmla="*/ 512 h 1238"/>
              <a:gd name="T34" fmla="*/ 243 w 1244"/>
              <a:gd name="T35" fmla="*/ 510 h 1238"/>
              <a:gd name="T36" fmla="*/ 159 w 1244"/>
              <a:gd name="T37" fmla="*/ 390 h 1238"/>
              <a:gd name="T38" fmla="*/ 158 w 1244"/>
              <a:gd name="T39" fmla="*/ 391 h 1238"/>
              <a:gd name="T40" fmla="*/ 157 w 1244"/>
              <a:gd name="T41" fmla="*/ 390 h 1238"/>
              <a:gd name="T42" fmla="*/ 0 w 1244"/>
              <a:gd name="T43" fmla="*/ 614 h 1238"/>
              <a:gd name="T44" fmla="*/ 93 w 1244"/>
              <a:gd name="T45" fmla="*/ 614 h 1238"/>
              <a:gd name="T46" fmla="*/ 91 w 1244"/>
              <a:gd name="T47" fmla="*/ 661 h 1238"/>
              <a:gd name="T48" fmla="*/ 667 w 1244"/>
              <a:gd name="T49" fmla="*/ 1238 h 1238"/>
              <a:gd name="T50" fmla="*/ 1244 w 1244"/>
              <a:gd name="T51" fmla="*/ 661 h 1238"/>
              <a:gd name="T52" fmla="*/ 1120 w 1244"/>
              <a:gd name="T53" fmla="*/ 30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4" h="1238">
                <a:moveTo>
                  <a:pt x="1120" y="304"/>
                </a:moveTo>
                <a:cubicBezTo>
                  <a:pt x="1175" y="249"/>
                  <a:pt x="1175" y="249"/>
                  <a:pt x="1175" y="249"/>
                </a:cubicBezTo>
                <a:cubicBezTo>
                  <a:pt x="1080" y="154"/>
                  <a:pt x="1080" y="154"/>
                  <a:pt x="1080" y="154"/>
                </a:cubicBezTo>
                <a:cubicBezTo>
                  <a:pt x="1025" y="209"/>
                  <a:pt x="1025" y="209"/>
                  <a:pt x="1025" y="209"/>
                </a:cubicBezTo>
                <a:cubicBezTo>
                  <a:pt x="947" y="147"/>
                  <a:pt x="854" y="106"/>
                  <a:pt x="752" y="91"/>
                </a:cubicBezTo>
                <a:cubicBezTo>
                  <a:pt x="752" y="0"/>
                  <a:pt x="752" y="0"/>
                  <a:pt x="752" y="0"/>
                </a:cubicBezTo>
                <a:cubicBezTo>
                  <a:pt x="583" y="0"/>
                  <a:pt x="583" y="0"/>
                  <a:pt x="583" y="0"/>
                </a:cubicBezTo>
                <a:cubicBezTo>
                  <a:pt x="583" y="91"/>
                  <a:pt x="583" y="91"/>
                  <a:pt x="583" y="91"/>
                </a:cubicBezTo>
                <a:cubicBezTo>
                  <a:pt x="411" y="116"/>
                  <a:pt x="263" y="218"/>
                  <a:pt x="176" y="360"/>
                </a:cubicBezTo>
                <a:cubicBezTo>
                  <a:pt x="257" y="476"/>
                  <a:pt x="257" y="476"/>
                  <a:pt x="257" y="476"/>
                </a:cubicBezTo>
                <a:cubicBezTo>
                  <a:pt x="327" y="319"/>
                  <a:pt x="485" y="211"/>
                  <a:pt x="667" y="211"/>
                </a:cubicBezTo>
                <a:cubicBezTo>
                  <a:pt x="916" y="211"/>
                  <a:pt x="1118" y="412"/>
                  <a:pt x="1118" y="661"/>
                </a:cubicBezTo>
                <a:cubicBezTo>
                  <a:pt x="1118" y="910"/>
                  <a:pt x="916" y="1112"/>
                  <a:pt x="667" y="1112"/>
                </a:cubicBezTo>
                <a:cubicBezTo>
                  <a:pt x="419" y="1112"/>
                  <a:pt x="217" y="910"/>
                  <a:pt x="217" y="661"/>
                </a:cubicBezTo>
                <a:cubicBezTo>
                  <a:pt x="217" y="645"/>
                  <a:pt x="218" y="630"/>
                  <a:pt x="219" y="614"/>
                </a:cubicBezTo>
                <a:cubicBezTo>
                  <a:pt x="314" y="614"/>
                  <a:pt x="314" y="614"/>
                  <a:pt x="314" y="614"/>
                </a:cubicBezTo>
                <a:cubicBezTo>
                  <a:pt x="242" y="512"/>
                  <a:pt x="242" y="512"/>
                  <a:pt x="242" y="512"/>
                </a:cubicBezTo>
                <a:cubicBezTo>
                  <a:pt x="243" y="511"/>
                  <a:pt x="243" y="511"/>
                  <a:pt x="243" y="510"/>
                </a:cubicBezTo>
                <a:cubicBezTo>
                  <a:pt x="159" y="390"/>
                  <a:pt x="159" y="390"/>
                  <a:pt x="159" y="390"/>
                </a:cubicBezTo>
                <a:cubicBezTo>
                  <a:pt x="158" y="390"/>
                  <a:pt x="158" y="391"/>
                  <a:pt x="158" y="391"/>
                </a:cubicBezTo>
                <a:cubicBezTo>
                  <a:pt x="157" y="390"/>
                  <a:pt x="157" y="390"/>
                  <a:pt x="157" y="390"/>
                </a:cubicBezTo>
                <a:cubicBezTo>
                  <a:pt x="0" y="614"/>
                  <a:pt x="0" y="614"/>
                  <a:pt x="0" y="614"/>
                </a:cubicBezTo>
                <a:cubicBezTo>
                  <a:pt x="93" y="614"/>
                  <a:pt x="93" y="614"/>
                  <a:pt x="93" y="614"/>
                </a:cubicBezTo>
                <a:cubicBezTo>
                  <a:pt x="91" y="630"/>
                  <a:pt x="91" y="645"/>
                  <a:pt x="91" y="661"/>
                </a:cubicBezTo>
                <a:cubicBezTo>
                  <a:pt x="91" y="980"/>
                  <a:pt x="349" y="1238"/>
                  <a:pt x="667" y="1238"/>
                </a:cubicBezTo>
                <a:cubicBezTo>
                  <a:pt x="986" y="1238"/>
                  <a:pt x="1244" y="980"/>
                  <a:pt x="1244" y="661"/>
                </a:cubicBezTo>
                <a:cubicBezTo>
                  <a:pt x="1244" y="526"/>
                  <a:pt x="1198" y="402"/>
                  <a:pt x="1120" y="304"/>
                </a:cubicBezTo>
                <a:close/>
              </a:path>
            </a:pathLst>
          </a:custGeom>
          <a:solidFill>
            <a:schemeClr val="bg1"/>
          </a:solidFill>
          <a:ln>
            <a:noFill/>
          </a:ln>
        </p:spPr>
        <p:txBody>
          <a:bodyPr vert="horz" wrap="square" lIns="91440" tIns="45720" rIns="91440" bIns="45720" numCol="1" anchor="t" anchorCtr="0" compatLnSpc="1"/>
          <a:lstStyle/>
          <a:p>
            <a:endParaRPr lang="ko-KR" altLang="en-US" dirty="0">
              <a:solidFill>
                <a:schemeClr val="bg1"/>
              </a:solidFill>
              <a:latin typeface="Raleway Light"/>
            </a:endParaRPr>
          </a:p>
        </p:txBody>
      </p:sp>
      <p:sp>
        <p:nvSpPr>
          <p:cNvPr id="10" name="원형 4"/>
          <p:cNvSpPr/>
          <p:nvPr/>
        </p:nvSpPr>
        <p:spPr>
          <a:xfrm>
            <a:off x="1868491" y="3524003"/>
            <a:ext cx="1204113" cy="1204423"/>
          </a:xfrm>
          <a:prstGeom prst="pie">
            <a:avLst>
              <a:gd name="adj1" fmla="val 10766470"/>
              <a:gd name="adj2" fmla="val 7174532"/>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latin typeface="Raleway Light"/>
            </a:endParaRPr>
          </a:p>
        </p:txBody>
      </p:sp>
      <p:sp>
        <p:nvSpPr>
          <p:cNvPr id="12" name="TextBox 4"/>
          <p:cNvSpPr txBox="1"/>
          <p:nvPr/>
        </p:nvSpPr>
        <p:spPr>
          <a:xfrm>
            <a:off x="2089505" y="3554501"/>
            <a:ext cx="1023773" cy="615846"/>
          </a:xfrm>
          <a:prstGeom prst="rect">
            <a:avLst/>
          </a:prstGeom>
          <a:noFill/>
        </p:spPr>
        <p:txBody>
          <a:bodyPr wrap="square" lIns="0" tIns="0" rIns="0" bIns="0" rtlCol="0" anchor="ctr">
            <a:noAutofit/>
          </a:bodyPr>
          <a:lstStyle/>
          <a:p>
            <a:pPr algn="ctr">
              <a:spcAft>
                <a:spcPts val="800"/>
              </a:spcAft>
            </a:pPr>
            <a:r>
              <a:rPr lang="nb-NO" sz="4000" b="1" dirty="0">
                <a:solidFill>
                  <a:srgbClr val="093650"/>
                </a:solidFill>
                <a:latin typeface="Raleway"/>
                <a:ea typeface="Roboto Light" pitchFamily="2" charset="0"/>
                <a:cs typeface="Raleway"/>
              </a:rPr>
              <a:t>85</a:t>
            </a:r>
            <a:r>
              <a:rPr lang="nb-NO" sz="2400" b="1" dirty="0">
                <a:solidFill>
                  <a:srgbClr val="093650"/>
                </a:solidFill>
                <a:latin typeface="Raleway"/>
                <a:ea typeface="Roboto Light" pitchFamily="2" charset="0"/>
                <a:cs typeface="Raleway"/>
              </a:rPr>
              <a:t>%</a:t>
            </a:r>
            <a:endParaRPr lang="en-US" sz="2400" b="1" dirty="0">
              <a:solidFill>
                <a:srgbClr val="093650"/>
              </a:solidFill>
              <a:latin typeface="Raleway"/>
              <a:cs typeface="Raleway"/>
            </a:endParaRPr>
          </a:p>
        </p:txBody>
      </p:sp>
      <p:sp>
        <p:nvSpPr>
          <p:cNvPr id="13" name="Freeform 16"/>
          <p:cNvSpPr/>
          <p:nvPr/>
        </p:nvSpPr>
        <p:spPr bwMode="auto">
          <a:xfrm>
            <a:off x="3914156" y="3093014"/>
            <a:ext cx="1910238" cy="1900354"/>
          </a:xfrm>
          <a:custGeom>
            <a:avLst/>
            <a:gdLst>
              <a:gd name="T0" fmla="*/ 1120 w 1244"/>
              <a:gd name="T1" fmla="*/ 304 h 1238"/>
              <a:gd name="T2" fmla="*/ 1175 w 1244"/>
              <a:gd name="T3" fmla="*/ 249 h 1238"/>
              <a:gd name="T4" fmla="*/ 1080 w 1244"/>
              <a:gd name="T5" fmla="*/ 154 h 1238"/>
              <a:gd name="T6" fmla="*/ 1025 w 1244"/>
              <a:gd name="T7" fmla="*/ 209 h 1238"/>
              <a:gd name="T8" fmla="*/ 752 w 1244"/>
              <a:gd name="T9" fmla="*/ 91 h 1238"/>
              <a:gd name="T10" fmla="*/ 752 w 1244"/>
              <a:gd name="T11" fmla="*/ 0 h 1238"/>
              <a:gd name="T12" fmla="*/ 583 w 1244"/>
              <a:gd name="T13" fmla="*/ 0 h 1238"/>
              <a:gd name="T14" fmla="*/ 583 w 1244"/>
              <a:gd name="T15" fmla="*/ 91 h 1238"/>
              <a:gd name="T16" fmla="*/ 176 w 1244"/>
              <a:gd name="T17" fmla="*/ 360 h 1238"/>
              <a:gd name="T18" fmla="*/ 257 w 1244"/>
              <a:gd name="T19" fmla="*/ 476 h 1238"/>
              <a:gd name="T20" fmla="*/ 667 w 1244"/>
              <a:gd name="T21" fmla="*/ 211 h 1238"/>
              <a:gd name="T22" fmla="*/ 1118 w 1244"/>
              <a:gd name="T23" fmla="*/ 661 h 1238"/>
              <a:gd name="T24" fmla="*/ 667 w 1244"/>
              <a:gd name="T25" fmla="*/ 1112 h 1238"/>
              <a:gd name="T26" fmla="*/ 217 w 1244"/>
              <a:gd name="T27" fmla="*/ 661 h 1238"/>
              <a:gd name="T28" fmla="*/ 219 w 1244"/>
              <a:gd name="T29" fmla="*/ 614 h 1238"/>
              <a:gd name="T30" fmla="*/ 314 w 1244"/>
              <a:gd name="T31" fmla="*/ 614 h 1238"/>
              <a:gd name="T32" fmla="*/ 242 w 1244"/>
              <a:gd name="T33" fmla="*/ 512 h 1238"/>
              <a:gd name="T34" fmla="*/ 243 w 1244"/>
              <a:gd name="T35" fmla="*/ 510 h 1238"/>
              <a:gd name="T36" fmla="*/ 159 w 1244"/>
              <a:gd name="T37" fmla="*/ 390 h 1238"/>
              <a:gd name="T38" fmla="*/ 158 w 1244"/>
              <a:gd name="T39" fmla="*/ 391 h 1238"/>
              <a:gd name="T40" fmla="*/ 157 w 1244"/>
              <a:gd name="T41" fmla="*/ 390 h 1238"/>
              <a:gd name="T42" fmla="*/ 0 w 1244"/>
              <a:gd name="T43" fmla="*/ 614 h 1238"/>
              <a:gd name="T44" fmla="*/ 93 w 1244"/>
              <a:gd name="T45" fmla="*/ 614 h 1238"/>
              <a:gd name="T46" fmla="*/ 91 w 1244"/>
              <a:gd name="T47" fmla="*/ 661 h 1238"/>
              <a:gd name="T48" fmla="*/ 667 w 1244"/>
              <a:gd name="T49" fmla="*/ 1238 h 1238"/>
              <a:gd name="T50" fmla="*/ 1244 w 1244"/>
              <a:gd name="T51" fmla="*/ 661 h 1238"/>
              <a:gd name="T52" fmla="*/ 1120 w 1244"/>
              <a:gd name="T53" fmla="*/ 30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4" h="1238">
                <a:moveTo>
                  <a:pt x="1120" y="304"/>
                </a:moveTo>
                <a:cubicBezTo>
                  <a:pt x="1175" y="249"/>
                  <a:pt x="1175" y="249"/>
                  <a:pt x="1175" y="249"/>
                </a:cubicBezTo>
                <a:cubicBezTo>
                  <a:pt x="1080" y="154"/>
                  <a:pt x="1080" y="154"/>
                  <a:pt x="1080" y="154"/>
                </a:cubicBezTo>
                <a:cubicBezTo>
                  <a:pt x="1025" y="209"/>
                  <a:pt x="1025" y="209"/>
                  <a:pt x="1025" y="209"/>
                </a:cubicBezTo>
                <a:cubicBezTo>
                  <a:pt x="947" y="147"/>
                  <a:pt x="854" y="106"/>
                  <a:pt x="752" y="91"/>
                </a:cubicBezTo>
                <a:cubicBezTo>
                  <a:pt x="752" y="0"/>
                  <a:pt x="752" y="0"/>
                  <a:pt x="752" y="0"/>
                </a:cubicBezTo>
                <a:cubicBezTo>
                  <a:pt x="583" y="0"/>
                  <a:pt x="583" y="0"/>
                  <a:pt x="583" y="0"/>
                </a:cubicBezTo>
                <a:cubicBezTo>
                  <a:pt x="583" y="91"/>
                  <a:pt x="583" y="91"/>
                  <a:pt x="583" y="91"/>
                </a:cubicBezTo>
                <a:cubicBezTo>
                  <a:pt x="411" y="116"/>
                  <a:pt x="263" y="218"/>
                  <a:pt x="176" y="360"/>
                </a:cubicBezTo>
                <a:cubicBezTo>
                  <a:pt x="257" y="476"/>
                  <a:pt x="257" y="476"/>
                  <a:pt x="257" y="476"/>
                </a:cubicBezTo>
                <a:cubicBezTo>
                  <a:pt x="327" y="319"/>
                  <a:pt x="485" y="211"/>
                  <a:pt x="667" y="211"/>
                </a:cubicBezTo>
                <a:cubicBezTo>
                  <a:pt x="916" y="211"/>
                  <a:pt x="1118" y="412"/>
                  <a:pt x="1118" y="661"/>
                </a:cubicBezTo>
                <a:cubicBezTo>
                  <a:pt x="1118" y="910"/>
                  <a:pt x="916" y="1112"/>
                  <a:pt x="667" y="1112"/>
                </a:cubicBezTo>
                <a:cubicBezTo>
                  <a:pt x="419" y="1112"/>
                  <a:pt x="217" y="910"/>
                  <a:pt x="217" y="661"/>
                </a:cubicBezTo>
                <a:cubicBezTo>
                  <a:pt x="217" y="645"/>
                  <a:pt x="218" y="630"/>
                  <a:pt x="219" y="614"/>
                </a:cubicBezTo>
                <a:cubicBezTo>
                  <a:pt x="314" y="614"/>
                  <a:pt x="314" y="614"/>
                  <a:pt x="314" y="614"/>
                </a:cubicBezTo>
                <a:cubicBezTo>
                  <a:pt x="242" y="512"/>
                  <a:pt x="242" y="512"/>
                  <a:pt x="242" y="512"/>
                </a:cubicBezTo>
                <a:cubicBezTo>
                  <a:pt x="243" y="511"/>
                  <a:pt x="243" y="511"/>
                  <a:pt x="243" y="510"/>
                </a:cubicBezTo>
                <a:cubicBezTo>
                  <a:pt x="159" y="390"/>
                  <a:pt x="159" y="390"/>
                  <a:pt x="159" y="390"/>
                </a:cubicBezTo>
                <a:cubicBezTo>
                  <a:pt x="158" y="390"/>
                  <a:pt x="158" y="391"/>
                  <a:pt x="158" y="391"/>
                </a:cubicBezTo>
                <a:cubicBezTo>
                  <a:pt x="157" y="390"/>
                  <a:pt x="157" y="390"/>
                  <a:pt x="157" y="390"/>
                </a:cubicBezTo>
                <a:cubicBezTo>
                  <a:pt x="0" y="614"/>
                  <a:pt x="0" y="614"/>
                  <a:pt x="0" y="614"/>
                </a:cubicBezTo>
                <a:cubicBezTo>
                  <a:pt x="93" y="614"/>
                  <a:pt x="93" y="614"/>
                  <a:pt x="93" y="614"/>
                </a:cubicBezTo>
                <a:cubicBezTo>
                  <a:pt x="91" y="630"/>
                  <a:pt x="91" y="645"/>
                  <a:pt x="91" y="661"/>
                </a:cubicBezTo>
                <a:cubicBezTo>
                  <a:pt x="91" y="980"/>
                  <a:pt x="349" y="1238"/>
                  <a:pt x="667" y="1238"/>
                </a:cubicBezTo>
                <a:cubicBezTo>
                  <a:pt x="986" y="1238"/>
                  <a:pt x="1244" y="980"/>
                  <a:pt x="1244" y="661"/>
                </a:cubicBezTo>
                <a:cubicBezTo>
                  <a:pt x="1244" y="526"/>
                  <a:pt x="1198" y="402"/>
                  <a:pt x="1120" y="304"/>
                </a:cubicBezTo>
                <a:close/>
              </a:path>
            </a:pathLst>
          </a:custGeom>
          <a:solidFill>
            <a:srgbClr val="FFC000"/>
          </a:solidFill>
          <a:ln>
            <a:noFill/>
          </a:ln>
        </p:spPr>
        <p:txBody>
          <a:bodyPr vert="horz" wrap="square" lIns="91440" tIns="45720" rIns="91440" bIns="45720" numCol="1" anchor="t" anchorCtr="0" compatLnSpc="1"/>
          <a:lstStyle/>
          <a:p>
            <a:endParaRPr lang="ko-KR" altLang="en-US" dirty="0">
              <a:solidFill>
                <a:schemeClr val="bg1"/>
              </a:solidFill>
              <a:latin typeface="Raleway Light"/>
            </a:endParaRPr>
          </a:p>
        </p:txBody>
      </p:sp>
      <p:sp>
        <p:nvSpPr>
          <p:cNvPr id="14" name="원형 4"/>
          <p:cNvSpPr/>
          <p:nvPr/>
        </p:nvSpPr>
        <p:spPr>
          <a:xfrm>
            <a:off x="4356001" y="3524003"/>
            <a:ext cx="1204113" cy="1204423"/>
          </a:xfrm>
          <a:prstGeom prst="pie">
            <a:avLst>
              <a:gd name="adj1" fmla="val 10766470"/>
              <a:gd name="adj2" fmla="val 21579493"/>
            </a:avLst>
          </a:prstGeom>
          <a:solidFill>
            <a:srgbClr val="FFC000"/>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latin typeface="Raleway Light"/>
            </a:endParaRPr>
          </a:p>
        </p:txBody>
      </p:sp>
      <p:sp>
        <p:nvSpPr>
          <p:cNvPr id="15" name="TextBox 11"/>
          <p:cNvSpPr txBox="1"/>
          <p:nvPr/>
        </p:nvSpPr>
        <p:spPr>
          <a:xfrm>
            <a:off x="4511250" y="3670841"/>
            <a:ext cx="947178" cy="377495"/>
          </a:xfrm>
          <a:prstGeom prst="rect">
            <a:avLst/>
          </a:prstGeom>
          <a:noFill/>
        </p:spPr>
        <p:txBody>
          <a:bodyPr wrap="square" lIns="0" tIns="0" rIns="0" bIns="0" rtlCol="0" anchor="ctr">
            <a:noAutofit/>
          </a:bodyPr>
          <a:lstStyle/>
          <a:p>
            <a:pPr algn="ctr">
              <a:spcAft>
                <a:spcPts val="800"/>
              </a:spcAft>
            </a:pPr>
            <a:r>
              <a:rPr lang="nb-NO" sz="4000" b="1" dirty="0">
                <a:solidFill>
                  <a:srgbClr val="093650"/>
                </a:solidFill>
                <a:latin typeface="Raleway"/>
                <a:ea typeface="Roboto Light" pitchFamily="2" charset="0"/>
                <a:cs typeface="Raleway"/>
              </a:rPr>
              <a:t>50</a:t>
            </a:r>
            <a:r>
              <a:rPr lang="nb-NO" sz="2400" dirty="0">
                <a:solidFill>
                  <a:srgbClr val="093650"/>
                </a:solidFill>
                <a:latin typeface="Raleway"/>
                <a:ea typeface="Roboto Light" pitchFamily="2" charset="0"/>
                <a:cs typeface="Raleway"/>
              </a:rPr>
              <a:t>%</a:t>
            </a:r>
            <a:endParaRPr lang="en-US" sz="2400" dirty="0">
              <a:solidFill>
                <a:srgbClr val="093650"/>
              </a:solidFill>
              <a:latin typeface="Raleway"/>
              <a:cs typeface="Raleway"/>
            </a:endParaRPr>
          </a:p>
        </p:txBody>
      </p:sp>
      <p:sp>
        <p:nvSpPr>
          <p:cNvPr id="16" name="Freeform 16"/>
          <p:cNvSpPr/>
          <p:nvPr/>
        </p:nvSpPr>
        <p:spPr bwMode="auto">
          <a:xfrm>
            <a:off x="6401666" y="3093014"/>
            <a:ext cx="1910238" cy="1900354"/>
          </a:xfrm>
          <a:custGeom>
            <a:avLst/>
            <a:gdLst>
              <a:gd name="T0" fmla="*/ 1120 w 1244"/>
              <a:gd name="T1" fmla="*/ 304 h 1238"/>
              <a:gd name="T2" fmla="*/ 1175 w 1244"/>
              <a:gd name="T3" fmla="*/ 249 h 1238"/>
              <a:gd name="T4" fmla="*/ 1080 w 1244"/>
              <a:gd name="T5" fmla="*/ 154 h 1238"/>
              <a:gd name="T6" fmla="*/ 1025 w 1244"/>
              <a:gd name="T7" fmla="*/ 209 h 1238"/>
              <a:gd name="T8" fmla="*/ 752 w 1244"/>
              <a:gd name="T9" fmla="*/ 91 h 1238"/>
              <a:gd name="T10" fmla="*/ 752 w 1244"/>
              <a:gd name="T11" fmla="*/ 0 h 1238"/>
              <a:gd name="T12" fmla="*/ 583 w 1244"/>
              <a:gd name="T13" fmla="*/ 0 h 1238"/>
              <a:gd name="T14" fmla="*/ 583 w 1244"/>
              <a:gd name="T15" fmla="*/ 91 h 1238"/>
              <a:gd name="T16" fmla="*/ 176 w 1244"/>
              <a:gd name="T17" fmla="*/ 360 h 1238"/>
              <a:gd name="T18" fmla="*/ 257 w 1244"/>
              <a:gd name="T19" fmla="*/ 476 h 1238"/>
              <a:gd name="T20" fmla="*/ 667 w 1244"/>
              <a:gd name="T21" fmla="*/ 211 h 1238"/>
              <a:gd name="T22" fmla="*/ 1118 w 1244"/>
              <a:gd name="T23" fmla="*/ 661 h 1238"/>
              <a:gd name="T24" fmla="*/ 667 w 1244"/>
              <a:gd name="T25" fmla="*/ 1112 h 1238"/>
              <a:gd name="T26" fmla="*/ 217 w 1244"/>
              <a:gd name="T27" fmla="*/ 661 h 1238"/>
              <a:gd name="T28" fmla="*/ 219 w 1244"/>
              <a:gd name="T29" fmla="*/ 614 h 1238"/>
              <a:gd name="T30" fmla="*/ 314 w 1244"/>
              <a:gd name="T31" fmla="*/ 614 h 1238"/>
              <a:gd name="T32" fmla="*/ 242 w 1244"/>
              <a:gd name="T33" fmla="*/ 512 h 1238"/>
              <a:gd name="T34" fmla="*/ 243 w 1244"/>
              <a:gd name="T35" fmla="*/ 510 h 1238"/>
              <a:gd name="T36" fmla="*/ 159 w 1244"/>
              <a:gd name="T37" fmla="*/ 390 h 1238"/>
              <a:gd name="T38" fmla="*/ 158 w 1244"/>
              <a:gd name="T39" fmla="*/ 391 h 1238"/>
              <a:gd name="T40" fmla="*/ 157 w 1244"/>
              <a:gd name="T41" fmla="*/ 390 h 1238"/>
              <a:gd name="T42" fmla="*/ 0 w 1244"/>
              <a:gd name="T43" fmla="*/ 614 h 1238"/>
              <a:gd name="T44" fmla="*/ 93 w 1244"/>
              <a:gd name="T45" fmla="*/ 614 h 1238"/>
              <a:gd name="T46" fmla="*/ 91 w 1244"/>
              <a:gd name="T47" fmla="*/ 661 h 1238"/>
              <a:gd name="T48" fmla="*/ 667 w 1244"/>
              <a:gd name="T49" fmla="*/ 1238 h 1238"/>
              <a:gd name="T50" fmla="*/ 1244 w 1244"/>
              <a:gd name="T51" fmla="*/ 661 h 1238"/>
              <a:gd name="T52" fmla="*/ 1120 w 1244"/>
              <a:gd name="T53" fmla="*/ 30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4" h="1238">
                <a:moveTo>
                  <a:pt x="1120" y="304"/>
                </a:moveTo>
                <a:cubicBezTo>
                  <a:pt x="1175" y="249"/>
                  <a:pt x="1175" y="249"/>
                  <a:pt x="1175" y="249"/>
                </a:cubicBezTo>
                <a:cubicBezTo>
                  <a:pt x="1080" y="154"/>
                  <a:pt x="1080" y="154"/>
                  <a:pt x="1080" y="154"/>
                </a:cubicBezTo>
                <a:cubicBezTo>
                  <a:pt x="1025" y="209"/>
                  <a:pt x="1025" y="209"/>
                  <a:pt x="1025" y="209"/>
                </a:cubicBezTo>
                <a:cubicBezTo>
                  <a:pt x="947" y="147"/>
                  <a:pt x="854" y="106"/>
                  <a:pt x="752" y="91"/>
                </a:cubicBezTo>
                <a:cubicBezTo>
                  <a:pt x="752" y="0"/>
                  <a:pt x="752" y="0"/>
                  <a:pt x="752" y="0"/>
                </a:cubicBezTo>
                <a:cubicBezTo>
                  <a:pt x="583" y="0"/>
                  <a:pt x="583" y="0"/>
                  <a:pt x="583" y="0"/>
                </a:cubicBezTo>
                <a:cubicBezTo>
                  <a:pt x="583" y="91"/>
                  <a:pt x="583" y="91"/>
                  <a:pt x="583" y="91"/>
                </a:cubicBezTo>
                <a:cubicBezTo>
                  <a:pt x="411" y="116"/>
                  <a:pt x="263" y="218"/>
                  <a:pt x="176" y="360"/>
                </a:cubicBezTo>
                <a:cubicBezTo>
                  <a:pt x="257" y="476"/>
                  <a:pt x="257" y="476"/>
                  <a:pt x="257" y="476"/>
                </a:cubicBezTo>
                <a:cubicBezTo>
                  <a:pt x="327" y="319"/>
                  <a:pt x="485" y="211"/>
                  <a:pt x="667" y="211"/>
                </a:cubicBezTo>
                <a:cubicBezTo>
                  <a:pt x="916" y="211"/>
                  <a:pt x="1118" y="412"/>
                  <a:pt x="1118" y="661"/>
                </a:cubicBezTo>
                <a:cubicBezTo>
                  <a:pt x="1118" y="910"/>
                  <a:pt x="916" y="1112"/>
                  <a:pt x="667" y="1112"/>
                </a:cubicBezTo>
                <a:cubicBezTo>
                  <a:pt x="419" y="1112"/>
                  <a:pt x="217" y="910"/>
                  <a:pt x="217" y="661"/>
                </a:cubicBezTo>
                <a:cubicBezTo>
                  <a:pt x="217" y="645"/>
                  <a:pt x="218" y="630"/>
                  <a:pt x="219" y="614"/>
                </a:cubicBezTo>
                <a:cubicBezTo>
                  <a:pt x="314" y="614"/>
                  <a:pt x="314" y="614"/>
                  <a:pt x="314" y="614"/>
                </a:cubicBezTo>
                <a:cubicBezTo>
                  <a:pt x="242" y="512"/>
                  <a:pt x="242" y="512"/>
                  <a:pt x="242" y="512"/>
                </a:cubicBezTo>
                <a:cubicBezTo>
                  <a:pt x="243" y="511"/>
                  <a:pt x="243" y="511"/>
                  <a:pt x="243" y="510"/>
                </a:cubicBezTo>
                <a:cubicBezTo>
                  <a:pt x="159" y="390"/>
                  <a:pt x="159" y="390"/>
                  <a:pt x="159" y="390"/>
                </a:cubicBezTo>
                <a:cubicBezTo>
                  <a:pt x="158" y="390"/>
                  <a:pt x="158" y="391"/>
                  <a:pt x="158" y="391"/>
                </a:cubicBezTo>
                <a:cubicBezTo>
                  <a:pt x="157" y="390"/>
                  <a:pt x="157" y="390"/>
                  <a:pt x="157" y="390"/>
                </a:cubicBezTo>
                <a:cubicBezTo>
                  <a:pt x="0" y="614"/>
                  <a:pt x="0" y="614"/>
                  <a:pt x="0" y="614"/>
                </a:cubicBezTo>
                <a:cubicBezTo>
                  <a:pt x="93" y="614"/>
                  <a:pt x="93" y="614"/>
                  <a:pt x="93" y="614"/>
                </a:cubicBezTo>
                <a:cubicBezTo>
                  <a:pt x="91" y="630"/>
                  <a:pt x="91" y="645"/>
                  <a:pt x="91" y="661"/>
                </a:cubicBezTo>
                <a:cubicBezTo>
                  <a:pt x="91" y="980"/>
                  <a:pt x="349" y="1238"/>
                  <a:pt x="667" y="1238"/>
                </a:cubicBezTo>
                <a:cubicBezTo>
                  <a:pt x="986" y="1238"/>
                  <a:pt x="1244" y="980"/>
                  <a:pt x="1244" y="661"/>
                </a:cubicBezTo>
                <a:cubicBezTo>
                  <a:pt x="1244" y="526"/>
                  <a:pt x="1198" y="402"/>
                  <a:pt x="1120" y="304"/>
                </a:cubicBezTo>
                <a:close/>
              </a:path>
            </a:pathLst>
          </a:custGeom>
          <a:solidFill>
            <a:schemeClr val="bg1"/>
          </a:solidFill>
          <a:ln>
            <a:noFill/>
          </a:ln>
        </p:spPr>
        <p:txBody>
          <a:bodyPr vert="horz" wrap="square" lIns="91440" tIns="45720" rIns="91440" bIns="45720" numCol="1" anchor="t" anchorCtr="0" compatLnSpc="1"/>
          <a:lstStyle/>
          <a:p>
            <a:endParaRPr lang="ko-KR" altLang="en-US" dirty="0">
              <a:solidFill>
                <a:schemeClr val="bg1"/>
              </a:solidFill>
              <a:latin typeface="Raleway Light"/>
            </a:endParaRPr>
          </a:p>
        </p:txBody>
      </p:sp>
      <p:sp>
        <p:nvSpPr>
          <p:cNvPr id="17" name="Freeform 16"/>
          <p:cNvSpPr/>
          <p:nvPr/>
        </p:nvSpPr>
        <p:spPr bwMode="auto">
          <a:xfrm>
            <a:off x="8889175" y="3093014"/>
            <a:ext cx="1910238" cy="1900354"/>
          </a:xfrm>
          <a:custGeom>
            <a:avLst/>
            <a:gdLst>
              <a:gd name="T0" fmla="*/ 1120 w 1244"/>
              <a:gd name="T1" fmla="*/ 304 h 1238"/>
              <a:gd name="T2" fmla="*/ 1175 w 1244"/>
              <a:gd name="T3" fmla="*/ 249 h 1238"/>
              <a:gd name="T4" fmla="*/ 1080 w 1244"/>
              <a:gd name="T5" fmla="*/ 154 h 1238"/>
              <a:gd name="T6" fmla="*/ 1025 w 1244"/>
              <a:gd name="T7" fmla="*/ 209 h 1238"/>
              <a:gd name="T8" fmla="*/ 752 w 1244"/>
              <a:gd name="T9" fmla="*/ 91 h 1238"/>
              <a:gd name="T10" fmla="*/ 752 w 1244"/>
              <a:gd name="T11" fmla="*/ 0 h 1238"/>
              <a:gd name="T12" fmla="*/ 583 w 1244"/>
              <a:gd name="T13" fmla="*/ 0 h 1238"/>
              <a:gd name="T14" fmla="*/ 583 w 1244"/>
              <a:gd name="T15" fmla="*/ 91 h 1238"/>
              <a:gd name="T16" fmla="*/ 176 w 1244"/>
              <a:gd name="T17" fmla="*/ 360 h 1238"/>
              <a:gd name="T18" fmla="*/ 257 w 1244"/>
              <a:gd name="T19" fmla="*/ 476 h 1238"/>
              <a:gd name="T20" fmla="*/ 667 w 1244"/>
              <a:gd name="T21" fmla="*/ 211 h 1238"/>
              <a:gd name="T22" fmla="*/ 1118 w 1244"/>
              <a:gd name="T23" fmla="*/ 661 h 1238"/>
              <a:gd name="T24" fmla="*/ 667 w 1244"/>
              <a:gd name="T25" fmla="*/ 1112 h 1238"/>
              <a:gd name="T26" fmla="*/ 217 w 1244"/>
              <a:gd name="T27" fmla="*/ 661 h 1238"/>
              <a:gd name="T28" fmla="*/ 219 w 1244"/>
              <a:gd name="T29" fmla="*/ 614 h 1238"/>
              <a:gd name="T30" fmla="*/ 314 w 1244"/>
              <a:gd name="T31" fmla="*/ 614 h 1238"/>
              <a:gd name="T32" fmla="*/ 242 w 1244"/>
              <a:gd name="T33" fmla="*/ 512 h 1238"/>
              <a:gd name="T34" fmla="*/ 243 w 1244"/>
              <a:gd name="T35" fmla="*/ 510 h 1238"/>
              <a:gd name="T36" fmla="*/ 159 w 1244"/>
              <a:gd name="T37" fmla="*/ 390 h 1238"/>
              <a:gd name="T38" fmla="*/ 158 w 1244"/>
              <a:gd name="T39" fmla="*/ 391 h 1238"/>
              <a:gd name="T40" fmla="*/ 157 w 1244"/>
              <a:gd name="T41" fmla="*/ 390 h 1238"/>
              <a:gd name="T42" fmla="*/ 0 w 1244"/>
              <a:gd name="T43" fmla="*/ 614 h 1238"/>
              <a:gd name="T44" fmla="*/ 93 w 1244"/>
              <a:gd name="T45" fmla="*/ 614 h 1238"/>
              <a:gd name="T46" fmla="*/ 91 w 1244"/>
              <a:gd name="T47" fmla="*/ 661 h 1238"/>
              <a:gd name="T48" fmla="*/ 667 w 1244"/>
              <a:gd name="T49" fmla="*/ 1238 h 1238"/>
              <a:gd name="T50" fmla="*/ 1244 w 1244"/>
              <a:gd name="T51" fmla="*/ 661 h 1238"/>
              <a:gd name="T52" fmla="*/ 1120 w 1244"/>
              <a:gd name="T53" fmla="*/ 30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4" h="1238">
                <a:moveTo>
                  <a:pt x="1120" y="304"/>
                </a:moveTo>
                <a:cubicBezTo>
                  <a:pt x="1175" y="249"/>
                  <a:pt x="1175" y="249"/>
                  <a:pt x="1175" y="249"/>
                </a:cubicBezTo>
                <a:cubicBezTo>
                  <a:pt x="1080" y="154"/>
                  <a:pt x="1080" y="154"/>
                  <a:pt x="1080" y="154"/>
                </a:cubicBezTo>
                <a:cubicBezTo>
                  <a:pt x="1025" y="209"/>
                  <a:pt x="1025" y="209"/>
                  <a:pt x="1025" y="209"/>
                </a:cubicBezTo>
                <a:cubicBezTo>
                  <a:pt x="947" y="147"/>
                  <a:pt x="854" y="106"/>
                  <a:pt x="752" y="91"/>
                </a:cubicBezTo>
                <a:cubicBezTo>
                  <a:pt x="752" y="0"/>
                  <a:pt x="752" y="0"/>
                  <a:pt x="752" y="0"/>
                </a:cubicBezTo>
                <a:cubicBezTo>
                  <a:pt x="583" y="0"/>
                  <a:pt x="583" y="0"/>
                  <a:pt x="583" y="0"/>
                </a:cubicBezTo>
                <a:cubicBezTo>
                  <a:pt x="583" y="91"/>
                  <a:pt x="583" y="91"/>
                  <a:pt x="583" y="91"/>
                </a:cubicBezTo>
                <a:cubicBezTo>
                  <a:pt x="411" y="116"/>
                  <a:pt x="263" y="218"/>
                  <a:pt x="176" y="360"/>
                </a:cubicBezTo>
                <a:cubicBezTo>
                  <a:pt x="257" y="476"/>
                  <a:pt x="257" y="476"/>
                  <a:pt x="257" y="476"/>
                </a:cubicBezTo>
                <a:cubicBezTo>
                  <a:pt x="327" y="319"/>
                  <a:pt x="485" y="211"/>
                  <a:pt x="667" y="211"/>
                </a:cubicBezTo>
                <a:cubicBezTo>
                  <a:pt x="916" y="211"/>
                  <a:pt x="1118" y="412"/>
                  <a:pt x="1118" y="661"/>
                </a:cubicBezTo>
                <a:cubicBezTo>
                  <a:pt x="1118" y="910"/>
                  <a:pt x="916" y="1112"/>
                  <a:pt x="667" y="1112"/>
                </a:cubicBezTo>
                <a:cubicBezTo>
                  <a:pt x="419" y="1112"/>
                  <a:pt x="217" y="910"/>
                  <a:pt x="217" y="661"/>
                </a:cubicBezTo>
                <a:cubicBezTo>
                  <a:pt x="217" y="645"/>
                  <a:pt x="218" y="630"/>
                  <a:pt x="219" y="614"/>
                </a:cubicBezTo>
                <a:cubicBezTo>
                  <a:pt x="314" y="614"/>
                  <a:pt x="314" y="614"/>
                  <a:pt x="314" y="614"/>
                </a:cubicBezTo>
                <a:cubicBezTo>
                  <a:pt x="242" y="512"/>
                  <a:pt x="242" y="512"/>
                  <a:pt x="242" y="512"/>
                </a:cubicBezTo>
                <a:cubicBezTo>
                  <a:pt x="243" y="511"/>
                  <a:pt x="243" y="511"/>
                  <a:pt x="243" y="510"/>
                </a:cubicBezTo>
                <a:cubicBezTo>
                  <a:pt x="159" y="390"/>
                  <a:pt x="159" y="390"/>
                  <a:pt x="159" y="390"/>
                </a:cubicBezTo>
                <a:cubicBezTo>
                  <a:pt x="158" y="390"/>
                  <a:pt x="158" y="391"/>
                  <a:pt x="158" y="391"/>
                </a:cubicBezTo>
                <a:cubicBezTo>
                  <a:pt x="157" y="390"/>
                  <a:pt x="157" y="390"/>
                  <a:pt x="157" y="390"/>
                </a:cubicBezTo>
                <a:cubicBezTo>
                  <a:pt x="0" y="614"/>
                  <a:pt x="0" y="614"/>
                  <a:pt x="0" y="614"/>
                </a:cubicBezTo>
                <a:cubicBezTo>
                  <a:pt x="93" y="614"/>
                  <a:pt x="93" y="614"/>
                  <a:pt x="93" y="614"/>
                </a:cubicBezTo>
                <a:cubicBezTo>
                  <a:pt x="91" y="630"/>
                  <a:pt x="91" y="645"/>
                  <a:pt x="91" y="661"/>
                </a:cubicBezTo>
                <a:cubicBezTo>
                  <a:pt x="91" y="980"/>
                  <a:pt x="349" y="1238"/>
                  <a:pt x="667" y="1238"/>
                </a:cubicBezTo>
                <a:cubicBezTo>
                  <a:pt x="986" y="1238"/>
                  <a:pt x="1244" y="980"/>
                  <a:pt x="1244" y="661"/>
                </a:cubicBezTo>
                <a:cubicBezTo>
                  <a:pt x="1244" y="526"/>
                  <a:pt x="1198" y="402"/>
                  <a:pt x="1120" y="304"/>
                </a:cubicBezTo>
                <a:close/>
              </a:path>
            </a:pathLst>
          </a:custGeom>
          <a:solidFill>
            <a:srgbClr val="FFC000"/>
          </a:solidFill>
          <a:ln>
            <a:noFill/>
          </a:ln>
        </p:spPr>
        <p:txBody>
          <a:bodyPr vert="horz" wrap="square" lIns="91440" tIns="45720" rIns="91440" bIns="45720" numCol="1" anchor="t" anchorCtr="0" compatLnSpc="1"/>
          <a:lstStyle/>
          <a:p>
            <a:endParaRPr lang="ko-KR" altLang="en-US" dirty="0">
              <a:solidFill>
                <a:schemeClr val="bg1"/>
              </a:solidFill>
              <a:latin typeface="Raleway Light"/>
            </a:endParaRPr>
          </a:p>
        </p:txBody>
      </p:sp>
      <p:sp>
        <p:nvSpPr>
          <p:cNvPr id="18" name="원형 4"/>
          <p:cNvSpPr/>
          <p:nvPr/>
        </p:nvSpPr>
        <p:spPr>
          <a:xfrm>
            <a:off x="6843512" y="3524003"/>
            <a:ext cx="1204113" cy="1204423"/>
          </a:xfrm>
          <a:prstGeom prst="pie">
            <a:avLst>
              <a:gd name="adj1" fmla="val 10766470"/>
              <a:gd name="adj2" fmla="val 646523"/>
            </a:avLst>
          </a:prstGeom>
          <a:solidFill>
            <a:schemeClr val="bg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latin typeface="Raleway Light"/>
            </a:endParaRPr>
          </a:p>
        </p:txBody>
      </p:sp>
      <p:sp>
        <p:nvSpPr>
          <p:cNvPr id="19" name="TextBox 31"/>
          <p:cNvSpPr txBox="1"/>
          <p:nvPr/>
        </p:nvSpPr>
        <p:spPr>
          <a:xfrm>
            <a:off x="7001598" y="3572105"/>
            <a:ext cx="1023773" cy="615846"/>
          </a:xfrm>
          <a:prstGeom prst="rect">
            <a:avLst/>
          </a:prstGeom>
          <a:noFill/>
        </p:spPr>
        <p:txBody>
          <a:bodyPr wrap="square" lIns="0" tIns="0" rIns="0" bIns="0" rtlCol="0" anchor="ctr">
            <a:noAutofit/>
          </a:bodyPr>
          <a:lstStyle/>
          <a:p>
            <a:pPr algn="ctr">
              <a:spcAft>
                <a:spcPts val="800"/>
              </a:spcAft>
            </a:pPr>
            <a:r>
              <a:rPr lang="nb-NO" sz="4000" b="1" dirty="0">
                <a:solidFill>
                  <a:srgbClr val="093650"/>
                </a:solidFill>
                <a:latin typeface="Raleway"/>
                <a:ea typeface="Roboto Light" pitchFamily="2" charset="0"/>
                <a:cs typeface="Raleway"/>
              </a:rPr>
              <a:t>55</a:t>
            </a:r>
            <a:r>
              <a:rPr lang="nb-NO" sz="2400" b="1" dirty="0">
                <a:solidFill>
                  <a:srgbClr val="093650"/>
                </a:solidFill>
                <a:latin typeface="Raleway"/>
                <a:ea typeface="Roboto Light" pitchFamily="2" charset="0"/>
                <a:cs typeface="Raleway"/>
              </a:rPr>
              <a:t>%</a:t>
            </a:r>
            <a:endParaRPr lang="en-US" sz="2400" b="1" dirty="0">
              <a:solidFill>
                <a:srgbClr val="093650"/>
              </a:solidFill>
              <a:latin typeface="Raleway"/>
              <a:cs typeface="Raleway"/>
            </a:endParaRPr>
          </a:p>
        </p:txBody>
      </p:sp>
      <p:sp>
        <p:nvSpPr>
          <p:cNvPr id="20" name="원형 4"/>
          <p:cNvSpPr/>
          <p:nvPr/>
        </p:nvSpPr>
        <p:spPr>
          <a:xfrm>
            <a:off x="9331021" y="3524003"/>
            <a:ext cx="1204113" cy="1204423"/>
          </a:xfrm>
          <a:prstGeom prst="pie">
            <a:avLst>
              <a:gd name="adj1" fmla="val 10766470"/>
              <a:gd name="adj2" fmla="val 4131581"/>
            </a:avLst>
          </a:prstGeom>
          <a:solidFill>
            <a:srgbClr val="FFC000"/>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latin typeface="Raleway Light"/>
            </a:endParaRPr>
          </a:p>
        </p:txBody>
      </p:sp>
      <p:sp>
        <p:nvSpPr>
          <p:cNvPr id="21" name="TextBox 32"/>
          <p:cNvSpPr txBox="1"/>
          <p:nvPr/>
        </p:nvSpPr>
        <p:spPr>
          <a:xfrm>
            <a:off x="9531698" y="3555686"/>
            <a:ext cx="1023773" cy="615846"/>
          </a:xfrm>
          <a:prstGeom prst="rect">
            <a:avLst/>
          </a:prstGeom>
          <a:noFill/>
        </p:spPr>
        <p:txBody>
          <a:bodyPr wrap="square" lIns="0" tIns="0" rIns="0" bIns="0" rtlCol="0" anchor="ctr">
            <a:noAutofit/>
          </a:bodyPr>
          <a:lstStyle/>
          <a:p>
            <a:pPr algn="ctr">
              <a:spcAft>
                <a:spcPts val="800"/>
              </a:spcAft>
            </a:pPr>
            <a:r>
              <a:rPr lang="nb-NO" sz="4000" b="1" dirty="0">
                <a:solidFill>
                  <a:srgbClr val="093650"/>
                </a:solidFill>
                <a:latin typeface="Raleway"/>
                <a:ea typeface="Roboto Light" pitchFamily="2" charset="0"/>
                <a:cs typeface="Raleway"/>
              </a:rPr>
              <a:t>65</a:t>
            </a:r>
            <a:r>
              <a:rPr lang="nb-NO" sz="2400" b="1" dirty="0">
                <a:solidFill>
                  <a:srgbClr val="093650"/>
                </a:solidFill>
                <a:latin typeface="Raleway"/>
                <a:ea typeface="Roboto Light" pitchFamily="2" charset="0"/>
                <a:cs typeface="Raleway"/>
              </a:rPr>
              <a:t>%</a:t>
            </a:r>
            <a:endParaRPr lang="en-US" sz="2400" b="1" dirty="0">
              <a:solidFill>
                <a:srgbClr val="093650"/>
              </a:solidFill>
              <a:latin typeface="Raleway"/>
              <a:cs typeface="Raleway"/>
            </a:endParaRPr>
          </a:p>
        </p:txBody>
      </p:sp>
      <p:sp>
        <p:nvSpPr>
          <p:cNvPr id="22" name="文本框 21"/>
          <p:cNvSpPr txBox="1"/>
          <p:nvPr/>
        </p:nvSpPr>
        <p:spPr>
          <a:xfrm>
            <a:off x="1211554" y="5237464"/>
            <a:ext cx="2340419"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699065" y="5237464"/>
            <a:ext cx="2340419"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186576" y="5237464"/>
            <a:ext cx="2340419"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674087" y="5237464"/>
            <a:ext cx="2340419"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327300" y="1937824"/>
            <a:ext cx="3336170" cy="738664"/>
          </a:xfrm>
          <a:prstGeom prst="rect">
            <a:avLst/>
          </a:prstGeom>
        </p:spPr>
        <p:txBody>
          <a:bodyPr wrap="none">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各项计划指标完成情况</a:t>
            </a:r>
            <a:r>
              <a:rPr lang="en-US" altLang="zh-CN" sz="2400" dirty="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6" name="矩形 5"/>
          <p:cNvSpPr/>
          <p:nvPr/>
        </p:nvSpPr>
        <p:spPr>
          <a:xfrm>
            <a:off x="969732" y="67834"/>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工作完成情况</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7" name="文本框 6"/>
          <p:cNvSpPr txBox="1"/>
          <p:nvPr/>
        </p:nvSpPr>
        <p:spPr>
          <a:xfrm>
            <a:off x="969732" y="6501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Work Completion</a:t>
            </a:r>
            <a:endParaRPr lang="zh-CN" altLang="en-US" sz="14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9" name="Group 116"/>
          <p:cNvGrpSpPr/>
          <p:nvPr/>
        </p:nvGrpSpPr>
        <p:grpSpPr>
          <a:xfrm>
            <a:off x="3980797" y="1910600"/>
            <a:ext cx="4240514" cy="4134600"/>
            <a:chOff x="2727326" y="144463"/>
            <a:chExt cx="6737350" cy="6569075"/>
          </a:xfrm>
          <a:blipFill>
            <a:blip r:embed="rId2" cstate="print">
              <a:alphaModFix amt="98000"/>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a:blipFill>
        </p:grpSpPr>
        <p:sp>
          <p:nvSpPr>
            <p:cNvPr id="10" name="Freeform 5"/>
            <p:cNvSpPr/>
            <p:nvPr/>
          </p:nvSpPr>
          <p:spPr bwMode="auto">
            <a:xfrm>
              <a:off x="3867151" y="144463"/>
              <a:ext cx="4454525" cy="2301876"/>
            </a:xfrm>
            <a:custGeom>
              <a:avLst/>
              <a:gdLst>
                <a:gd name="T0" fmla="*/ 1444 w 2806"/>
                <a:gd name="T1" fmla="*/ 1428 h 1450"/>
                <a:gd name="T2" fmla="*/ 1570 w 2806"/>
                <a:gd name="T3" fmla="*/ 1370 h 1450"/>
                <a:gd name="T4" fmla="*/ 1700 w 2806"/>
                <a:gd name="T5" fmla="*/ 1324 h 1450"/>
                <a:gd name="T6" fmla="*/ 1836 w 2806"/>
                <a:gd name="T7" fmla="*/ 1290 h 1450"/>
                <a:gd name="T8" fmla="*/ 1978 w 2806"/>
                <a:gd name="T9" fmla="*/ 1268 h 1450"/>
                <a:gd name="T10" fmla="*/ 2122 w 2806"/>
                <a:gd name="T11" fmla="*/ 1262 h 1450"/>
                <a:gd name="T12" fmla="*/ 2214 w 2806"/>
                <a:gd name="T13" fmla="*/ 1264 h 1450"/>
                <a:gd name="T14" fmla="*/ 2350 w 2806"/>
                <a:gd name="T15" fmla="*/ 1280 h 1450"/>
                <a:gd name="T16" fmla="*/ 2480 w 2806"/>
                <a:gd name="T17" fmla="*/ 1306 h 1450"/>
                <a:gd name="T18" fmla="*/ 2606 w 2806"/>
                <a:gd name="T19" fmla="*/ 1344 h 1450"/>
                <a:gd name="T20" fmla="*/ 2728 w 2806"/>
                <a:gd name="T21" fmla="*/ 1392 h 1450"/>
                <a:gd name="T22" fmla="*/ 2806 w 2806"/>
                <a:gd name="T23" fmla="*/ 1430 h 1450"/>
                <a:gd name="T24" fmla="*/ 2804 w 2806"/>
                <a:gd name="T25" fmla="*/ 1332 h 1450"/>
                <a:gd name="T26" fmla="*/ 2778 w 2806"/>
                <a:gd name="T27" fmla="*/ 1122 h 1450"/>
                <a:gd name="T28" fmla="*/ 2722 w 2806"/>
                <a:gd name="T29" fmla="*/ 922 h 1450"/>
                <a:gd name="T30" fmla="*/ 2638 w 2806"/>
                <a:gd name="T31" fmla="*/ 736 h 1450"/>
                <a:gd name="T32" fmla="*/ 2528 w 2806"/>
                <a:gd name="T33" fmla="*/ 566 h 1450"/>
                <a:gd name="T34" fmla="*/ 2396 w 2806"/>
                <a:gd name="T35" fmla="*/ 412 h 1450"/>
                <a:gd name="T36" fmla="*/ 2242 w 2806"/>
                <a:gd name="T37" fmla="*/ 280 h 1450"/>
                <a:gd name="T38" fmla="*/ 2072 w 2806"/>
                <a:gd name="T39" fmla="*/ 170 h 1450"/>
                <a:gd name="T40" fmla="*/ 1886 w 2806"/>
                <a:gd name="T41" fmla="*/ 86 h 1450"/>
                <a:gd name="T42" fmla="*/ 1686 w 2806"/>
                <a:gd name="T43" fmla="*/ 30 h 1450"/>
                <a:gd name="T44" fmla="*/ 1476 w 2806"/>
                <a:gd name="T45" fmla="*/ 2 h 1450"/>
                <a:gd name="T46" fmla="*/ 1332 w 2806"/>
                <a:gd name="T47" fmla="*/ 2 h 1450"/>
                <a:gd name="T48" fmla="*/ 1122 w 2806"/>
                <a:gd name="T49" fmla="*/ 30 h 1450"/>
                <a:gd name="T50" fmla="*/ 922 w 2806"/>
                <a:gd name="T51" fmla="*/ 86 h 1450"/>
                <a:gd name="T52" fmla="*/ 736 w 2806"/>
                <a:gd name="T53" fmla="*/ 170 h 1450"/>
                <a:gd name="T54" fmla="*/ 564 w 2806"/>
                <a:gd name="T55" fmla="*/ 280 h 1450"/>
                <a:gd name="T56" fmla="*/ 412 w 2806"/>
                <a:gd name="T57" fmla="*/ 412 h 1450"/>
                <a:gd name="T58" fmla="*/ 280 w 2806"/>
                <a:gd name="T59" fmla="*/ 566 h 1450"/>
                <a:gd name="T60" fmla="*/ 170 w 2806"/>
                <a:gd name="T61" fmla="*/ 736 h 1450"/>
                <a:gd name="T62" fmla="*/ 86 w 2806"/>
                <a:gd name="T63" fmla="*/ 922 h 1450"/>
                <a:gd name="T64" fmla="*/ 30 w 2806"/>
                <a:gd name="T65" fmla="*/ 1122 h 1450"/>
                <a:gd name="T66" fmla="*/ 2 w 2806"/>
                <a:gd name="T67" fmla="*/ 1332 h 1450"/>
                <a:gd name="T68" fmla="*/ 0 w 2806"/>
                <a:gd name="T69" fmla="*/ 1430 h 1450"/>
                <a:gd name="T70" fmla="*/ 78 w 2806"/>
                <a:gd name="T71" fmla="*/ 1392 h 1450"/>
                <a:gd name="T72" fmla="*/ 200 w 2806"/>
                <a:gd name="T73" fmla="*/ 1344 h 1450"/>
                <a:gd name="T74" fmla="*/ 326 w 2806"/>
                <a:gd name="T75" fmla="*/ 1306 h 1450"/>
                <a:gd name="T76" fmla="*/ 458 w 2806"/>
                <a:gd name="T77" fmla="*/ 1280 h 1450"/>
                <a:gd name="T78" fmla="*/ 592 w 2806"/>
                <a:gd name="T79" fmla="*/ 1264 h 1450"/>
                <a:gd name="T80" fmla="*/ 684 w 2806"/>
                <a:gd name="T81" fmla="*/ 1262 h 1450"/>
                <a:gd name="T82" fmla="*/ 830 w 2806"/>
                <a:gd name="T83" fmla="*/ 1268 h 1450"/>
                <a:gd name="T84" fmla="*/ 970 w 2806"/>
                <a:gd name="T85" fmla="*/ 1290 h 1450"/>
                <a:gd name="T86" fmla="*/ 1108 w 2806"/>
                <a:gd name="T87" fmla="*/ 1324 h 1450"/>
                <a:gd name="T88" fmla="*/ 1238 w 2806"/>
                <a:gd name="T89" fmla="*/ 1370 h 1450"/>
                <a:gd name="T90" fmla="*/ 1364 w 2806"/>
                <a:gd name="T91" fmla="*/ 1428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6" h="1450">
                  <a:moveTo>
                    <a:pt x="1404" y="1450"/>
                  </a:moveTo>
                  <a:lnTo>
                    <a:pt x="1404" y="1450"/>
                  </a:lnTo>
                  <a:lnTo>
                    <a:pt x="1444" y="1428"/>
                  </a:lnTo>
                  <a:lnTo>
                    <a:pt x="1484" y="1408"/>
                  </a:lnTo>
                  <a:lnTo>
                    <a:pt x="1526" y="1388"/>
                  </a:lnTo>
                  <a:lnTo>
                    <a:pt x="1570" y="1370"/>
                  </a:lnTo>
                  <a:lnTo>
                    <a:pt x="1612" y="1352"/>
                  </a:lnTo>
                  <a:lnTo>
                    <a:pt x="1656" y="1338"/>
                  </a:lnTo>
                  <a:lnTo>
                    <a:pt x="1700" y="1324"/>
                  </a:lnTo>
                  <a:lnTo>
                    <a:pt x="1746" y="1310"/>
                  </a:lnTo>
                  <a:lnTo>
                    <a:pt x="1790" y="1300"/>
                  </a:lnTo>
                  <a:lnTo>
                    <a:pt x="1836" y="1290"/>
                  </a:lnTo>
                  <a:lnTo>
                    <a:pt x="1884" y="1282"/>
                  </a:lnTo>
                  <a:lnTo>
                    <a:pt x="1930" y="1274"/>
                  </a:lnTo>
                  <a:lnTo>
                    <a:pt x="1978" y="1268"/>
                  </a:lnTo>
                  <a:lnTo>
                    <a:pt x="2026" y="1264"/>
                  </a:lnTo>
                  <a:lnTo>
                    <a:pt x="2074" y="1262"/>
                  </a:lnTo>
                  <a:lnTo>
                    <a:pt x="2122" y="1262"/>
                  </a:lnTo>
                  <a:lnTo>
                    <a:pt x="2122" y="1262"/>
                  </a:lnTo>
                  <a:lnTo>
                    <a:pt x="2168" y="1262"/>
                  </a:lnTo>
                  <a:lnTo>
                    <a:pt x="2214" y="1264"/>
                  </a:lnTo>
                  <a:lnTo>
                    <a:pt x="2260" y="1268"/>
                  </a:lnTo>
                  <a:lnTo>
                    <a:pt x="2304" y="1272"/>
                  </a:lnTo>
                  <a:lnTo>
                    <a:pt x="2350" y="1280"/>
                  </a:lnTo>
                  <a:lnTo>
                    <a:pt x="2394" y="1286"/>
                  </a:lnTo>
                  <a:lnTo>
                    <a:pt x="2438" y="1296"/>
                  </a:lnTo>
                  <a:lnTo>
                    <a:pt x="2480" y="1306"/>
                  </a:lnTo>
                  <a:lnTo>
                    <a:pt x="2524" y="1318"/>
                  </a:lnTo>
                  <a:lnTo>
                    <a:pt x="2566" y="1330"/>
                  </a:lnTo>
                  <a:lnTo>
                    <a:pt x="2606" y="1344"/>
                  </a:lnTo>
                  <a:lnTo>
                    <a:pt x="2648" y="1358"/>
                  </a:lnTo>
                  <a:lnTo>
                    <a:pt x="2688" y="1374"/>
                  </a:lnTo>
                  <a:lnTo>
                    <a:pt x="2728" y="1392"/>
                  </a:lnTo>
                  <a:lnTo>
                    <a:pt x="2768" y="1410"/>
                  </a:lnTo>
                  <a:lnTo>
                    <a:pt x="2806" y="1430"/>
                  </a:lnTo>
                  <a:lnTo>
                    <a:pt x="2806" y="1430"/>
                  </a:lnTo>
                  <a:lnTo>
                    <a:pt x="2806" y="1404"/>
                  </a:lnTo>
                  <a:lnTo>
                    <a:pt x="2806" y="1404"/>
                  </a:lnTo>
                  <a:lnTo>
                    <a:pt x="2804" y="1332"/>
                  </a:lnTo>
                  <a:lnTo>
                    <a:pt x="2800" y="1260"/>
                  </a:lnTo>
                  <a:lnTo>
                    <a:pt x="2790" y="1190"/>
                  </a:lnTo>
                  <a:lnTo>
                    <a:pt x="2778" y="1122"/>
                  </a:lnTo>
                  <a:lnTo>
                    <a:pt x="2762" y="1054"/>
                  </a:lnTo>
                  <a:lnTo>
                    <a:pt x="2744" y="988"/>
                  </a:lnTo>
                  <a:lnTo>
                    <a:pt x="2722" y="922"/>
                  </a:lnTo>
                  <a:lnTo>
                    <a:pt x="2696" y="858"/>
                  </a:lnTo>
                  <a:lnTo>
                    <a:pt x="2668" y="796"/>
                  </a:lnTo>
                  <a:lnTo>
                    <a:pt x="2638" y="736"/>
                  </a:lnTo>
                  <a:lnTo>
                    <a:pt x="2604" y="678"/>
                  </a:lnTo>
                  <a:lnTo>
                    <a:pt x="2566" y="620"/>
                  </a:lnTo>
                  <a:lnTo>
                    <a:pt x="2528" y="566"/>
                  </a:lnTo>
                  <a:lnTo>
                    <a:pt x="2486" y="512"/>
                  </a:lnTo>
                  <a:lnTo>
                    <a:pt x="2442" y="462"/>
                  </a:lnTo>
                  <a:lnTo>
                    <a:pt x="2396" y="412"/>
                  </a:lnTo>
                  <a:lnTo>
                    <a:pt x="2346" y="366"/>
                  </a:lnTo>
                  <a:lnTo>
                    <a:pt x="2296" y="322"/>
                  </a:lnTo>
                  <a:lnTo>
                    <a:pt x="2242" y="280"/>
                  </a:lnTo>
                  <a:lnTo>
                    <a:pt x="2188" y="240"/>
                  </a:lnTo>
                  <a:lnTo>
                    <a:pt x="2130" y="204"/>
                  </a:lnTo>
                  <a:lnTo>
                    <a:pt x="2072" y="170"/>
                  </a:lnTo>
                  <a:lnTo>
                    <a:pt x="2012" y="140"/>
                  </a:lnTo>
                  <a:lnTo>
                    <a:pt x="1950" y="112"/>
                  </a:lnTo>
                  <a:lnTo>
                    <a:pt x="1886" y="86"/>
                  </a:lnTo>
                  <a:lnTo>
                    <a:pt x="1820" y="64"/>
                  </a:lnTo>
                  <a:lnTo>
                    <a:pt x="1754" y="46"/>
                  </a:lnTo>
                  <a:lnTo>
                    <a:pt x="1686" y="30"/>
                  </a:lnTo>
                  <a:lnTo>
                    <a:pt x="1618" y="18"/>
                  </a:lnTo>
                  <a:lnTo>
                    <a:pt x="1546" y="8"/>
                  </a:lnTo>
                  <a:lnTo>
                    <a:pt x="1476" y="2"/>
                  </a:lnTo>
                  <a:lnTo>
                    <a:pt x="1404" y="0"/>
                  </a:lnTo>
                  <a:lnTo>
                    <a:pt x="1404" y="0"/>
                  </a:lnTo>
                  <a:lnTo>
                    <a:pt x="1332" y="2"/>
                  </a:lnTo>
                  <a:lnTo>
                    <a:pt x="1260" y="8"/>
                  </a:lnTo>
                  <a:lnTo>
                    <a:pt x="1190" y="18"/>
                  </a:lnTo>
                  <a:lnTo>
                    <a:pt x="1122" y="30"/>
                  </a:lnTo>
                  <a:lnTo>
                    <a:pt x="1054" y="46"/>
                  </a:lnTo>
                  <a:lnTo>
                    <a:pt x="986" y="64"/>
                  </a:lnTo>
                  <a:lnTo>
                    <a:pt x="922" y="86"/>
                  </a:lnTo>
                  <a:lnTo>
                    <a:pt x="858" y="112"/>
                  </a:lnTo>
                  <a:lnTo>
                    <a:pt x="796" y="140"/>
                  </a:lnTo>
                  <a:lnTo>
                    <a:pt x="736" y="170"/>
                  </a:lnTo>
                  <a:lnTo>
                    <a:pt x="676" y="204"/>
                  </a:lnTo>
                  <a:lnTo>
                    <a:pt x="620" y="240"/>
                  </a:lnTo>
                  <a:lnTo>
                    <a:pt x="564" y="280"/>
                  </a:lnTo>
                  <a:lnTo>
                    <a:pt x="512" y="322"/>
                  </a:lnTo>
                  <a:lnTo>
                    <a:pt x="460" y="366"/>
                  </a:lnTo>
                  <a:lnTo>
                    <a:pt x="412" y="412"/>
                  </a:lnTo>
                  <a:lnTo>
                    <a:pt x="366" y="462"/>
                  </a:lnTo>
                  <a:lnTo>
                    <a:pt x="322" y="512"/>
                  </a:lnTo>
                  <a:lnTo>
                    <a:pt x="280" y="566"/>
                  </a:lnTo>
                  <a:lnTo>
                    <a:pt x="240" y="620"/>
                  </a:lnTo>
                  <a:lnTo>
                    <a:pt x="204" y="678"/>
                  </a:lnTo>
                  <a:lnTo>
                    <a:pt x="170" y="736"/>
                  </a:lnTo>
                  <a:lnTo>
                    <a:pt x="140" y="796"/>
                  </a:lnTo>
                  <a:lnTo>
                    <a:pt x="110" y="858"/>
                  </a:lnTo>
                  <a:lnTo>
                    <a:pt x="86" y="922"/>
                  </a:lnTo>
                  <a:lnTo>
                    <a:pt x="64" y="988"/>
                  </a:lnTo>
                  <a:lnTo>
                    <a:pt x="44" y="1054"/>
                  </a:lnTo>
                  <a:lnTo>
                    <a:pt x="30" y="1122"/>
                  </a:lnTo>
                  <a:lnTo>
                    <a:pt x="16" y="1190"/>
                  </a:lnTo>
                  <a:lnTo>
                    <a:pt x="8" y="1260"/>
                  </a:lnTo>
                  <a:lnTo>
                    <a:pt x="2" y="1332"/>
                  </a:lnTo>
                  <a:lnTo>
                    <a:pt x="0" y="1404"/>
                  </a:lnTo>
                  <a:lnTo>
                    <a:pt x="0" y="1404"/>
                  </a:lnTo>
                  <a:lnTo>
                    <a:pt x="0" y="1430"/>
                  </a:lnTo>
                  <a:lnTo>
                    <a:pt x="0" y="1430"/>
                  </a:lnTo>
                  <a:lnTo>
                    <a:pt x="40" y="1410"/>
                  </a:lnTo>
                  <a:lnTo>
                    <a:pt x="78" y="1392"/>
                  </a:lnTo>
                  <a:lnTo>
                    <a:pt x="118" y="1374"/>
                  </a:lnTo>
                  <a:lnTo>
                    <a:pt x="160" y="1358"/>
                  </a:lnTo>
                  <a:lnTo>
                    <a:pt x="200" y="1344"/>
                  </a:lnTo>
                  <a:lnTo>
                    <a:pt x="242" y="1330"/>
                  </a:lnTo>
                  <a:lnTo>
                    <a:pt x="284" y="1318"/>
                  </a:lnTo>
                  <a:lnTo>
                    <a:pt x="326" y="1306"/>
                  </a:lnTo>
                  <a:lnTo>
                    <a:pt x="370" y="1296"/>
                  </a:lnTo>
                  <a:lnTo>
                    <a:pt x="414" y="1286"/>
                  </a:lnTo>
                  <a:lnTo>
                    <a:pt x="458" y="1280"/>
                  </a:lnTo>
                  <a:lnTo>
                    <a:pt x="502" y="1272"/>
                  </a:lnTo>
                  <a:lnTo>
                    <a:pt x="548" y="1268"/>
                  </a:lnTo>
                  <a:lnTo>
                    <a:pt x="592" y="1264"/>
                  </a:lnTo>
                  <a:lnTo>
                    <a:pt x="638" y="1262"/>
                  </a:lnTo>
                  <a:lnTo>
                    <a:pt x="684" y="1262"/>
                  </a:lnTo>
                  <a:lnTo>
                    <a:pt x="684" y="1262"/>
                  </a:lnTo>
                  <a:lnTo>
                    <a:pt x="734" y="1262"/>
                  </a:lnTo>
                  <a:lnTo>
                    <a:pt x="782" y="1264"/>
                  </a:lnTo>
                  <a:lnTo>
                    <a:pt x="830" y="1268"/>
                  </a:lnTo>
                  <a:lnTo>
                    <a:pt x="878" y="1274"/>
                  </a:lnTo>
                  <a:lnTo>
                    <a:pt x="924" y="1282"/>
                  </a:lnTo>
                  <a:lnTo>
                    <a:pt x="970" y="1290"/>
                  </a:lnTo>
                  <a:lnTo>
                    <a:pt x="1016" y="1300"/>
                  </a:lnTo>
                  <a:lnTo>
                    <a:pt x="1062" y="1310"/>
                  </a:lnTo>
                  <a:lnTo>
                    <a:pt x="1108" y="1324"/>
                  </a:lnTo>
                  <a:lnTo>
                    <a:pt x="1152" y="1338"/>
                  </a:lnTo>
                  <a:lnTo>
                    <a:pt x="1196" y="1352"/>
                  </a:lnTo>
                  <a:lnTo>
                    <a:pt x="1238" y="1370"/>
                  </a:lnTo>
                  <a:lnTo>
                    <a:pt x="1280" y="1388"/>
                  </a:lnTo>
                  <a:lnTo>
                    <a:pt x="1322" y="1408"/>
                  </a:lnTo>
                  <a:lnTo>
                    <a:pt x="1364" y="1428"/>
                  </a:lnTo>
                  <a:lnTo>
                    <a:pt x="1404" y="14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2" name="Freeform 6"/>
            <p:cNvSpPr/>
            <p:nvPr/>
          </p:nvSpPr>
          <p:spPr bwMode="auto">
            <a:xfrm>
              <a:off x="3867151" y="144463"/>
              <a:ext cx="4454525" cy="2301876"/>
            </a:xfrm>
            <a:custGeom>
              <a:avLst/>
              <a:gdLst>
                <a:gd name="T0" fmla="*/ 1444 w 2806"/>
                <a:gd name="T1" fmla="*/ 1428 h 1450"/>
                <a:gd name="T2" fmla="*/ 1570 w 2806"/>
                <a:gd name="T3" fmla="*/ 1370 h 1450"/>
                <a:gd name="T4" fmla="*/ 1700 w 2806"/>
                <a:gd name="T5" fmla="*/ 1324 h 1450"/>
                <a:gd name="T6" fmla="*/ 1836 w 2806"/>
                <a:gd name="T7" fmla="*/ 1290 h 1450"/>
                <a:gd name="T8" fmla="*/ 1978 w 2806"/>
                <a:gd name="T9" fmla="*/ 1268 h 1450"/>
                <a:gd name="T10" fmla="*/ 2122 w 2806"/>
                <a:gd name="T11" fmla="*/ 1262 h 1450"/>
                <a:gd name="T12" fmla="*/ 2214 w 2806"/>
                <a:gd name="T13" fmla="*/ 1264 h 1450"/>
                <a:gd name="T14" fmla="*/ 2350 w 2806"/>
                <a:gd name="T15" fmla="*/ 1280 h 1450"/>
                <a:gd name="T16" fmla="*/ 2480 w 2806"/>
                <a:gd name="T17" fmla="*/ 1306 h 1450"/>
                <a:gd name="T18" fmla="*/ 2606 w 2806"/>
                <a:gd name="T19" fmla="*/ 1344 h 1450"/>
                <a:gd name="T20" fmla="*/ 2728 w 2806"/>
                <a:gd name="T21" fmla="*/ 1392 h 1450"/>
                <a:gd name="T22" fmla="*/ 2806 w 2806"/>
                <a:gd name="T23" fmla="*/ 1430 h 1450"/>
                <a:gd name="T24" fmla="*/ 2804 w 2806"/>
                <a:gd name="T25" fmla="*/ 1332 h 1450"/>
                <a:gd name="T26" fmla="*/ 2778 w 2806"/>
                <a:gd name="T27" fmla="*/ 1122 h 1450"/>
                <a:gd name="T28" fmla="*/ 2722 w 2806"/>
                <a:gd name="T29" fmla="*/ 922 h 1450"/>
                <a:gd name="T30" fmla="*/ 2638 w 2806"/>
                <a:gd name="T31" fmla="*/ 736 h 1450"/>
                <a:gd name="T32" fmla="*/ 2528 w 2806"/>
                <a:gd name="T33" fmla="*/ 566 h 1450"/>
                <a:gd name="T34" fmla="*/ 2396 w 2806"/>
                <a:gd name="T35" fmla="*/ 412 h 1450"/>
                <a:gd name="T36" fmla="*/ 2242 w 2806"/>
                <a:gd name="T37" fmla="*/ 280 h 1450"/>
                <a:gd name="T38" fmla="*/ 2072 w 2806"/>
                <a:gd name="T39" fmla="*/ 170 h 1450"/>
                <a:gd name="T40" fmla="*/ 1886 w 2806"/>
                <a:gd name="T41" fmla="*/ 86 h 1450"/>
                <a:gd name="T42" fmla="*/ 1686 w 2806"/>
                <a:gd name="T43" fmla="*/ 30 h 1450"/>
                <a:gd name="T44" fmla="*/ 1476 w 2806"/>
                <a:gd name="T45" fmla="*/ 2 h 1450"/>
                <a:gd name="T46" fmla="*/ 1332 w 2806"/>
                <a:gd name="T47" fmla="*/ 2 h 1450"/>
                <a:gd name="T48" fmla="*/ 1122 w 2806"/>
                <a:gd name="T49" fmla="*/ 30 h 1450"/>
                <a:gd name="T50" fmla="*/ 922 w 2806"/>
                <a:gd name="T51" fmla="*/ 86 h 1450"/>
                <a:gd name="T52" fmla="*/ 736 w 2806"/>
                <a:gd name="T53" fmla="*/ 170 h 1450"/>
                <a:gd name="T54" fmla="*/ 564 w 2806"/>
                <a:gd name="T55" fmla="*/ 280 h 1450"/>
                <a:gd name="T56" fmla="*/ 412 w 2806"/>
                <a:gd name="T57" fmla="*/ 412 h 1450"/>
                <a:gd name="T58" fmla="*/ 280 w 2806"/>
                <a:gd name="T59" fmla="*/ 566 h 1450"/>
                <a:gd name="T60" fmla="*/ 170 w 2806"/>
                <a:gd name="T61" fmla="*/ 736 h 1450"/>
                <a:gd name="T62" fmla="*/ 86 w 2806"/>
                <a:gd name="T63" fmla="*/ 922 h 1450"/>
                <a:gd name="T64" fmla="*/ 30 w 2806"/>
                <a:gd name="T65" fmla="*/ 1122 h 1450"/>
                <a:gd name="T66" fmla="*/ 2 w 2806"/>
                <a:gd name="T67" fmla="*/ 1332 h 1450"/>
                <a:gd name="T68" fmla="*/ 0 w 2806"/>
                <a:gd name="T69" fmla="*/ 1430 h 1450"/>
                <a:gd name="T70" fmla="*/ 78 w 2806"/>
                <a:gd name="T71" fmla="*/ 1392 h 1450"/>
                <a:gd name="T72" fmla="*/ 200 w 2806"/>
                <a:gd name="T73" fmla="*/ 1344 h 1450"/>
                <a:gd name="T74" fmla="*/ 326 w 2806"/>
                <a:gd name="T75" fmla="*/ 1306 h 1450"/>
                <a:gd name="T76" fmla="*/ 458 w 2806"/>
                <a:gd name="T77" fmla="*/ 1280 h 1450"/>
                <a:gd name="T78" fmla="*/ 592 w 2806"/>
                <a:gd name="T79" fmla="*/ 1264 h 1450"/>
                <a:gd name="T80" fmla="*/ 684 w 2806"/>
                <a:gd name="T81" fmla="*/ 1262 h 1450"/>
                <a:gd name="T82" fmla="*/ 830 w 2806"/>
                <a:gd name="T83" fmla="*/ 1268 h 1450"/>
                <a:gd name="T84" fmla="*/ 970 w 2806"/>
                <a:gd name="T85" fmla="*/ 1290 h 1450"/>
                <a:gd name="T86" fmla="*/ 1108 w 2806"/>
                <a:gd name="T87" fmla="*/ 1324 h 1450"/>
                <a:gd name="T88" fmla="*/ 1238 w 2806"/>
                <a:gd name="T89" fmla="*/ 1370 h 1450"/>
                <a:gd name="T90" fmla="*/ 1364 w 2806"/>
                <a:gd name="T91" fmla="*/ 1428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6" h="1450">
                  <a:moveTo>
                    <a:pt x="1404" y="1450"/>
                  </a:moveTo>
                  <a:lnTo>
                    <a:pt x="1404" y="1450"/>
                  </a:lnTo>
                  <a:lnTo>
                    <a:pt x="1444" y="1428"/>
                  </a:lnTo>
                  <a:lnTo>
                    <a:pt x="1484" y="1408"/>
                  </a:lnTo>
                  <a:lnTo>
                    <a:pt x="1526" y="1388"/>
                  </a:lnTo>
                  <a:lnTo>
                    <a:pt x="1570" y="1370"/>
                  </a:lnTo>
                  <a:lnTo>
                    <a:pt x="1612" y="1352"/>
                  </a:lnTo>
                  <a:lnTo>
                    <a:pt x="1656" y="1338"/>
                  </a:lnTo>
                  <a:lnTo>
                    <a:pt x="1700" y="1324"/>
                  </a:lnTo>
                  <a:lnTo>
                    <a:pt x="1746" y="1310"/>
                  </a:lnTo>
                  <a:lnTo>
                    <a:pt x="1790" y="1300"/>
                  </a:lnTo>
                  <a:lnTo>
                    <a:pt x="1836" y="1290"/>
                  </a:lnTo>
                  <a:lnTo>
                    <a:pt x="1884" y="1282"/>
                  </a:lnTo>
                  <a:lnTo>
                    <a:pt x="1930" y="1274"/>
                  </a:lnTo>
                  <a:lnTo>
                    <a:pt x="1978" y="1268"/>
                  </a:lnTo>
                  <a:lnTo>
                    <a:pt x="2026" y="1264"/>
                  </a:lnTo>
                  <a:lnTo>
                    <a:pt x="2074" y="1262"/>
                  </a:lnTo>
                  <a:lnTo>
                    <a:pt x="2122" y="1262"/>
                  </a:lnTo>
                  <a:lnTo>
                    <a:pt x="2122" y="1262"/>
                  </a:lnTo>
                  <a:lnTo>
                    <a:pt x="2168" y="1262"/>
                  </a:lnTo>
                  <a:lnTo>
                    <a:pt x="2214" y="1264"/>
                  </a:lnTo>
                  <a:lnTo>
                    <a:pt x="2260" y="1268"/>
                  </a:lnTo>
                  <a:lnTo>
                    <a:pt x="2304" y="1272"/>
                  </a:lnTo>
                  <a:lnTo>
                    <a:pt x="2350" y="1280"/>
                  </a:lnTo>
                  <a:lnTo>
                    <a:pt x="2394" y="1286"/>
                  </a:lnTo>
                  <a:lnTo>
                    <a:pt x="2438" y="1296"/>
                  </a:lnTo>
                  <a:lnTo>
                    <a:pt x="2480" y="1306"/>
                  </a:lnTo>
                  <a:lnTo>
                    <a:pt x="2524" y="1318"/>
                  </a:lnTo>
                  <a:lnTo>
                    <a:pt x="2566" y="1330"/>
                  </a:lnTo>
                  <a:lnTo>
                    <a:pt x="2606" y="1344"/>
                  </a:lnTo>
                  <a:lnTo>
                    <a:pt x="2648" y="1358"/>
                  </a:lnTo>
                  <a:lnTo>
                    <a:pt x="2688" y="1374"/>
                  </a:lnTo>
                  <a:lnTo>
                    <a:pt x="2728" y="1392"/>
                  </a:lnTo>
                  <a:lnTo>
                    <a:pt x="2768" y="1410"/>
                  </a:lnTo>
                  <a:lnTo>
                    <a:pt x="2806" y="1430"/>
                  </a:lnTo>
                  <a:lnTo>
                    <a:pt x="2806" y="1430"/>
                  </a:lnTo>
                  <a:lnTo>
                    <a:pt x="2806" y="1404"/>
                  </a:lnTo>
                  <a:lnTo>
                    <a:pt x="2806" y="1404"/>
                  </a:lnTo>
                  <a:lnTo>
                    <a:pt x="2804" y="1332"/>
                  </a:lnTo>
                  <a:lnTo>
                    <a:pt x="2800" y="1260"/>
                  </a:lnTo>
                  <a:lnTo>
                    <a:pt x="2790" y="1190"/>
                  </a:lnTo>
                  <a:lnTo>
                    <a:pt x="2778" y="1122"/>
                  </a:lnTo>
                  <a:lnTo>
                    <a:pt x="2762" y="1054"/>
                  </a:lnTo>
                  <a:lnTo>
                    <a:pt x="2744" y="988"/>
                  </a:lnTo>
                  <a:lnTo>
                    <a:pt x="2722" y="922"/>
                  </a:lnTo>
                  <a:lnTo>
                    <a:pt x="2696" y="858"/>
                  </a:lnTo>
                  <a:lnTo>
                    <a:pt x="2668" y="796"/>
                  </a:lnTo>
                  <a:lnTo>
                    <a:pt x="2638" y="736"/>
                  </a:lnTo>
                  <a:lnTo>
                    <a:pt x="2604" y="678"/>
                  </a:lnTo>
                  <a:lnTo>
                    <a:pt x="2566" y="620"/>
                  </a:lnTo>
                  <a:lnTo>
                    <a:pt x="2528" y="566"/>
                  </a:lnTo>
                  <a:lnTo>
                    <a:pt x="2486" y="512"/>
                  </a:lnTo>
                  <a:lnTo>
                    <a:pt x="2442" y="462"/>
                  </a:lnTo>
                  <a:lnTo>
                    <a:pt x="2396" y="412"/>
                  </a:lnTo>
                  <a:lnTo>
                    <a:pt x="2346" y="366"/>
                  </a:lnTo>
                  <a:lnTo>
                    <a:pt x="2296" y="322"/>
                  </a:lnTo>
                  <a:lnTo>
                    <a:pt x="2242" y="280"/>
                  </a:lnTo>
                  <a:lnTo>
                    <a:pt x="2188" y="240"/>
                  </a:lnTo>
                  <a:lnTo>
                    <a:pt x="2130" y="204"/>
                  </a:lnTo>
                  <a:lnTo>
                    <a:pt x="2072" y="170"/>
                  </a:lnTo>
                  <a:lnTo>
                    <a:pt x="2012" y="140"/>
                  </a:lnTo>
                  <a:lnTo>
                    <a:pt x="1950" y="112"/>
                  </a:lnTo>
                  <a:lnTo>
                    <a:pt x="1886" y="86"/>
                  </a:lnTo>
                  <a:lnTo>
                    <a:pt x="1820" y="64"/>
                  </a:lnTo>
                  <a:lnTo>
                    <a:pt x="1754" y="46"/>
                  </a:lnTo>
                  <a:lnTo>
                    <a:pt x="1686" y="30"/>
                  </a:lnTo>
                  <a:lnTo>
                    <a:pt x="1618" y="18"/>
                  </a:lnTo>
                  <a:lnTo>
                    <a:pt x="1546" y="8"/>
                  </a:lnTo>
                  <a:lnTo>
                    <a:pt x="1476" y="2"/>
                  </a:lnTo>
                  <a:lnTo>
                    <a:pt x="1404" y="0"/>
                  </a:lnTo>
                  <a:lnTo>
                    <a:pt x="1404" y="0"/>
                  </a:lnTo>
                  <a:lnTo>
                    <a:pt x="1332" y="2"/>
                  </a:lnTo>
                  <a:lnTo>
                    <a:pt x="1260" y="8"/>
                  </a:lnTo>
                  <a:lnTo>
                    <a:pt x="1190" y="18"/>
                  </a:lnTo>
                  <a:lnTo>
                    <a:pt x="1122" y="30"/>
                  </a:lnTo>
                  <a:lnTo>
                    <a:pt x="1054" y="46"/>
                  </a:lnTo>
                  <a:lnTo>
                    <a:pt x="986" y="64"/>
                  </a:lnTo>
                  <a:lnTo>
                    <a:pt x="922" y="86"/>
                  </a:lnTo>
                  <a:lnTo>
                    <a:pt x="858" y="112"/>
                  </a:lnTo>
                  <a:lnTo>
                    <a:pt x="796" y="140"/>
                  </a:lnTo>
                  <a:lnTo>
                    <a:pt x="736" y="170"/>
                  </a:lnTo>
                  <a:lnTo>
                    <a:pt x="676" y="204"/>
                  </a:lnTo>
                  <a:lnTo>
                    <a:pt x="620" y="240"/>
                  </a:lnTo>
                  <a:lnTo>
                    <a:pt x="564" y="280"/>
                  </a:lnTo>
                  <a:lnTo>
                    <a:pt x="512" y="322"/>
                  </a:lnTo>
                  <a:lnTo>
                    <a:pt x="460" y="366"/>
                  </a:lnTo>
                  <a:lnTo>
                    <a:pt x="412" y="412"/>
                  </a:lnTo>
                  <a:lnTo>
                    <a:pt x="366" y="462"/>
                  </a:lnTo>
                  <a:lnTo>
                    <a:pt x="322" y="512"/>
                  </a:lnTo>
                  <a:lnTo>
                    <a:pt x="280" y="566"/>
                  </a:lnTo>
                  <a:lnTo>
                    <a:pt x="240" y="620"/>
                  </a:lnTo>
                  <a:lnTo>
                    <a:pt x="204" y="678"/>
                  </a:lnTo>
                  <a:lnTo>
                    <a:pt x="170" y="736"/>
                  </a:lnTo>
                  <a:lnTo>
                    <a:pt x="140" y="796"/>
                  </a:lnTo>
                  <a:lnTo>
                    <a:pt x="110" y="858"/>
                  </a:lnTo>
                  <a:lnTo>
                    <a:pt x="86" y="922"/>
                  </a:lnTo>
                  <a:lnTo>
                    <a:pt x="64" y="988"/>
                  </a:lnTo>
                  <a:lnTo>
                    <a:pt x="44" y="1054"/>
                  </a:lnTo>
                  <a:lnTo>
                    <a:pt x="30" y="1122"/>
                  </a:lnTo>
                  <a:lnTo>
                    <a:pt x="16" y="1190"/>
                  </a:lnTo>
                  <a:lnTo>
                    <a:pt x="8" y="1260"/>
                  </a:lnTo>
                  <a:lnTo>
                    <a:pt x="2" y="1332"/>
                  </a:lnTo>
                  <a:lnTo>
                    <a:pt x="0" y="1404"/>
                  </a:lnTo>
                  <a:lnTo>
                    <a:pt x="0" y="1404"/>
                  </a:lnTo>
                  <a:lnTo>
                    <a:pt x="0" y="1430"/>
                  </a:lnTo>
                  <a:lnTo>
                    <a:pt x="0" y="1430"/>
                  </a:lnTo>
                  <a:lnTo>
                    <a:pt x="40" y="1410"/>
                  </a:lnTo>
                  <a:lnTo>
                    <a:pt x="78" y="1392"/>
                  </a:lnTo>
                  <a:lnTo>
                    <a:pt x="118" y="1374"/>
                  </a:lnTo>
                  <a:lnTo>
                    <a:pt x="160" y="1358"/>
                  </a:lnTo>
                  <a:lnTo>
                    <a:pt x="200" y="1344"/>
                  </a:lnTo>
                  <a:lnTo>
                    <a:pt x="242" y="1330"/>
                  </a:lnTo>
                  <a:lnTo>
                    <a:pt x="284" y="1318"/>
                  </a:lnTo>
                  <a:lnTo>
                    <a:pt x="326" y="1306"/>
                  </a:lnTo>
                  <a:lnTo>
                    <a:pt x="370" y="1296"/>
                  </a:lnTo>
                  <a:lnTo>
                    <a:pt x="414" y="1286"/>
                  </a:lnTo>
                  <a:lnTo>
                    <a:pt x="458" y="1280"/>
                  </a:lnTo>
                  <a:lnTo>
                    <a:pt x="502" y="1272"/>
                  </a:lnTo>
                  <a:lnTo>
                    <a:pt x="548" y="1268"/>
                  </a:lnTo>
                  <a:lnTo>
                    <a:pt x="592" y="1264"/>
                  </a:lnTo>
                  <a:lnTo>
                    <a:pt x="638" y="1262"/>
                  </a:lnTo>
                  <a:lnTo>
                    <a:pt x="684" y="1262"/>
                  </a:lnTo>
                  <a:lnTo>
                    <a:pt x="684" y="1262"/>
                  </a:lnTo>
                  <a:lnTo>
                    <a:pt x="734" y="1262"/>
                  </a:lnTo>
                  <a:lnTo>
                    <a:pt x="782" y="1264"/>
                  </a:lnTo>
                  <a:lnTo>
                    <a:pt x="830" y="1268"/>
                  </a:lnTo>
                  <a:lnTo>
                    <a:pt x="878" y="1274"/>
                  </a:lnTo>
                  <a:lnTo>
                    <a:pt x="924" y="1282"/>
                  </a:lnTo>
                  <a:lnTo>
                    <a:pt x="970" y="1290"/>
                  </a:lnTo>
                  <a:lnTo>
                    <a:pt x="1016" y="1300"/>
                  </a:lnTo>
                  <a:lnTo>
                    <a:pt x="1062" y="1310"/>
                  </a:lnTo>
                  <a:lnTo>
                    <a:pt x="1108" y="1324"/>
                  </a:lnTo>
                  <a:lnTo>
                    <a:pt x="1152" y="1338"/>
                  </a:lnTo>
                  <a:lnTo>
                    <a:pt x="1196" y="1352"/>
                  </a:lnTo>
                  <a:lnTo>
                    <a:pt x="1238" y="1370"/>
                  </a:lnTo>
                  <a:lnTo>
                    <a:pt x="1280" y="1388"/>
                  </a:lnTo>
                  <a:lnTo>
                    <a:pt x="1322" y="1408"/>
                  </a:lnTo>
                  <a:lnTo>
                    <a:pt x="1364" y="1428"/>
                  </a:lnTo>
                  <a:lnTo>
                    <a:pt x="1404" y="1450"/>
                  </a:ln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3" name="Freeform 7"/>
            <p:cNvSpPr/>
            <p:nvPr/>
          </p:nvSpPr>
          <p:spPr bwMode="auto">
            <a:xfrm>
              <a:off x="6203950" y="2598737"/>
              <a:ext cx="3260726" cy="4114801"/>
            </a:xfrm>
            <a:custGeom>
              <a:avLst/>
              <a:gdLst>
                <a:gd name="T0" fmla="*/ 686 w 2054"/>
                <a:gd name="T1" fmla="*/ 1188 h 2592"/>
                <a:gd name="T2" fmla="*/ 682 w 2054"/>
                <a:gd name="T3" fmla="*/ 1286 h 2592"/>
                <a:gd name="T4" fmla="*/ 666 w 2054"/>
                <a:gd name="T5" fmla="*/ 1428 h 2592"/>
                <a:gd name="T6" fmla="*/ 636 w 2054"/>
                <a:gd name="T7" fmla="*/ 1566 h 2592"/>
                <a:gd name="T8" fmla="*/ 594 w 2054"/>
                <a:gd name="T9" fmla="*/ 1698 h 2592"/>
                <a:gd name="T10" fmla="*/ 540 w 2054"/>
                <a:gd name="T11" fmla="*/ 1826 h 2592"/>
                <a:gd name="T12" fmla="*/ 474 w 2054"/>
                <a:gd name="T13" fmla="*/ 1946 h 2592"/>
                <a:gd name="T14" fmla="*/ 398 w 2054"/>
                <a:gd name="T15" fmla="*/ 2060 h 2592"/>
                <a:gd name="T16" fmla="*/ 312 w 2054"/>
                <a:gd name="T17" fmla="*/ 2166 h 2592"/>
                <a:gd name="T18" fmla="*/ 216 w 2054"/>
                <a:gd name="T19" fmla="*/ 2264 h 2592"/>
                <a:gd name="T20" fmla="*/ 112 w 2054"/>
                <a:gd name="T21" fmla="*/ 2352 h 2592"/>
                <a:gd name="T22" fmla="*/ 0 w 2054"/>
                <a:gd name="T23" fmla="*/ 2432 h 2592"/>
                <a:gd name="T24" fmla="*/ 74 w 2054"/>
                <a:gd name="T25" fmla="*/ 2468 h 2592"/>
                <a:gd name="T26" fmla="*/ 190 w 2054"/>
                <a:gd name="T27" fmla="*/ 2514 h 2592"/>
                <a:gd name="T28" fmla="*/ 310 w 2054"/>
                <a:gd name="T29" fmla="*/ 2550 h 2592"/>
                <a:gd name="T30" fmla="*/ 436 w 2054"/>
                <a:gd name="T31" fmla="*/ 2574 h 2592"/>
                <a:gd name="T32" fmla="*/ 564 w 2054"/>
                <a:gd name="T33" fmla="*/ 2588 h 2592"/>
                <a:gd name="T34" fmla="*/ 650 w 2054"/>
                <a:gd name="T35" fmla="*/ 2592 h 2592"/>
                <a:gd name="T36" fmla="*/ 864 w 2054"/>
                <a:gd name="T37" fmla="*/ 2574 h 2592"/>
                <a:gd name="T38" fmla="*/ 1068 w 2054"/>
                <a:gd name="T39" fmla="*/ 2528 h 2592"/>
                <a:gd name="T40" fmla="*/ 1258 w 2054"/>
                <a:gd name="T41" fmla="*/ 2452 h 2592"/>
                <a:gd name="T42" fmla="*/ 1434 w 2054"/>
                <a:gd name="T43" fmla="*/ 2352 h 2592"/>
                <a:gd name="T44" fmla="*/ 1594 w 2054"/>
                <a:gd name="T45" fmla="*/ 2226 h 2592"/>
                <a:gd name="T46" fmla="*/ 1732 w 2054"/>
                <a:gd name="T47" fmla="*/ 2080 h 2592"/>
                <a:gd name="T48" fmla="*/ 1850 w 2054"/>
                <a:gd name="T49" fmla="*/ 1914 h 2592"/>
                <a:gd name="T50" fmla="*/ 1944 w 2054"/>
                <a:gd name="T51" fmla="*/ 1734 h 2592"/>
                <a:gd name="T52" fmla="*/ 2010 w 2054"/>
                <a:gd name="T53" fmla="*/ 1538 h 2592"/>
                <a:gd name="T54" fmla="*/ 2046 w 2054"/>
                <a:gd name="T55" fmla="*/ 1332 h 2592"/>
                <a:gd name="T56" fmla="*/ 2054 w 2054"/>
                <a:gd name="T57" fmla="*/ 1188 h 2592"/>
                <a:gd name="T58" fmla="*/ 2046 w 2054"/>
                <a:gd name="T59" fmla="*/ 1050 h 2592"/>
                <a:gd name="T60" fmla="*/ 2026 w 2054"/>
                <a:gd name="T61" fmla="*/ 914 h 2592"/>
                <a:gd name="T62" fmla="*/ 1994 w 2054"/>
                <a:gd name="T63" fmla="*/ 784 h 2592"/>
                <a:gd name="T64" fmla="*/ 1950 w 2054"/>
                <a:gd name="T65" fmla="*/ 658 h 2592"/>
                <a:gd name="T66" fmla="*/ 1894 w 2054"/>
                <a:gd name="T67" fmla="*/ 538 h 2592"/>
                <a:gd name="T68" fmla="*/ 1828 w 2054"/>
                <a:gd name="T69" fmla="*/ 426 h 2592"/>
                <a:gd name="T70" fmla="*/ 1752 w 2054"/>
                <a:gd name="T71" fmla="*/ 320 h 2592"/>
                <a:gd name="T72" fmla="*/ 1666 w 2054"/>
                <a:gd name="T73" fmla="*/ 220 h 2592"/>
                <a:gd name="T74" fmla="*/ 1572 w 2054"/>
                <a:gd name="T75" fmla="*/ 130 h 2592"/>
                <a:gd name="T76" fmla="*/ 1470 w 2054"/>
                <a:gd name="T77" fmla="*/ 50 h 2592"/>
                <a:gd name="T78" fmla="*/ 1396 w 2054"/>
                <a:gd name="T79" fmla="*/ 0 h 2592"/>
                <a:gd name="T80" fmla="*/ 1378 w 2054"/>
                <a:gd name="T81" fmla="*/ 132 h 2592"/>
                <a:gd name="T82" fmla="*/ 1348 w 2054"/>
                <a:gd name="T83" fmla="*/ 262 h 2592"/>
                <a:gd name="T84" fmla="*/ 1306 w 2054"/>
                <a:gd name="T85" fmla="*/ 386 h 2592"/>
                <a:gd name="T86" fmla="*/ 1254 w 2054"/>
                <a:gd name="T87" fmla="*/ 504 h 2592"/>
                <a:gd name="T88" fmla="*/ 1192 w 2054"/>
                <a:gd name="T89" fmla="*/ 616 h 2592"/>
                <a:gd name="T90" fmla="*/ 1122 w 2054"/>
                <a:gd name="T91" fmla="*/ 724 h 2592"/>
                <a:gd name="T92" fmla="*/ 1042 w 2054"/>
                <a:gd name="T93" fmla="*/ 824 h 2592"/>
                <a:gd name="T94" fmla="*/ 954 w 2054"/>
                <a:gd name="T95" fmla="*/ 916 h 2592"/>
                <a:gd name="T96" fmla="*/ 858 w 2054"/>
                <a:gd name="T97" fmla="*/ 1002 h 2592"/>
                <a:gd name="T98" fmla="*/ 756 w 2054"/>
                <a:gd name="T99" fmla="*/ 1078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4" h="2592">
                  <a:moveTo>
                    <a:pt x="684" y="1124"/>
                  </a:moveTo>
                  <a:lnTo>
                    <a:pt x="684" y="1124"/>
                  </a:lnTo>
                  <a:lnTo>
                    <a:pt x="686" y="1188"/>
                  </a:lnTo>
                  <a:lnTo>
                    <a:pt x="686" y="1188"/>
                  </a:lnTo>
                  <a:lnTo>
                    <a:pt x="684" y="1236"/>
                  </a:lnTo>
                  <a:lnTo>
                    <a:pt x="682" y="1286"/>
                  </a:lnTo>
                  <a:lnTo>
                    <a:pt x="678" y="1332"/>
                  </a:lnTo>
                  <a:lnTo>
                    <a:pt x="672" y="1380"/>
                  </a:lnTo>
                  <a:lnTo>
                    <a:pt x="666" y="1428"/>
                  </a:lnTo>
                  <a:lnTo>
                    <a:pt x="658" y="1474"/>
                  </a:lnTo>
                  <a:lnTo>
                    <a:pt x="648" y="1520"/>
                  </a:lnTo>
                  <a:lnTo>
                    <a:pt x="636" y="1566"/>
                  </a:lnTo>
                  <a:lnTo>
                    <a:pt x="624" y="1610"/>
                  </a:lnTo>
                  <a:lnTo>
                    <a:pt x="610" y="1654"/>
                  </a:lnTo>
                  <a:lnTo>
                    <a:pt x="594" y="1698"/>
                  </a:lnTo>
                  <a:lnTo>
                    <a:pt x="576" y="1742"/>
                  </a:lnTo>
                  <a:lnTo>
                    <a:pt x="558" y="1784"/>
                  </a:lnTo>
                  <a:lnTo>
                    <a:pt x="540" y="1826"/>
                  </a:lnTo>
                  <a:lnTo>
                    <a:pt x="518" y="1868"/>
                  </a:lnTo>
                  <a:lnTo>
                    <a:pt x="496" y="1908"/>
                  </a:lnTo>
                  <a:lnTo>
                    <a:pt x="474" y="1946"/>
                  </a:lnTo>
                  <a:lnTo>
                    <a:pt x="450" y="1986"/>
                  </a:lnTo>
                  <a:lnTo>
                    <a:pt x="424" y="2024"/>
                  </a:lnTo>
                  <a:lnTo>
                    <a:pt x="398" y="2060"/>
                  </a:lnTo>
                  <a:lnTo>
                    <a:pt x="370" y="2096"/>
                  </a:lnTo>
                  <a:lnTo>
                    <a:pt x="342" y="2132"/>
                  </a:lnTo>
                  <a:lnTo>
                    <a:pt x="312" y="2166"/>
                  </a:lnTo>
                  <a:lnTo>
                    <a:pt x="280" y="2200"/>
                  </a:lnTo>
                  <a:lnTo>
                    <a:pt x="250" y="2232"/>
                  </a:lnTo>
                  <a:lnTo>
                    <a:pt x="216" y="2264"/>
                  </a:lnTo>
                  <a:lnTo>
                    <a:pt x="182" y="2294"/>
                  </a:lnTo>
                  <a:lnTo>
                    <a:pt x="148" y="2324"/>
                  </a:lnTo>
                  <a:lnTo>
                    <a:pt x="112" y="2352"/>
                  </a:lnTo>
                  <a:lnTo>
                    <a:pt x="76" y="2380"/>
                  </a:lnTo>
                  <a:lnTo>
                    <a:pt x="38" y="2406"/>
                  </a:lnTo>
                  <a:lnTo>
                    <a:pt x="0" y="2432"/>
                  </a:lnTo>
                  <a:lnTo>
                    <a:pt x="0" y="2432"/>
                  </a:lnTo>
                  <a:lnTo>
                    <a:pt x="38" y="2450"/>
                  </a:lnTo>
                  <a:lnTo>
                    <a:pt x="74" y="2468"/>
                  </a:lnTo>
                  <a:lnTo>
                    <a:pt x="112" y="2484"/>
                  </a:lnTo>
                  <a:lnTo>
                    <a:pt x="152" y="2500"/>
                  </a:lnTo>
                  <a:lnTo>
                    <a:pt x="190" y="2514"/>
                  </a:lnTo>
                  <a:lnTo>
                    <a:pt x="230" y="2526"/>
                  </a:lnTo>
                  <a:lnTo>
                    <a:pt x="270" y="2538"/>
                  </a:lnTo>
                  <a:lnTo>
                    <a:pt x="310" y="2550"/>
                  </a:lnTo>
                  <a:lnTo>
                    <a:pt x="352" y="2558"/>
                  </a:lnTo>
                  <a:lnTo>
                    <a:pt x="394" y="2568"/>
                  </a:lnTo>
                  <a:lnTo>
                    <a:pt x="436" y="2574"/>
                  </a:lnTo>
                  <a:lnTo>
                    <a:pt x="478" y="2580"/>
                  </a:lnTo>
                  <a:lnTo>
                    <a:pt x="520" y="2586"/>
                  </a:lnTo>
                  <a:lnTo>
                    <a:pt x="564" y="2588"/>
                  </a:lnTo>
                  <a:lnTo>
                    <a:pt x="606" y="2590"/>
                  </a:lnTo>
                  <a:lnTo>
                    <a:pt x="650" y="2592"/>
                  </a:lnTo>
                  <a:lnTo>
                    <a:pt x="650" y="2592"/>
                  </a:lnTo>
                  <a:lnTo>
                    <a:pt x="722" y="2590"/>
                  </a:lnTo>
                  <a:lnTo>
                    <a:pt x="794" y="2584"/>
                  </a:lnTo>
                  <a:lnTo>
                    <a:pt x="864" y="2574"/>
                  </a:lnTo>
                  <a:lnTo>
                    <a:pt x="932" y="2562"/>
                  </a:lnTo>
                  <a:lnTo>
                    <a:pt x="1000" y="2546"/>
                  </a:lnTo>
                  <a:lnTo>
                    <a:pt x="1068" y="2528"/>
                  </a:lnTo>
                  <a:lnTo>
                    <a:pt x="1132" y="2506"/>
                  </a:lnTo>
                  <a:lnTo>
                    <a:pt x="1196" y="2480"/>
                  </a:lnTo>
                  <a:lnTo>
                    <a:pt x="1258" y="2452"/>
                  </a:lnTo>
                  <a:lnTo>
                    <a:pt x="1318" y="2422"/>
                  </a:lnTo>
                  <a:lnTo>
                    <a:pt x="1378" y="2388"/>
                  </a:lnTo>
                  <a:lnTo>
                    <a:pt x="1434" y="2352"/>
                  </a:lnTo>
                  <a:lnTo>
                    <a:pt x="1490" y="2312"/>
                  </a:lnTo>
                  <a:lnTo>
                    <a:pt x="1542" y="2270"/>
                  </a:lnTo>
                  <a:lnTo>
                    <a:pt x="1594" y="2226"/>
                  </a:lnTo>
                  <a:lnTo>
                    <a:pt x="1642" y="2180"/>
                  </a:lnTo>
                  <a:lnTo>
                    <a:pt x="1688" y="2130"/>
                  </a:lnTo>
                  <a:lnTo>
                    <a:pt x="1732" y="2080"/>
                  </a:lnTo>
                  <a:lnTo>
                    <a:pt x="1774" y="2026"/>
                  </a:lnTo>
                  <a:lnTo>
                    <a:pt x="1814" y="1972"/>
                  </a:lnTo>
                  <a:lnTo>
                    <a:pt x="1850" y="1914"/>
                  </a:lnTo>
                  <a:lnTo>
                    <a:pt x="1884" y="1856"/>
                  </a:lnTo>
                  <a:lnTo>
                    <a:pt x="1916" y="1796"/>
                  </a:lnTo>
                  <a:lnTo>
                    <a:pt x="1944" y="1734"/>
                  </a:lnTo>
                  <a:lnTo>
                    <a:pt x="1968" y="1670"/>
                  </a:lnTo>
                  <a:lnTo>
                    <a:pt x="1990" y="1604"/>
                  </a:lnTo>
                  <a:lnTo>
                    <a:pt x="2010" y="1538"/>
                  </a:lnTo>
                  <a:lnTo>
                    <a:pt x="2026" y="1470"/>
                  </a:lnTo>
                  <a:lnTo>
                    <a:pt x="2038" y="1402"/>
                  </a:lnTo>
                  <a:lnTo>
                    <a:pt x="2046" y="1332"/>
                  </a:lnTo>
                  <a:lnTo>
                    <a:pt x="2052" y="1260"/>
                  </a:lnTo>
                  <a:lnTo>
                    <a:pt x="2054" y="1188"/>
                  </a:lnTo>
                  <a:lnTo>
                    <a:pt x="2054" y="1188"/>
                  </a:lnTo>
                  <a:lnTo>
                    <a:pt x="2052" y="1142"/>
                  </a:lnTo>
                  <a:lnTo>
                    <a:pt x="2050" y="1094"/>
                  </a:lnTo>
                  <a:lnTo>
                    <a:pt x="2046" y="1050"/>
                  </a:lnTo>
                  <a:lnTo>
                    <a:pt x="2042" y="1004"/>
                  </a:lnTo>
                  <a:lnTo>
                    <a:pt x="2034" y="958"/>
                  </a:lnTo>
                  <a:lnTo>
                    <a:pt x="2026" y="914"/>
                  </a:lnTo>
                  <a:lnTo>
                    <a:pt x="2018" y="870"/>
                  </a:lnTo>
                  <a:lnTo>
                    <a:pt x="2006" y="826"/>
                  </a:lnTo>
                  <a:lnTo>
                    <a:pt x="1994" y="784"/>
                  </a:lnTo>
                  <a:lnTo>
                    <a:pt x="1980" y="742"/>
                  </a:lnTo>
                  <a:lnTo>
                    <a:pt x="1966" y="700"/>
                  </a:lnTo>
                  <a:lnTo>
                    <a:pt x="1950" y="658"/>
                  </a:lnTo>
                  <a:lnTo>
                    <a:pt x="1932" y="618"/>
                  </a:lnTo>
                  <a:lnTo>
                    <a:pt x="1914" y="578"/>
                  </a:lnTo>
                  <a:lnTo>
                    <a:pt x="1894" y="538"/>
                  </a:lnTo>
                  <a:lnTo>
                    <a:pt x="1874" y="500"/>
                  </a:lnTo>
                  <a:lnTo>
                    <a:pt x="1852" y="462"/>
                  </a:lnTo>
                  <a:lnTo>
                    <a:pt x="1828" y="426"/>
                  </a:lnTo>
                  <a:lnTo>
                    <a:pt x="1804" y="390"/>
                  </a:lnTo>
                  <a:lnTo>
                    <a:pt x="1778" y="354"/>
                  </a:lnTo>
                  <a:lnTo>
                    <a:pt x="1752" y="320"/>
                  </a:lnTo>
                  <a:lnTo>
                    <a:pt x="1724" y="286"/>
                  </a:lnTo>
                  <a:lnTo>
                    <a:pt x="1696" y="252"/>
                  </a:lnTo>
                  <a:lnTo>
                    <a:pt x="1666" y="220"/>
                  </a:lnTo>
                  <a:lnTo>
                    <a:pt x="1636" y="190"/>
                  </a:lnTo>
                  <a:lnTo>
                    <a:pt x="1604" y="160"/>
                  </a:lnTo>
                  <a:lnTo>
                    <a:pt x="1572" y="130"/>
                  </a:lnTo>
                  <a:lnTo>
                    <a:pt x="1538" y="102"/>
                  </a:lnTo>
                  <a:lnTo>
                    <a:pt x="1504" y="76"/>
                  </a:lnTo>
                  <a:lnTo>
                    <a:pt x="1470" y="50"/>
                  </a:lnTo>
                  <a:lnTo>
                    <a:pt x="1434" y="24"/>
                  </a:lnTo>
                  <a:lnTo>
                    <a:pt x="1396" y="0"/>
                  </a:lnTo>
                  <a:lnTo>
                    <a:pt x="1396" y="0"/>
                  </a:lnTo>
                  <a:lnTo>
                    <a:pt x="1392" y="44"/>
                  </a:lnTo>
                  <a:lnTo>
                    <a:pt x="1386" y="90"/>
                  </a:lnTo>
                  <a:lnTo>
                    <a:pt x="1378" y="132"/>
                  </a:lnTo>
                  <a:lnTo>
                    <a:pt x="1370" y="176"/>
                  </a:lnTo>
                  <a:lnTo>
                    <a:pt x="1360" y="218"/>
                  </a:lnTo>
                  <a:lnTo>
                    <a:pt x="1348" y="262"/>
                  </a:lnTo>
                  <a:lnTo>
                    <a:pt x="1336" y="304"/>
                  </a:lnTo>
                  <a:lnTo>
                    <a:pt x="1322" y="344"/>
                  </a:lnTo>
                  <a:lnTo>
                    <a:pt x="1306" y="386"/>
                  </a:lnTo>
                  <a:lnTo>
                    <a:pt x="1290" y="426"/>
                  </a:lnTo>
                  <a:lnTo>
                    <a:pt x="1272" y="464"/>
                  </a:lnTo>
                  <a:lnTo>
                    <a:pt x="1254" y="504"/>
                  </a:lnTo>
                  <a:lnTo>
                    <a:pt x="1236" y="542"/>
                  </a:lnTo>
                  <a:lnTo>
                    <a:pt x="1214" y="580"/>
                  </a:lnTo>
                  <a:lnTo>
                    <a:pt x="1192" y="616"/>
                  </a:lnTo>
                  <a:lnTo>
                    <a:pt x="1170" y="654"/>
                  </a:lnTo>
                  <a:lnTo>
                    <a:pt x="1146" y="688"/>
                  </a:lnTo>
                  <a:lnTo>
                    <a:pt x="1122" y="724"/>
                  </a:lnTo>
                  <a:lnTo>
                    <a:pt x="1096" y="758"/>
                  </a:lnTo>
                  <a:lnTo>
                    <a:pt x="1070" y="792"/>
                  </a:lnTo>
                  <a:lnTo>
                    <a:pt x="1042" y="824"/>
                  </a:lnTo>
                  <a:lnTo>
                    <a:pt x="1014" y="856"/>
                  </a:lnTo>
                  <a:lnTo>
                    <a:pt x="984" y="886"/>
                  </a:lnTo>
                  <a:lnTo>
                    <a:pt x="954" y="916"/>
                  </a:lnTo>
                  <a:lnTo>
                    <a:pt x="924" y="946"/>
                  </a:lnTo>
                  <a:lnTo>
                    <a:pt x="892" y="974"/>
                  </a:lnTo>
                  <a:lnTo>
                    <a:pt x="858" y="1002"/>
                  </a:lnTo>
                  <a:lnTo>
                    <a:pt x="826" y="1028"/>
                  </a:lnTo>
                  <a:lnTo>
                    <a:pt x="790" y="1052"/>
                  </a:lnTo>
                  <a:lnTo>
                    <a:pt x="756" y="1078"/>
                  </a:lnTo>
                  <a:lnTo>
                    <a:pt x="720" y="1100"/>
                  </a:lnTo>
                  <a:lnTo>
                    <a:pt x="684" y="1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4" name="Freeform 8"/>
            <p:cNvSpPr/>
            <p:nvPr/>
          </p:nvSpPr>
          <p:spPr bwMode="auto">
            <a:xfrm>
              <a:off x="6203950" y="2598737"/>
              <a:ext cx="3260726" cy="4114801"/>
            </a:xfrm>
            <a:custGeom>
              <a:avLst/>
              <a:gdLst>
                <a:gd name="T0" fmla="*/ 686 w 2054"/>
                <a:gd name="T1" fmla="*/ 1188 h 2592"/>
                <a:gd name="T2" fmla="*/ 682 w 2054"/>
                <a:gd name="T3" fmla="*/ 1286 h 2592"/>
                <a:gd name="T4" fmla="*/ 666 w 2054"/>
                <a:gd name="T5" fmla="*/ 1428 h 2592"/>
                <a:gd name="T6" fmla="*/ 636 w 2054"/>
                <a:gd name="T7" fmla="*/ 1566 h 2592"/>
                <a:gd name="T8" fmla="*/ 594 w 2054"/>
                <a:gd name="T9" fmla="*/ 1698 h 2592"/>
                <a:gd name="T10" fmla="*/ 540 w 2054"/>
                <a:gd name="T11" fmla="*/ 1826 h 2592"/>
                <a:gd name="T12" fmla="*/ 474 w 2054"/>
                <a:gd name="T13" fmla="*/ 1946 h 2592"/>
                <a:gd name="T14" fmla="*/ 398 w 2054"/>
                <a:gd name="T15" fmla="*/ 2060 h 2592"/>
                <a:gd name="T16" fmla="*/ 312 w 2054"/>
                <a:gd name="T17" fmla="*/ 2166 h 2592"/>
                <a:gd name="T18" fmla="*/ 216 w 2054"/>
                <a:gd name="T19" fmla="*/ 2264 h 2592"/>
                <a:gd name="T20" fmla="*/ 112 w 2054"/>
                <a:gd name="T21" fmla="*/ 2352 h 2592"/>
                <a:gd name="T22" fmla="*/ 0 w 2054"/>
                <a:gd name="T23" fmla="*/ 2432 h 2592"/>
                <a:gd name="T24" fmla="*/ 74 w 2054"/>
                <a:gd name="T25" fmla="*/ 2468 h 2592"/>
                <a:gd name="T26" fmla="*/ 190 w 2054"/>
                <a:gd name="T27" fmla="*/ 2514 h 2592"/>
                <a:gd name="T28" fmla="*/ 310 w 2054"/>
                <a:gd name="T29" fmla="*/ 2550 h 2592"/>
                <a:gd name="T30" fmla="*/ 436 w 2054"/>
                <a:gd name="T31" fmla="*/ 2574 h 2592"/>
                <a:gd name="T32" fmla="*/ 564 w 2054"/>
                <a:gd name="T33" fmla="*/ 2588 h 2592"/>
                <a:gd name="T34" fmla="*/ 650 w 2054"/>
                <a:gd name="T35" fmla="*/ 2592 h 2592"/>
                <a:gd name="T36" fmla="*/ 864 w 2054"/>
                <a:gd name="T37" fmla="*/ 2574 h 2592"/>
                <a:gd name="T38" fmla="*/ 1068 w 2054"/>
                <a:gd name="T39" fmla="*/ 2528 h 2592"/>
                <a:gd name="T40" fmla="*/ 1258 w 2054"/>
                <a:gd name="T41" fmla="*/ 2452 h 2592"/>
                <a:gd name="T42" fmla="*/ 1434 w 2054"/>
                <a:gd name="T43" fmla="*/ 2352 h 2592"/>
                <a:gd name="T44" fmla="*/ 1594 w 2054"/>
                <a:gd name="T45" fmla="*/ 2226 h 2592"/>
                <a:gd name="T46" fmla="*/ 1732 w 2054"/>
                <a:gd name="T47" fmla="*/ 2080 h 2592"/>
                <a:gd name="T48" fmla="*/ 1850 w 2054"/>
                <a:gd name="T49" fmla="*/ 1914 h 2592"/>
                <a:gd name="T50" fmla="*/ 1944 w 2054"/>
                <a:gd name="T51" fmla="*/ 1734 h 2592"/>
                <a:gd name="T52" fmla="*/ 2010 w 2054"/>
                <a:gd name="T53" fmla="*/ 1538 h 2592"/>
                <a:gd name="T54" fmla="*/ 2046 w 2054"/>
                <a:gd name="T55" fmla="*/ 1332 h 2592"/>
                <a:gd name="T56" fmla="*/ 2054 w 2054"/>
                <a:gd name="T57" fmla="*/ 1188 h 2592"/>
                <a:gd name="T58" fmla="*/ 2046 w 2054"/>
                <a:gd name="T59" fmla="*/ 1050 h 2592"/>
                <a:gd name="T60" fmla="*/ 2026 w 2054"/>
                <a:gd name="T61" fmla="*/ 914 h 2592"/>
                <a:gd name="T62" fmla="*/ 1994 w 2054"/>
                <a:gd name="T63" fmla="*/ 784 h 2592"/>
                <a:gd name="T64" fmla="*/ 1950 w 2054"/>
                <a:gd name="T65" fmla="*/ 658 h 2592"/>
                <a:gd name="T66" fmla="*/ 1894 w 2054"/>
                <a:gd name="T67" fmla="*/ 538 h 2592"/>
                <a:gd name="T68" fmla="*/ 1828 w 2054"/>
                <a:gd name="T69" fmla="*/ 426 h 2592"/>
                <a:gd name="T70" fmla="*/ 1752 w 2054"/>
                <a:gd name="T71" fmla="*/ 320 h 2592"/>
                <a:gd name="T72" fmla="*/ 1666 w 2054"/>
                <a:gd name="T73" fmla="*/ 220 h 2592"/>
                <a:gd name="T74" fmla="*/ 1572 w 2054"/>
                <a:gd name="T75" fmla="*/ 130 h 2592"/>
                <a:gd name="T76" fmla="*/ 1470 w 2054"/>
                <a:gd name="T77" fmla="*/ 50 h 2592"/>
                <a:gd name="T78" fmla="*/ 1396 w 2054"/>
                <a:gd name="T79" fmla="*/ 0 h 2592"/>
                <a:gd name="T80" fmla="*/ 1378 w 2054"/>
                <a:gd name="T81" fmla="*/ 132 h 2592"/>
                <a:gd name="T82" fmla="*/ 1348 w 2054"/>
                <a:gd name="T83" fmla="*/ 262 h 2592"/>
                <a:gd name="T84" fmla="*/ 1306 w 2054"/>
                <a:gd name="T85" fmla="*/ 386 h 2592"/>
                <a:gd name="T86" fmla="*/ 1254 w 2054"/>
                <a:gd name="T87" fmla="*/ 504 h 2592"/>
                <a:gd name="T88" fmla="*/ 1192 w 2054"/>
                <a:gd name="T89" fmla="*/ 616 h 2592"/>
                <a:gd name="T90" fmla="*/ 1122 w 2054"/>
                <a:gd name="T91" fmla="*/ 724 h 2592"/>
                <a:gd name="T92" fmla="*/ 1042 w 2054"/>
                <a:gd name="T93" fmla="*/ 824 h 2592"/>
                <a:gd name="T94" fmla="*/ 954 w 2054"/>
                <a:gd name="T95" fmla="*/ 916 h 2592"/>
                <a:gd name="T96" fmla="*/ 858 w 2054"/>
                <a:gd name="T97" fmla="*/ 1002 h 2592"/>
                <a:gd name="T98" fmla="*/ 756 w 2054"/>
                <a:gd name="T99" fmla="*/ 1078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4" h="2592">
                  <a:moveTo>
                    <a:pt x="684" y="1124"/>
                  </a:moveTo>
                  <a:lnTo>
                    <a:pt x="684" y="1124"/>
                  </a:lnTo>
                  <a:lnTo>
                    <a:pt x="686" y="1188"/>
                  </a:lnTo>
                  <a:lnTo>
                    <a:pt x="686" y="1188"/>
                  </a:lnTo>
                  <a:lnTo>
                    <a:pt x="684" y="1236"/>
                  </a:lnTo>
                  <a:lnTo>
                    <a:pt x="682" y="1286"/>
                  </a:lnTo>
                  <a:lnTo>
                    <a:pt x="678" y="1332"/>
                  </a:lnTo>
                  <a:lnTo>
                    <a:pt x="672" y="1380"/>
                  </a:lnTo>
                  <a:lnTo>
                    <a:pt x="666" y="1428"/>
                  </a:lnTo>
                  <a:lnTo>
                    <a:pt x="658" y="1474"/>
                  </a:lnTo>
                  <a:lnTo>
                    <a:pt x="648" y="1520"/>
                  </a:lnTo>
                  <a:lnTo>
                    <a:pt x="636" y="1566"/>
                  </a:lnTo>
                  <a:lnTo>
                    <a:pt x="624" y="1610"/>
                  </a:lnTo>
                  <a:lnTo>
                    <a:pt x="610" y="1654"/>
                  </a:lnTo>
                  <a:lnTo>
                    <a:pt x="594" y="1698"/>
                  </a:lnTo>
                  <a:lnTo>
                    <a:pt x="576" y="1742"/>
                  </a:lnTo>
                  <a:lnTo>
                    <a:pt x="558" y="1784"/>
                  </a:lnTo>
                  <a:lnTo>
                    <a:pt x="540" y="1826"/>
                  </a:lnTo>
                  <a:lnTo>
                    <a:pt x="518" y="1868"/>
                  </a:lnTo>
                  <a:lnTo>
                    <a:pt x="496" y="1908"/>
                  </a:lnTo>
                  <a:lnTo>
                    <a:pt x="474" y="1946"/>
                  </a:lnTo>
                  <a:lnTo>
                    <a:pt x="450" y="1986"/>
                  </a:lnTo>
                  <a:lnTo>
                    <a:pt x="424" y="2024"/>
                  </a:lnTo>
                  <a:lnTo>
                    <a:pt x="398" y="2060"/>
                  </a:lnTo>
                  <a:lnTo>
                    <a:pt x="370" y="2096"/>
                  </a:lnTo>
                  <a:lnTo>
                    <a:pt x="342" y="2132"/>
                  </a:lnTo>
                  <a:lnTo>
                    <a:pt x="312" y="2166"/>
                  </a:lnTo>
                  <a:lnTo>
                    <a:pt x="280" y="2200"/>
                  </a:lnTo>
                  <a:lnTo>
                    <a:pt x="250" y="2232"/>
                  </a:lnTo>
                  <a:lnTo>
                    <a:pt x="216" y="2264"/>
                  </a:lnTo>
                  <a:lnTo>
                    <a:pt x="182" y="2294"/>
                  </a:lnTo>
                  <a:lnTo>
                    <a:pt x="148" y="2324"/>
                  </a:lnTo>
                  <a:lnTo>
                    <a:pt x="112" y="2352"/>
                  </a:lnTo>
                  <a:lnTo>
                    <a:pt x="76" y="2380"/>
                  </a:lnTo>
                  <a:lnTo>
                    <a:pt x="38" y="2406"/>
                  </a:lnTo>
                  <a:lnTo>
                    <a:pt x="0" y="2432"/>
                  </a:lnTo>
                  <a:lnTo>
                    <a:pt x="0" y="2432"/>
                  </a:lnTo>
                  <a:lnTo>
                    <a:pt x="38" y="2450"/>
                  </a:lnTo>
                  <a:lnTo>
                    <a:pt x="74" y="2468"/>
                  </a:lnTo>
                  <a:lnTo>
                    <a:pt x="112" y="2484"/>
                  </a:lnTo>
                  <a:lnTo>
                    <a:pt x="152" y="2500"/>
                  </a:lnTo>
                  <a:lnTo>
                    <a:pt x="190" y="2514"/>
                  </a:lnTo>
                  <a:lnTo>
                    <a:pt x="230" y="2526"/>
                  </a:lnTo>
                  <a:lnTo>
                    <a:pt x="270" y="2538"/>
                  </a:lnTo>
                  <a:lnTo>
                    <a:pt x="310" y="2550"/>
                  </a:lnTo>
                  <a:lnTo>
                    <a:pt x="352" y="2558"/>
                  </a:lnTo>
                  <a:lnTo>
                    <a:pt x="394" y="2568"/>
                  </a:lnTo>
                  <a:lnTo>
                    <a:pt x="436" y="2574"/>
                  </a:lnTo>
                  <a:lnTo>
                    <a:pt x="478" y="2580"/>
                  </a:lnTo>
                  <a:lnTo>
                    <a:pt x="520" y="2586"/>
                  </a:lnTo>
                  <a:lnTo>
                    <a:pt x="564" y="2588"/>
                  </a:lnTo>
                  <a:lnTo>
                    <a:pt x="606" y="2590"/>
                  </a:lnTo>
                  <a:lnTo>
                    <a:pt x="650" y="2592"/>
                  </a:lnTo>
                  <a:lnTo>
                    <a:pt x="650" y="2592"/>
                  </a:lnTo>
                  <a:lnTo>
                    <a:pt x="722" y="2590"/>
                  </a:lnTo>
                  <a:lnTo>
                    <a:pt x="794" y="2584"/>
                  </a:lnTo>
                  <a:lnTo>
                    <a:pt x="864" y="2574"/>
                  </a:lnTo>
                  <a:lnTo>
                    <a:pt x="932" y="2562"/>
                  </a:lnTo>
                  <a:lnTo>
                    <a:pt x="1000" y="2546"/>
                  </a:lnTo>
                  <a:lnTo>
                    <a:pt x="1068" y="2528"/>
                  </a:lnTo>
                  <a:lnTo>
                    <a:pt x="1132" y="2506"/>
                  </a:lnTo>
                  <a:lnTo>
                    <a:pt x="1196" y="2480"/>
                  </a:lnTo>
                  <a:lnTo>
                    <a:pt x="1258" y="2452"/>
                  </a:lnTo>
                  <a:lnTo>
                    <a:pt x="1318" y="2422"/>
                  </a:lnTo>
                  <a:lnTo>
                    <a:pt x="1378" y="2388"/>
                  </a:lnTo>
                  <a:lnTo>
                    <a:pt x="1434" y="2352"/>
                  </a:lnTo>
                  <a:lnTo>
                    <a:pt x="1490" y="2312"/>
                  </a:lnTo>
                  <a:lnTo>
                    <a:pt x="1542" y="2270"/>
                  </a:lnTo>
                  <a:lnTo>
                    <a:pt x="1594" y="2226"/>
                  </a:lnTo>
                  <a:lnTo>
                    <a:pt x="1642" y="2180"/>
                  </a:lnTo>
                  <a:lnTo>
                    <a:pt x="1688" y="2130"/>
                  </a:lnTo>
                  <a:lnTo>
                    <a:pt x="1732" y="2080"/>
                  </a:lnTo>
                  <a:lnTo>
                    <a:pt x="1774" y="2026"/>
                  </a:lnTo>
                  <a:lnTo>
                    <a:pt x="1814" y="1972"/>
                  </a:lnTo>
                  <a:lnTo>
                    <a:pt x="1850" y="1914"/>
                  </a:lnTo>
                  <a:lnTo>
                    <a:pt x="1884" y="1856"/>
                  </a:lnTo>
                  <a:lnTo>
                    <a:pt x="1916" y="1796"/>
                  </a:lnTo>
                  <a:lnTo>
                    <a:pt x="1944" y="1734"/>
                  </a:lnTo>
                  <a:lnTo>
                    <a:pt x="1968" y="1670"/>
                  </a:lnTo>
                  <a:lnTo>
                    <a:pt x="1990" y="1604"/>
                  </a:lnTo>
                  <a:lnTo>
                    <a:pt x="2010" y="1538"/>
                  </a:lnTo>
                  <a:lnTo>
                    <a:pt x="2026" y="1470"/>
                  </a:lnTo>
                  <a:lnTo>
                    <a:pt x="2038" y="1402"/>
                  </a:lnTo>
                  <a:lnTo>
                    <a:pt x="2046" y="1332"/>
                  </a:lnTo>
                  <a:lnTo>
                    <a:pt x="2052" y="1260"/>
                  </a:lnTo>
                  <a:lnTo>
                    <a:pt x="2054" y="1188"/>
                  </a:lnTo>
                  <a:lnTo>
                    <a:pt x="2054" y="1188"/>
                  </a:lnTo>
                  <a:lnTo>
                    <a:pt x="2052" y="1142"/>
                  </a:lnTo>
                  <a:lnTo>
                    <a:pt x="2050" y="1094"/>
                  </a:lnTo>
                  <a:lnTo>
                    <a:pt x="2046" y="1050"/>
                  </a:lnTo>
                  <a:lnTo>
                    <a:pt x="2042" y="1004"/>
                  </a:lnTo>
                  <a:lnTo>
                    <a:pt x="2034" y="958"/>
                  </a:lnTo>
                  <a:lnTo>
                    <a:pt x="2026" y="914"/>
                  </a:lnTo>
                  <a:lnTo>
                    <a:pt x="2018" y="870"/>
                  </a:lnTo>
                  <a:lnTo>
                    <a:pt x="2006" y="826"/>
                  </a:lnTo>
                  <a:lnTo>
                    <a:pt x="1994" y="784"/>
                  </a:lnTo>
                  <a:lnTo>
                    <a:pt x="1980" y="742"/>
                  </a:lnTo>
                  <a:lnTo>
                    <a:pt x="1966" y="700"/>
                  </a:lnTo>
                  <a:lnTo>
                    <a:pt x="1950" y="658"/>
                  </a:lnTo>
                  <a:lnTo>
                    <a:pt x="1932" y="618"/>
                  </a:lnTo>
                  <a:lnTo>
                    <a:pt x="1914" y="578"/>
                  </a:lnTo>
                  <a:lnTo>
                    <a:pt x="1894" y="538"/>
                  </a:lnTo>
                  <a:lnTo>
                    <a:pt x="1874" y="500"/>
                  </a:lnTo>
                  <a:lnTo>
                    <a:pt x="1852" y="462"/>
                  </a:lnTo>
                  <a:lnTo>
                    <a:pt x="1828" y="426"/>
                  </a:lnTo>
                  <a:lnTo>
                    <a:pt x="1804" y="390"/>
                  </a:lnTo>
                  <a:lnTo>
                    <a:pt x="1778" y="354"/>
                  </a:lnTo>
                  <a:lnTo>
                    <a:pt x="1752" y="320"/>
                  </a:lnTo>
                  <a:lnTo>
                    <a:pt x="1724" y="286"/>
                  </a:lnTo>
                  <a:lnTo>
                    <a:pt x="1696" y="252"/>
                  </a:lnTo>
                  <a:lnTo>
                    <a:pt x="1666" y="220"/>
                  </a:lnTo>
                  <a:lnTo>
                    <a:pt x="1636" y="190"/>
                  </a:lnTo>
                  <a:lnTo>
                    <a:pt x="1604" y="160"/>
                  </a:lnTo>
                  <a:lnTo>
                    <a:pt x="1572" y="130"/>
                  </a:lnTo>
                  <a:lnTo>
                    <a:pt x="1538" y="102"/>
                  </a:lnTo>
                  <a:lnTo>
                    <a:pt x="1504" y="76"/>
                  </a:lnTo>
                  <a:lnTo>
                    <a:pt x="1470" y="50"/>
                  </a:lnTo>
                  <a:lnTo>
                    <a:pt x="1434" y="24"/>
                  </a:lnTo>
                  <a:lnTo>
                    <a:pt x="1396" y="0"/>
                  </a:lnTo>
                  <a:lnTo>
                    <a:pt x="1396" y="0"/>
                  </a:lnTo>
                  <a:lnTo>
                    <a:pt x="1392" y="44"/>
                  </a:lnTo>
                  <a:lnTo>
                    <a:pt x="1386" y="90"/>
                  </a:lnTo>
                  <a:lnTo>
                    <a:pt x="1378" y="132"/>
                  </a:lnTo>
                  <a:lnTo>
                    <a:pt x="1370" y="176"/>
                  </a:lnTo>
                  <a:lnTo>
                    <a:pt x="1360" y="218"/>
                  </a:lnTo>
                  <a:lnTo>
                    <a:pt x="1348" y="262"/>
                  </a:lnTo>
                  <a:lnTo>
                    <a:pt x="1336" y="304"/>
                  </a:lnTo>
                  <a:lnTo>
                    <a:pt x="1322" y="344"/>
                  </a:lnTo>
                  <a:lnTo>
                    <a:pt x="1306" y="386"/>
                  </a:lnTo>
                  <a:lnTo>
                    <a:pt x="1290" y="426"/>
                  </a:lnTo>
                  <a:lnTo>
                    <a:pt x="1272" y="464"/>
                  </a:lnTo>
                  <a:lnTo>
                    <a:pt x="1254" y="504"/>
                  </a:lnTo>
                  <a:lnTo>
                    <a:pt x="1236" y="542"/>
                  </a:lnTo>
                  <a:lnTo>
                    <a:pt x="1214" y="580"/>
                  </a:lnTo>
                  <a:lnTo>
                    <a:pt x="1192" y="616"/>
                  </a:lnTo>
                  <a:lnTo>
                    <a:pt x="1170" y="654"/>
                  </a:lnTo>
                  <a:lnTo>
                    <a:pt x="1146" y="688"/>
                  </a:lnTo>
                  <a:lnTo>
                    <a:pt x="1122" y="724"/>
                  </a:lnTo>
                  <a:lnTo>
                    <a:pt x="1096" y="758"/>
                  </a:lnTo>
                  <a:lnTo>
                    <a:pt x="1070" y="792"/>
                  </a:lnTo>
                  <a:lnTo>
                    <a:pt x="1042" y="824"/>
                  </a:lnTo>
                  <a:lnTo>
                    <a:pt x="1014" y="856"/>
                  </a:lnTo>
                  <a:lnTo>
                    <a:pt x="984" y="886"/>
                  </a:lnTo>
                  <a:lnTo>
                    <a:pt x="954" y="916"/>
                  </a:lnTo>
                  <a:lnTo>
                    <a:pt x="924" y="946"/>
                  </a:lnTo>
                  <a:lnTo>
                    <a:pt x="892" y="974"/>
                  </a:lnTo>
                  <a:lnTo>
                    <a:pt x="858" y="1002"/>
                  </a:lnTo>
                  <a:lnTo>
                    <a:pt x="826" y="1028"/>
                  </a:lnTo>
                  <a:lnTo>
                    <a:pt x="790" y="1052"/>
                  </a:lnTo>
                  <a:lnTo>
                    <a:pt x="756" y="1078"/>
                  </a:lnTo>
                  <a:lnTo>
                    <a:pt x="720" y="1100"/>
                  </a:lnTo>
                  <a:lnTo>
                    <a:pt x="684" y="1124"/>
                  </a:ln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5" name="Freeform 9"/>
            <p:cNvSpPr/>
            <p:nvPr/>
          </p:nvSpPr>
          <p:spPr bwMode="auto">
            <a:xfrm>
              <a:off x="6203950" y="2255838"/>
              <a:ext cx="2114550" cy="2003425"/>
            </a:xfrm>
            <a:custGeom>
              <a:avLst/>
              <a:gdLst>
                <a:gd name="T0" fmla="*/ 0 w 1332"/>
                <a:gd name="T1" fmla="*/ 160 h 1262"/>
                <a:gd name="T2" fmla="*/ 136 w 1332"/>
                <a:gd name="T3" fmla="*/ 258 h 1262"/>
                <a:gd name="T4" fmla="*/ 258 w 1332"/>
                <a:gd name="T5" fmla="*/ 368 h 1262"/>
                <a:gd name="T6" fmla="*/ 368 w 1332"/>
                <a:gd name="T7" fmla="*/ 492 h 1262"/>
                <a:gd name="T8" fmla="*/ 462 w 1332"/>
                <a:gd name="T9" fmla="*/ 626 h 1262"/>
                <a:gd name="T10" fmla="*/ 542 w 1332"/>
                <a:gd name="T11" fmla="*/ 772 h 1262"/>
                <a:gd name="T12" fmla="*/ 592 w 1332"/>
                <a:gd name="T13" fmla="*/ 888 h 1262"/>
                <a:gd name="T14" fmla="*/ 620 w 1332"/>
                <a:gd name="T15" fmla="*/ 968 h 1262"/>
                <a:gd name="T16" fmla="*/ 642 w 1332"/>
                <a:gd name="T17" fmla="*/ 1050 h 1262"/>
                <a:gd name="T18" fmla="*/ 660 w 1332"/>
                <a:gd name="T19" fmla="*/ 1134 h 1262"/>
                <a:gd name="T20" fmla="*/ 674 w 1332"/>
                <a:gd name="T21" fmla="*/ 1218 h 1262"/>
                <a:gd name="T22" fmla="*/ 678 w 1332"/>
                <a:gd name="T23" fmla="*/ 1262 h 1262"/>
                <a:gd name="T24" fmla="*/ 810 w 1332"/>
                <a:gd name="T25" fmla="*/ 1168 h 1262"/>
                <a:gd name="T26" fmla="*/ 930 w 1332"/>
                <a:gd name="T27" fmla="*/ 1058 h 1262"/>
                <a:gd name="T28" fmla="*/ 1038 w 1332"/>
                <a:gd name="T29" fmla="*/ 938 h 1262"/>
                <a:gd name="T30" fmla="*/ 1130 w 1332"/>
                <a:gd name="T31" fmla="*/ 804 h 1262"/>
                <a:gd name="T32" fmla="*/ 1206 w 1332"/>
                <a:gd name="T33" fmla="*/ 660 h 1262"/>
                <a:gd name="T34" fmla="*/ 1238 w 1332"/>
                <a:gd name="T35" fmla="*/ 584 h 1262"/>
                <a:gd name="T36" fmla="*/ 1266 w 1332"/>
                <a:gd name="T37" fmla="*/ 506 h 1262"/>
                <a:gd name="T38" fmla="*/ 1290 w 1332"/>
                <a:gd name="T39" fmla="*/ 426 h 1262"/>
                <a:gd name="T40" fmla="*/ 1308 w 1332"/>
                <a:gd name="T41" fmla="*/ 346 h 1262"/>
                <a:gd name="T42" fmla="*/ 1322 w 1332"/>
                <a:gd name="T43" fmla="*/ 262 h 1262"/>
                <a:gd name="T44" fmla="*/ 1332 w 1332"/>
                <a:gd name="T45" fmla="*/ 178 h 1262"/>
                <a:gd name="T46" fmla="*/ 1292 w 1332"/>
                <a:gd name="T47" fmla="*/ 156 h 1262"/>
                <a:gd name="T48" fmla="*/ 1214 w 1332"/>
                <a:gd name="T49" fmla="*/ 120 h 1262"/>
                <a:gd name="T50" fmla="*/ 1134 w 1332"/>
                <a:gd name="T51" fmla="*/ 86 h 1262"/>
                <a:gd name="T52" fmla="*/ 1050 w 1332"/>
                <a:gd name="T53" fmla="*/ 58 h 1262"/>
                <a:gd name="T54" fmla="*/ 964 w 1332"/>
                <a:gd name="T55" fmla="*/ 36 h 1262"/>
                <a:gd name="T56" fmla="*/ 878 w 1332"/>
                <a:gd name="T57" fmla="*/ 20 h 1262"/>
                <a:gd name="T58" fmla="*/ 788 w 1332"/>
                <a:gd name="T59" fmla="*/ 8 h 1262"/>
                <a:gd name="T60" fmla="*/ 696 w 1332"/>
                <a:gd name="T61" fmla="*/ 2 h 1262"/>
                <a:gd name="T62" fmla="*/ 650 w 1332"/>
                <a:gd name="T63" fmla="*/ 0 h 1262"/>
                <a:gd name="T64" fmla="*/ 564 w 1332"/>
                <a:gd name="T65" fmla="*/ 4 h 1262"/>
                <a:gd name="T66" fmla="*/ 478 w 1332"/>
                <a:gd name="T67" fmla="*/ 12 h 1262"/>
                <a:gd name="T68" fmla="*/ 394 w 1332"/>
                <a:gd name="T69" fmla="*/ 24 h 1262"/>
                <a:gd name="T70" fmla="*/ 310 w 1332"/>
                <a:gd name="T71" fmla="*/ 42 h 1262"/>
                <a:gd name="T72" fmla="*/ 230 w 1332"/>
                <a:gd name="T73" fmla="*/ 66 h 1262"/>
                <a:gd name="T74" fmla="*/ 152 w 1332"/>
                <a:gd name="T75" fmla="*/ 92 h 1262"/>
                <a:gd name="T76" fmla="*/ 74 w 1332"/>
                <a:gd name="T77" fmla="*/ 124 h 1262"/>
                <a:gd name="T78" fmla="*/ 0 w 1332"/>
                <a:gd name="T79" fmla="*/ 16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2" h="1262">
                  <a:moveTo>
                    <a:pt x="0" y="160"/>
                  </a:moveTo>
                  <a:lnTo>
                    <a:pt x="0" y="160"/>
                  </a:lnTo>
                  <a:lnTo>
                    <a:pt x="70" y="208"/>
                  </a:lnTo>
                  <a:lnTo>
                    <a:pt x="136" y="258"/>
                  </a:lnTo>
                  <a:lnTo>
                    <a:pt x="198" y="310"/>
                  </a:lnTo>
                  <a:lnTo>
                    <a:pt x="258" y="368"/>
                  </a:lnTo>
                  <a:lnTo>
                    <a:pt x="314" y="428"/>
                  </a:lnTo>
                  <a:lnTo>
                    <a:pt x="368" y="492"/>
                  </a:lnTo>
                  <a:lnTo>
                    <a:pt x="416" y="558"/>
                  </a:lnTo>
                  <a:lnTo>
                    <a:pt x="462" y="626"/>
                  </a:lnTo>
                  <a:lnTo>
                    <a:pt x="504" y="698"/>
                  </a:lnTo>
                  <a:lnTo>
                    <a:pt x="542" y="772"/>
                  </a:lnTo>
                  <a:lnTo>
                    <a:pt x="576" y="850"/>
                  </a:lnTo>
                  <a:lnTo>
                    <a:pt x="592" y="888"/>
                  </a:lnTo>
                  <a:lnTo>
                    <a:pt x="606" y="928"/>
                  </a:lnTo>
                  <a:lnTo>
                    <a:pt x="620" y="968"/>
                  </a:lnTo>
                  <a:lnTo>
                    <a:pt x="632" y="1008"/>
                  </a:lnTo>
                  <a:lnTo>
                    <a:pt x="642" y="1050"/>
                  </a:lnTo>
                  <a:lnTo>
                    <a:pt x="652" y="1092"/>
                  </a:lnTo>
                  <a:lnTo>
                    <a:pt x="660" y="1134"/>
                  </a:lnTo>
                  <a:lnTo>
                    <a:pt x="668" y="1176"/>
                  </a:lnTo>
                  <a:lnTo>
                    <a:pt x="674" y="1218"/>
                  </a:lnTo>
                  <a:lnTo>
                    <a:pt x="678" y="1262"/>
                  </a:lnTo>
                  <a:lnTo>
                    <a:pt x="678" y="1262"/>
                  </a:lnTo>
                  <a:lnTo>
                    <a:pt x="746" y="1216"/>
                  </a:lnTo>
                  <a:lnTo>
                    <a:pt x="810" y="1168"/>
                  </a:lnTo>
                  <a:lnTo>
                    <a:pt x="872" y="1114"/>
                  </a:lnTo>
                  <a:lnTo>
                    <a:pt x="930" y="1058"/>
                  </a:lnTo>
                  <a:lnTo>
                    <a:pt x="986" y="1000"/>
                  </a:lnTo>
                  <a:lnTo>
                    <a:pt x="1038" y="938"/>
                  </a:lnTo>
                  <a:lnTo>
                    <a:pt x="1086" y="872"/>
                  </a:lnTo>
                  <a:lnTo>
                    <a:pt x="1130" y="804"/>
                  </a:lnTo>
                  <a:lnTo>
                    <a:pt x="1170" y="734"/>
                  </a:lnTo>
                  <a:lnTo>
                    <a:pt x="1206" y="660"/>
                  </a:lnTo>
                  <a:lnTo>
                    <a:pt x="1224" y="622"/>
                  </a:lnTo>
                  <a:lnTo>
                    <a:pt x="1238" y="584"/>
                  </a:lnTo>
                  <a:lnTo>
                    <a:pt x="1254" y="546"/>
                  </a:lnTo>
                  <a:lnTo>
                    <a:pt x="1266" y="506"/>
                  </a:lnTo>
                  <a:lnTo>
                    <a:pt x="1278" y="468"/>
                  </a:lnTo>
                  <a:lnTo>
                    <a:pt x="1290" y="426"/>
                  </a:lnTo>
                  <a:lnTo>
                    <a:pt x="1300" y="386"/>
                  </a:lnTo>
                  <a:lnTo>
                    <a:pt x="1308" y="346"/>
                  </a:lnTo>
                  <a:lnTo>
                    <a:pt x="1316" y="304"/>
                  </a:lnTo>
                  <a:lnTo>
                    <a:pt x="1322" y="262"/>
                  </a:lnTo>
                  <a:lnTo>
                    <a:pt x="1328" y="220"/>
                  </a:lnTo>
                  <a:lnTo>
                    <a:pt x="1332" y="178"/>
                  </a:lnTo>
                  <a:lnTo>
                    <a:pt x="1332" y="178"/>
                  </a:lnTo>
                  <a:lnTo>
                    <a:pt x="1292" y="156"/>
                  </a:lnTo>
                  <a:lnTo>
                    <a:pt x="1254" y="138"/>
                  </a:lnTo>
                  <a:lnTo>
                    <a:pt x="1214" y="120"/>
                  </a:lnTo>
                  <a:lnTo>
                    <a:pt x="1174" y="102"/>
                  </a:lnTo>
                  <a:lnTo>
                    <a:pt x="1134" y="86"/>
                  </a:lnTo>
                  <a:lnTo>
                    <a:pt x="1092" y="72"/>
                  </a:lnTo>
                  <a:lnTo>
                    <a:pt x="1050" y="58"/>
                  </a:lnTo>
                  <a:lnTo>
                    <a:pt x="1008" y="46"/>
                  </a:lnTo>
                  <a:lnTo>
                    <a:pt x="964" y="36"/>
                  </a:lnTo>
                  <a:lnTo>
                    <a:pt x="922" y="26"/>
                  </a:lnTo>
                  <a:lnTo>
                    <a:pt x="878" y="20"/>
                  </a:lnTo>
                  <a:lnTo>
                    <a:pt x="832" y="12"/>
                  </a:lnTo>
                  <a:lnTo>
                    <a:pt x="788" y="8"/>
                  </a:lnTo>
                  <a:lnTo>
                    <a:pt x="742" y="4"/>
                  </a:lnTo>
                  <a:lnTo>
                    <a:pt x="696" y="2"/>
                  </a:lnTo>
                  <a:lnTo>
                    <a:pt x="650" y="0"/>
                  </a:lnTo>
                  <a:lnTo>
                    <a:pt x="650" y="0"/>
                  </a:lnTo>
                  <a:lnTo>
                    <a:pt x="606" y="2"/>
                  </a:lnTo>
                  <a:lnTo>
                    <a:pt x="564" y="4"/>
                  </a:lnTo>
                  <a:lnTo>
                    <a:pt x="520" y="6"/>
                  </a:lnTo>
                  <a:lnTo>
                    <a:pt x="478" y="12"/>
                  </a:lnTo>
                  <a:lnTo>
                    <a:pt x="436" y="18"/>
                  </a:lnTo>
                  <a:lnTo>
                    <a:pt x="394" y="24"/>
                  </a:lnTo>
                  <a:lnTo>
                    <a:pt x="352" y="32"/>
                  </a:lnTo>
                  <a:lnTo>
                    <a:pt x="310" y="42"/>
                  </a:lnTo>
                  <a:lnTo>
                    <a:pt x="270" y="54"/>
                  </a:lnTo>
                  <a:lnTo>
                    <a:pt x="230" y="66"/>
                  </a:lnTo>
                  <a:lnTo>
                    <a:pt x="190" y="78"/>
                  </a:lnTo>
                  <a:lnTo>
                    <a:pt x="152" y="92"/>
                  </a:lnTo>
                  <a:lnTo>
                    <a:pt x="112" y="108"/>
                  </a:lnTo>
                  <a:lnTo>
                    <a:pt x="74" y="124"/>
                  </a:lnTo>
                  <a:lnTo>
                    <a:pt x="38" y="142"/>
                  </a:lnTo>
                  <a:lnTo>
                    <a:pt x="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6" name="Freeform 10"/>
            <p:cNvSpPr/>
            <p:nvPr/>
          </p:nvSpPr>
          <p:spPr bwMode="auto">
            <a:xfrm>
              <a:off x="6203950" y="2255838"/>
              <a:ext cx="2114550" cy="2003425"/>
            </a:xfrm>
            <a:custGeom>
              <a:avLst/>
              <a:gdLst>
                <a:gd name="T0" fmla="*/ 0 w 1332"/>
                <a:gd name="T1" fmla="*/ 160 h 1262"/>
                <a:gd name="T2" fmla="*/ 136 w 1332"/>
                <a:gd name="T3" fmla="*/ 258 h 1262"/>
                <a:gd name="T4" fmla="*/ 258 w 1332"/>
                <a:gd name="T5" fmla="*/ 368 h 1262"/>
                <a:gd name="T6" fmla="*/ 368 w 1332"/>
                <a:gd name="T7" fmla="*/ 492 h 1262"/>
                <a:gd name="T8" fmla="*/ 462 w 1332"/>
                <a:gd name="T9" fmla="*/ 626 h 1262"/>
                <a:gd name="T10" fmla="*/ 542 w 1332"/>
                <a:gd name="T11" fmla="*/ 772 h 1262"/>
                <a:gd name="T12" fmla="*/ 592 w 1332"/>
                <a:gd name="T13" fmla="*/ 888 h 1262"/>
                <a:gd name="T14" fmla="*/ 620 w 1332"/>
                <a:gd name="T15" fmla="*/ 968 h 1262"/>
                <a:gd name="T16" fmla="*/ 642 w 1332"/>
                <a:gd name="T17" fmla="*/ 1050 h 1262"/>
                <a:gd name="T18" fmla="*/ 660 w 1332"/>
                <a:gd name="T19" fmla="*/ 1134 h 1262"/>
                <a:gd name="T20" fmla="*/ 674 w 1332"/>
                <a:gd name="T21" fmla="*/ 1218 h 1262"/>
                <a:gd name="T22" fmla="*/ 678 w 1332"/>
                <a:gd name="T23" fmla="*/ 1262 h 1262"/>
                <a:gd name="T24" fmla="*/ 810 w 1332"/>
                <a:gd name="T25" fmla="*/ 1168 h 1262"/>
                <a:gd name="T26" fmla="*/ 930 w 1332"/>
                <a:gd name="T27" fmla="*/ 1058 h 1262"/>
                <a:gd name="T28" fmla="*/ 1038 w 1332"/>
                <a:gd name="T29" fmla="*/ 938 h 1262"/>
                <a:gd name="T30" fmla="*/ 1130 w 1332"/>
                <a:gd name="T31" fmla="*/ 804 h 1262"/>
                <a:gd name="T32" fmla="*/ 1206 w 1332"/>
                <a:gd name="T33" fmla="*/ 660 h 1262"/>
                <a:gd name="T34" fmla="*/ 1238 w 1332"/>
                <a:gd name="T35" fmla="*/ 584 h 1262"/>
                <a:gd name="T36" fmla="*/ 1266 w 1332"/>
                <a:gd name="T37" fmla="*/ 506 h 1262"/>
                <a:gd name="T38" fmla="*/ 1290 w 1332"/>
                <a:gd name="T39" fmla="*/ 426 h 1262"/>
                <a:gd name="T40" fmla="*/ 1308 w 1332"/>
                <a:gd name="T41" fmla="*/ 346 h 1262"/>
                <a:gd name="T42" fmla="*/ 1322 w 1332"/>
                <a:gd name="T43" fmla="*/ 262 h 1262"/>
                <a:gd name="T44" fmla="*/ 1332 w 1332"/>
                <a:gd name="T45" fmla="*/ 178 h 1262"/>
                <a:gd name="T46" fmla="*/ 1292 w 1332"/>
                <a:gd name="T47" fmla="*/ 156 h 1262"/>
                <a:gd name="T48" fmla="*/ 1214 w 1332"/>
                <a:gd name="T49" fmla="*/ 120 h 1262"/>
                <a:gd name="T50" fmla="*/ 1134 w 1332"/>
                <a:gd name="T51" fmla="*/ 86 h 1262"/>
                <a:gd name="T52" fmla="*/ 1050 w 1332"/>
                <a:gd name="T53" fmla="*/ 58 h 1262"/>
                <a:gd name="T54" fmla="*/ 964 w 1332"/>
                <a:gd name="T55" fmla="*/ 36 h 1262"/>
                <a:gd name="T56" fmla="*/ 878 w 1332"/>
                <a:gd name="T57" fmla="*/ 20 h 1262"/>
                <a:gd name="T58" fmla="*/ 788 w 1332"/>
                <a:gd name="T59" fmla="*/ 8 h 1262"/>
                <a:gd name="T60" fmla="*/ 696 w 1332"/>
                <a:gd name="T61" fmla="*/ 2 h 1262"/>
                <a:gd name="T62" fmla="*/ 650 w 1332"/>
                <a:gd name="T63" fmla="*/ 0 h 1262"/>
                <a:gd name="T64" fmla="*/ 564 w 1332"/>
                <a:gd name="T65" fmla="*/ 4 h 1262"/>
                <a:gd name="T66" fmla="*/ 478 w 1332"/>
                <a:gd name="T67" fmla="*/ 12 h 1262"/>
                <a:gd name="T68" fmla="*/ 394 w 1332"/>
                <a:gd name="T69" fmla="*/ 24 h 1262"/>
                <a:gd name="T70" fmla="*/ 310 w 1332"/>
                <a:gd name="T71" fmla="*/ 42 h 1262"/>
                <a:gd name="T72" fmla="*/ 230 w 1332"/>
                <a:gd name="T73" fmla="*/ 66 h 1262"/>
                <a:gd name="T74" fmla="*/ 152 w 1332"/>
                <a:gd name="T75" fmla="*/ 92 h 1262"/>
                <a:gd name="T76" fmla="*/ 74 w 1332"/>
                <a:gd name="T77" fmla="*/ 124 h 1262"/>
                <a:gd name="T78" fmla="*/ 0 w 1332"/>
                <a:gd name="T79" fmla="*/ 16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2" h="1262">
                  <a:moveTo>
                    <a:pt x="0" y="160"/>
                  </a:moveTo>
                  <a:lnTo>
                    <a:pt x="0" y="160"/>
                  </a:lnTo>
                  <a:lnTo>
                    <a:pt x="70" y="208"/>
                  </a:lnTo>
                  <a:lnTo>
                    <a:pt x="136" y="258"/>
                  </a:lnTo>
                  <a:lnTo>
                    <a:pt x="198" y="310"/>
                  </a:lnTo>
                  <a:lnTo>
                    <a:pt x="258" y="368"/>
                  </a:lnTo>
                  <a:lnTo>
                    <a:pt x="314" y="428"/>
                  </a:lnTo>
                  <a:lnTo>
                    <a:pt x="368" y="492"/>
                  </a:lnTo>
                  <a:lnTo>
                    <a:pt x="416" y="558"/>
                  </a:lnTo>
                  <a:lnTo>
                    <a:pt x="462" y="626"/>
                  </a:lnTo>
                  <a:lnTo>
                    <a:pt x="504" y="698"/>
                  </a:lnTo>
                  <a:lnTo>
                    <a:pt x="542" y="772"/>
                  </a:lnTo>
                  <a:lnTo>
                    <a:pt x="576" y="850"/>
                  </a:lnTo>
                  <a:lnTo>
                    <a:pt x="592" y="888"/>
                  </a:lnTo>
                  <a:lnTo>
                    <a:pt x="606" y="928"/>
                  </a:lnTo>
                  <a:lnTo>
                    <a:pt x="620" y="968"/>
                  </a:lnTo>
                  <a:lnTo>
                    <a:pt x="632" y="1008"/>
                  </a:lnTo>
                  <a:lnTo>
                    <a:pt x="642" y="1050"/>
                  </a:lnTo>
                  <a:lnTo>
                    <a:pt x="652" y="1092"/>
                  </a:lnTo>
                  <a:lnTo>
                    <a:pt x="660" y="1134"/>
                  </a:lnTo>
                  <a:lnTo>
                    <a:pt x="668" y="1176"/>
                  </a:lnTo>
                  <a:lnTo>
                    <a:pt x="674" y="1218"/>
                  </a:lnTo>
                  <a:lnTo>
                    <a:pt x="678" y="1262"/>
                  </a:lnTo>
                  <a:lnTo>
                    <a:pt x="678" y="1262"/>
                  </a:lnTo>
                  <a:lnTo>
                    <a:pt x="746" y="1216"/>
                  </a:lnTo>
                  <a:lnTo>
                    <a:pt x="810" y="1168"/>
                  </a:lnTo>
                  <a:lnTo>
                    <a:pt x="872" y="1114"/>
                  </a:lnTo>
                  <a:lnTo>
                    <a:pt x="930" y="1058"/>
                  </a:lnTo>
                  <a:lnTo>
                    <a:pt x="986" y="1000"/>
                  </a:lnTo>
                  <a:lnTo>
                    <a:pt x="1038" y="938"/>
                  </a:lnTo>
                  <a:lnTo>
                    <a:pt x="1086" y="872"/>
                  </a:lnTo>
                  <a:lnTo>
                    <a:pt x="1130" y="804"/>
                  </a:lnTo>
                  <a:lnTo>
                    <a:pt x="1170" y="734"/>
                  </a:lnTo>
                  <a:lnTo>
                    <a:pt x="1206" y="660"/>
                  </a:lnTo>
                  <a:lnTo>
                    <a:pt x="1224" y="622"/>
                  </a:lnTo>
                  <a:lnTo>
                    <a:pt x="1238" y="584"/>
                  </a:lnTo>
                  <a:lnTo>
                    <a:pt x="1254" y="546"/>
                  </a:lnTo>
                  <a:lnTo>
                    <a:pt x="1266" y="506"/>
                  </a:lnTo>
                  <a:lnTo>
                    <a:pt x="1278" y="468"/>
                  </a:lnTo>
                  <a:lnTo>
                    <a:pt x="1290" y="426"/>
                  </a:lnTo>
                  <a:lnTo>
                    <a:pt x="1300" y="386"/>
                  </a:lnTo>
                  <a:lnTo>
                    <a:pt x="1308" y="346"/>
                  </a:lnTo>
                  <a:lnTo>
                    <a:pt x="1316" y="304"/>
                  </a:lnTo>
                  <a:lnTo>
                    <a:pt x="1322" y="262"/>
                  </a:lnTo>
                  <a:lnTo>
                    <a:pt x="1328" y="220"/>
                  </a:lnTo>
                  <a:lnTo>
                    <a:pt x="1332" y="178"/>
                  </a:lnTo>
                  <a:lnTo>
                    <a:pt x="1332" y="178"/>
                  </a:lnTo>
                  <a:lnTo>
                    <a:pt x="1292" y="156"/>
                  </a:lnTo>
                  <a:lnTo>
                    <a:pt x="1254" y="138"/>
                  </a:lnTo>
                  <a:lnTo>
                    <a:pt x="1214" y="120"/>
                  </a:lnTo>
                  <a:lnTo>
                    <a:pt x="1174" y="102"/>
                  </a:lnTo>
                  <a:lnTo>
                    <a:pt x="1134" y="86"/>
                  </a:lnTo>
                  <a:lnTo>
                    <a:pt x="1092" y="72"/>
                  </a:lnTo>
                  <a:lnTo>
                    <a:pt x="1050" y="58"/>
                  </a:lnTo>
                  <a:lnTo>
                    <a:pt x="1008" y="46"/>
                  </a:lnTo>
                  <a:lnTo>
                    <a:pt x="964" y="36"/>
                  </a:lnTo>
                  <a:lnTo>
                    <a:pt x="922" y="26"/>
                  </a:lnTo>
                  <a:lnTo>
                    <a:pt x="878" y="20"/>
                  </a:lnTo>
                  <a:lnTo>
                    <a:pt x="832" y="12"/>
                  </a:lnTo>
                  <a:lnTo>
                    <a:pt x="788" y="8"/>
                  </a:lnTo>
                  <a:lnTo>
                    <a:pt x="742" y="4"/>
                  </a:lnTo>
                  <a:lnTo>
                    <a:pt x="696" y="2"/>
                  </a:lnTo>
                  <a:lnTo>
                    <a:pt x="650" y="0"/>
                  </a:lnTo>
                  <a:lnTo>
                    <a:pt x="650" y="0"/>
                  </a:lnTo>
                  <a:lnTo>
                    <a:pt x="606" y="2"/>
                  </a:lnTo>
                  <a:lnTo>
                    <a:pt x="564" y="4"/>
                  </a:lnTo>
                  <a:lnTo>
                    <a:pt x="520" y="6"/>
                  </a:lnTo>
                  <a:lnTo>
                    <a:pt x="478" y="12"/>
                  </a:lnTo>
                  <a:lnTo>
                    <a:pt x="436" y="18"/>
                  </a:lnTo>
                  <a:lnTo>
                    <a:pt x="394" y="24"/>
                  </a:lnTo>
                  <a:lnTo>
                    <a:pt x="352" y="32"/>
                  </a:lnTo>
                  <a:lnTo>
                    <a:pt x="310" y="42"/>
                  </a:lnTo>
                  <a:lnTo>
                    <a:pt x="270" y="54"/>
                  </a:lnTo>
                  <a:lnTo>
                    <a:pt x="230" y="66"/>
                  </a:lnTo>
                  <a:lnTo>
                    <a:pt x="190" y="78"/>
                  </a:lnTo>
                  <a:lnTo>
                    <a:pt x="152" y="92"/>
                  </a:lnTo>
                  <a:lnTo>
                    <a:pt x="112" y="108"/>
                  </a:lnTo>
                  <a:lnTo>
                    <a:pt x="74" y="124"/>
                  </a:lnTo>
                  <a:lnTo>
                    <a:pt x="38" y="142"/>
                  </a:lnTo>
                  <a:lnTo>
                    <a:pt x="0" y="160"/>
                  </a:lnTo>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7" name="Freeform 11"/>
            <p:cNvSpPr/>
            <p:nvPr/>
          </p:nvSpPr>
          <p:spPr bwMode="auto">
            <a:xfrm>
              <a:off x="2727326" y="2598737"/>
              <a:ext cx="3257550" cy="4114801"/>
            </a:xfrm>
            <a:custGeom>
              <a:avLst/>
              <a:gdLst>
                <a:gd name="T0" fmla="*/ 1370 w 2052"/>
                <a:gd name="T1" fmla="*/ 1124 h 2592"/>
                <a:gd name="T2" fmla="*/ 1298 w 2052"/>
                <a:gd name="T3" fmla="*/ 1078 h 2592"/>
                <a:gd name="T4" fmla="*/ 1194 w 2052"/>
                <a:gd name="T5" fmla="*/ 1002 h 2592"/>
                <a:gd name="T6" fmla="*/ 1100 w 2052"/>
                <a:gd name="T7" fmla="*/ 916 h 2592"/>
                <a:gd name="T8" fmla="*/ 1012 w 2052"/>
                <a:gd name="T9" fmla="*/ 824 h 2592"/>
                <a:gd name="T10" fmla="*/ 932 w 2052"/>
                <a:gd name="T11" fmla="*/ 724 h 2592"/>
                <a:gd name="T12" fmla="*/ 860 w 2052"/>
                <a:gd name="T13" fmla="*/ 616 h 2592"/>
                <a:gd name="T14" fmla="*/ 798 w 2052"/>
                <a:gd name="T15" fmla="*/ 504 h 2592"/>
                <a:gd name="T16" fmla="*/ 746 w 2052"/>
                <a:gd name="T17" fmla="*/ 386 h 2592"/>
                <a:gd name="T18" fmla="*/ 706 w 2052"/>
                <a:gd name="T19" fmla="*/ 262 h 2592"/>
                <a:gd name="T20" fmla="*/ 676 w 2052"/>
                <a:gd name="T21" fmla="*/ 132 h 2592"/>
                <a:gd name="T22" fmla="*/ 656 w 2052"/>
                <a:gd name="T23" fmla="*/ 0 h 2592"/>
                <a:gd name="T24" fmla="*/ 584 w 2052"/>
                <a:gd name="T25" fmla="*/ 50 h 2592"/>
                <a:gd name="T26" fmla="*/ 482 w 2052"/>
                <a:gd name="T27" fmla="*/ 130 h 2592"/>
                <a:gd name="T28" fmla="*/ 388 w 2052"/>
                <a:gd name="T29" fmla="*/ 220 h 2592"/>
                <a:gd name="T30" fmla="*/ 302 w 2052"/>
                <a:gd name="T31" fmla="*/ 320 h 2592"/>
                <a:gd name="T32" fmla="*/ 226 w 2052"/>
                <a:gd name="T33" fmla="*/ 426 h 2592"/>
                <a:gd name="T34" fmla="*/ 160 w 2052"/>
                <a:gd name="T35" fmla="*/ 538 h 2592"/>
                <a:gd name="T36" fmla="*/ 104 w 2052"/>
                <a:gd name="T37" fmla="*/ 658 h 2592"/>
                <a:gd name="T38" fmla="*/ 60 w 2052"/>
                <a:gd name="T39" fmla="*/ 784 h 2592"/>
                <a:gd name="T40" fmla="*/ 26 w 2052"/>
                <a:gd name="T41" fmla="*/ 914 h 2592"/>
                <a:gd name="T42" fmla="*/ 6 w 2052"/>
                <a:gd name="T43" fmla="*/ 1050 h 2592"/>
                <a:gd name="T44" fmla="*/ 0 w 2052"/>
                <a:gd name="T45" fmla="*/ 1188 h 2592"/>
                <a:gd name="T46" fmla="*/ 6 w 2052"/>
                <a:gd name="T47" fmla="*/ 1332 h 2592"/>
                <a:gd name="T48" fmla="*/ 44 w 2052"/>
                <a:gd name="T49" fmla="*/ 1538 h 2592"/>
                <a:gd name="T50" fmla="*/ 110 w 2052"/>
                <a:gd name="T51" fmla="*/ 1734 h 2592"/>
                <a:gd name="T52" fmla="*/ 204 w 2052"/>
                <a:gd name="T53" fmla="*/ 1914 h 2592"/>
                <a:gd name="T54" fmla="*/ 320 w 2052"/>
                <a:gd name="T55" fmla="*/ 2080 h 2592"/>
                <a:gd name="T56" fmla="*/ 460 w 2052"/>
                <a:gd name="T57" fmla="*/ 2226 h 2592"/>
                <a:gd name="T58" fmla="*/ 618 w 2052"/>
                <a:gd name="T59" fmla="*/ 2352 h 2592"/>
                <a:gd name="T60" fmla="*/ 796 w 2052"/>
                <a:gd name="T61" fmla="*/ 2452 h 2592"/>
                <a:gd name="T62" fmla="*/ 986 w 2052"/>
                <a:gd name="T63" fmla="*/ 2528 h 2592"/>
                <a:gd name="T64" fmla="*/ 1190 w 2052"/>
                <a:gd name="T65" fmla="*/ 2574 h 2592"/>
                <a:gd name="T66" fmla="*/ 1402 w 2052"/>
                <a:gd name="T67" fmla="*/ 2592 h 2592"/>
                <a:gd name="T68" fmla="*/ 1490 w 2052"/>
                <a:gd name="T69" fmla="*/ 2588 h 2592"/>
                <a:gd name="T70" fmla="*/ 1618 w 2052"/>
                <a:gd name="T71" fmla="*/ 2574 h 2592"/>
                <a:gd name="T72" fmla="*/ 1742 w 2052"/>
                <a:gd name="T73" fmla="*/ 2550 h 2592"/>
                <a:gd name="T74" fmla="*/ 1864 w 2052"/>
                <a:gd name="T75" fmla="*/ 2514 h 2592"/>
                <a:gd name="T76" fmla="*/ 1978 w 2052"/>
                <a:gd name="T77" fmla="*/ 2468 h 2592"/>
                <a:gd name="T78" fmla="*/ 2052 w 2052"/>
                <a:gd name="T79" fmla="*/ 2432 h 2592"/>
                <a:gd name="T80" fmla="*/ 1940 w 2052"/>
                <a:gd name="T81" fmla="*/ 2352 h 2592"/>
                <a:gd name="T82" fmla="*/ 1836 w 2052"/>
                <a:gd name="T83" fmla="*/ 2264 h 2592"/>
                <a:gd name="T84" fmla="*/ 1742 w 2052"/>
                <a:gd name="T85" fmla="*/ 2166 h 2592"/>
                <a:gd name="T86" fmla="*/ 1656 w 2052"/>
                <a:gd name="T87" fmla="*/ 2060 h 2592"/>
                <a:gd name="T88" fmla="*/ 1580 w 2052"/>
                <a:gd name="T89" fmla="*/ 1946 h 2592"/>
                <a:gd name="T90" fmla="*/ 1514 w 2052"/>
                <a:gd name="T91" fmla="*/ 1826 h 2592"/>
                <a:gd name="T92" fmla="*/ 1460 w 2052"/>
                <a:gd name="T93" fmla="*/ 1698 h 2592"/>
                <a:gd name="T94" fmla="*/ 1418 w 2052"/>
                <a:gd name="T95" fmla="*/ 1566 h 2592"/>
                <a:gd name="T96" fmla="*/ 1388 w 2052"/>
                <a:gd name="T97" fmla="*/ 1428 h 2592"/>
                <a:gd name="T98" fmla="*/ 1372 w 2052"/>
                <a:gd name="T99" fmla="*/ 1286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2" h="2592">
                  <a:moveTo>
                    <a:pt x="1368" y="1188"/>
                  </a:moveTo>
                  <a:lnTo>
                    <a:pt x="1368" y="1188"/>
                  </a:lnTo>
                  <a:lnTo>
                    <a:pt x="1370" y="1124"/>
                  </a:lnTo>
                  <a:lnTo>
                    <a:pt x="1370" y="1124"/>
                  </a:lnTo>
                  <a:lnTo>
                    <a:pt x="1334" y="1100"/>
                  </a:lnTo>
                  <a:lnTo>
                    <a:pt x="1298" y="1078"/>
                  </a:lnTo>
                  <a:lnTo>
                    <a:pt x="1262" y="1052"/>
                  </a:lnTo>
                  <a:lnTo>
                    <a:pt x="1228" y="1028"/>
                  </a:lnTo>
                  <a:lnTo>
                    <a:pt x="1194" y="1002"/>
                  </a:lnTo>
                  <a:lnTo>
                    <a:pt x="1162" y="974"/>
                  </a:lnTo>
                  <a:lnTo>
                    <a:pt x="1130" y="946"/>
                  </a:lnTo>
                  <a:lnTo>
                    <a:pt x="1100" y="916"/>
                  </a:lnTo>
                  <a:lnTo>
                    <a:pt x="1068" y="886"/>
                  </a:lnTo>
                  <a:lnTo>
                    <a:pt x="1040" y="856"/>
                  </a:lnTo>
                  <a:lnTo>
                    <a:pt x="1012" y="824"/>
                  </a:lnTo>
                  <a:lnTo>
                    <a:pt x="984" y="792"/>
                  </a:lnTo>
                  <a:lnTo>
                    <a:pt x="958" y="758"/>
                  </a:lnTo>
                  <a:lnTo>
                    <a:pt x="932" y="724"/>
                  </a:lnTo>
                  <a:lnTo>
                    <a:pt x="906" y="688"/>
                  </a:lnTo>
                  <a:lnTo>
                    <a:pt x="884" y="654"/>
                  </a:lnTo>
                  <a:lnTo>
                    <a:pt x="860" y="616"/>
                  </a:lnTo>
                  <a:lnTo>
                    <a:pt x="838" y="580"/>
                  </a:lnTo>
                  <a:lnTo>
                    <a:pt x="818" y="542"/>
                  </a:lnTo>
                  <a:lnTo>
                    <a:pt x="798" y="504"/>
                  </a:lnTo>
                  <a:lnTo>
                    <a:pt x="780" y="464"/>
                  </a:lnTo>
                  <a:lnTo>
                    <a:pt x="764" y="426"/>
                  </a:lnTo>
                  <a:lnTo>
                    <a:pt x="746" y="386"/>
                  </a:lnTo>
                  <a:lnTo>
                    <a:pt x="732" y="344"/>
                  </a:lnTo>
                  <a:lnTo>
                    <a:pt x="718" y="304"/>
                  </a:lnTo>
                  <a:lnTo>
                    <a:pt x="706" y="262"/>
                  </a:lnTo>
                  <a:lnTo>
                    <a:pt x="694" y="218"/>
                  </a:lnTo>
                  <a:lnTo>
                    <a:pt x="684" y="176"/>
                  </a:lnTo>
                  <a:lnTo>
                    <a:pt x="676" y="132"/>
                  </a:lnTo>
                  <a:lnTo>
                    <a:pt x="668" y="90"/>
                  </a:lnTo>
                  <a:lnTo>
                    <a:pt x="662" y="44"/>
                  </a:lnTo>
                  <a:lnTo>
                    <a:pt x="656" y="0"/>
                  </a:lnTo>
                  <a:lnTo>
                    <a:pt x="656" y="0"/>
                  </a:lnTo>
                  <a:lnTo>
                    <a:pt x="620" y="24"/>
                  </a:lnTo>
                  <a:lnTo>
                    <a:pt x="584" y="50"/>
                  </a:lnTo>
                  <a:lnTo>
                    <a:pt x="550" y="76"/>
                  </a:lnTo>
                  <a:lnTo>
                    <a:pt x="514" y="102"/>
                  </a:lnTo>
                  <a:lnTo>
                    <a:pt x="482" y="130"/>
                  </a:lnTo>
                  <a:lnTo>
                    <a:pt x="450" y="160"/>
                  </a:lnTo>
                  <a:lnTo>
                    <a:pt x="418" y="190"/>
                  </a:lnTo>
                  <a:lnTo>
                    <a:pt x="388" y="220"/>
                  </a:lnTo>
                  <a:lnTo>
                    <a:pt x="358" y="252"/>
                  </a:lnTo>
                  <a:lnTo>
                    <a:pt x="330" y="286"/>
                  </a:lnTo>
                  <a:lnTo>
                    <a:pt x="302" y="320"/>
                  </a:lnTo>
                  <a:lnTo>
                    <a:pt x="276" y="354"/>
                  </a:lnTo>
                  <a:lnTo>
                    <a:pt x="250" y="390"/>
                  </a:lnTo>
                  <a:lnTo>
                    <a:pt x="226" y="426"/>
                  </a:lnTo>
                  <a:lnTo>
                    <a:pt x="202" y="462"/>
                  </a:lnTo>
                  <a:lnTo>
                    <a:pt x="180" y="500"/>
                  </a:lnTo>
                  <a:lnTo>
                    <a:pt x="160" y="538"/>
                  </a:lnTo>
                  <a:lnTo>
                    <a:pt x="140" y="578"/>
                  </a:lnTo>
                  <a:lnTo>
                    <a:pt x="120" y="618"/>
                  </a:lnTo>
                  <a:lnTo>
                    <a:pt x="104" y="658"/>
                  </a:lnTo>
                  <a:lnTo>
                    <a:pt x="88" y="700"/>
                  </a:lnTo>
                  <a:lnTo>
                    <a:pt x="72" y="742"/>
                  </a:lnTo>
                  <a:lnTo>
                    <a:pt x="60" y="784"/>
                  </a:lnTo>
                  <a:lnTo>
                    <a:pt x="46" y="826"/>
                  </a:lnTo>
                  <a:lnTo>
                    <a:pt x="36" y="870"/>
                  </a:lnTo>
                  <a:lnTo>
                    <a:pt x="26" y="914"/>
                  </a:lnTo>
                  <a:lnTo>
                    <a:pt x="18" y="958"/>
                  </a:lnTo>
                  <a:lnTo>
                    <a:pt x="12" y="1004"/>
                  </a:lnTo>
                  <a:lnTo>
                    <a:pt x="6" y="1050"/>
                  </a:lnTo>
                  <a:lnTo>
                    <a:pt x="2" y="1094"/>
                  </a:lnTo>
                  <a:lnTo>
                    <a:pt x="0" y="1142"/>
                  </a:lnTo>
                  <a:lnTo>
                    <a:pt x="0" y="1188"/>
                  </a:lnTo>
                  <a:lnTo>
                    <a:pt x="0" y="1188"/>
                  </a:lnTo>
                  <a:lnTo>
                    <a:pt x="2" y="1260"/>
                  </a:lnTo>
                  <a:lnTo>
                    <a:pt x="6" y="1332"/>
                  </a:lnTo>
                  <a:lnTo>
                    <a:pt x="16" y="1402"/>
                  </a:lnTo>
                  <a:lnTo>
                    <a:pt x="28" y="1470"/>
                  </a:lnTo>
                  <a:lnTo>
                    <a:pt x="44" y="1538"/>
                  </a:lnTo>
                  <a:lnTo>
                    <a:pt x="62" y="1604"/>
                  </a:lnTo>
                  <a:lnTo>
                    <a:pt x="84" y="1670"/>
                  </a:lnTo>
                  <a:lnTo>
                    <a:pt x="110" y="1734"/>
                  </a:lnTo>
                  <a:lnTo>
                    <a:pt x="138" y="1796"/>
                  </a:lnTo>
                  <a:lnTo>
                    <a:pt x="170" y="1856"/>
                  </a:lnTo>
                  <a:lnTo>
                    <a:pt x="204" y="1914"/>
                  </a:lnTo>
                  <a:lnTo>
                    <a:pt x="240" y="1972"/>
                  </a:lnTo>
                  <a:lnTo>
                    <a:pt x="278" y="2026"/>
                  </a:lnTo>
                  <a:lnTo>
                    <a:pt x="320" y="2080"/>
                  </a:lnTo>
                  <a:lnTo>
                    <a:pt x="364" y="2130"/>
                  </a:lnTo>
                  <a:lnTo>
                    <a:pt x="412" y="2180"/>
                  </a:lnTo>
                  <a:lnTo>
                    <a:pt x="460" y="2226"/>
                  </a:lnTo>
                  <a:lnTo>
                    <a:pt x="510" y="2270"/>
                  </a:lnTo>
                  <a:lnTo>
                    <a:pt x="564" y="2312"/>
                  </a:lnTo>
                  <a:lnTo>
                    <a:pt x="618" y="2352"/>
                  </a:lnTo>
                  <a:lnTo>
                    <a:pt x="676" y="2388"/>
                  </a:lnTo>
                  <a:lnTo>
                    <a:pt x="734" y="2422"/>
                  </a:lnTo>
                  <a:lnTo>
                    <a:pt x="796" y="2452"/>
                  </a:lnTo>
                  <a:lnTo>
                    <a:pt x="858" y="2480"/>
                  </a:lnTo>
                  <a:lnTo>
                    <a:pt x="920" y="2506"/>
                  </a:lnTo>
                  <a:lnTo>
                    <a:pt x="986" y="2528"/>
                  </a:lnTo>
                  <a:lnTo>
                    <a:pt x="1052" y="2546"/>
                  </a:lnTo>
                  <a:lnTo>
                    <a:pt x="1120" y="2562"/>
                  </a:lnTo>
                  <a:lnTo>
                    <a:pt x="1190" y="2574"/>
                  </a:lnTo>
                  <a:lnTo>
                    <a:pt x="1260" y="2584"/>
                  </a:lnTo>
                  <a:lnTo>
                    <a:pt x="1330" y="2590"/>
                  </a:lnTo>
                  <a:lnTo>
                    <a:pt x="1402" y="2592"/>
                  </a:lnTo>
                  <a:lnTo>
                    <a:pt x="1402" y="2592"/>
                  </a:lnTo>
                  <a:lnTo>
                    <a:pt x="1446" y="2590"/>
                  </a:lnTo>
                  <a:lnTo>
                    <a:pt x="1490" y="2588"/>
                  </a:lnTo>
                  <a:lnTo>
                    <a:pt x="1534" y="2586"/>
                  </a:lnTo>
                  <a:lnTo>
                    <a:pt x="1576" y="2580"/>
                  </a:lnTo>
                  <a:lnTo>
                    <a:pt x="1618" y="2574"/>
                  </a:lnTo>
                  <a:lnTo>
                    <a:pt x="1660" y="2568"/>
                  </a:lnTo>
                  <a:lnTo>
                    <a:pt x="1702" y="2558"/>
                  </a:lnTo>
                  <a:lnTo>
                    <a:pt x="1742" y="2550"/>
                  </a:lnTo>
                  <a:lnTo>
                    <a:pt x="1784" y="2538"/>
                  </a:lnTo>
                  <a:lnTo>
                    <a:pt x="1824" y="2526"/>
                  </a:lnTo>
                  <a:lnTo>
                    <a:pt x="1864" y="2514"/>
                  </a:lnTo>
                  <a:lnTo>
                    <a:pt x="1902" y="2500"/>
                  </a:lnTo>
                  <a:lnTo>
                    <a:pt x="1940" y="2484"/>
                  </a:lnTo>
                  <a:lnTo>
                    <a:pt x="1978" y="2468"/>
                  </a:lnTo>
                  <a:lnTo>
                    <a:pt x="2016" y="2450"/>
                  </a:lnTo>
                  <a:lnTo>
                    <a:pt x="2052" y="2432"/>
                  </a:lnTo>
                  <a:lnTo>
                    <a:pt x="2052" y="2432"/>
                  </a:lnTo>
                  <a:lnTo>
                    <a:pt x="2014" y="2406"/>
                  </a:lnTo>
                  <a:lnTo>
                    <a:pt x="1978" y="2380"/>
                  </a:lnTo>
                  <a:lnTo>
                    <a:pt x="1940" y="2352"/>
                  </a:lnTo>
                  <a:lnTo>
                    <a:pt x="1906" y="2324"/>
                  </a:lnTo>
                  <a:lnTo>
                    <a:pt x="1870" y="2294"/>
                  </a:lnTo>
                  <a:lnTo>
                    <a:pt x="1836" y="2264"/>
                  </a:lnTo>
                  <a:lnTo>
                    <a:pt x="1804" y="2232"/>
                  </a:lnTo>
                  <a:lnTo>
                    <a:pt x="1772" y="2200"/>
                  </a:lnTo>
                  <a:lnTo>
                    <a:pt x="1742" y="2166"/>
                  </a:lnTo>
                  <a:lnTo>
                    <a:pt x="1712" y="2132"/>
                  </a:lnTo>
                  <a:lnTo>
                    <a:pt x="1684" y="2096"/>
                  </a:lnTo>
                  <a:lnTo>
                    <a:pt x="1656" y="2060"/>
                  </a:lnTo>
                  <a:lnTo>
                    <a:pt x="1630" y="2024"/>
                  </a:lnTo>
                  <a:lnTo>
                    <a:pt x="1604" y="1986"/>
                  </a:lnTo>
                  <a:lnTo>
                    <a:pt x="1580" y="1946"/>
                  </a:lnTo>
                  <a:lnTo>
                    <a:pt x="1556" y="1908"/>
                  </a:lnTo>
                  <a:lnTo>
                    <a:pt x="1534" y="1868"/>
                  </a:lnTo>
                  <a:lnTo>
                    <a:pt x="1514" y="1826"/>
                  </a:lnTo>
                  <a:lnTo>
                    <a:pt x="1494" y="1784"/>
                  </a:lnTo>
                  <a:lnTo>
                    <a:pt x="1476" y="1742"/>
                  </a:lnTo>
                  <a:lnTo>
                    <a:pt x="1460" y="1698"/>
                  </a:lnTo>
                  <a:lnTo>
                    <a:pt x="1444" y="1654"/>
                  </a:lnTo>
                  <a:lnTo>
                    <a:pt x="1430" y="1610"/>
                  </a:lnTo>
                  <a:lnTo>
                    <a:pt x="1418" y="1566"/>
                  </a:lnTo>
                  <a:lnTo>
                    <a:pt x="1406" y="1520"/>
                  </a:lnTo>
                  <a:lnTo>
                    <a:pt x="1396" y="1474"/>
                  </a:lnTo>
                  <a:lnTo>
                    <a:pt x="1388" y="1428"/>
                  </a:lnTo>
                  <a:lnTo>
                    <a:pt x="1380" y="1380"/>
                  </a:lnTo>
                  <a:lnTo>
                    <a:pt x="1376" y="1332"/>
                  </a:lnTo>
                  <a:lnTo>
                    <a:pt x="1372" y="1286"/>
                  </a:lnTo>
                  <a:lnTo>
                    <a:pt x="1370" y="1236"/>
                  </a:lnTo>
                  <a:lnTo>
                    <a:pt x="1368" y="11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8" name="Freeform 12"/>
            <p:cNvSpPr/>
            <p:nvPr/>
          </p:nvSpPr>
          <p:spPr bwMode="auto">
            <a:xfrm>
              <a:off x="2727326" y="2598737"/>
              <a:ext cx="3257550" cy="4114801"/>
            </a:xfrm>
            <a:custGeom>
              <a:avLst/>
              <a:gdLst>
                <a:gd name="T0" fmla="*/ 1370 w 2052"/>
                <a:gd name="T1" fmla="*/ 1124 h 2592"/>
                <a:gd name="T2" fmla="*/ 1298 w 2052"/>
                <a:gd name="T3" fmla="*/ 1078 h 2592"/>
                <a:gd name="T4" fmla="*/ 1194 w 2052"/>
                <a:gd name="T5" fmla="*/ 1002 h 2592"/>
                <a:gd name="T6" fmla="*/ 1100 w 2052"/>
                <a:gd name="T7" fmla="*/ 916 h 2592"/>
                <a:gd name="T8" fmla="*/ 1012 w 2052"/>
                <a:gd name="T9" fmla="*/ 824 h 2592"/>
                <a:gd name="T10" fmla="*/ 932 w 2052"/>
                <a:gd name="T11" fmla="*/ 724 h 2592"/>
                <a:gd name="T12" fmla="*/ 860 w 2052"/>
                <a:gd name="T13" fmla="*/ 616 h 2592"/>
                <a:gd name="T14" fmla="*/ 798 w 2052"/>
                <a:gd name="T15" fmla="*/ 504 h 2592"/>
                <a:gd name="T16" fmla="*/ 746 w 2052"/>
                <a:gd name="T17" fmla="*/ 386 h 2592"/>
                <a:gd name="T18" fmla="*/ 706 w 2052"/>
                <a:gd name="T19" fmla="*/ 262 h 2592"/>
                <a:gd name="T20" fmla="*/ 676 w 2052"/>
                <a:gd name="T21" fmla="*/ 132 h 2592"/>
                <a:gd name="T22" fmla="*/ 656 w 2052"/>
                <a:gd name="T23" fmla="*/ 0 h 2592"/>
                <a:gd name="T24" fmla="*/ 584 w 2052"/>
                <a:gd name="T25" fmla="*/ 50 h 2592"/>
                <a:gd name="T26" fmla="*/ 482 w 2052"/>
                <a:gd name="T27" fmla="*/ 130 h 2592"/>
                <a:gd name="T28" fmla="*/ 388 w 2052"/>
                <a:gd name="T29" fmla="*/ 220 h 2592"/>
                <a:gd name="T30" fmla="*/ 302 w 2052"/>
                <a:gd name="T31" fmla="*/ 320 h 2592"/>
                <a:gd name="T32" fmla="*/ 226 w 2052"/>
                <a:gd name="T33" fmla="*/ 426 h 2592"/>
                <a:gd name="T34" fmla="*/ 160 w 2052"/>
                <a:gd name="T35" fmla="*/ 538 h 2592"/>
                <a:gd name="T36" fmla="*/ 104 w 2052"/>
                <a:gd name="T37" fmla="*/ 658 h 2592"/>
                <a:gd name="T38" fmla="*/ 60 w 2052"/>
                <a:gd name="T39" fmla="*/ 784 h 2592"/>
                <a:gd name="T40" fmla="*/ 26 w 2052"/>
                <a:gd name="T41" fmla="*/ 914 h 2592"/>
                <a:gd name="T42" fmla="*/ 6 w 2052"/>
                <a:gd name="T43" fmla="*/ 1050 h 2592"/>
                <a:gd name="T44" fmla="*/ 0 w 2052"/>
                <a:gd name="T45" fmla="*/ 1188 h 2592"/>
                <a:gd name="T46" fmla="*/ 6 w 2052"/>
                <a:gd name="T47" fmla="*/ 1332 h 2592"/>
                <a:gd name="T48" fmla="*/ 44 w 2052"/>
                <a:gd name="T49" fmla="*/ 1538 h 2592"/>
                <a:gd name="T50" fmla="*/ 110 w 2052"/>
                <a:gd name="T51" fmla="*/ 1734 h 2592"/>
                <a:gd name="T52" fmla="*/ 204 w 2052"/>
                <a:gd name="T53" fmla="*/ 1914 h 2592"/>
                <a:gd name="T54" fmla="*/ 320 w 2052"/>
                <a:gd name="T55" fmla="*/ 2080 h 2592"/>
                <a:gd name="T56" fmla="*/ 460 w 2052"/>
                <a:gd name="T57" fmla="*/ 2226 h 2592"/>
                <a:gd name="T58" fmla="*/ 618 w 2052"/>
                <a:gd name="T59" fmla="*/ 2352 h 2592"/>
                <a:gd name="T60" fmla="*/ 796 w 2052"/>
                <a:gd name="T61" fmla="*/ 2452 h 2592"/>
                <a:gd name="T62" fmla="*/ 986 w 2052"/>
                <a:gd name="T63" fmla="*/ 2528 h 2592"/>
                <a:gd name="T64" fmla="*/ 1190 w 2052"/>
                <a:gd name="T65" fmla="*/ 2574 h 2592"/>
                <a:gd name="T66" fmla="*/ 1402 w 2052"/>
                <a:gd name="T67" fmla="*/ 2592 h 2592"/>
                <a:gd name="T68" fmla="*/ 1490 w 2052"/>
                <a:gd name="T69" fmla="*/ 2588 h 2592"/>
                <a:gd name="T70" fmla="*/ 1618 w 2052"/>
                <a:gd name="T71" fmla="*/ 2574 h 2592"/>
                <a:gd name="T72" fmla="*/ 1742 w 2052"/>
                <a:gd name="T73" fmla="*/ 2550 h 2592"/>
                <a:gd name="T74" fmla="*/ 1864 w 2052"/>
                <a:gd name="T75" fmla="*/ 2514 h 2592"/>
                <a:gd name="T76" fmla="*/ 1978 w 2052"/>
                <a:gd name="T77" fmla="*/ 2468 h 2592"/>
                <a:gd name="T78" fmla="*/ 2052 w 2052"/>
                <a:gd name="T79" fmla="*/ 2432 h 2592"/>
                <a:gd name="T80" fmla="*/ 1940 w 2052"/>
                <a:gd name="T81" fmla="*/ 2352 h 2592"/>
                <a:gd name="T82" fmla="*/ 1836 w 2052"/>
                <a:gd name="T83" fmla="*/ 2264 h 2592"/>
                <a:gd name="T84" fmla="*/ 1742 w 2052"/>
                <a:gd name="T85" fmla="*/ 2166 h 2592"/>
                <a:gd name="T86" fmla="*/ 1656 w 2052"/>
                <a:gd name="T87" fmla="*/ 2060 h 2592"/>
                <a:gd name="T88" fmla="*/ 1580 w 2052"/>
                <a:gd name="T89" fmla="*/ 1946 h 2592"/>
                <a:gd name="T90" fmla="*/ 1514 w 2052"/>
                <a:gd name="T91" fmla="*/ 1826 h 2592"/>
                <a:gd name="T92" fmla="*/ 1460 w 2052"/>
                <a:gd name="T93" fmla="*/ 1698 h 2592"/>
                <a:gd name="T94" fmla="*/ 1418 w 2052"/>
                <a:gd name="T95" fmla="*/ 1566 h 2592"/>
                <a:gd name="T96" fmla="*/ 1388 w 2052"/>
                <a:gd name="T97" fmla="*/ 1428 h 2592"/>
                <a:gd name="T98" fmla="*/ 1372 w 2052"/>
                <a:gd name="T99" fmla="*/ 1286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2" h="2592">
                  <a:moveTo>
                    <a:pt x="1368" y="1188"/>
                  </a:moveTo>
                  <a:lnTo>
                    <a:pt x="1368" y="1188"/>
                  </a:lnTo>
                  <a:lnTo>
                    <a:pt x="1370" y="1124"/>
                  </a:lnTo>
                  <a:lnTo>
                    <a:pt x="1370" y="1124"/>
                  </a:lnTo>
                  <a:lnTo>
                    <a:pt x="1334" y="1100"/>
                  </a:lnTo>
                  <a:lnTo>
                    <a:pt x="1298" y="1078"/>
                  </a:lnTo>
                  <a:lnTo>
                    <a:pt x="1262" y="1052"/>
                  </a:lnTo>
                  <a:lnTo>
                    <a:pt x="1228" y="1028"/>
                  </a:lnTo>
                  <a:lnTo>
                    <a:pt x="1194" y="1002"/>
                  </a:lnTo>
                  <a:lnTo>
                    <a:pt x="1162" y="974"/>
                  </a:lnTo>
                  <a:lnTo>
                    <a:pt x="1130" y="946"/>
                  </a:lnTo>
                  <a:lnTo>
                    <a:pt x="1100" y="916"/>
                  </a:lnTo>
                  <a:lnTo>
                    <a:pt x="1068" y="886"/>
                  </a:lnTo>
                  <a:lnTo>
                    <a:pt x="1040" y="856"/>
                  </a:lnTo>
                  <a:lnTo>
                    <a:pt x="1012" y="824"/>
                  </a:lnTo>
                  <a:lnTo>
                    <a:pt x="984" y="792"/>
                  </a:lnTo>
                  <a:lnTo>
                    <a:pt x="958" y="758"/>
                  </a:lnTo>
                  <a:lnTo>
                    <a:pt x="932" y="724"/>
                  </a:lnTo>
                  <a:lnTo>
                    <a:pt x="906" y="688"/>
                  </a:lnTo>
                  <a:lnTo>
                    <a:pt x="884" y="654"/>
                  </a:lnTo>
                  <a:lnTo>
                    <a:pt x="860" y="616"/>
                  </a:lnTo>
                  <a:lnTo>
                    <a:pt x="838" y="580"/>
                  </a:lnTo>
                  <a:lnTo>
                    <a:pt x="818" y="542"/>
                  </a:lnTo>
                  <a:lnTo>
                    <a:pt x="798" y="504"/>
                  </a:lnTo>
                  <a:lnTo>
                    <a:pt x="780" y="464"/>
                  </a:lnTo>
                  <a:lnTo>
                    <a:pt x="764" y="426"/>
                  </a:lnTo>
                  <a:lnTo>
                    <a:pt x="746" y="386"/>
                  </a:lnTo>
                  <a:lnTo>
                    <a:pt x="732" y="344"/>
                  </a:lnTo>
                  <a:lnTo>
                    <a:pt x="718" y="304"/>
                  </a:lnTo>
                  <a:lnTo>
                    <a:pt x="706" y="262"/>
                  </a:lnTo>
                  <a:lnTo>
                    <a:pt x="694" y="218"/>
                  </a:lnTo>
                  <a:lnTo>
                    <a:pt x="684" y="176"/>
                  </a:lnTo>
                  <a:lnTo>
                    <a:pt x="676" y="132"/>
                  </a:lnTo>
                  <a:lnTo>
                    <a:pt x="668" y="90"/>
                  </a:lnTo>
                  <a:lnTo>
                    <a:pt x="662" y="44"/>
                  </a:lnTo>
                  <a:lnTo>
                    <a:pt x="656" y="0"/>
                  </a:lnTo>
                  <a:lnTo>
                    <a:pt x="656" y="0"/>
                  </a:lnTo>
                  <a:lnTo>
                    <a:pt x="620" y="24"/>
                  </a:lnTo>
                  <a:lnTo>
                    <a:pt x="584" y="50"/>
                  </a:lnTo>
                  <a:lnTo>
                    <a:pt x="550" y="76"/>
                  </a:lnTo>
                  <a:lnTo>
                    <a:pt x="514" y="102"/>
                  </a:lnTo>
                  <a:lnTo>
                    <a:pt x="482" y="130"/>
                  </a:lnTo>
                  <a:lnTo>
                    <a:pt x="450" y="160"/>
                  </a:lnTo>
                  <a:lnTo>
                    <a:pt x="418" y="190"/>
                  </a:lnTo>
                  <a:lnTo>
                    <a:pt x="388" y="220"/>
                  </a:lnTo>
                  <a:lnTo>
                    <a:pt x="358" y="252"/>
                  </a:lnTo>
                  <a:lnTo>
                    <a:pt x="330" y="286"/>
                  </a:lnTo>
                  <a:lnTo>
                    <a:pt x="302" y="320"/>
                  </a:lnTo>
                  <a:lnTo>
                    <a:pt x="276" y="354"/>
                  </a:lnTo>
                  <a:lnTo>
                    <a:pt x="250" y="390"/>
                  </a:lnTo>
                  <a:lnTo>
                    <a:pt x="226" y="426"/>
                  </a:lnTo>
                  <a:lnTo>
                    <a:pt x="202" y="462"/>
                  </a:lnTo>
                  <a:lnTo>
                    <a:pt x="180" y="500"/>
                  </a:lnTo>
                  <a:lnTo>
                    <a:pt x="160" y="538"/>
                  </a:lnTo>
                  <a:lnTo>
                    <a:pt x="140" y="578"/>
                  </a:lnTo>
                  <a:lnTo>
                    <a:pt x="120" y="618"/>
                  </a:lnTo>
                  <a:lnTo>
                    <a:pt x="104" y="658"/>
                  </a:lnTo>
                  <a:lnTo>
                    <a:pt x="88" y="700"/>
                  </a:lnTo>
                  <a:lnTo>
                    <a:pt x="72" y="742"/>
                  </a:lnTo>
                  <a:lnTo>
                    <a:pt x="60" y="784"/>
                  </a:lnTo>
                  <a:lnTo>
                    <a:pt x="46" y="826"/>
                  </a:lnTo>
                  <a:lnTo>
                    <a:pt x="36" y="870"/>
                  </a:lnTo>
                  <a:lnTo>
                    <a:pt x="26" y="914"/>
                  </a:lnTo>
                  <a:lnTo>
                    <a:pt x="18" y="958"/>
                  </a:lnTo>
                  <a:lnTo>
                    <a:pt x="12" y="1004"/>
                  </a:lnTo>
                  <a:lnTo>
                    <a:pt x="6" y="1050"/>
                  </a:lnTo>
                  <a:lnTo>
                    <a:pt x="2" y="1094"/>
                  </a:lnTo>
                  <a:lnTo>
                    <a:pt x="0" y="1142"/>
                  </a:lnTo>
                  <a:lnTo>
                    <a:pt x="0" y="1188"/>
                  </a:lnTo>
                  <a:lnTo>
                    <a:pt x="0" y="1188"/>
                  </a:lnTo>
                  <a:lnTo>
                    <a:pt x="2" y="1260"/>
                  </a:lnTo>
                  <a:lnTo>
                    <a:pt x="6" y="1332"/>
                  </a:lnTo>
                  <a:lnTo>
                    <a:pt x="16" y="1402"/>
                  </a:lnTo>
                  <a:lnTo>
                    <a:pt x="28" y="1470"/>
                  </a:lnTo>
                  <a:lnTo>
                    <a:pt x="44" y="1538"/>
                  </a:lnTo>
                  <a:lnTo>
                    <a:pt x="62" y="1604"/>
                  </a:lnTo>
                  <a:lnTo>
                    <a:pt x="84" y="1670"/>
                  </a:lnTo>
                  <a:lnTo>
                    <a:pt x="110" y="1734"/>
                  </a:lnTo>
                  <a:lnTo>
                    <a:pt x="138" y="1796"/>
                  </a:lnTo>
                  <a:lnTo>
                    <a:pt x="170" y="1856"/>
                  </a:lnTo>
                  <a:lnTo>
                    <a:pt x="204" y="1914"/>
                  </a:lnTo>
                  <a:lnTo>
                    <a:pt x="240" y="1972"/>
                  </a:lnTo>
                  <a:lnTo>
                    <a:pt x="278" y="2026"/>
                  </a:lnTo>
                  <a:lnTo>
                    <a:pt x="320" y="2080"/>
                  </a:lnTo>
                  <a:lnTo>
                    <a:pt x="364" y="2130"/>
                  </a:lnTo>
                  <a:lnTo>
                    <a:pt x="412" y="2180"/>
                  </a:lnTo>
                  <a:lnTo>
                    <a:pt x="460" y="2226"/>
                  </a:lnTo>
                  <a:lnTo>
                    <a:pt x="510" y="2270"/>
                  </a:lnTo>
                  <a:lnTo>
                    <a:pt x="564" y="2312"/>
                  </a:lnTo>
                  <a:lnTo>
                    <a:pt x="618" y="2352"/>
                  </a:lnTo>
                  <a:lnTo>
                    <a:pt x="676" y="2388"/>
                  </a:lnTo>
                  <a:lnTo>
                    <a:pt x="734" y="2422"/>
                  </a:lnTo>
                  <a:lnTo>
                    <a:pt x="796" y="2452"/>
                  </a:lnTo>
                  <a:lnTo>
                    <a:pt x="858" y="2480"/>
                  </a:lnTo>
                  <a:lnTo>
                    <a:pt x="920" y="2506"/>
                  </a:lnTo>
                  <a:lnTo>
                    <a:pt x="986" y="2528"/>
                  </a:lnTo>
                  <a:lnTo>
                    <a:pt x="1052" y="2546"/>
                  </a:lnTo>
                  <a:lnTo>
                    <a:pt x="1120" y="2562"/>
                  </a:lnTo>
                  <a:lnTo>
                    <a:pt x="1190" y="2574"/>
                  </a:lnTo>
                  <a:lnTo>
                    <a:pt x="1260" y="2584"/>
                  </a:lnTo>
                  <a:lnTo>
                    <a:pt x="1330" y="2590"/>
                  </a:lnTo>
                  <a:lnTo>
                    <a:pt x="1402" y="2592"/>
                  </a:lnTo>
                  <a:lnTo>
                    <a:pt x="1402" y="2592"/>
                  </a:lnTo>
                  <a:lnTo>
                    <a:pt x="1446" y="2590"/>
                  </a:lnTo>
                  <a:lnTo>
                    <a:pt x="1490" y="2588"/>
                  </a:lnTo>
                  <a:lnTo>
                    <a:pt x="1534" y="2586"/>
                  </a:lnTo>
                  <a:lnTo>
                    <a:pt x="1576" y="2580"/>
                  </a:lnTo>
                  <a:lnTo>
                    <a:pt x="1618" y="2574"/>
                  </a:lnTo>
                  <a:lnTo>
                    <a:pt x="1660" y="2568"/>
                  </a:lnTo>
                  <a:lnTo>
                    <a:pt x="1702" y="2558"/>
                  </a:lnTo>
                  <a:lnTo>
                    <a:pt x="1742" y="2550"/>
                  </a:lnTo>
                  <a:lnTo>
                    <a:pt x="1784" y="2538"/>
                  </a:lnTo>
                  <a:lnTo>
                    <a:pt x="1824" y="2526"/>
                  </a:lnTo>
                  <a:lnTo>
                    <a:pt x="1864" y="2514"/>
                  </a:lnTo>
                  <a:lnTo>
                    <a:pt x="1902" y="2500"/>
                  </a:lnTo>
                  <a:lnTo>
                    <a:pt x="1940" y="2484"/>
                  </a:lnTo>
                  <a:lnTo>
                    <a:pt x="1978" y="2468"/>
                  </a:lnTo>
                  <a:lnTo>
                    <a:pt x="2016" y="2450"/>
                  </a:lnTo>
                  <a:lnTo>
                    <a:pt x="2052" y="2432"/>
                  </a:lnTo>
                  <a:lnTo>
                    <a:pt x="2052" y="2432"/>
                  </a:lnTo>
                  <a:lnTo>
                    <a:pt x="2014" y="2406"/>
                  </a:lnTo>
                  <a:lnTo>
                    <a:pt x="1978" y="2380"/>
                  </a:lnTo>
                  <a:lnTo>
                    <a:pt x="1940" y="2352"/>
                  </a:lnTo>
                  <a:lnTo>
                    <a:pt x="1906" y="2324"/>
                  </a:lnTo>
                  <a:lnTo>
                    <a:pt x="1870" y="2294"/>
                  </a:lnTo>
                  <a:lnTo>
                    <a:pt x="1836" y="2264"/>
                  </a:lnTo>
                  <a:lnTo>
                    <a:pt x="1804" y="2232"/>
                  </a:lnTo>
                  <a:lnTo>
                    <a:pt x="1772" y="2200"/>
                  </a:lnTo>
                  <a:lnTo>
                    <a:pt x="1742" y="2166"/>
                  </a:lnTo>
                  <a:lnTo>
                    <a:pt x="1712" y="2132"/>
                  </a:lnTo>
                  <a:lnTo>
                    <a:pt x="1684" y="2096"/>
                  </a:lnTo>
                  <a:lnTo>
                    <a:pt x="1656" y="2060"/>
                  </a:lnTo>
                  <a:lnTo>
                    <a:pt x="1630" y="2024"/>
                  </a:lnTo>
                  <a:lnTo>
                    <a:pt x="1604" y="1986"/>
                  </a:lnTo>
                  <a:lnTo>
                    <a:pt x="1580" y="1946"/>
                  </a:lnTo>
                  <a:lnTo>
                    <a:pt x="1556" y="1908"/>
                  </a:lnTo>
                  <a:lnTo>
                    <a:pt x="1534" y="1868"/>
                  </a:lnTo>
                  <a:lnTo>
                    <a:pt x="1514" y="1826"/>
                  </a:lnTo>
                  <a:lnTo>
                    <a:pt x="1494" y="1784"/>
                  </a:lnTo>
                  <a:lnTo>
                    <a:pt x="1476" y="1742"/>
                  </a:lnTo>
                  <a:lnTo>
                    <a:pt x="1460" y="1698"/>
                  </a:lnTo>
                  <a:lnTo>
                    <a:pt x="1444" y="1654"/>
                  </a:lnTo>
                  <a:lnTo>
                    <a:pt x="1430" y="1610"/>
                  </a:lnTo>
                  <a:lnTo>
                    <a:pt x="1418" y="1566"/>
                  </a:lnTo>
                  <a:lnTo>
                    <a:pt x="1406" y="1520"/>
                  </a:lnTo>
                  <a:lnTo>
                    <a:pt x="1396" y="1474"/>
                  </a:lnTo>
                  <a:lnTo>
                    <a:pt x="1388" y="1428"/>
                  </a:lnTo>
                  <a:lnTo>
                    <a:pt x="1380" y="1380"/>
                  </a:lnTo>
                  <a:lnTo>
                    <a:pt x="1376" y="1332"/>
                  </a:lnTo>
                  <a:lnTo>
                    <a:pt x="1372" y="1286"/>
                  </a:lnTo>
                  <a:lnTo>
                    <a:pt x="1370" y="1236"/>
                  </a:lnTo>
                  <a:lnTo>
                    <a:pt x="1368" y="1188"/>
                  </a:ln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19" name="Freeform 13"/>
            <p:cNvSpPr/>
            <p:nvPr/>
          </p:nvSpPr>
          <p:spPr bwMode="auto">
            <a:xfrm>
              <a:off x="3873501" y="2255838"/>
              <a:ext cx="2111375" cy="2003426"/>
            </a:xfrm>
            <a:custGeom>
              <a:avLst/>
              <a:gdLst>
                <a:gd name="T0" fmla="*/ 654 w 1330"/>
                <a:gd name="T1" fmla="*/ 1262 h 1262"/>
                <a:gd name="T2" fmla="*/ 664 w 1330"/>
                <a:gd name="T3" fmla="*/ 1176 h 1262"/>
                <a:gd name="T4" fmla="*/ 680 w 1330"/>
                <a:gd name="T5" fmla="*/ 1092 h 1262"/>
                <a:gd name="T6" fmla="*/ 700 w 1330"/>
                <a:gd name="T7" fmla="*/ 1008 h 1262"/>
                <a:gd name="T8" fmla="*/ 726 w 1330"/>
                <a:gd name="T9" fmla="*/ 928 h 1262"/>
                <a:gd name="T10" fmla="*/ 754 w 1330"/>
                <a:gd name="T11" fmla="*/ 850 h 1262"/>
                <a:gd name="T12" fmla="*/ 826 w 1330"/>
                <a:gd name="T13" fmla="*/ 698 h 1262"/>
                <a:gd name="T14" fmla="*/ 914 w 1330"/>
                <a:gd name="T15" fmla="*/ 558 h 1262"/>
                <a:gd name="T16" fmla="*/ 1018 w 1330"/>
                <a:gd name="T17" fmla="*/ 428 h 1262"/>
                <a:gd name="T18" fmla="*/ 1134 w 1330"/>
                <a:gd name="T19" fmla="*/ 310 h 1262"/>
                <a:gd name="T20" fmla="*/ 1262 w 1330"/>
                <a:gd name="T21" fmla="*/ 208 h 1262"/>
                <a:gd name="T22" fmla="*/ 1330 w 1330"/>
                <a:gd name="T23" fmla="*/ 160 h 1262"/>
                <a:gd name="T24" fmla="*/ 1256 w 1330"/>
                <a:gd name="T25" fmla="*/ 124 h 1262"/>
                <a:gd name="T26" fmla="*/ 1180 w 1330"/>
                <a:gd name="T27" fmla="*/ 92 h 1262"/>
                <a:gd name="T28" fmla="*/ 1102 w 1330"/>
                <a:gd name="T29" fmla="*/ 66 h 1262"/>
                <a:gd name="T30" fmla="*/ 1020 w 1330"/>
                <a:gd name="T31" fmla="*/ 42 h 1262"/>
                <a:gd name="T32" fmla="*/ 938 w 1330"/>
                <a:gd name="T33" fmla="*/ 24 h 1262"/>
                <a:gd name="T34" fmla="*/ 854 w 1330"/>
                <a:gd name="T35" fmla="*/ 12 h 1262"/>
                <a:gd name="T36" fmla="*/ 768 w 1330"/>
                <a:gd name="T37" fmla="*/ 4 h 1262"/>
                <a:gd name="T38" fmla="*/ 680 w 1330"/>
                <a:gd name="T39" fmla="*/ 0 h 1262"/>
                <a:gd name="T40" fmla="*/ 634 w 1330"/>
                <a:gd name="T41" fmla="*/ 2 h 1262"/>
                <a:gd name="T42" fmla="*/ 544 w 1330"/>
                <a:gd name="T43" fmla="*/ 8 h 1262"/>
                <a:gd name="T44" fmla="*/ 454 w 1330"/>
                <a:gd name="T45" fmla="*/ 20 h 1262"/>
                <a:gd name="T46" fmla="*/ 366 w 1330"/>
                <a:gd name="T47" fmla="*/ 36 h 1262"/>
                <a:gd name="T48" fmla="*/ 282 w 1330"/>
                <a:gd name="T49" fmla="*/ 58 h 1262"/>
                <a:gd name="T50" fmla="*/ 198 w 1330"/>
                <a:gd name="T51" fmla="*/ 86 h 1262"/>
                <a:gd name="T52" fmla="*/ 116 w 1330"/>
                <a:gd name="T53" fmla="*/ 120 h 1262"/>
                <a:gd name="T54" fmla="*/ 38 w 1330"/>
                <a:gd name="T55" fmla="*/ 156 h 1262"/>
                <a:gd name="T56" fmla="*/ 0 w 1330"/>
                <a:gd name="T57" fmla="*/ 178 h 1262"/>
                <a:gd name="T58" fmla="*/ 10 w 1330"/>
                <a:gd name="T59" fmla="*/ 262 h 1262"/>
                <a:gd name="T60" fmla="*/ 22 w 1330"/>
                <a:gd name="T61" fmla="*/ 346 h 1262"/>
                <a:gd name="T62" fmla="*/ 42 w 1330"/>
                <a:gd name="T63" fmla="*/ 426 h 1262"/>
                <a:gd name="T64" fmla="*/ 64 w 1330"/>
                <a:gd name="T65" fmla="*/ 506 h 1262"/>
                <a:gd name="T66" fmla="*/ 92 w 1330"/>
                <a:gd name="T67" fmla="*/ 584 h 1262"/>
                <a:gd name="T68" fmla="*/ 124 w 1330"/>
                <a:gd name="T69" fmla="*/ 660 h 1262"/>
                <a:gd name="T70" fmla="*/ 202 w 1330"/>
                <a:gd name="T71" fmla="*/ 804 h 1262"/>
                <a:gd name="T72" fmla="*/ 294 w 1330"/>
                <a:gd name="T73" fmla="*/ 938 h 1262"/>
                <a:gd name="T74" fmla="*/ 402 w 1330"/>
                <a:gd name="T75" fmla="*/ 1058 h 1262"/>
                <a:gd name="T76" fmla="*/ 522 w 1330"/>
                <a:gd name="T77" fmla="*/ 1168 h 1262"/>
                <a:gd name="T78" fmla="*/ 654 w 1330"/>
                <a:gd name="T79" fmla="*/ 1262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0" h="1262">
                  <a:moveTo>
                    <a:pt x="654" y="1262"/>
                  </a:moveTo>
                  <a:lnTo>
                    <a:pt x="654" y="1262"/>
                  </a:lnTo>
                  <a:lnTo>
                    <a:pt x="658" y="1218"/>
                  </a:lnTo>
                  <a:lnTo>
                    <a:pt x="664" y="1176"/>
                  </a:lnTo>
                  <a:lnTo>
                    <a:pt x="672" y="1134"/>
                  </a:lnTo>
                  <a:lnTo>
                    <a:pt x="680" y="1092"/>
                  </a:lnTo>
                  <a:lnTo>
                    <a:pt x="690" y="1050"/>
                  </a:lnTo>
                  <a:lnTo>
                    <a:pt x="700" y="1008"/>
                  </a:lnTo>
                  <a:lnTo>
                    <a:pt x="712" y="968"/>
                  </a:lnTo>
                  <a:lnTo>
                    <a:pt x="726" y="928"/>
                  </a:lnTo>
                  <a:lnTo>
                    <a:pt x="740" y="888"/>
                  </a:lnTo>
                  <a:lnTo>
                    <a:pt x="754" y="850"/>
                  </a:lnTo>
                  <a:lnTo>
                    <a:pt x="788" y="772"/>
                  </a:lnTo>
                  <a:lnTo>
                    <a:pt x="826" y="698"/>
                  </a:lnTo>
                  <a:lnTo>
                    <a:pt x="868" y="626"/>
                  </a:lnTo>
                  <a:lnTo>
                    <a:pt x="914" y="558"/>
                  </a:lnTo>
                  <a:lnTo>
                    <a:pt x="964" y="492"/>
                  </a:lnTo>
                  <a:lnTo>
                    <a:pt x="1018" y="428"/>
                  </a:lnTo>
                  <a:lnTo>
                    <a:pt x="1074" y="368"/>
                  </a:lnTo>
                  <a:lnTo>
                    <a:pt x="1134" y="310"/>
                  </a:lnTo>
                  <a:lnTo>
                    <a:pt x="1196" y="258"/>
                  </a:lnTo>
                  <a:lnTo>
                    <a:pt x="1262" y="208"/>
                  </a:lnTo>
                  <a:lnTo>
                    <a:pt x="1330" y="160"/>
                  </a:lnTo>
                  <a:lnTo>
                    <a:pt x="1330" y="160"/>
                  </a:lnTo>
                  <a:lnTo>
                    <a:pt x="1294" y="142"/>
                  </a:lnTo>
                  <a:lnTo>
                    <a:pt x="1256" y="124"/>
                  </a:lnTo>
                  <a:lnTo>
                    <a:pt x="1218" y="108"/>
                  </a:lnTo>
                  <a:lnTo>
                    <a:pt x="1180" y="92"/>
                  </a:lnTo>
                  <a:lnTo>
                    <a:pt x="1142" y="78"/>
                  </a:lnTo>
                  <a:lnTo>
                    <a:pt x="1102" y="66"/>
                  </a:lnTo>
                  <a:lnTo>
                    <a:pt x="1062" y="54"/>
                  </a:lnTo>
                  <a:lnTo>
                    <a:pt x="1020" y="42"/>
                  </a:lnTo>
                  <a:lnTo>
                    <a:pt x="980" y="32"/>
                  </a:lnTo>
                  <a:lnTo>
                    <a:pt x="938" y="24"/>
                  </a:lnTo>
                  <a:lnTo>
                    <a:pt x="896" y="18"/>
                  </a:lnTo>
                  <a:lnTo>
                    <a:pt x="854" y="12"/>
                  </a:lnTo>
                  <a:lnTo>
                    <a:pt x="812" y="6"/>
                  </a:lnTo>
                  <a:lnTo>
                    <a:pt x="768" y="4"/>
                  </a:lnTo>
                  <a:lnTo>
                    <a:pt x="724" y="2"/>
                  </a:lnTo>
                  <a:lnTo>
                    <a:pt x="680" y="0"/>
                  </a:lnTo>
                  <a:lnTo>
                    <a:pt x="680" y="0"/>
                  </a:lnTo>
                  <a:lnTo>
                    <a:pt x="634" y="2"/>
                  </a:lnTo>
                  <a:lnTo>
                    <a:pt x="588" y="4"/>
                  </a:lnTo>
                  <a:lnTo>
                    <a:pt x="544" y="8"/>
                  </a:lnTo>
                  <a:lnTo>
                    <a:pt x="498" y="12"/>
                  </a:lnTo>
                  <a:lnTo>
                    <a:pt x="454" y="20"/>
                  </a:lnTo>
                  <a:lnTo>
                    <a:pt x="410" y="26"/>
                  </a:lnTo>
                  <a:lnTo>
                    <a:pt x="366" y="36"/>
                  </a:lnTo>
                  <a:lnTo>
                    <a:pt x="324" y="46"/>
                  </a:lnTo>
                  <a:lnTo>
                    <a:pt x="282" y="58"/>
                  </a:lnTo>
                  <a:lnTo>
                    <a:pt x="240" y="72"/>
                  </a:lnTo>
                  <a:lnTo>
                    <a:pt x="198" y="86"/>
                  </a:lnTo>
                  <a:lnTo>
                    <a:pt x="158" y="102"/>
                  </a:lnTo>
                  <a:lnTo>
                    <a:pt x="116" y="120"/>
                  </a:lnTo>
                  <a:lnTo>
                    <a:pt x="78" y="138"/>
                  </a:lnTo>
                  <a:lnTo>
                    <a:pt x="38" y="156"/>
                  </a:lnTo>
                  <a:lnTo>
                    <a:pt x="0" y="178"/>
                  </a:lnTo>
                  <a:lnTo>
                    <a:pt x="0" y="178"/>
                  </a:lnTo>
                  <a:lnTo>
                    <a:pt x="4" y="220"/>
                  </a:lnTo>
                  <a:lnTo>
                    <a:pt x="10" y="262"/>
                  </a:lnTo>
                  <a:lnTo>
                    <a:pt x="16" y="304"/>
                  </a:lnTo>
                  <a:lnTo>
                    <a:pt x="22" y="346"/>
                  </a:lnTo>
                  <a:lnTo>
                    <a:pt x="32" y="386"/>
                  </a:lnTo>
                  <a:lnTo>
                    <a:pt x="42" y="426"/>
                  </a:lnTo>
                  <a:lnTo>
                    <a:pt x="52" y="468"/>
                  </a:lnTo>
                  <a:lnTo>
                    <a:pt x="64" y="506"/>
                  </a:lnTo>
                  <a:lnTo>
                    <a:pt x="78" y="546"/>
                  </a:lnTo>
                  <a:lnTo>
                    <a:pt x="92" y="584"/>
                  </a:lnTo>
                  <a:lnTo>
                    <a:pt x="108" y="622"/>
                  </a:lnTo>
                  <a:lnTo>
                    <a:pt x="124" y="660"/>
                  </a:lnTo>
                  <a:lnTo>
                    <a:pt x="162" y="734"/>
                  </a:lnTo>
                  <a:lnTo>
                    <a:pt x="202" y="804"/>
                  </a:lnTo>
                  <a:lnTo>
                    <a:pt x="246" y="872"/>
                  </a:lnTo>
                  <a:lnTo>
                    <a:pt x="294" y="938"/>
                  </a:lnTo>
                  <a:lnTo>
                    <a:pt x="346" y="1000"/>
                  </a:lnTo>
                  <a:lnTo>
                    <a:pt x="402" y="1058"/>
                  </a:lnTo>
                  <a:lnTo>
                    <a:pt x="460" y="1114"/>
                  </a:lnTo>
                  <a:lnTo>
                    <a:pt x="522" y="1168"/>
                  </a:lnTo>
                  <a:lnTo>
                    <a:pt x="586" y="1216"/>
                  </a:lnTo>
                  <a:lnTo>
                    <a:pt x="654" y="1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20" name="Freeform 14"/>
            <p:cNvSpPr/>
            <p:nvPr/>
          </p:nvSpPr>
          <p:spPr bwMode="auto">
            <a:xfrm>
              <a:off x="3873501" y="2255838"/>
              <a:ext cx="2111375" cy="2003426"/>
            </a:xfrm>
            <a:custGeom>
              <a:avLst/>
              <a:gdLst>
                <a:gd name="T0" fmla="*/ 654 w 1330"/>
                <a:gd name="T1" fmla="*/ 1262 h 1262"/>
                <a:gd name="T2" fmla="*/ 664 w 1330"/>
                <a:gd name="T3" fmla="*/ 1176 h 1262"/>
                <a:gd name="T4" fmla="*/ 680 w 1330"/>
                <a:gd name="T5" fmla="*/ 1092 h 1262"/>
                <a:gd name="T6" fmla="*/ 700 w 1330"/>
                <a:gd name="T7" fmla="*/ 1008 h 1262"/>
                <a:gd name="T8" fmla="*/ 726 w 1330"/>
                <a:gd name="T9" fmla="*/ 928 h 1262"/>
                <a:gd name="T10" fmla="*/ 754 w 1330"/>
                <a:gd name="T11" fmla="*/ 850 h 1262"/>
                <a:gd name="T12" fmla="*/ 826 w 1330"/>
                <a:gd name="T13" fmla="*/ 698 h 1262"/>
                <a:gd name="T14" fmla="*/ 914 w 1330"/>
                <a:gd name="T15" fmla="*/ 558 h 1262"/>
                <a:gd name="T16" fmla="*/ 1018 w 1330"/>
                <a:gd name="T17" fmla="*/ 428 h 1262"/>
                <a:gd name="T18" fmla="*/ 1134 w 1330"/>
                <a:gd name="T19" fmla="*/ 310 h 1262"/>
                <a:gd name="T20" fmla="*/ 1262 w 1330"/>
                <a:gd name="T21" fmla="*/ 208 h 1262"/>
                <a:gd name="T22" fmla="*/ 1330 w 1330"/>
                <a:gd name="T23" fmla="*/ 160 h 1262"/>
                <a:gd name="T24" fmla="*/ 1256 w 1330"/>
                <a:gd name="T25" fmla="*/ 124 h 1262"/>
                <a:gd name="T26" fmla="*/ 1180 w 1330"/>
                <a:gd name="T27" fmla="*/ 92 h 1262"/>
                <a:gd name="T28" fmla="*/ 1102 w 1330"/>
                <a:gd name="T29" fmla="*/ 66 h 1262"/>
                <a:gd name="T30" fmla="*/ 1020 w 1330"/>
                <a:gd name="T31" fmla="*/ 42 h 1262"/>
                <a:gd name="T32" fmla="*/ 938 w 1330"/>
                <a:gd name="T33" fmla="*/ 24 h 1262"/>
                <a:gd name="T34" fmla="*/ 854 w 1330"/>
                <a:gd name="T35" fmla="*/ 12 h 1262"/>
                <a:gd name="T36" fmla="*/ 768 w 1330"/>
                <a:gd name="T37" fmla="*/ 4 h 1262"/>
                <a:gd name="T38" fmla="*/ 680 w 1330"/>
                <a:gd name="T39" fmla="*/ 0 h 1262"/>
                <a:gd name="T40" fmla="*/ 634 w 1330"/>
                <a:gd name="T41" fmla="*/ 2 h 1262"/>
                <a:gd name="T42" fmla="*/ 544 w 1330"/>
                <a:gd name="T43" fmla="*/ 8 h 1262"/>
                <a:gd name="T44" fmla="*/ 454 w 1330"/>
                <a:gd name="T45" fmla="*/ 20 h 1262"/>
                <a:gd name="T46" fmla="*/ 366 w 1330"/>
                <a:gd name="T47" fmla="*/ 36 h 1262"/>
                <a:gd name="T48" fmla="*/ 282 w 1330"/>
                <a:gd name="T49" fmla="*/ 58 h 1262"/>
                <a:gd name="T50" fmla="*/ 198 w 1330"/>
                <a:gd name="T51" fmla="*/ 86 h 1262"/>
                <a:gd name="T52" fmla="*/ 116 w 1330"/>
                <a:gd name="T53" fmla="*/ 120 h 1262"/>
                <a:gd name="T54" fmla="*/ 38 w 1330"/>
                <a:gd name="T55" fmla="*/ 156 h 1262"/>
                <a:gd name="T56" fmla="*/ 0 w 1330"/>
                <a:gd name="T57" fmla="*/ 178 h 1262"/>
                <a:gd name="T58" fmla="*/ 10 w 1330"/>
                <a:gd name="T59" fmla="*/ 262 h 1262"/>
                <a:gd name="T60" fmla="*/ 22 w 1330"/>
                <a:gd name="T61" fmla="*/ 346 h 1262"/>
                <a:gd name="T62" fmla="*/ 42 w 1330"/>
                <a:gd name="T63" fmla="*/ 426 h 1262"/>
                <a:gd name="T64" fmla="*/ 64 w 1330"/>
                <a:gd name="T65" fmla="*/ 506 h 1262"/>
                <a:gd name="T66" fmla="*/ 92 w 1330"/>
                <a:gd name="T67" fmla="*/ 584 h 1262"/>
                <a:gd name="T68" fmla="*/ 124 w 1330"/>
                <a:gd name="T69" fmla="*/ 660 h 1262"/>
                <a:gd name="T70" fmla="*/ 202 w 1330"/>
                <a:gd name="T71" fmla="*/ 804 h 1262"/>
                <a:gd name="T72" fmla="*/ 294 w 1330"/>
                <a:gd name="T73" fmla="*/ 938 h 1262"/>
                <a:gd name="T74" fmla="*/ 402 w 1330"/>
                <a:gd name="T75" fmla="*/ 1058 h 1262"/>
                <a:gd name="T76" fmla="*/ 522 w 1330"/>
                <a:gd name="T77" fmla="*/ 1168 h 1262"/>
                <a:gd name="T78" fmla="*/ 654 w 1330"/>
                <a:gd name="T79" fmla="*/ 1262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0" h="1262">
                  <a:moveTo>
                    <a:pt x="654" y="1262"/>
                  </a:moveTo>
                  <a:lnTo>
                    <a:pt x="654" y="1262"/>
                  </a:lnTo>
                  <a:lnTo>
                    <a:pt x="658" y="1218"/>
                  </a:lnTo>
                  <a:lnTo>
                    <a:pt x="664" y="1176"/>
                  </a:lnTo>
                  <a:lnTo>
                    <a:pt x="672" y="1134"/>
                  </a:lnTo>
                  <a:lnTo>
                    <a:pt x="680" y="1092"/>
                  </a:lnTo>
                  <a:lnTo>
                    <a:pt x="690" y="1050"/>
                  </a:lnTo>
                  <a:lnTo>
                    <a:pt x="700" y="1008"/>
                  </a:lnTo>
                  <a:lnTo>
                    <a:pt x="712" y="968"/>
                  </a:lnTo>
                  <a:lnTo>
                    <a:pt x="726" y="928"/>
                  </a:lnTo>
                  <a:lnTo>
                    <a:pt x="740" y="888"/>
                  </a:lnTo>
                  <a:lnTo>
                    <a:pt x="754" y="850"/>
                  </a:lnTo>
                  <a:lnTo>
                    <a:pt x="788" y="772"/>
                  </a:lnTo>
                  <a:lnTo>
                    <a:pt x="826" y="698"/>
                  </a:lnTo>
                  <a:lnTo>
                    <a:pt x="868" y="626"/>
                  </a:lnTo>
                  <a:lnTo>
                    <a:pt x="914" y="558"/>
                  </a:lnTo>
                  <a:lnTo>
                    <a:pt x="964" y="492"/>
                  </a:lnTo>
                  <a:lnTo>
                    <a:pt x="1018" y="428"/>
                  </a:lnTo>
                  <a:lnTo>
                    <a:pt x="1074" y="368"/>
                  </a:lnTo>
                  <a:lnTo>
                    <a:pt x="1134" y="310"/>
                  </a:lnTo>
                  <a:lnTo>
                    <a:pt x="1196" y="258"/>
                  </a:lnTo>
                  <a:lnTo>
                    <a:pt x="1262" y="208"/>
                  </a:lnTo>
                  <a:lnTo>
                    <a:pt x="1330" y="160"/>
                  </a:lnTo>
                  <a:lnTo>
                    <a:pt x="1330" y="160"/>
                  </a:lnTo>
                  <a:lnTo>
                    <a:pt x="1294" y="142"/>
                  </a:lnTo>
                  <a:lnTo>
                    <a:pt x="1256" y="124"/>
                  </a:lnTo>
                  <a:lnTo>
                    <a:pt x="1218" y="108"/>
                  </a:lnTo>
                  <a:lnTo>
                    <a:pt x="1180" y="92"/>
                  </a:lnTo>
                  <a:lnTo>
                    <a:pt x="1142" y="78"/>
                  </a:lnTo>
                  <a:lnTo>
                    <a:pt x="1102" y="66"/>
                  </a:lnTo>
                  <a:lnTo>
                    <a:pt x="1062" y="54"/>
                  </a:lnTo>
                  <a:lnTo>
                    <a:pt x="1020" y="42"/>
                  </a:lnTo>
                  <a:lnTo>
                    <a:pt x="980" y="32"/>
                  </a:lnTo>
                  <a:lnTo>
                    <a:pt x="938" y="24"/>
                  </a:lnTo>
                  <a:lnTo>
                    <a:pt x="896" y="18"/>
                  </a:lnTo>
                  <a:lnTo>
                    <a:pt x="854" y="12"/>
                  </a:lnTo>
                  <a:lnTo>
                    <a:pt x="812" y="6"/>
                  </a:lnTo>
                  <a:lnTo>
                    <a:pt x="768" y="4"/>
                  </a:lnTo>
                  <a:lnTo>
                    <a:pt x="724" y="2"/>
                  </a:lnTo>
                  <a:lnTo>
                    <a:pt x="680" y="0"/>
                  </a:lnTo>
                  <a:lnTo>
                    <a:pt x="680" y="0"/>
                  </a:lnTo>
                  <a:lnTo>
                    <a:pt x="634" y="2"/>
                  </a:lnTo>
                  <a:lnTo>
                    <a:pt x="588" y="4"/>
                  </a:lnTo>
                  <a:lnTo>
                    <a:pt x="544" y="8"/>
                  </a:lnTo>
                  <a:lnTo>
                    <a:pt x="498" y="12"/>
                  </a:lnTo>
                  <a:lnTo>
                    <a:pt x="454" y="20"/>
                  </a:lnTo>
                  <a:lnTo>
                    <a:pt x="410" y="26"/>
                  </a:lnTo>
                  <a:lnTo>
                    <a:pt x="366" y="36"/>
                  </a:lnTo>
                  <a:lnTo>
                    <a:pt x="324" y="46"/>
                  </a:lnTo>
                  <a:lnTo>
                    <a:pt x="282" y="58"/>
                  </a:lnTo>
                  <a:lnTo>
                    <a:pt x="240" y="72"/>
                  </a:lnTo>
                  <a:lnTo>
                    <a:pt x="198" y="86"/>
                  </a:lnTo>
                  <a:lnTo>
                    <a:pt x="158" y="102"/>
                  </a:lnTo>
                  <a:lnTo>
                    <a:pt x="116" y="120"/>
                  </a:lnTo>
                  <a:lnTo>
                    <a:pt x="78" y="138"/>
                  </a:lnTo>
                  <a:lnTo>
                    <a:pt x="38" y="156"/>
                  </a:lnTo>
                  <a:lnTo>
                    <a:pt x="0" y="178"/>
                  </a:lnTo>
                  <a:lnTo>
                    <a:pt x="0" y="178"/>
                  </a:lnTo>
                  <a:lnTo>
                    <a:pt x="4" y="220"/>
                  </a:lnTo>
                  <a:lnTo>
                    <a:pt x="10" y="262"/>
                  </a:lnTo>
                  <a:lnTo>
                    <a:pt x="16" y="304"/>
                  </a:lnTo>
                  <a:lnTo>
                    <a:pt x="22" y="346"/>
                  </a:lnTo>
                  <a:lnTo>
                    <a:pt x="32" y="386"/>
                  </a:lnTo>
                  <a:lnTo>
                    <a:pt x="42" y="426"/>
                  </a:lnTo>
                  <a:lnTo>
                    <a:pt x="52" y="468"/>
                  </a:lnTo>
                  <a:lnTo>
                    <a:pt x="64" y="506"/>
                  </a:lnTo>
                  <a:lnTo>
                    <a:pt x="78" y="546"/>
                  </a:lnTo>
                  <a:lnTo>
                    <a:pt x="92" y="584"/>
                  </a:lnTo>
                  <a:lnTo>
                    <a:pt x="108" y="622"/>
                  </a:lnTo>
                  <a:lnTo>
                    <a:pt x="124" y="660"/>
                  </a:lnTo>
                  <a:lnTo>
                    <a:pt x="162" y="734"/>
                  </a:lnTo>
                  <a:lnTo>
                    <a:pt x="202" y="804"/>
                  </a:lnTo>
                  <a:lnTo>
                    <a:pt x="246" y="872"/>
                  </a:lnTo>
                  <a:lnTo>
                    <a:pt x="294" y="938"/>
                  </a:lnTo>
                  <a:lnTo>
                    <a:pt x="346" y="1000"/>
                  </a:lnTo>
                  <a:lnTo>
                    <a:pt x="402" y="1058"/>
                  </a:lnTo>
                  <a:lnTo>
                    <a:pt x="460" y="1114"/>
                  </a:lnTo>
                  <a:lnTo>
                    <a:pt x="522" y="1168"/>
                  </a:lnTo>
                  <a:lnTo>
                    <a:pt x="586" y="1216"/>
                  </a:lnTo>
                  <a:lnTo>
                    <a:pt x="654" y="1262"/>
                  </a:lnTo>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21" name="Freeform 15"/>
            <p:cNvSpPr/>
            <p:nvPr/>
          </p:nvSpPr>
          <p:spPr bwMode="auto">
            <a:xfrm>
              <a:off x="5010150" y="4443413"/>
              <a:ext cx="2171701" cy="1952626"/>
            </a:xfrm>
            <a:custGeom>
              <a:avLst/>
              <a:gdLst>
                <a:gd name="T0" fmla="*/ 1368 w 1368"/>
                <a:gd name="T1" fmla="*/ 26 h 1230"/>
                <a:gd name="T2" fmla="*/ 1368 w 1368"/>
                <a:gd name="T3" fmla="*/ 0 h 1230"/>
                <a:gd name="T4" fmla="*/ 1290 w 1368"/>
                <a:gd name="T5" fmla="*/ 38 h 1230"/>
                <a:gd name="T6" fmla="*/ 1210 w 1368"/>
                <a:gd name="T7" fmla="*/ 72 h 1230"/>
                <a:gd name="T8" fmla="*/ 1126 w 1368"/>
                <a:gd name="T9" fmla="*/ 100 h 1230"/>
                <a:gd name="T10" fmla="*/ 1042 w 1368"/>
                <a:gd name="T11" fmla="*/ 124 h 1230"/>
                <a:gd name="T12" fmla="*/ 954 w 1368"/>
                <a:gd name="T13" fmla="*/ 144 h 1230"/>
                <a:gd name="T14" fmla="*/ 866 w 1368"/>
                <a:gd name="T15" fmla="*/ 158 h 1230"/>
                <a:gd name="T16" fmla="*/ 776 w 1368"/>
                <a:gd name="T17" fmla="*/ 166 h 1230"/>
                <a:gd name="T18" fmla="*/ 684 w 1368"/>
                <a:gd name="T19" fmla="*/ 168 h 1230"/>
                <a:gd name="T20" fmla="*/ 638 w 1368"/>
                <a:gd name="T21" fmla="*/ 168 h 1230"/>
                <a:gd name="T22" fmla="*/ 546 w 1368"/>
                <a:gd name="T23" fmla="*/ 162 h 1230"/>
                <a:gd name="T24" fmla="*/ 456 w 1368"/>
                <a:gd name="T25" fmla="*/ 150 h 1230"/>
                <a:gd name="T26" fmla="*/ 370 w 1368"/>
                <a:gd name="T27" fmla="*/ 134 h 1230"/>
                <a:gd name="T28" fmla="*/ 284 w 1368"/>
                <a:gd name="T29" fmla="*/ 112 h 1230"/>
                <a:gd name="T30" fmla="*/ 200 w 1368"/>
                <a:gd name="T31" fmla="*/ 86 h 1230"/>
                <a:gd name="T32" fmla="*/ 118 w 1368"/>
                <a:gd name="T33" fmla="*/ 56 h 1230"/>
                <a:gd name="T34" fmla="*/ 38 w 1368"/>
                <a:gd name="T35" fmla="*/ 20 h 1230"/>
                <a:gd name="T36" fmla="*/ 0 w 1368"/>
                <a:gd name="T37" fmla="*/ 0 h 1230"/>
                <a:gd name="T38" fmla="*/ 0 w 1368"/>
                <a:gd name="T39" fmla="*/ 26 h 1230"/>
                <a:gd name="T40" fmla="*/ 2 w 1368"/>
                <a:gd name="T41" fmla="*/ 120 h 1230"/>
                <a:gd name="T42" fmla="*/ 12 w 1368"/>
                <a:gd name="T43" fmla="*/ 214 h 1230"/>
                <a:gd name="T44" fmla="*/ 28 w 1368"/>
                <a:gd name="T45" fmla="*/ 306 h 1230"/>
                <a:gd name="T46" fmla="*/ 48 w 1368"/>
                <a:gd name="T47" fmla="*/ 396 h 1230"/>
                <a:gd name="T48" fmla="*/ 76 w 1368"/>
                <a:gd name="T49" fmla="*/ 482 h 1230"/>
                <a:gd name="T50" fmla="*/ 108 w 1368"/>
                <a:gd name="T51" fmla="*/ 566 h 1230"/>
                <a:gd name="T52" fmla="*/ 146 w 1368"/>
                <a:gd name="T53" fmla="*/ 648 h 1230"/>
                <a:gd name="T54" fmla="*/ 188 w 1368"/>
                <a:gd name="T55" fmla="*/ 728 h 1230"/>
                <a:gd name="T56" fmla="*/ 236 w 1368"/>
                <a:gd name="T57" fmla="*/ 804 h 1230"/>
                <a:gd name="T58" fmla="*/ 288 w 1368"/>
                <a:gd name="T59" fmla="*/ 876 h 1230"/>
                <a:gd name="T60" fmla="*/ 344 w 1368"/>
                <a:gd name="T61" fmla="*/ 946 h 1230"/>
                <a:gd name="T62" fmla="*/ 404 w 1368"/>
                <a:gd name="T63" fmla="*/ 1010 h 1230"/>
                <a:gd name="T64" fmla="*/ 468 w 1368"/>
                <a:gd name="T65" fmla="*/ 1072 h 1230"/>
                <a:gd name="T66" fmla="*/ 536 w 1368"/>
                <a:gd name="T67" fmla="*/ 1130 h 1230"/>
                <a:gd name="T68" fmla="*/ 608 w 1368"/>
                <a:gd name="T69" fmla="*/ 1182 h 1230"/>
                <a:gd name="T70" fmla="*/ 684 w 1368"/>
                <a:gd name="T71" fmla="*/ 1230 h 1230"/>
                <a:gd name="T72" fmla="*/ 722 w 1368"/>
                <a:gd name="T73" fmla="*/ 1206 h 1230"/>
                <a:gd name="T74" fmla="*/ 796 w 1368"/>
                <a:gd name="T75" fmla="*/ 1156 h 1230"/>
                <a:gd name="T76" fmla="*/ 866 w 1368"/>
                <a:gd name="T77" fmla="*/ 1102 h 1230"/>
                <a:gd name="T78" fmla="*/ 932 w 1368"/>
                <a:gd name="T79" fmla="*/ 1042 h 1230"/>
                <a:gd name="T80" fmla="*/ 994 w 1368"/>
                <a:gd name="T81" fmla="*/ 978 h 1230"/>
                <a:gd name="T82" fmla="*/ 1052 w 1368"/>
                <a:gd name="T83" fmla="*/ 912 h 1230"/>
                <a:gd name="T84" fmla="*/ 1106 w 1368"/>
                <a:gd name="T85" fmla="*/ 840 h 1230"/>
                <a:gd name="T86" fmla="*/ 1156 w 1368"/>
                <a:gd name="T87" fmla="*/ 766 h 1230"/>
                <a:gd name="T88" fmla="*/ 1202 w 1368"/>
                <a:gd name="T89" fmla="*/ 688 h 1230"/>
                <a:gd name="T90" fmla="*/ 1242 w 1368"/>
                <a:gd name="T91" fmla="*/ 608 h 1230"/>
                <a:gd name="T92" fmla="*/ 1276 w 1368"/>
                <a:gd name="T93" fmla="*/ 524 h 1230"/>
                <a:gd name="T94" fmla="*/ 1306 w 1368"/>
                <a:gd name="T95" fmla="*/ 440 h 1230"/>
                <a:gd name="T96" fmla="*/ 1330 w 1368"/>
                <a:gd name="T97" fmla="*/ 350 h 1230"/>
                <a:gd name="T98" fmla="*/ 1348 w 1368"/>
                <a:gd name="T99" fmla="*/ 260 h 1230"/>
                <a:gd name="T100" fmla="*/ 1360 w 1368"/>
                <a:gd name="T101" fmla="*/ 168 h 1230"/>
                <a:gd name="T102" fmla="*/ 1368 w 1368"/>
                <a:gd name="T103" fmla="*/ 74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8" h="1230">
                  <a:moveTo>
                    <a:pt x="1368" y="26"/>
                  </a:moveTo>
                  <a:lnTo>
                    <a:pt x="1368" y="26"/>
                  </a:lnTo>
                  <a:lnTo>
                    <a:pt x="1368" y="0"/>
                  </a:lnTo>
                  <a:lnTo>
                    <a:pt x="1368" y="0"/>
                  </a:lnTo>
                  <a:lnTo>
                    <a:pt x="1328" y="20"/>
                  </a:lnTo>
                  <a:lnTo>
                    <a:pt x="1290" y="38"/>
                  </a:lnTo>
                  <a:lnTo>
                    <a:pt x="1250" y="56"/>
                  </a:lnTo>
                  <a:lnTo>
                    <a:pt x="1210" y="72"/>
                  </a:lnTo>
                  <a:lnTo>
                    <a:pt x="1168" y="86"/>
                  </a:lnTo>
                  <a:lnTo>
                    <a:pt x="1126" y="100"/>
                  </a:lnTo>
                  <a:lnTo>
                    <a:pt x="1084" y="112"/>
                  </a:lnTo>
                  <a:lnTo>
                    <a:pt x="1042" y="124"/>
                  </a:lnTo>
                  <a:lnTo>
                    <a:pt x="998" y="134"/>
                  </a:lnTo>
                  <a:lnTo>
                    <a:pt x="954" y="144"/>
                  </a:lnTo>
                  <a:lnTo>
                    <a:pt x="910" y="150"/>
                  </a:lnTo>
                  <a:lnTo>
                    <a:pt x="866" y="158"/>
                  </a:lnTo>
                  <a:lnTo>
                    <a:pt x="820" y="162"/>
                  </a:lnTo>
                  <a:lnTo>
                    <a:pt x="776" y="166"/>
                  </a:lnTo>
                  <a:lnTo>
                    <a:pt x="730" y="168"/>
                  </a:lnTo>
                  <a:lnTo>
                    <a:pt x="684" y="168"/>
                  </a:lnTo>
                  <a:lnTo>
                    <a:pt x="684" y="168"/>
                  </a:lnTo>
                  <a:lnTo>
                    <a:pt x="638" y="168"/>
                  </a:lnTo>
                  <a:lnTo>
                    <a:pt x="592" y="166"/>
                  </a:lnTo>
                  <a:lnTo>
                    <a:pt x="546" y="162"/>
                  </a:lnTo>
                  <a:lnTo>
                    <a:pt x="502" y="158"/>
                  </a:lnTo>
                  <a:lnTo>
                    <a:pt x="456" y="150"/>
                  </a:lnTo>
                  <a:lnTo>
                    <a:pt x="412" y="144"/>
                  </a:lnTo>
                  <a:lnTo>
                    <a:pt x="370" y="134"/>
                  </a:lnTo>
                  <a:lnTo>
                    <a:pt x="326" y="124"/>
                  </a:lnTo>
                  <a:lnTo>
                    <a:pt x="284" y="112"/>
                  </a:lnTo>
                  <a:lnTo>
                    <a:pt x="240" y="100"/>
                  </a:lnTo>
                  <a:lnTo>
                    <a:pt x="200" y="86"/>
                  </a:lnTo>
                  <a:lnTo>
                    <a:pt x="158" y="72"/>
                  </a:lnTo>
                  <a:lnTo>
                    <a:pt x="118" y="56"/>
                  </a:lnTo>
                  <a:lnTo>
                    <a:pt x="78" y="38"/>
                  </a:lnTo>
                  <a:lnTo>
                    <a:pt x="38" y="20"/>
                  </a:lnTo>
                  <a:lnTo>
                    <a:pt x="0" y="0"/>
                  </a:lnTo>
                  <a:lnTo>
                    <a:pt x="0" y="0"/>
                  </a:lnTo>
                  <a:lnTo>
                    <a:pt x="0" y="26"/>
                  </a:lnTo>
                  <a:lnTo>
                    <a:pt x="0" y="26"/>
                  </a:lnTo>
                  <a:lnTo>
                    <a:pt x="0" y="74"/>
                  </a:lnTo>
                  <a:lnTo>
                    <a:pt x="2" y="120"/>
                  </a:lnTo>
                  <a:lnTo>
                    <a:pt x="6" y="168"/>
                  </a:lnTo>
                  <a:lnTo>
                    <a:pt x="12" y="214"/>
                  </a:lnTo>
                  <a:lnTo>
                    <a:pt x="18" y="260"/>
                  </a:lnTo>
                  <a:lnTo>
                    <a:pt x="28" y="306"/>
                  </a:lnTo>
                  <a:lnTo>
                    <a:pt x="38" y="350"/>
                  </a:lnTo>
                  <a:lnTo>
                    <a:pt x="48" y="396"/>
                  </a:lnTo>
                  <a:lnTo>
                    <a:pt x="62" y="440"/>
                  </a:lnTo>
                  <a:lnTo>
                    <a:pt x="76" y="482"/>
                  </a:lnTo>
                  <a:lnTo>
                    <a:pt x="92" y="524"/>
                  </a:lnTo>
                  <a:lnTo>
                    <a:pt x="108" y="566"/>
                  </a:lnTo>
                  <a:lnTo>
                    <a:pt x="126" y="608"/>
                  </a:lnTo>
                  <a:lnTo>
                    <a:pt x="146" y="648"/>
                  </a:lnTo>
                  <a:lnTo>
                    <a:pt x="166" y="688"/>
                  </a:lnTo>
                  <a:lnTo>
                    <a:pt x="188" y="728"/>
                  </a:lnTo>
                  <a:lnTo>
                    <a:pt x="210" y="766"/>
                  </a:lnTo>
                  <a:lnTo>
                    <a:pt x="236" y="804"/>
                  </a:lnTo>
                  <a:lnTo>
                    <a:pt x="260" y="840"/>
                  </a:lnTo>
                  <a:lnTo>
                    <a:pt x="288" y="876"/>
                  </a:lnTo>
                  <a:lnTo>
                    <a:pt x="314" y="912"/>
                  </a:lnTo>
                  <a:lnTo>
                    <a:pt x="344" y="946"/>
                  </a:lnTo>
                  <a:lnTo>
                    <a:pt x="374" y="978"/>
                  </a:lnTo>
                  <a:lnTo>
                    <a:pt x="404" y="1010"/>
                  </a:lnTo>
                  <a:lnTo>
                    <a:pt x="436" y="1042"/>
                  </a:lnTo>
                  <a:lnTo>
                    <a:pt x="468" y="1072"/>
                  </a:lnTo>
                  <a:lnTo>
                    <a:pt x="502" y="1102"/>
                  </a:lnTo>
                  <a:lnTo>
                    <a:pt x="536" y="1130"/>
                  </a:lnTo>
                  <a:lnTo>
                    <a:pt x="572" y="1156"/>
                  </a:lnTo>
                  <a:lnTo>
                    <a:pt x="608" y="1182"/>
                  </a:lnTo>
                  <a:lnTo>
                    <a:pt x="646" y="1206"/>
                  </a:lnTo>
                  <a:lnTo>
                    <a:pt x="684" y="1230"/>
                  </a:lnTo>
                  <a:lnTo>
                    <a:pt x="684" y="1230"/>
                  </a:lnTo>
                  <a:lnTo>
                    <a:pt x="722" y="1206"/>
                  </a:lnTo>
                  <a:lnTo>
                    <a:pt x="758" y="1182"/>
                  </a:lnTo>
                  <a:lnTo>
                    <a:pt x="796" y="1156"/>
                  </a:lnTo>
                  <a:lnTo>
                    <a:pt x="830" y="1130"/>
                  </a:lnTo>
                  <a:lnTo>
                    <a:pt x="866" y="1102"/>
                  </a:lnTo>
                  <a:lnTo>
                    <a:pt x="898" y="1072"/>
                  </a:lnTo>
                  <a:lnTo>
                    <a:pt x="932" y="1042"/>
                  </a:lnTo>
                  <a:lnTo>
                    <a:pt x="964" y="1010"/>
                  </a:lnTo>
                  <a:lnTo>
                    <a:pt x="994" y="978"/>
                  </a:lnTo>
                  <a:lnTo>
                    <a:pt x="1024" y="946"/>
                  </a:lnTo>
                  <a:lnTo>
                    <a:pt x="1052" y="912"/>
                  </a:lnTo>
                  <a:lnTo>
                    <a:pt x="1080" y="876"/>
                  </a:lnTo>
                  <a:lnTo>
                    <a:pt x="1106" y="840"/>
                  </a:lnTo>
                  <a:lnTo>
                    <a:pt x="1132" y="804"/>
                  </a:lnTo>
                  <a:lnTo>
                    <a:pt x="1156" y="766"/>
                  </a:lnTo>
                  <a:lnTo>
                    <a:pt x="1180" y="728"/>
                  </a:lnTo>
                  <a:lnTo>
                    <a:pt x="1202" y="688"/>
                  </a:lnTo>
                  <a:lnTo>
                    <a:pt x="1222" y="648"/>
                  </a:lnTo>
                  <a:lnTo>
                    <a:pt x="1242" y="608"/>
                  </a:lnTo>
                  <a:lnTo>
                    <a:pt x="1260" y="566"/>
                  </a:lnTo>
                  <a:lnTo>
                    <a:pt x="1276" y="524"/>
                  </a:lnTo>
                  <a:lnTo>
                    <a:pt x="1292" y="482"/>
                  </a:lnTo>
                  <a:lnTo>
                    <a:pt x="1306" y="440"/>
                  </a:lnTo>
                  <a:lnTo>
                    <a:pt x="1318" y="396"/>
                  </a:lnTo>
                  <a:lnTo>
                    <a:pt x="1330" y="350"/>
                  </a:lnTo>
                  <a:lnTo>
                    <a:pt x="1340" y="306"/>
                  </a:lnTo>
                  <a:lnTo>
                    <a:pt x="1348" y="260"/>
                  </a:lnTo>
                  <a:lnTo>
                    <a:pt x="1356" y="214"/>
                  </a:lnTo>
                  <a:lnTo>
                    <a:pt x="1360" y="168"/>
                  </a:lnTo>
                  <a:lnTo>
                    <a:pt x="1364" y="120"/>
                  </a:lnTo>
                  <a:lnTo>
                    <a:pt x="1368" y="74"/>
                  </a:lnTo>
                  <a:lnTo>
                    <a:pt x="136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sp>
          <p:nvSpPr>
            <p:cNvPr id="22" name="Freeform 16"/>
            <p:cNvSpPr/>
            <p:nvPr/>
          </p:nvSpPr>
          <p:spPr bwMode="auto">
            <a:xfrm>
              <a:off x="5010150" y="4443413"/>
              <a:ext cx="2171701" cy="1952626"/>
            </a:xfrm>
            <a:custGeom>
              <a:avLst/>
              <a:gdLst>
                <a:gd name="T0" fmla="*/ 1368 w 1368"/>
                <a:gd name="T1" fmla="*/ 26 h 1230"/>
                <a:gd name="T2" fmla="*/ 1368 w 1368"/>
                <a:gd name="T3" fmla="*/ 0 h 1230"/>
                <a:gd name="T4" fmla="*/ 1290 w 1368"/>
                <a:gd name="T5" fmla="*/ 38 h 1230"/>
                <a:gd name="T6" fmla="*/ 1210 w 1368"/>
                <a:gd name="T7" fmla="*/ 72 h 1230"/>
                <a:gd name="T8" fmla="*/ 1126 w 1368"/>
                <a:gd name="T9" fmla="*/ 100 h 1230"/>
                <a:gd name="T10" fmla="*/ 1042 w 1368"/>
                <a:gd name="T11" fmla="*/ 124 h 1230"/>
                <a:gd name="T12" fmla="*/ 954 w 1368"/>
                <a:gd name="T13" fmla="*/ 144 h 1230"/>
                <a:gd name="T14" fmla="*/ 866 w 1368"/>
                <a:gd name="T15" fmla="*/ 158 h 1230"/>
                <a:gd name="T16" fmla="*/ 776 w 1368"/>
                <a:gd name="T17" fmla="*/ 166 h 1230"/>
                <a:gd name="T18" fmla="*/ 684 w 1368"/>
                <a:gd name="T19" fmla="*/ 168 h 1230"/>
                <a:gd name="T20" fmla="*/ 638 w 1368"/>
                <a:gd name="T21" fmla="*/ 168 h 1230"/>
                <a:gd name="T22" fmla="*/ 546 w 1368"/>
                <a:gd name="T23" fmla="*/ 162 h 1230"/>
                <a:gd name="T24" fmla="*/ 456 w 1368"/>
                <a:gd name="T25" fmla="*/ 150 h 1230"/>
                <a:gd name="T26" fmla="*/ 370 w 1368"/>
                <a:gd name="T27" fmla="*/ 134 h 1230"/>
                <a:gd name="T28" fmla="*/ 284 w 1368"/>
                <a:gd name="T29" fmla="*/ 112 h 1230"/>
                <a:gd name="T30" fmla="*/ 200 w 1368"/>
                <a:gd name="T31" fmla="*/ 86 h 1230"/>
                <a:gd name="T32" fmla="*/ 118 w 1368"/>
                <a:gd name="T33" fmla="*/ 56 h 1230"/>
                <a:gd name="T34" fmla="*/ 38 w 1368"/>
                <a:gd name="T35" fmla="*/ 20 h 1230"/>
                <a:gd name="T36" fmla="*/ 0 w 1368"/>
                <a:gd name="T37" fmla="*/ 0 h 1230"/>
                <a:gd name="T38" fmla="*/ 0 w 1368"/>
                <a:gd name="T39" fmla="*/ 26 h 1230"/>
                <a:gd name="T40" fmla="*/ 2 w 1368"/>
                <a:gd name="T41" fmla="*/ 120 h 1230"/>
                <a:gd name="T42" fmla="*/ 12 w 1368"/>
                <a:gd name="T43" fmla="*/ 214 h 1230"/>
                <a:gd name="T44" fmla="*/ 28 w 1368"/>
                <a:gd name="T45" fmla="*/ 306 h 1230"/>
                <a:gd name="T46" fmla="*/ 48 w 1368"/>
                <a:gd name="T47" fmla="*/ 396 h 1230"/>
                <a:gd name="T48" fmla="*/ 76 w 1368"/>
                <a:gd name="T49" fmla="*/ 482 h 1230"/>
                <a:gd name="T50" fmla="*/ 108 w 1368"/>
                <a:gd name="T51" fmla="*/ 566 h 1230"/>
                <a:gd name="T52" fmla="*/ 146 w 1368"/>
                <a:gd name="T53" fmla="*/ 648 h 1230"/>
                <a:gd name="T54" fmla="*/ 188 w 1368"/>
                <a:gd name="T55" fmla="*/ 728 h 1230"/>
                <a:gd name="T56" fmla="*/ 236 w 1368"/>
                <a:gd name="T57" fmla="*/ 804 h 1230"/>
                <a:gd name="T58" fmla="*/ 288 w 1368"/>
                <a:gd name="T59" fmla="*/ 876 h 1230"/>
                <a:gd name="T60" fmla="*/ 344 w 1368"/>
                <a:gd name="T61" fmla="*/ 946 h 1230"/>
                <a:gd name="T62" fmla="*/ 404 w 1368"/>
                <a:gd name="T63" fmla="*/ 1010 h 1230"/>
                <a:gd name="T64" fmla="*/ 468 w 1368"/>
                <a:gd name="T65" fmla="*/ 1072 h 1230"/>
                <a:gd name="T66" fmla="*/ 536 w 1368"/>
                <a:gd name="T67" fmla="*/ 1130 h 1230"/>
                <a:gd name="T68" fmla="*/ 608 w 1368"/>
                <a:gd name="T69" fmla="*/ 1182 h 1230"/>
                <a:gd name="T70" fmla="*/ 684 w 1368"/>
                <a:gd name="T71" fmla="*/ 1230 h 1230"/>
                <a:gd name="T72" fmla="*/ 722 w 1368"/>
                <a:gd name="T73" fmla="*/ 1206 h 1230"/>
                <a:gd name="T74" fmla="*/ 796 w 1368"/>
                <a:gd name="T75" fmla="*/ 1156 h 1230"/>
                <a:gd name="T76" fmla="*/ 866 w 1368"/>
                <a:gd name="T77" fmla="*/ 1102 h 1230"/>
                <a:gd name="T78" fmla="*/ 932 w 1368"/>
                <a:gd name="T79" fmla="*/ 1042 h 1230"/>
                <a:gd name="T80" fmla="*/ 994 w 1368"/>
                <a:gd name="T81" fmla="*/ 978 h 1230"/>
                <a:gd name="T82" fmla="*/ 1052 w 1368"/>
                <a:gd name="T83" fmla="*/ 912 h 1230"/>
                <a:gd name="T84" fmla="*/ 1106 w 1368"/>
                <a:gd name="T85" fmla="*/ 840 h 1230"/>
                <a:gd name="T86" fmla="*/ 1156 w 1368"/>
                <a:gd name="T87" fmla="*/ 766 h 1230"/>
                <a:gd name="T88" fmla="*/ 1202 w 1368"/>
                <a:gd name="T89" fmla="*/ 688 h 1230"/>
                <a:gd name="T90" fmla="*/ 1242 w 1368"/>
                <a:gd name="T91" fmla="*/ 608 h 1230"/>
                <a:gd name="T92" fmla="*/ 1276 w 1368"/>
                <a:gd name="T93" fmla="*/ 524 h 1230"/>
                <a:gd name="T94" fmla="*/ 1306 w 1368"/>
                <a:gd name="T95" fmla="*/ 440 h 1230"/>
                <a:gd name="T96" fmla="*/ 1330 w 1368"/>
                <a:gd name="T97" fmla="*/ 350 h 1230"/>
                <a:gd name="T98" fmla="*/ 1348 w 1368"/>
                <a:gd name="T99" fmla="*/ 260 h 1230"/>
                <a:gd name="T100" fmla="*/ 1360 w 1368"/>
                <a:gd name="T101" fmla="*/ 168 h 1230"/>
                <a:gd name="T102" fmla="*/ 1368 w 1368"/>
                <a:gd name="T103" fmla="*/ 74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8" h="1230">
                  <a:moveTo>
                    <a:pt x="1368" y="26"/>
                  </a:moveTo>
                  <a:lnTo>
                    <a:pt x="1368" y="26"/>
                  </a:lnTo>
                  <a:lnTo>
                    <a:pt x="1368" y="0"/>
                  </a:lnTo>
                  <a:lnTo>
                    <a:pt x="1368" y="0"/>
                  </a:lnTo>
                  <a:lnTo>
                    <a:pt x="1328" y="20"/>
                  </a:lnTo>
                  <a:lnTo>
                    <a:pt x="1290" y="38"/>
                  </a:lnTo>
                  <a:lnTo>
                    <a:pt x="1250" y="56"/>
                  </a:lnTo>
                  <a:lnTo>
                    <a:pt x="1210" y="72"/>
                  </a:lnTo>
                  <a:lnTo>
                    <a:pt x="1168" y="86"/>
                  </a:lnTo>
                  <a:lnTo>
                    <a:pt x="1126" y="100"/>
                  </a:lnTo>
                  <a:lnTo>
                    <a:pt x="1084" y="112"/>
                  </a:lnTo>
                  <a:lnTo>
                    <a:pt x="1042" y="124"/>
                  </a:lnTo>
                  <a:lnTo>
                    <a:pt x="998" y="134"/>
                  </a:lnTo>
                  <a:lnTo>
                    <a:pt x="954" y="144"/>
                  </a:lnTo>
                  <a:lnTo>
                    <a:pt x="910" y="150"/>
                  </a:lnTo>
                  <a:lnTo>
                    <a:pt x="866" y="158"/>
                  </a:lnTo>
                  <a:lnTo>
                    <a:pt x="820" y="162"/>
                  </a:lnTo>
                  <a:lnTo>
                    <a:pt x="776" y="166"/>
                  </a:lnTo>
                  <a:lnTo>
                    <a:pt x="730" y="168"/>
                  </a:lnTo>
                  <a:lnTo>
                    <a:pt x="684" y="168"/>
                  </a:lnTo>
                  <a:lnTo>
                    <a:pt x="684" y="168"/>
                  </a:lnTo>
                  <a:lnTo>
                    <a:pt x="638" y="168"/>
                  </a:lnTo>
                  <a:lnTo>
                    <a:pt x="592" y="166"/>
                  </a:lnTo>
                  <a:lnTo>
                    <a:pt x="546" y="162"/>
                  </a:lnTo>
                  <a:lnTo>
                    <a:pt x="502" y="158"/>
                  </a:lnTo>
                  <a:lnTo>
                    <a:pt x="456" y="150"/>
                  </a:lnTo>
                  <a:lnTo>
                    <a:pt x="412" y="144"/>
                  </a:lnTo>
                  <a:lnTo>
                    <a:pt x="370" y="134"/>
                  </a:lnTo>
                  <a:lnTo>
                    <a:pt x="326" y="124"/>
                  </a:lnTo>
                  <a:lnTo>
                    <a:pt x="284" y="112"/>
                  </a:lnTo>
                  <a:lnTo>
                    <a:pt x="240" y="100"/>
                  </a:lnTo>
                  <a:lnTo>
                    <a:pt x="200" y="86"/>
                  </a:lnTo>
                  <a:lnTo>
                    <a:pt x="158" y="72"/>
                  </a:lnTo>
                  <a:lnTo>
                    <a:pt x="118" y="56"/>
                  </a:lnTo>
                  <a:lnTo>
                    <a:pt x="78" y="38"/>
                  </a:lnTo>
                  <a:lnTo>
                    <a:pt x="38" y="20"/>
                  </a:lnTo>
                  <a:lnTo>
                    <a:pt x="0" y="0"/>
                  </a:lnTo>
                  <a:lnTo>
                    <a:pt x="0" y="0"/>
                  </a:lnTo>
                  <a:lnTo>
                    <a:pt x="0" y="26"/>
                  </a:lnTo>
                  <a:lnTo>
                    <a:pt x="0" y="26"/>
                  </a:lnTo>
                  <a:lnTo>
                    <a:pt x="0" y="74"/>
                  </a:lnTo>
                  <a:lnTo>
                    <a:pt x="2" y="120"/>
                  </a:lnTo>
                  <a:lnTo>
                    <a:pt x="6" y="168"/>
                  </a:lnTo>
                  <a:lnTo>
                    <a:pt x="12" y="214"/>
                  </a:lnTo>
                  <a:lnTo>
                    <a:pt x="18" y="260"/>
                  </a:lnTo>
                  <a:lnTo>
                    <a:pt x="28" y="306"/>
                  </a:lnTo>
                  <a:lnTo>
                    <a:pt x="38" y="350"/>
                  </a:lnTo>
                  <a:lnTo>
                    <a:pt x="48" y="396"/>
                  </a:lnTo>
                  <a:lnTo>
                    <a:pt x="62" y="440"/>
                  </a:lnTo>
                  <a:lnTo>
                    <a:pt x="76" y="482"/>
                  </a:lnTo>
                  <a:lnTo>
                    <a:pt x="92" y="524"/>
                  </a:lnTo>
                  <a:lnTo>
                    <a:pt x="108" y="566"/>
                  </a:lnTo>
                  <a:lnTo>
                    <a:pt x="126" y="608"/>
                  </a:lnTo>
                  <a:lnTo>
                    <a:pt x="146" y="648"/>
                  </a:lnTo>
                  <a:lnTo>
                    <a:pt x="166" y="688"/>
                  </a:lnTo>
                  <a:lnTo>
                    <a:pt x="188" y="728"/>
                  </a:lnTo>
                  <a:lnTo>
                    <a:pt x="210" y="766"/>
                  </a:lnTo>
                  <a:lnTo>
                    <a:pt x="236" y="804"/>
                  </a:lnTo>
                  <a:lnTo>
                    <a:pt x="260" y="840"/>
                  </a:lnTo>
                  <a:lnTo>
                    <a:pt x="288" y="876"/>
                  </a:lnTo>
                  <a:lnTo>
                    <a:pt x="314" y="912"/>
                  </a:lnTo>
                  <a:lnTo>
                    <a:pt x="344" y="946"/>
                  </a:lnTo>
                  <a:lnTo>
                    <a:pt x="374" y="978"/>
                  </a:lnTo>
                  <a:lnTo>
                    <a:pt x="404" y="1010"/>
                  </a:lnTo>
                  <a:lnTo>
                    <a:pt x="436" y="1042"/>
                  </a:lnTo>
                  <a:lnTo>
                    <a:pt x="468" y="1072"/>
                  </a:lnTo>
                  <a:lnTo>
                    <a:pt x="502" y="1102"/>
                  </a:lnTo>
                  <a:lnTo>
                    <a:pt x="536" y="1130"/>
                  </a:lnTo>
                  <a:lnTo>
                    <a:pt x="572" y="1156"/>
                  </a:lnTo>
                  <a:lnTo>
                    <a:pt x="608" y="1182"/>
                  </a:lnTo>
                  <a:lnTo>
                    <a:pt x="646" y="1206"/>
                  </a:lnTo>
                  <a:lnTo>
                    <a:pt x="684" y="1230"/>
                  </a:lnTo>
                  <a:lnTo>
                    <a:pt x="684" y="1230"/>
                  </a:lnTo>
                  <a:lnTo>
                    <a:pt x="722" y="1206"/>
                  </a:lnTo>
                  <a:lnTo>
                    <a:pt x="758" y="1182"/>
                  </a:lnTo>
                  <a:lnTo>
                    <a:pt x="796" y="1156"/>
                  </a:lnTo>
                  <a:lnTo>
                    <a:pt x="830" y="1130"/>
                  </a:lnTo>
                  <a:lnTo>
                    <a:pt x="866" y="1102"/>
                  </a:lnTo>
                  <a:lnTo>
                    <a:pt x="898" y="1072"/>
                  </a:lnTo>
                  <a:lnTo>
                    <a:pt x="932" y="1042"/>
                  </a:lnTo>
                  <a:lnTo>
                    <a:pt x="964" y="1010"/>
                  </a:lnTo>
                  <a:lnTo>
                    <a:pt x="994" y="978"/>
                  </a:lnTo>
                  <a:lnTo>
                    <a:pt x="1024" y="946"/>
                  </a:lnTo>
                  <a:lnTo>
                    <a:pt x="1052" y="912"/>
                  </a:lnTo>
                  <a:lnTo>
                    <a:pt x="1080" y="876"/>
                  </a:lnTo>
                  <a:lnTo>
                    <a:pt x="1106" y="840"/>
                  </a:lnTo>
                  <a:lnTo>
                    <a:pt x="1132" y="804"/>
                  </a:lnTo>
                  <a:lnTo>
                    <a:pt x="1156" y="766"/>
                  </a:lnTo>
                  <a:lnTo>
                    <a:pt x="1180" y="728"/>
                  </a:lnTo>
                  <a:lnTo>
                    <a:pt x="1202" y="688"/>
                  </a:lnTo>
                  <a:lnTo>
                    <a:pt x="1222" y="648"/>
                  </a:lnTo>
                  <a:lnTo>
                    <a:pt x="1242" y="608"/>
                  </a:lnTo>
                  <a:lnTo>
                    <a:pt x="1260" y="566"/>
                  </a:lnTo>
                  <a:lnTo>
                    <a:pt x="1276" y="524"/>
                  </a:lnTo>
                  <a:lnTo>
                    <a:pt x="1292" y="482"/>
                  </a:lnTo>
                  <a:lnTo>
                    <a:pt x="1306" y="440"/>
                  </a:lnTo>
                  <a:lnTo>
                    <a:pt x="1318" y="396"/>
                  </a:lnTo>
                  <a:lnTo>
                    <a:pt x="1330" y="350"/>
                  </a:lnTo>
                  <a:lnTo>
                    <a:pt x="1340" y="306"/>
                  </a:lnTo>
                  <a:lnTo>
                    <a:pt x="1348" y="260"/>
                  </a:lnTo>
                  <a:lnTo>
                    <a:pt x="1356" y="214"/>
                  </a:lnTo>
                  <a:lnTo>
                    <a:pt x="1360" y="168"/>
                  </a:lnTo>
                  <a:lnTo>
                    <a:pt x="1364" y="120"/>
                  </a:lnTo>
                  <a:lnTo>
                    <a:pt x="1368" y="74"/>
                  </a:lnTo>
                  <a:lnTo>
                    <a:pt x="1368" y="26"/>
                  </a:lnTo>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solidFill>
                  <a:srgbClr val="093650"/>
                </a:solidFill>
                <a:latin typeface="仿宋_GB2312" panose="02010609030101010101" charset="-122"/>
              </a:endParaRPr>
            </a:p>
          </p:txBody>
        </p:sp>
      </p:grpSp>
      <p:sp>
        <p:nvSpPr>
          <p:cNvPr id="23" name="Freeform 15"/>
          <p:cNvSpPr>
            <a:spLocks noEditPoints="1"/>
          </p:cNvSpPr>
          <p:nvPr/>
        </p:nvSpPr>
        <p:spPr bwMode="auto">
          <a:xfrm>
            <a:off x="4966568" y="3623628"/>
            <a:ext cx="451047" cy="338763"/>
          </a:xfrm>
          <a:custGeom>
            <a:avLst/>
            <a:gdLst>
              <a:gd name="T0" fmla="*/ 573 w 696"/>
              <a:gd name="T1" fmla="*/ 13 h 522"/>
              <a:gd name="T2" fmla="*/ 154 w 696"/>
              <a:gd name="T3" fmla="*/ 0 h 522"/>
              <a:gd name="T4" fmla="*/ 13 w 696"/>
              <a:gd name="T5" fmla="*/ 123 h 522"/>
              <a:gd name="T6" fmla="*/ 11 w 696"/>
              <a:gd name="T7" fmla="*/ 183 h 522"/>
              <a:gd name="T8" fmla="*/ 348 w 696"/>
              <a:gd name="T9" fmla="*/ 522 h 522"/>
              <a:gd name="T10" fmla="*/ 685 w 696"/>
              <a:gd name="T11" fmla="*/ 183 h 522"/>
              <a:gd name="T12" fmla="*/ 683 w 696"/>
              <a:gd name="T13" fmla="*/ 123 h 522"/>
              <a:gd name="T14" fmla="*/ 300 w 696"/>
              <a:gd name="T15" fmla="*/ 152 h 522"/>
              <a:gd name="T16" fmla="*/ 396 w 696"/>
              <a:gd name="T17" fmla="*/ 152 h 522"/>
              <a:gd name="T18" fmla="*/ 424 w 696"/>
              <a:gd name="T19" fmla="*/ 48 h 522"/>
              <a:gd name="T20" fmla="*/ 413 w 696"/>
              <a:gd name="T21" fmla="*/ 138 h 522"/>
              <a:gd name="T22" fmla="*/ 283 w 696"/>
              <a:gd name="T23" fmla="*/ 138 h 522"/>
              <a:gd name="T24" fmla="*/ 272 w 696"/>
              <a:gd name="T25" fmla="*/ 48 h 522"/>
              <a:gd name="T26" fmla="*/ 283 w 696"/>
              <a:gd name="T27" fmla="*/ 138 h 522"/>
              <a:gd name="T28" fmla="*/ 348 w 696"/>
              <a:gd name="T29" fmla="*/ 445 h 522"/>
              <a:gd name="T30" fmla="*/ 402 w 696"/>
              <a:gd name="T31" fmla="*/ 174 h 522"/>
              <a:gd name="T32" fmla="*/ 531 w 696"/>
              <a:gd name="T33" fmla="*/ 174 h 522"/>
              <a:gd name="T34" fmla="*/ 424 w 696"/>
              <a:gd name="T35" fmla="*/ 174 h 522"/>
              <a:gd name="T36" fmla="*/ 484 w 696"/>
              <a:gd name="T37" fmla="*/ 108 h 522"/>
              <a:gd name="T38" fmla="*/ 430 w 696"/>
              <a:gd name="T39" fmla="*/ 152 h 522"/>
              <a:gd name="T40" fmla="*/ 527 w 696"/>
              <a:gd name="T41" fmla="*/ 44 h 522"/>
              <a:gd name="T42" fmla="*/ 450 w 696"/>
              <a:gd name="T43" fmla="*/ 44 h 522"/>
              <a:gd name="T44" fmla="*/ 300 w 696"/>
              <a:gd name="T45" fmla="*/ 44 h 522"/>
              <a:gd name="T46" fmla="*/ 348 w 696"/>
              <a:gd name="T47" fmla="*/ 84 h 522"/>
              <a:gd name="T48" fmla="*/ 169 w 696"/>
              <a:gd name="T49" fmla="*/ 44 h 522"/>
              <a:gd name="T50" fmla="*/ 211 w 696"/>
              <a:gd name="T51" fmla="*/ 78 h 522"/>
              <a:gd name="T52" fmla="*/ 266 w 696"/>
              <a:gd name="T53" fmla="*/ 152 h 522"/>
              <a:gd name="T54" fmla="*/ 212 w 696"/>
              <a:gd name="T55" fmla="*/ 108 h 522"/>
              <a:gd name="T56" fmla="*/ 325 w 696"/>
              <a:gd name="T57" fmla="*/ 441 h 522"/>
              <a:gd name="T58" fmla="*/ 272 w 696"/>
              <a:gd name="T59" fmla="*/ 174 h 522"/>
              <a:gd name="T60" fmla="*/ 62 w 696"/>
              <a:gd name="T61" fmla="*/ 174 h 522"/>
              <a:gd name="T62" fmla="*/ 276 w 696"/>
              <a:gd name="T63" fmla="*/ 402 h 522"/>
              <a:gd name="T64" fmla="*/ 634 w 696"/>
              <a:gd name="T65" fmla="*/ 174 h 522"/>
              <a:gd name="T66" fmla="*/ 556 w 696"/>
              <a:gd name="T67" fmla="*/ 174 h 522"/>
              <a:gd name="T68" fmla="*/ 501 w 696"/>
              <a:gd name="T69" fmla="*/ 94 h 522"/>
              <a:gd name="T70" fmla="*/ 651 w 696"/>
              <a:gd name="T71" fmla="*/ 152 h 522"/>
              <a:gd name="T72" fmla="*/ 145 w 696"/>
              <a:gd name="T73" fmla="*/ 52 h 522"/>
              <a:gd name="T74" fmla="*/ 137 w 696"/>
              <a:gd name="T75" fmla="*/ 152 h 522"/>
              <a:gd name="T76" fmla="*/ 145 w 696"/>
              <a:gd name="T77" fmla="*/ 52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6" h="522">
                <a:moveTo>
                  <a:pt x="683" y="123"/>
                </a:moveTo>
                <a:cubicBezTo>
                  <a:pt x="573" y="13"/>
                  <a:pt x="573" y="13"/>
                  <a:pt x="573" y="13"/>
                </a:cubicBezTo>
                <a:cubicBezTo>
                  <a:pt x="565" y="5"/>
                  <a:pt x="554" y="0"/>
                  <a:pt x="542" y="0"/>
                </a:cubicBezTo>
                <a:cubicBezTo>
                  <a:pt x="154" y="0"/>
                  <a:pt x="154" y="0"/>
                  <a:pt x="154" y="0"/>
                </a:cubicBezTo>
                <a:cubicBezTo>
                  <a:pt x="142" y="0"/>
                  <a:pt x="131" y="5"/>
                  <a:pt x="123" y="13"/>
                </a:cubicBezTo>
                <a:cubicBezTo>
                  <a:pt x="13" y="123"/>
                  <a:pt x="13" y="123"/>
                  <a:pt x="13" y="123"/>
                </a:cubicBezTo>
                <a:cubicBezTo>
                  <a:pt x="4" y="132"/>
                  <a:pt x="0" y="143"/>
                  <a:pt x="0" y="154"/>
                </a:cubicBezTo>
                <a:cubicBezTo>
                  <a:pt x="0" y="165"/>
                  <a:pt x="4" y="175"/>
                  <a:pt x="11" y="183"/>
                </a:cubicBezTo>
                <a:cubicBezTo>
                  <a:pt x="315" y="507"/>
                  <a:pt x="315" y="507"/>
                  <a:pt x="315" y="507"/>
                </a:cubicBezTo>
                <a:cubicBezTo>
                  <a:pt x="324" y="516"/>
                  <a:pt x="336" y="522"/>
                  <a:pt x="348" y="522"/>
                </a:cubicBezTo>
                <a:cubicBezTo>
                  <a:pt x="360" y="522"/>
                  <a:pt x="372" y="516"/>
                  <a:pt x="381" y="507"/>
                </a:cubicBezTo>
                <a:cubicBezTo>
                  <a:pt x="685" y="183"/>
                  <a:pt x="685" y="183"/>
                  <a:pt x="685" y="183"/>
                </a:cubicBezTo>
                <a:cubicBezTo>
                  <a:pt x="692" y="175"/>
                  <a:pt x="696" y="164"/>
                  <a:pt x="696" y="154"/>
                </a:cubicBezTo>
                <a:cubicBezTo>
                  <a:pt x="696" y="143"/>
                  <a:pt x="692" y="132"/>
                  <a:pt x="683" y="123"/>
                </a:cubicBezTo>
                <a:close/>
                <a:moveTo>
                  <a:pt x="396" y="152"/>
                </a:moveTo>
                <a:cubicBezTo>
                  <a:pt x="300" y="152"/>
                  <a:pt x="300" y="152"/>
                  <a:pt x="300" y="152"/>
                </a:cubicBezTo>
                <a:cubicBezTo>
                  <a:pt x="348" y="112"/>
                  <a:pt x="348" y="112"/>
                  <a:pt x="348" y="112"/>
                </a:cubicBezTo>
                <a:lnTo>
                  <a:pt x="396" y="152"/>
                </a:lnTo>
                <a:close/>
                <a:moveTo>
                  <a:pt x="365" y="98"/>
                </a:moveTo>
                <a:cubicBezTo>
                  <a:pt x="424" y="48"/>
                  <a:pt x="424" y="48"/>
                  <a:pt x="424" y="48"/>
                </a:cubicBezTo>
                <a:cubicBezTo>
                  <a:pt x="468" y="92"/>
                  <a:pt x="468" y="92"/>
                  <a:pt x="468" y="92"/>
                </a:cubicBezTo>
                <a:cubicBezTo>
                  <a:pt x="413" y="138"/>
                  <a:pt x="413" y="138"/>
                  <a:pt x="413" y="138"/>
                </a:cubicBezTo>
                <a:lnTo>
                  <a:pt x="365" y="98"/>
                </a:lnTo>
                <a:close/>
                <a:moveTo>
                  <a:pt x="283" y="138"/>
                </a:moveTo>
                <a:cubicBezTo>
                  <a:pt x="228" y="92"/>
                  <a:pt x="228" y="92"/>
                  <a:pt x="228" y="92"/>
                </a:cubicBezTo>
                <a:cubicBezTo>
                  <a:pt x="272" y="48"/>
                  <a:pt x="272" y="48"/>
                  <a:pt x="272" y="48"/>
                </a:cubicBezTo>
                <a:cubicBezTo>
                  <a:pt x="331" y="98"/>
                  <a:pt x="331" y="98"/>
                  <a:pt x="331" y="98"/>
                </a:cubicBezTo>
                <a:lnTo>
                  <a:pt x="283" y="138"/>
                </a:lnTo>
                <a:close/>
                <a:moveTo>
                  <a:pt x="402" y="174"/>
                </a:moveTo>
                <a:cubicBezTo>
                  <a:pt x="348" y="445"/>
                  <a:pt x="348" y="445"/>
                  <a:pt x="348" y="445"/>
                </a:cubicBezTo>
                <a:cubicBezTo>
                  <a:pt x="294" y="174"/>
                  <a:pt x="294" y="174"/>
                  <a:pt x="294" y="174"/>
                </a:cubicBezTo>
                <a:lnTo>
                  <a:pt x="402" y="174"/>
                </a:lnTo>
                <a:close/>
                <a:moveTo>
                  <a:pt x="424" y="174"/>
                </a:moveTo>
                <a:cubicBezTo>
                  <a:pt x="531" y="174"/>
                  <a:pt x="531" y="174"/>
                  <a:pt x="531" y="174"/>
                </a:cubicBezTo>
                <a:cubicBezTo>
                  <a:pt x="371" y="441"/>
                  <a:pt x="371" y="441"/>
                  <a:pt x="371" y="441"/>
                </a:cubicBezTo>
                <a:lnTo>
                  <a:pt x="424" y="174"/>
                </a:lnTo>
                <a:close/>
                <a:moveTo>
                  <a:pt x="430" y="152"/>
                </a:moveTo>
                <a:cubicBezTo>
                  <a:pt x="484" y="108"/>
                  <a:pt x="484" y="108"/>
                  <a:pt x="484" y="108"/>
                </a:cubicBezTo>
                <a:cubicBezTo>
                  <a:pt x="528" y="152"/>
                  <a:pt x="528" y="152"/>
                  <a:pt x="528" y="152"/>
                </a:cubicBezTo>
                <a:lnTo>
                  <a:pt x="430" y="152"/>
                </a:lnTo>
                <a:close/>
                <a:moveTo>
                  <a:pt x="450" y="44"/>
                </a:moveTo>
                <a:cubicBezTo>
                  <a:pt x="527" y="44"/>
                  <a:pt x="527" y="44"/>
                  <a:pt x="527" y="44"/>
                </a:cubicBezTo>
                <a:cubicBezTo>
                  <a:pt x="485" y="78"/>
                  <a:pt x="485" y="78"/>
                  <a:pt x="485" y="78"/>
                </a:cubicBezTo>
                <a:lnTo>
                  <a:pt x="450" y="44"/>
                </a:lnTo>
                <a:close/>
                <a:moveTo>
                  <a:pt x="348" y="84"/>
                </a:moveTo>
                <a:cubicBezTo>
                  <a:pt x="300" y="44"/>
                  <a:pt x="300" y="44"/>
                  <a:pt x="300" y="44"/>
                </a:cubicBezTo>
                <a:cubicBezTo>
                  <a:pt x="396" y="44"/>
                  <a:pt x="396" y="44"/>
                  <a:pt x="396" y="44"/>
                </a:cubicBezTo>
                <a:lnTo>
                  <a:pt x="348" y="84"/>
                </a:lnTo>
                <a:close/>
                <a:moveTo>
                  <a:pt x="211" y="78"/>
                </a:moveTo>
                <a:cubicBezTo>
                  <a:pt x="169" y="44"/>
                  <a:pt x="169" y="44"/>
                  <a:pt x="169" y="44"/>
                </a:cubicBezTo>
                <a:cubicBezTo>
                  <a:pt x="246" y="44"/>
                  <a:pt x="246" y="44"/>
                  <a:pt x="246" y="44"/>
                </a:cubicBezTo>
                <a:lnTo>
                  <a:pt x="211" y="78"/>
                </a:lnTo>
                <a:close/>
                <a:moveTo>
                  <a:pt x="212" y="108"/>
                </a:moveTo>
                <a:cubicBezTo>
                  <a:pt x="266" y="152"/>
                  <a:pt x="266" y="152"/>
                  <a:pt x="266" y="152"/>
                </a:cubicBezTo>
                <a:cubicBezTo>
                  <a:pt x="168" y="152"/>
                  <a:pt x="168" y="152"/>
                  <a:pt x="168" y="152"/>
                </a:cubicBezTo>
                <a:lnTo>
                  <a:pt x="212" y="108"/>
                </a:lnTo>
                <a:close/>
                <a:moveTo>
                  <a:pt x="272" y="174"/>
                </a:moveTo>
                <a:cubicBezTo>
                  <a:pt x="325" y="441"/>
                  <a:pt x="325" y="441"/>
                  <a:pt x="325" y="441"/>
                </a:cubicBezTo>
                <a:cubicBezTo>
                  <a:pt x="165" y="174"/>
                  <a:pt x="165" y="174"/>
                  <a:pt x="165" y="174"/>
                </a:cubicBezTo>
                <a:lnTo>
                  <a:pt x="272" y="174"/>
                </a:lnTo>
                <a:close/>
                <a:moveTo>
                  <a:pt x="276" y="402"/>
                </a:moveTo>
                <a:cubicBezTo>
                  <a:pt x="62" y="174"/>
                  <a:pt x="62" y="174"/>
                  <a:pt x="62" y="174"/>
                </a:cubicBezTo>
                <a:cubicBezTo>
                  <a:pt x="140" y="174"/>
                  <a:pt x="140" y="174"/>
                  <a:pt x="140" y="174"/>
                </a:cubicBezTo>
                <a:lnTo>
                  <a:pt x="276" y="402"/>
                </a:lnTo>
                <a:close/>
                <a:moveTo>
                  <a:pt x="556" y="174"/>
                </a:moveTo>
                <a:cubicBezTo>
                  <a:pt x="634" y="174"/>
                  <a:pt x="634" y="174"/>
                  <a:pt x="634" y="174"/>
                </a:cubicBezTo>
                <a:cubicBezTo>
                  <a:pt x="420" y="402"/>
                  <a:pt x="420" y="402"/>
                  <a:pt x="420" y="402"/>
                </a:cubicBezTo>
                <a:lnTo>
                  <a:pt x="556" y="174"/>
                </a:lnTo>
                <a:close/>
                <a:moveTo>
                  <a:pt x="559" y="152"/>
                </a:moveTo>
                <a:cubicBezTo>
                  <a:pt x="501" y="94"/>
                  <a:pt x="501" y="94"/>
                  <a:pt x="501" y="94"/>
                </a:cubicBezTo>
                <a:cubicBezTo>
                  <a:pt x="551" y="52"/>
                  <a:pt x="551" y="52"/>
                  <a:pt x="551" y="52"/>
                </a:cubicBezTo>
                <a:cubicBezTo>
                  <a:pt x="651" y="152"/>
                  <a:pt x="651" y="152"/>
                  <a:pt x="651" y="152"/>
                </a:cubicBezTo>
                <a:lnTo>
                  <a:pt x="559" y="152"/>
                </a:lnTo>
                <a:close/>
                <a:moveTo>
                  <a:pt x="145" y="52"/>
                </a:moveTo>
                <a:cubicBezTo>
                  <a:pt x="195" y="94"/>
                  <a:pt x="195" y="94"/>
                  <a:pt x="195" y="94"/>
                </a:cubicBezTo>
                <a:cubicBezTo>
                  <a:pt x="137" y="152"/>
                  <a:pt x="137" y="152"/>
                  <a:pt x="137" y="152"/>
                </a:cubicBezTo>
                <a:cubicBezTo>
                  <a:pt x="44" y="152"/>
                  <a:pt x="44" y="152"/>
                  <a:pt x="44" y="152"/>
                </a:cubicBezTo>
                <a:lnTo>
                  <a:pt x="145" y="52"/>
                </a:lnTo>
                <a:close/>
              </a:path>
            </a:pathLst>
          </a:custGeom>
          <a:solidFill>
            <a:srgbClr val="093650"/>
          </a:solidFill>
          <a:ln>
            <a:noFill/>
          </a:ln>
        </p:spPr>
        <p:txBody>
          <a:bodyPr vert="horz" wrap="square" lIns="91440" tIns="45720" rIns="91440" bIns="45720" numCol="1" anchor="t" anchorCtr="0" compatLnSpc="1"/>
          <a:lstStyle/>
          <a:p>
            <a:endParaRPr lang="id-ID">
              <a:solidFill>
                <a:srgbClr val="093650"/>
              </a:solidFill>
              <a:latin typeface="仿宋_GB2312" panose="02010609030101010101" charset="-122"/>
            </a:endParaRPr>
          </a:p>
        </p:txBody>
      </p:sp>
      <p:grpSp>
        <p:nvGrpSpPr>
          <p:cNvPr id="24" name="Group 25"/>
          <p:cNvGrpSpPr/>
          <p:nvPr/>
        </p:nvGrpSpPr>
        <p:grpSpPr>
          <a:xfrm>
            <a:off x="6845506" y="3493910"/>
            <a:ext cx="371293" cy="493982"/>
            <a:chOff x="3175" y="1588"/>
            <a:chExt cx="1643061" cy="2185986"/>
          </a:xfrm>
          <a:solidFill>
            <a:srgbClr val="093650"/>
          </a:solidFill>
        </p:grpSpPr>
        <p:sp>
          <p:nvSpPr>
            <p:cNvPr id="25" name="Freeform 19"/>
            <p:cNvSpPr>
              <a:spLocks noEditPoints="1"/>
            </p:cNvSpPr>
            <p:nvPr/>
          </p:nvSpPr>
          <p:spPr bwMode="auto">
            <a:xfrm>
              <a:off x="3175" y="1588"/>
              <a:ext cx="1643061" cy="2185986"/>
            </a:xfrm>
            <a:custGeom>
              <a:avLst/>
              <a:gdLst>
                <a:gd name="T0" fmla="*/ 381 w 435"/>
                <a:gd name="T1" fmla="*/ 236 h 580"/>
                <a:gd name="T2" fmla="*/ 381 w 435"/>
                <a:gd name="T3" fmla="*/ 163 h 580"/>
                <a:gd name="T4" fmla="*/ 218 w 435"/>
                <a:gd name="T5" fmla="*/ 0 h 580"/>
                <a:gd name="T6" fmla="*/ 54 w 435"/>
                <a:gd name="T7" fmla="*/ 163 h 580"/>
                <a:gd name="T8" fmla="*/ 54 w 435"/>
                <a:gd name="T9" fmla="*/ 236 h 580"/>
                <a:gd name="T10" fmla="*/ 0 w 435"/>
                <a:gd name="T11" fmla="*/ 290 h 580"/>
                <a:gd name="T12" fmla="*/ 0 w 435"/>
                <a:gd name="T13" fmla="*/ 344 h 580"/>
                <a:gd name="T14" fmla="*/ 0 w 435"/>
                <a:gd name="T15" fmla="*/ 363 h 580"/>
                <a:gd name="T16" fmla="*/ 0 w 435"/>
                <a:gd name="T17" fmla="*/ 399 h 580"/>
                <a:gd name="T18" fmla="*/ 0 w 435"/>
                <a:gd name="T19" fmla="*/ 417 h 580"/>
                <a:gd name="T20" fmla="*/ 163 w 435"/>
                <a:gd name="T21" fmla="*/ 580 h 580"/>
                <a:gd name="T22" fmla="*/ 272 w 435"/>
                <a:gd name="T23" fmla="*/ 580 h 580"/>
                <a:gd name="T24" fmla="*/ 435 w 435"/>
                <a:gd name="T25" fmla="*/ 417 h 580"/>
                <a:gd name="T26" fmla="*/ 435 w 435"/>
                <a:gd name="T27" fmla="*/ 399 h 580"/>
                <a:gd name="T28" fmla="*/ 435 w 435"/>
                <a:gd name="T29" fmla="*/ 363 h 580"/>
                <a:gd name="T30" fmla="*/ 435 w 435"/>
                <a:gd name="T31" fmla="*/ 344 h 580"/>
                <a:gd name="T32" fmla="*/ 435 w 435"/>
                <a:gd name="T33" fmla="*/ 290 h 580"/>
                <a:gd name="T34" fmla="*/ 381 w 435"/>
                <a:gd name="T35" fmla="*/ 236 h 580"/>
                <a:gd name="T36" fmla="*/ 91 w 435"/>
                <a:gd name="T37" fmla="*/ 163 h 580"/>
                <a:gd name="T38" fmla="*/ 218 w 435"/>
                <a:gd name="T39" fmla="*/ 36 h 580"/>
                <a:gd name="T40" fmla="*/ 344 w 435"/>
                <a:gd name="T41" fmla="*/ 163 h 580"/>
                <a:gd name="T42" fmla="*/ 344 w 435"/>
                <a:gd name="T43" fmla="*/ 236 h 580"/>
                <a:gd name="T44" fmla="*/ 308 w 435"/>
                <a:gd name="T45" fmla="*/ 236 h 580"/>
                <a:gd name="T46" fmla="*/ 308 w 435"/>
                <a:gd name="T47" fmla="*/ 163 h 580"/>
                <a:gd name="T48" fmla="*/ 218 w 435"/>
                <a:gd name="T49" fmla="*/ 73 h 580"/>
                <a:gd name="T50" fmla="*/ 127 w 435"/>
                <a:gd name="T51" fmla="*/ 163 h 580"/>
                <a:gd name="T52" fmla="*/ 127 w 435"/>
                <a:gd name="T53" fmla="*/ 236 h 580"/>
                <a:gd name="T54" fmla="*/ 91 w 435"/>
                <a:gd name="T55" fmla="*/ 236 h 580"/>
                <a:gd name="T56" fmla="*/ 91 w 435"/>
                <a:gd name="T57" fmla="*/ 163 h 580"/>
                <a:gd name="T58" fmla="*/ 290 w 435"/>
                <a:gd name="T59" fmla="*/ 163 h 580"/>
                <a:gd name="T60" fmla="*/ 290 w 435"/>
                <a:gd name="T61" fmla="*/ 163 h 580"/>
                <a:gd name="T62" fmla="*/ 290 w 435"/>
                <a:gd name="T63" fmla="*/ 236 h 580"/>
                <a:gd name="T64" fmla="*/ 145 w 435"/>
                <a:gd name="T65" fmla="*/ 236 h 580"/>
                <a:gd name="T66" fmla="*/ 145 w 435"/>
                <a:gd name="T67" fmla="*/ 163 h 580"/>
                <a:gd name="T68" fmla="*/ 145 w 435"/>
                <a:gd name="T69" fmla="*/ 163 h 580"/>
                <a:gd name="T70" fmla="*/ 218 w 435"/>
                <a:gd name="T71" fmla="*/ 91 h 580"/>
                <a:gd name="T72" fmla="*/ 290 w 435"/>
                <a:gd name="T73" fmla="*/ 163 h 580"/>
                <a:gd name="T74" fmla="*/ 399 w 435"/>
                <a:gd name="T75" fmla="*/ 344 h 580"/>
                <a:gd name="T76" fmla="*/ 399 w 435"/>
                <a:gd name="T77" fmla="*/ 363 h 580"/>
                <a:gd name="T78" fmla="*/ 399 w 435"/>
                <a:gd name="T79" fmla="*/ 399 h 580"/>
                <a:gd name="T80" fmla="*/ 399 w 435"/>
                <a:gd name="T81" fmla="*/ 417 h 580"/>
                <a:gd name="T82" fmla="*/ 272 w 435"/>
                <a:gd name="T83" fmla="*/ 544 h 580"/>
                <a:gd name="T84" fmla="*/ 163 w 435"/>
                <a:gd name="T85" fmla="*/ 544 h 580"/>
                <a:gd name="T86" fmla="*/ 36 w 435"/>
                <a:gd name="T87" fmla="*/ 417 h 580"/>
                <a:gd name="T88" fmla="*/ 36 w 435"/>
                <a:gd name="T89" fmla="*/ 399 h 580"/>
                <a:gd name="T90" fmla="*/ 36 w 435"/>
                <a:gd name="T91" fmla="*/ 363 h 580"/>
                <a:gd name="T92" fmla="*/ 36 w 435"/>
                <a:gd name="T93" fmla="*/ 344 h 580"/>
                <a:gd name="T94" fmla="*/ 36 w 435"/>
                <a:gd name="T95" fmla="*/ 290 h 580"/>
                <a:gd name="T96" fmla="*/ 54 w 435"/>
                <a:gd name="T97" fmla="*/ 272 h 580"/>
                <a:gd name="T98" fmla="*/ 91 w 435"/>
                <a:gd name="T99" fmla="*/ 272 h 580"/>
                <a:gd name="T100" fmla="*/ 344 w 435"/>
                <a:gd name="T101" fmla="*/ 272 h 580"/>
                <a:gd name="T102" fmla="*/ 381 w 435"/>
                <a:gd name="T103" fmla="*/ 272 h 580"/>
                <a:gd name="T104" fmla="*/ 399 w 435"/>
                <a:gd name="T105" fmla="*/ 290 h 580"/>
                <a:gd name="T106" fmla="*/ 399 w 435"/>
                <a:gd name="T107" fmla="*/ 34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5" h="580">
                  <a:moveTo>
                    <a:pt x="381" y="236"/>
                  </a:moveTo>
                  <a:cubicBezTo>
                    <a:pt x="381" y="163"/>
                    <a:pt x="381" y="163"/>
                    <a:pt x="381" y="163"/>
                  </a:cubicBezTo>
                  <a:cubicBezTo>
                    <a:pt x="381" y="73"/>
                    <a:pt x="308" y="0"/>
                    <a:pt x="218" y="0"/>
                  </a:cubicBezTo>
                  <a:cubicBezTo>
                    <a:pt x="127" y="0"/>
                    <a:pt x="54" y="73"/>
                    <a:pt x="54" y="163"/>
                  </a:cubicBezTo>
                  <a:cubicBezTo>
                    <a:pt x="54" y="236"/>
                    <a:pt x="54" y="236"/>
                    <a:pt x="54" y="236"/>
                  </a:cubicBezTo>
                  <a:cubicBezTo>
                    <a:pt x="24" y="236"/>
                    <a:pt x="0" y="260"/>
                    <a:pt x="0" y="290"/>
                  </a:cubicBezTo>
                  <a:cubicBezTo>
                    <a:pt x="0" y="344"/>
                    <a:pt x="0" y="344"/>
                    <a:pt x="0" y="344"/>
                  </a:cubicBezTo>
                  <a:cubicBezTo>
                    <a:pt x="0" y="363"/>
                    <a:pt x="0" y="363"/>
                    <a:pt x="0" y="363"/>
                  </a:cubicBezTo>
                  <a:cubicBezTo>
                    <a:pt x="0" y="399"/>
                    <a:pt x="0" y="399"/>
                    <a:pt x="0" y="399"/>
                  </a:cubicBezTo>
                  <a:cubicBezTo>
                    <a:pt x="0" y="417"/>
                    <a:pt x="0" y="417"/>
                    <a:pt x="0" y="417"/>
                  </a:cubicBezTo>
                  <a:cubicBezTo>
                    <a:pt x="0" y="507"/>
                    <a:pt x="73" y="580"/>
                    <a:pt x="163" y="580"/>
                  </a:cubicBezTo>
                  <a:cubicBezTo>
                    <a:pt x="272" y="580"/>
                    <a:pt x="272" y="580"/>
                    <a:pt x="272" y="580"/>
                  </a:cubicBezTo>
                  <a:cubicBezTo>
                    <a:pt x="362" y="580"/>
                    <a:pt x="435" y="507"/>
                    <a:pt x="435" y="417"/>
                  </a:cubicBezTo>
                  <a:cubicBezTo>
                    <a:pt x="435" y="399"/>
                    <a:pt x="435" y="399"/>
                    <a:pt x="435" y="399"/>
                  </a:cubicBezTo>
                  <a:cubicBezTo>
                    <a:pt x="435" y="363"/>
                    <a:pt x="435" y="363"/>
                    <a:pt x="435" y="363"/>
                  </a:cubicBezTo>
                  <a:cubicBezTo>
                    <a:pt x="435" y="344"/>
                    <a:pt x="435" y="344"/>
                    <a:pt x="435" y="344"/>
                  </a:cubicBezTo>
                  <a:cubicBezTo>
                    <a:pt x="435" y="290"/>
                    <a:pt x="435" y="290"/>
                    <a:pt x="435" y="290"/>
                  </a:cubicBezTo>
                  <a:cubicBezTo>
                    <a:pt x="435" y="260"/>
                    <a:pt x="411" y="236"/>
                    <a:pt x="381" y="236"/>
                  </a:cubicBezTo>
                  <a:close/>
                  <a:moveTo>
                    <a:pt x="91" y="163"/>
                  </a:moveTo>
                  <a:cubicBezTo>
                    <a:pt x="91" y="93"/>
                    <a:pt x="147" y="36"/>
                    <a:pt x="218" y="36"/>
                  </a:cubicBezTo>
                  <a:cubicBezTo>
                    <a:pt x="288" y="36"/>
                    <a:pt x="344" y="93"/>
                    <a:pt x="344" y="163"/>
                  </a:cubicBezTo>
                  <a:cubicBezTo>
                    <a:pt x="344" y="236"/>
                    <a:pt x="344" y="236"/>
                    <a:pt x="344" y="236"/>
                  </a:cubicBezTo>
                  <a:cubicBezTo>
                    <a:pt x="308" y="236"/>
                    <a:pt x="308" y="236"/>
                    <a:pt x="308" y="236"/>
                  </a:cubicBezTo>
                  <a:cubicBezTo>
                    <a:pt x="308" y="163"/>
                    <a:pt x="308" y="163"/>
                    <a:pt x="308" y="163"/>
                  </a:cubicBezTo>
                  <a:cubicBezTo>
                    <a:pt x="308" y="113"/>
                    <a:pt x="268" y="73"/>
                    <a:pt x="218" y="73"/>
                  </a:cubicBezTo>
                  <a:cubicBezTo>
                    <a:pt x="167" y="73"/>
                    <a:pt x="127" y="113"/>
                    <a:pt x="127" y="163"/>
                  </a:cubicBezTo>
                  <a:cubicBezTo>
                    <a:pt x="127" y="236"/>
                    <a:pt x="127" y="236"/>
                    <a:pt x="127" y="236"/>
                  </a:cubicBezTo>
                  <a:cubicBezTo>
                    <a:pt x="91" y="236"/>
                    <a:pt x="91" y="236"/>
                    <a:pt x="91" y="236"/>
                  </a:cubicBezTo>
                  <a:lnTo>
                    <a:pt x="91" y="163"/>
                  </a:lnTo>
                  <a:close/>
                  <a:moveTo>
                    <a:pt x="290" y="163"/>
                  </a:moveTo>
                  <a:cubicBezTo>
                    <a:pt x="290" y="163"/>
                    <a:pt x="290" y="163"/>
                    <a:pt x="290" y="163"/>
                  </a:cubicBezTo>
                  <a:cubicBezTo>
                    <a:pt x="290" y="236"/>
                    <a:pt x="290" y="236"/>
                    <a:pt x="290" y="236"/>
                  </a:cubicBezTo>
                  <a:cubicBezTo>
                    <a:pt x="145" y="236"/>
                    <a:pt x="145" y="236"/>
                    <a:pt x="145" y="236"/>
                  </a:cubicBezTo>
                  <a:cubicBezTo>
                    <a:pt x="145" y="163"/>
                    <a:pt x="145" y="163"/>
                    <a:pt x="145" y="163"/>
                  </a:cubicBezTo>
                  <a:cubicBezTo>
                    <a:pt x="145" y="163"/>
                    <a:pt x="145" y="163"/>
                    <a:pt x="145" y="163"/>
                  </a:cubicBezTo>
                  <a:cubicBezTo>
                    <a:pt x="145" y="123"/>
                    <a:pt x="177" y="91"/>
                    <a:pt x="218" y="91"/>
                  </a:cubicBezTo>
                  <a:cubicBezTo>
                    <a:pt x="258" y="91"/>
                    <a:pt x="290" y="123"/>
                    <a:pt x="290" y="163"/>
                  </a:cubicBezTo>
                  <a:close/>
                  <a:moveTo>
                    <a:pt x="399" y="344"/>
                  </a:moveTo>
                  <a:cubicBezTo>
                    <a:pt x="399" y="363"/>
                    <a:pt x="399" y="363"/>
                    <a:pt x="399" y="363"/>
                  </a:cubicBezTo>
                  <a:cubicBezTo>
                    <a:pt x="399" y="399"/>
                    <a:pt x="399" y="399"/>
                    <a:pt x="399" y="399"/>
                  </a:cubicBezTo>
                  <a:cubicBezTo>
                    <a:pt x="399" y="417"/>
                    <a:pt x="399" y="417"/>
                    <a:pt x="399" y="417"/>
                  </a:cubicBezTo>
                  <a:cubicBezTo>
                    <a:pt x="399" y="487"/>
                    <a:pt x="342" y="544"/>
                    <a:pt x="272" y="544"/>
                  </a:cubicBezTo>
                  <a:cubicBezTo>
                    <a:pt x="163" y="544"/>
                    <a:pt x="163" y="544"/>
                    <a:pt x="163" y="544"/>
                  </a:cubicBezTo>
                  <a:cubicBezTo>
                    <a:pt x="93" y="544"/>
                    <a:pt x="36" y="487"/>
                    <a:pt x="36" y="417"/>
                  </a:cubicBezTo>
                  <a:cubicBezTo>
                    <a:pt x="36" y="399"/>
                    <a:pt x="36" y="399"/>
                    <a:pt x="36" y="399"/>
                  </a:cubicBezTo>
                  <a:cubicBezTo>
                    <a:pt x="36" y="363"/>
                    <a:pt x="36" y="363"/>
                    <a:pt x="36" y="363"/>
                  </a:cubicBezTo>
                  <a:cubicBezTo>
                    <a:pt x="36" y="344"/>
                    <a:pt x="36" y="344"/>
                    <a:pt x="36" y="344"/>
                  </a:cubicBezTo>
                  <a:cubicBezTo>
                    <a:pt x="36" y="290"/>
                    <a:pt x="36" y="290"/>
                    <a:pt x="36" y="290"/>
                  </a:cubicBezTo>
                  <a:cubicBezTo>
                    <a:pt x="36" y="280"/>
                    <a:pt x="44" y="272"/>
                    <a:pt x="54" y="272"/>
                  </a:cubicBezTo>
                  <a:cubicBezTo>
                    <a:pt x="66" y="272"/>
                    <a:pt x="79" y="272"/>
                    <a:pt x="91" y="272"/>
                  </a:cubicBezTo>
                  <a:cubicBezTo>
                    <a:pt x="344" y="272"/>
                    <a:pt x="344" y="272"/>
                    <a:pt x="344" y="272"/>
                  </a:cubicBezTo>
                  <a:cubicBezTo>
                    <a:pt x="356" y="272"/>
                    <a:pt x="369" y="272"/>
                    <a:pt x="381" y="272"/>
                  </a:cubicBezTo>
                  <a:cubicBezTo>
                    <a:pt x="391" y="272"/>
                    <a:pt x="399" y="280"/>
                    <a:pt x="399" y="290"/>
                  </a:cubicBezTo>
                  <a:lnTo>
                    <a:pt x="399" y="344"/>
                  </a:lnTo>
                  <a:close/>
                </a:path>
              </a:pathLst>
            </a:custGeom>
            <a:grpFill/>
            <a:ln>
              <a:noFill/>
            </a:ln>
          </p:spPr>
          <p:txBody>
            <a:bodyPr vert="horz" wrap="square" lIns="91440" tIns="45720" rIns="91440" bIns="45720" numCol="1" anchor="t" anchorCtr="0" compatLnSpc="1"/>
            <a:lstStyle/>
            <a:p>
              <a:endParaRPr lang="id-ID">
                <a:solidFill>
                  <a:srgbClr val="093650"/>
                </a:solidFill>
                <a:latin typeface="仿宋_GB2312" panose="02010609030101010101" charset="-122"/>
              </a:endParaRPr>
            </a:p>
          </p:txBody>
        </p:sp>
        <p:sp>
          <p:nvSpPr>
            <p:cNvPr id="26" name="Freeform 20"/>
            <p:cNvSpPr/>
            <p:nvPr/>
          </p:nvSpPr>
          <p:spPr bwMode="auto">
            <a:xfrm>
              <a:off x="687388" y="1298577"/>
              <a:ext cx="274636" cy="411161"/>
            </a:xfrm>
            <a:custGeom>
              <a:avLst/>
              <a:gdLst>
                <a:gd name="T0" fmla="*/ 37 w 73"/>
                <a:gd name="T1" fmla="*/ 0 h 109"/>
                <a:gd name="T2" fmla="*/ 0 w 73"/>
                <a:gd name="T3" fmla="*/ 37 h 109"/>
                <a:gd name="T4" fmla="*/ 12 w 73"/>
                <a:gd name="T5" fmla="*/ 85 h 109"/>
                <a:gd name="T6" fmla="*/ 37 w 73"/>
                <a:gd name="T7" fmla="*/ 109 h 109"/>
                <a:gd name="T8" fmla="*/ 61 w 73"/>
                <a:gd name="T9" fmla="*/ 85 h 109"/>
                <a:gd name="T10" fmla="*/ 73 w 73"/>
                <a:gd name="T11" fmla="*/ 37 h 109"/>
                <a:gd name="T12" fmla="*/ 37 w 73"/>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73" h="109">
                  <a:moveTo>
                    <a:pt x="37" y="0"/>
                  </a:moveTo>
                  <a:cubicBezTo>
                    <a:pt x="16" y="0"/>
                    <a:pt x="0" y="17"/>
                    <a:pt x="0" y="37"/>
                  </a:cubicBezTo>
                  <a:cubicBezTo>
                    <a:pt x="0" y="48"/>
                    <a:pt x="6" y="69"/>
                    <a:pt x="12" y="85"/>
                  </a:cubicBezTo>
                  <a:cubicBezTo>
                    <a:pt x="17" y="99"/>
                    <a:pt x="23" y="109"/>
                    <a:pt x="37" y="109"/>
                  </a:cubicBezTo>
                  <a:cubicBezTo>
                    <a:pt x="51" y="109"/>
                    <a:pt x="56" y="99"/>
                    <a:pt x="61" y="85"/>
                  </a:cubicBezTo>
                  <a:cubicBezTo>
                    <a:pt x="67" y="69"/>
                    <a:pt x="73" y="48"/>
                    <a:pt x="73" y="37"/>
                  </a:cubicBezTo>
                  <a:cubicBezTo>
                    <a:pt x="73" y="17"/>
                    <a:pt x="57" y="0"/>
                    <a:pt x="37" y="0"/>
                  </a:cubicBezTo>
                  <a:close/>
                </a:path>
              </a:pathLst>
            </a:custGeom>
            <a:grpFill/>
            <a:ln>
              <a:noFill/>
            </a:ln>
          </p:spPr>
          <p:txBody>
            <a:bodyPr vert="horz" wrap="square" lIns="91440" tIns="45720" rIns="91440" bIns="45720" numCol="1" anchor="t" anchorCtr="0" compatLnSpc="1"/>
            <a:lstStyle/>
            <a:p>
              <a:endParaRPr lang="id-ID">
                <a:solidFill>
                  <a:srgbClr val="093650"/>
                </a:solidFill>
                <a:latin typeface="仿宋_GB2312" panose="02010609030101010101" charset="-122"/>
              </a:endParaRPr>
            </a:p>
          </p:txBody>
        </p:sp>
      </p:grpSp>
      <p:grpSp>
        <p:nvGrpSpPr>
          <p:cNvPr id="27" name="Group 28"/>
          <p:cNvGrpSpPr/>
          <p:nvPr/>
        </p:nvGrpSpPr>
        <p:grpSpPr>
          <a:xfrm>
            <a:off x="5854438" y="4996904"/>
            <a:ext cx="436267" cy="435936"/>
            <a:chOff x="9524" y="-1587"/>
            <a:chExt cx="2097089" cy="2095500"/>
          </a:xfrm>
          <a:solidFill>
            <a:srgbClr val="093650"/>
          </a:solidFill>
        </p:grpSpPr>
        <p:sp>
          <p:nvSpPr>
            <p:cNvPr id="28" name="Freeform 5"/>
            <p:cNvSpPr>
              <a:spLocks noEditPoints="1"/>
            </p:cNvSpPr>
            <p:nvPr/>
          </p:nvSpPr>
          <p:spPr bwMode="auto">
            <a:xfrm>
              <a:off x="9524"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4 w 174"/>
                <a:gd name="T31" fmla="*/ 52 h 556"/>
                <a:gd name="T32" fmla="*/ 104 w 174"/>
                <a:gd name="T33" fmla="*/ 89 h 556"/>
                <a:gd name="T34" fmla="*/ 87 w 174"/>
                <a:gd name="T35" fmla="*/ 87 h 556"/>
                <a:gd name="T36" fmla="*/ 70 w 174"/>
                <a:gd name="T37" fmla="*/ 89 h 556"/>
                <a:gd name="T38" fmla="*/ 70 w 174"/>
                <a:gd name="T39" fmla="*/ 52 h 556"/>
                <a:gd name="T40" fmla="*/ 104 w 174"/>
                <a:gd name="T41" fmla="*/ 504 h 556"/>
                <a:gd name="T42" fmla="*/ 87 w 174"/>
                <a:gd name="T43" fmla="*/ 521 h 556"/>
                <a:gd name="T44" fmla="*/ 70 w 174"/>
                <a:gd name="T45" fmla="*/ 504 h 556"/>
                <a:gd name="T46" fmla="*/ 70 w 174"/>
                <a:gd name="T47" fmla="*/ 259 h 556"/>
                <a:gd name="T48" fmla="*/ 87 w 174"/>
                <a:gd name="T49" fmla="*/ 261 h 556"/>
                <a:gd name="T50" fmla="*/ 104 w 174"/>
                <a:gd name="T51" fmla="*/ 259 h 556"/>
                <a:gd name="T52" fmla="*/ 104 w 174"/>
                <a:gd name="T53" fmla="*/ 504 h 556"/>
                <a:gd name="T54" fmla="*/ 137 w 174"/>
                <a:gd name="T55" fmla="*/ 188 h 556"/>
                <a:gd name="T56" fmla="*/ 136 w 174"/>
                <a:gd name="T57" fmla="*/ 191 h 556"/>
                <a:gd name="T58" fmla="*/ 129 w 174"/>
                <a:gd name="T59" fmla="*/ 204 h 556"/>
                <a:gd name="T60" fmla="*/ 129 w 174"/>
                <a:gd name="T61" fmla="*/ 204 h 556"/>
                <a:gd name="T62" fmla="*/ 118 w 174"/>
                <a:gd name="T63" fmla="*/ 215 h 556"/>
                <a:gd name="T64" fmla="*/ 118 w 174"/>
                <a:gd name="T65" fmla="*/ 215 h 556"/>
                <a:gd name="T66" fmla="*/ 104 w 174"/>
                <a:gd name="T67" fmla="*/ 223 h 556"/>
                <a:gd name="T68" fmla="*/ 87 w 174"/>
                <a:gd name="T69" fmla="*/ 226 h 556"/>
                <a:gd name="T70" fmla="*/ 70 w 174"/>
                <a:gd name="T71" fmla="*/ 223 h 556"/>
                <a:gd name="T72" fmla="*/ 56 w 174"/>
                <a:gd name="T73" fmla="*/ 215 h 556"/>
                <a:gd name="T74" fmla="*/ 55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5 w 174"/>
                <a:gd name="T95" fmla="*/ 132 h 556"/>
                <a:gd name="T96" fmla="*/ 56 w 174"/>
                <a:gd name="T97" fmla="*/ 132 h 556"/>
                <a:gd name="T98" fmla="*/ 70 w 174"/>
                <a:gd name="T99" fmla="*/ 125 h 556"/>
                <a:gd name="T100" fmla="*/ 87 w 174"/>
                <a:gd name="T101" fmla="*/ 122 h 556"/>
                <a:gd name="T102" fmla="*/ 104 w 174"/>
                <a:gd name="T103" fmla="*/ 125 h 556"/>
                <a:gd name="T104" fmla="*/ 118 w 174"/>
                <a:gd name="T105" fmla="*/ 132 h 556"/>
                <a:gd name="T106" fmla="*/ 118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7" y="35"/>
                    <a:pt x="87" y="35"/>
                  </a:cubicBezTo>
                  <a:cubicBezTo>
                    <a:pt x="96" y="35"/>
                    <a:pt x="104" y="43"/>
                    <a:pt x="104" y="52"/>
                  </a:cubicBezTo>
                  <a:cubicBezTo>
                    <a:pt x="104" y="89"/>
                    <a:pt x="104" y="89"/>
                    <a:pt x="104" y="89"/>
                  </a:cubicBezTo>
                  <a:cubicBezTo>
                    <a:pt x="99" y="87"/>
                    <a:pt x="93" y="87"/>
                    <a:pt x="87" y="87"/>
                  </a:cubicBezTo>
                  <a:cubicBezTo>
                    <a:pt x="81" y="87"/>
                    <a:pt x="75" y="87"/>
                    <a:pt x="70" y="89"/>
                  </a:cubicBezTo>
                  <a:lnTo>
                    <a:pt x="70" y="52"/>
                  </a:lnTo>
                  <a:close/>
                  <a:moveTo>
                    <a:pt x="104" y="504"/>
                  </a:moveTo>
                  <a:cubicBezTo>
                    <a:pt x="104" y="513"/>
                    <a:pt x="96" y="521"/>
                    <a:pt x="87" y="521"/>
                  </a:cubicBezTo>
                  <a:cubicBezTo>
                    <a:pt x="77" y="521"/>
                    <a:pt x="70" y="513"/>
                    <a:pt x="70" y="504"/>
                  </a:cubicBezTo>
                  <a:cubicBezTo>
                    <a:pt x="70" y="259"/>
                    <a:pt x="70" y="259"/>
                    <a:pt x="70" y="259"/>
                  </a:cubicBezTo>
                  <a:cubicBezTo>
                    <a:pt x="75" y="260"/>
                    <a:pt x="81" y="261"/>
                    <a:pt x="87" y="261"/>
                  </a:cubicBezTo>
                  <a:cubicBezTo>
                    <a:pt x="93" y="261"/>
                    <a:pt x="99" y="260"/>
                    <a:pt x="104" y="259"/>
                  </a:cubicBezTo>
                  <a:lnTo>
                    <a:pt x="104" y="504"/>
                  </a:lnTo>
                  <a:close/>
                  <a:moveTo>
                    <a:pt x="137" y="188"/>
                  </a:moveTo>
                  <a:cubicBezTo>
                    <a:pt x="136" y="189"/>
                    <a:pt x="136" y="190"/>
                    <a:pt x="136" y="191"/>
                  </a:cubicBezTo>
                  <a:cubicBezTo>
                    <a:pt x="134" y="196"/>
                    <a:pt x="132" y="200"/>
                    <a:pt x="129" y="204"/>
                  </a:cubicBezTo>
                  <a:cubicBezTo>
                    <a:pt x="129" y="204"/>
                    <a:pt x="129" y="204"/>
                    <a:pt x="129" y="204"/>
                  </a:cubicBezTo>
                  <a:cubicBezTo>
                    <a:pt x="126" y="208"/>
                    <a:pt x="122" y="212"/>
                    <a:pt x="118" y="215"/>
                  </a:cubicBezTo>
                  <a:cubicBezTo>
                    <a:pt x="118" y="215"/>
                    <a:pt x="118" y="215"/>
                    <a:pt x="118" y="215"/>
                  </a:cubicBezTo>
                  <a:cubicBezTo>
                    <a:pt x="114" y="218"/>
                    <a:pt x="109" y="221"/>
                    <a:pt x="104" y="223"/>
                  </a:cubicBezTo>
                  <a:cubicBezTo>
                    <a:pt x="99" y="225"/>
                    <a:pt x="93" y="226"/>
                    <a:pt x="87" y="226"/>
                  </a:cubicBezTo>
                  <a:cubicBezTo>
                    <a:pt x="81" y="226"/>
                    <a:pt x="75" y="225"/>
                    <a:pt x="70" y="223"/>
                  </a:cubicBezTo>
                  <a:cubicBezTo>
                    <a:pt x="64" y="221"/>
                    <a:pt x="60" y="218"/>
                    <a:pt x="56" y="215"/>
                  </a:cubicBezTo>
                  <a:cubicBezTo>
                    <a:pt x="56" y="215"/>
                    <a:pt x="56" y="215"/>
                    <a:pt x="55" y="215"/>
                  </a:cubicBezTo>
                  <a:cubicBezTo>
                    <a:pt x="51" y="212"/>
                    <a:pt x="48" y="208"/>
                    <a:pt x="45" y="204"/>
                  </a:cubicBezTo>
                  <a:cubicBezTo>
                    <a:pt x="45" y="204"/>
                    <a:pt x="45" y="204"/>
                    <a:pt x="45" y="204"/>
                  </a:cubicBezTo>
                  <a:cubicBezTo>
                    <a:pt x="42" y="200"/>
                    <a:pt x="40" y="196"/>
                    <a:pt x="38" y="191"/>
                  </a:cubicBezTo>
                  <a:cubicBezTo>
                    <a:pt x="38" y="190"/>
                    <a:pt x="37" y="189"/>
                    <a:pt x="37" y="188"/>
                  </a:cubicBezTo>
                  <a:cubicBezTo>
                    <a:pt x="36" y="184"/>
                    <a:pt x="35" y="179"/>
                    <a:pt x="35" y="174"/>
                  </a:cubicBezTo>
                  <a:cubicBezTo>
                    <a:pt x="35" y="169"/>
                    <a:pt x="36" y="164"/>
                    <a:pt x="37" y="159"/>
                  </a:cubicBezTo>
                  <a:cubicBezTo>
                    <a:pt x="37" y="158"/>
                    <a:pt x="38" y="157"/>
                    <a:pt x="38" y="156"/>
                  </a:cubicBezTo>
                  <a:cubicBezTo>
                    <a:pt x="40" y="152"/>
                    <a:pt x="42" y="147"/>
                    <a:pt x="45" y="144"/>
                  </a:cubicBezTo>
                  <a:cubicBezTo>
                    <a:pt x="45" y="143"/>
                    <a:pt x="45" y="143"/>
                    <a:pt x="45" y="143"/>
                  </a:cubicBezTo>
                  <a:cubicBezTo>
                    <a:pt x="48" y="139"/>
                    <a:pt x="51" y="136"/>
                    <a:pt x="55" y="132"/>
                  </a:cubicBezTo>
                  <a:cubicBezTo>
                    <a:pt x="56" y="132"/>
                    <a:pt x="56" y="132"/>
                    <a:pt x="56" y="132"/>
                  </a:cubicBezTo>
                  <a:cubicBezTo>
                    <a:pt x="60" y="129"/>
                    <a:pt x="64" y="127"/>
                    <a:pt x="70" y="125"/>
                  </a:cubicBezTo>
                  <a:cubicBezTo>
                    <a:pt x="75" y="123"/>
                    <a:pt x="81" y="122"/>
                    <a:pt x="87" y="122"/>
                  </a:cubicBezTo>
                  <a:cubicBezTo>
                    <a:pt x="93" y="122"/>
                    <a:pt x="99" y="123"/>
                    <a:pt x="104" y="125"/>
                  </a:cubicBezTo>
                  <a:cubicBezTo>
                    <a:pt x="109" y="127"/>
                    <a:pt x="114" y="129"/>
                    <a:pt x="118" y="132"/>
                  </a:cubicBezTo>
                  <a:cubicBezTo>
                    <a:pt x="118" y="132"/>
                    <a:pt x="118" y="132"/>
                    <a:pt x="118" y="132"/>
                  </a:cubicBezTo>
                  <a:cubicBezTo>
                    <a:pt x="122" y="136"/>
                    <a:pt x="126" y="139"/>
                    <a:pt x="129" y="143"/>
                  </a:cubicBezTo>
                  <a:cubicBezTo>
                    <a:pt x="129" y="143"/>
                    <a:pt x="129" y="143"/>
                    <a:pt x="129" y="144"/>
                  </a:cubicBezTo>
                  <a:cubicBezTo>
                    <a:pt x="132" y="147"/>
                    <a:pt x="134" y="152"/>
                    <a:pt x="136" y="156"/>
                  </a:cubicBezTo>
                  <a:cubicBezTo>
                    <a:pt x="136" y="157"/>
                    <a:pt x="136" y="158"/>
                    <a:pt x="137" y="159"/>
                  </a:cubicBezTo>
                  <a:cubicBezTo>
                    <a:pt x="138" y="164"/>
                    <a:pt x="139" y="169"/>
                    <a:pt x="139" y="174"/>
                  </a:cubicBezTo>
                  <a:cubicBezTo>
                    <a:pt x="139" y="179"/>
                    <a:pt x="138" y="184"/>
                    <a:pt x="137" y="188"/>
                  </a:cubicBezTo>
                  <a:close/>
                </a:path>
              </a:pathLst>
            </a:custGeom>
            <a:grpFill/>
            <a:ln>
              <a:noFill/>
            </a:ln>
          </p:spPr>
          <p:txBody>
            <a:bodyPr vert="horz" wrap="square" lIns="91440" tIns="45720" rIns="91440" bIns="45720" numCol="1" anchor="t" anchorCtr="0" compatLnSpc="1"/>
            <a:lstStyle/>
            <a:p>
              <a:endParaRPr lang="id-ID">
                <a:solidFill>
                  <a:srgbClr val="093650"/>
                </a:solidFill>
                <a:latin typeface="仿宋_GB2312" panose="02010609030101010101" charset="-122"/>
              </a:endParaRPr>
            </a:p>
          </p:txBody>
        </p:sp>
        <p:sp>
          <p:nvSpPr>
            <p:cNvPr id="29" name="Freeform 6"/>
            <p:cNvSpPr>
              <a:spLocks noEditPoints="1"/>
            </p:cNvSpPr>
            <p:nvPr/>
          </p:nvSpPr>
          <p:spPr bwMode="auto">
            <a:xfrm>
              <a:off x="1449388"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5 w 174"/>
                <a:gd name="T31" fmla="*/ 52 h 556"/>
                <a:gd name="T32" fmla="*/ 105 w 174"/>
                <a:gd name="T33" fmla="*/ 89 h 556"/>
                <a:gd name="T34" fmla="*/ 87 w 174"/>
                <a:gd name="T35" fmla="*/ 87 h 556"/>
                <a:gd name="T36" fmla="*/ 70 w 174"/>
                <a:gd name="T37" fmla="*/ 89 h 556"/>
                <a:gd name="T38" fmla="*/ 70 w 174"/>
                <a:gd name="T39" fmla="*/ 52 h 556"/>
                <a:gd name="T40" fmla="*/ 105 w 174"/>
                <a:gd name="T41" fmla="*/ 504 h 556"/>
                <a:gd name="T42" fmla="*/ 87 w 174"/>
                <a:gd name="T43" fmla="*/ 521 h 556"/>
                <a:gd name="T44" fmla="*/ 70 w 174"/>
                <a:gd name="T45" fmla="*/ 504 h 556"/>
                <a:gd name="T46" fmla="*/ 70 w 174"/>
                <a:gd name="T47" fmla="*/ 259 h 556"/>
                <a:gd name="T48" fmla="*/ 87 w 174"/>
                <a:gd name="T49" fmla="*/ 261 h 556"/>
                <a:gd name="T50" fmla="*/ 105 w 174"/>
                <a:gd name="T51" fmla="*/ 259 h 556"/>
                <a:gd name="T52" fmla="*/ 105 w 174"/>
                <a:gd name="T53" fmla="*/ 504 h 556"/>
                <a:gd name="T54" fmla="*/ 137 w 174"/>
                <a:gd name="T55" fmla="*/ 188 h 556"/>
                <a:gd name="T56" fmla="*/ 136 w 174"/>
                <a:gd name="T57" fmla="*/ 191 h 556"/>
                <a:gd name="T58" fmla="*/ 129 w 174"/>
                <a:gd name="T59" fmla="*/ 204 h 556"/>
                <a:gd name="T60" fmla="*/ 129 w 174"/>
                <a:gd name="T61" fmla="*/ 204 h 556"/>
                <a:gd name="T62" fmla="*/ 119 w 174"/>
                <a:gd name="T63" fmla="*/ 215 h 556"/>
                <a:gd name="T64" fmla="*/ 118 w 174"/>
                <a:gd name="T65" fmla="*/ 215 h 556"/>
                <a:gd name="T66" fmla="*/ 105 w 174"/>
                <a:gd name="T67" fmla="*/ 223 h 556"/>
                <a:gd name="T68" fmla="*/ 87 w 174"/>
                <a:gd name="T69" fmla="*/ 226 h 556"/>
                <a:gd name="T70" fmla="*/ 70 w 174"/>
                <a:gd name="T71" fmla="*/ 223 h 556"/>
                <a:gd name="T72" fmla="*/ 56 w 174"/>
                <a:gd name="T73" fmla="*/ 215 h 556"/>
                <a:gd name="T74" fmla="*/ 56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6 w 174"/>
                <a:gd name="T95" fmla="*/ 132 h 556"/>
                <a:gd name="T96" fmla="*/ 56 w 174"/>
                <a:gd name="T97" fmla="*/ 132 h 556"/>
                <a:gd name="T98" fmla="*/ 70 w 174"/>
                <a:gd name="T99" fmla="*/ 125 h 556"/>
                <a:gd name="T100" fmla="*/ 87 w 174"/>
                <a:gd name="T101" fmla="*/ 122 h 556"/>
                <a:gd name="T102" fmla="*/ 105 w 174"/>
                <a:gd name="T103" fmla="*/ 125 h 556"/>
                <a:gd name="T104" fmla="*/ 118 w 174"/>
                <a:gd name="T105" fmla="*/ 132 h 556"/>
                <a:gd name="T106" fmla="*/ 119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8" y="35"/>
                    <a:pt x="87" y="35"/>
                  </a:cubicBezTo>
                  <a:cubicBezTo>
                    <a:pt x="97" y="35"/>
                    <a:pt x="105" y="43"/>
                    <a:pt x="105" y="52"/>
                  </a:cubicBezTo>
                  <a:cubicBezTo>
                    <a:pt x="105" y="89"/>
                    <a:pt x="105" y="89"/>
                    <a:pt x="105" y="89"/>
                  </a:cubicBezTo>
                  <a:cubicBezTo>
                    <a:pt x="99" y="87"/>
                    <a:pt x="93" y="87"/>
                    <a:pt x="87" y="87"/>
                  </a:cubicBezTo>
                  <a:cubicBezTo>
                    <a:pt x="81" y="87"/>
                    <a:pt x="75" y="87"/>
                    <a:pt x="70" y="89"/>
                  </a:cubicBezTo>
                  <a:lnTo>
                    <a:pt x="70" y="52"/>
                  </a:lnTo>
                  <a:close/>
                  <a:moveTo>
                    <a:pt x="105" y="504"/>
                  </a:moveTo>
                  <a:cubicBezTo>
                    <a:pt x="105" y="513"/>
                    <a:pt x="97" y="521"/>
                    <a:pt x="87" y="521"/>
                  </a:cubicBezTo>
                  <a:cubicBezTo>
                    <a:pt x="78" y="521"/>
                    <a:pt x="70" y="513"/>
                    <a:pt x="70" y="504"/>
                  </a:cubicBezTo>
                  <a:cubicBezTo>
                    <a:pt x="70" y="259"/>
                    <a:pt x="70" y="259"/>
                    <a:pt x="70" y="259"/>
                  </a:cubicBezTo>
                  <a:cubicBezTo>
                    <a:pt x="75" y="260"/>
                    <a:pt x="81" y="261"/>
                    <a:pt x="87" y="261"/>
                  </a:cubicBezTo>
                  <a:cubicBezTo>
                    <a:pt x="93" y="261"/>
                    <a:pt x="99" y="260"/>
                    <a:pt x="105" y="259"/>
                  </a:cubicBezTo>
                  <a:lnTo>
                    <a:pt x="105" y="504"/>
                  </a:lnTo>
                  <a:close/>
                  <a:moveTo>
                    <a:pt x="137" y="188"/>
                  </a:moveTo>
                  <a:cubicBezTo>
                    <a:pt x="137" y="189"/>
                    <a:pt x="136" y="190"/>
                    <a:pt x="136" y="191"/>
                  </a:cubicBezTo>
                  <a:cubicBezTo>
                    <a:pt x="134" y="196"/>
                    <a:pt x="132" y="200"/>
                    <a:pt x="129" y="204"/>
                  </a:cubicBezTo>
                  <a:cubicBezTo>
                    <a:pt x="129" y="204"/>
                    <a:pt x="129" y="204"/>
                    <a:pt x="129" y="204"/>
                  </a:cubicBezTo>
                  <a:cubicBezTo>
                    <a:pt x="126" y="208"/>
                    <a:pt x="123" y="212"/>
                    <a:pt x="119" y="215"/>
                  </a:cubicBezTo>
                  <a:cubicBezTo>
                    <a:pt x="118" y="215"/>
                    <a:pt x="118" y="215"/>
                    <a:pt x="118" y="215"/>
                  </a:cubicBezTo>
                  <a:cubicBezTo>
                    <a:pt x="114" y="218"/>
                    <a:pt x="110" y="221"/>
                    <a:pt x="105" y="223"/>
                  </a:cubicBezTo>
                  <a:cubicBezTo>
                    <a:pt x="99" y="225"/>
                    <a:pt x="93" y="226"/>
                    <a:pt x="87" y="226"/>
                  </a:cubicBezTo>
                  <a:cubicBezTo>
                    <a:pt x="81" y="226"/>
                    <a:pt x="75" y="225"/>
                    <a:pt x="70" y="223"/>
                  </a:cubicBezTo>
                  <a:cubicBezTo>
                    <a:pt x="65" y="221"/>
                    <a:pt x="60" y="218"/>
                    <a:pt x="56" y="215"/>
                  </a:cubicBezTo>
                  <a:cubicBezTo>
                    <a:pt x="56" y="215"/>
                    <a:pt x="56" y="215"/>
                    <a:pt x="56" y="215"/>
                  </a:cubicBezTo>
                  <a:cubicBezTo>
                    <a:pt x="52" y="212"/>
                    <a:pt x="48" y="208"/>
                    <a:pt x="45" y="204"/>
                  </a:cubicBezTo>
                  <a:cubicBezTo>
                    <a:pt x="45" y="204"/>
                    <a:pt x="45" y="204"/>
                    <a:pt x="45" y="204"/>
                  </a:cubicBezTo>
                  <a:cubicBezTo>
                    <a:pt x="42" y="200"/>
                    <a:pt x="40" y="196"/>
                    <a:pt x="38" y="191"/>
                  </a:cubicBezTo>
                  <a:cubicBezTo>
                    <a:pt x="38" y="190"/>
                    <a:pt x="38" y="189"/>
                    <a:pt x="37" y="188"/>
                  </a:cubicBezTo>
                  <a:cubicBezTo>
                    <a:pt x="36" y="184"/>
                    <a:pt x="35" y="179"/>
                    <a:pt x="35" y="174"/>
                  </a:cubicBezTo>
                  <a:cubicBezTo>
                    <a:pt x="35" y="169"/>
                    <a:pt x="36" y="164"/>
                    <a:pt x="37" y="159"/>
                  </a:cubicBezTo>
                  <a:cubicBezTo>
                    <a:pt x="38" y="158"/>
                    <a:pt x="38" y="157"/>
                    <a:pt x="38" y="156"/>
                  </a:cubicBezTo>
                  <a:cubicBezTo>
                    <a:pt x="40" y="152"/>
                    <a:pt x="42" y="147"/>
                    <a:pt x="45" y="144"/>
                  </a:cubicBezTo>
                  <a:cubicBezTo>
                    <a:pt x="45" y="143"/>
                    <a:pt x="45" y="143"/>
                    <a:pt x="45" y="143"/>
                  </a:cubicBezTo>
                  <a:cubicBezTo>
                    <a:pt x="48" y="139"/>
                    <a:pt x="52" y="136"/>
                    <a:pt x="56" y="132"/>
                  </a:cubicBezTo>
                  <a:cubicBezTo>
                    <a:pt x="56" y="132"/>
                    <a:pt x="56" y="132"/>
                    <a:pt x="56" y="132"/>
                  </a:cubicBezTo>
                  <a:cubicBezTo>
                    <a:pt x="60" y="129"/>
                    <a:pt x="65" y="127"/>
                    <a:pt x="70" y="125"/>
                  </a:cubicBezTo>
                  <a:cubicBezTo>
                    <a:pt x="75" y="123"/>
                    <a:pt x="81" y="122"/>
                    <a:pt x="87" y="122"/>
                  </a:cubicBezTo>
                  <a:cubicBezTo>
                    <a:pt x="93" y="122"/>
                    <a:pt x="99" y="123"/>
                    <a:pt x="105" y="125"/>
                  </a:cubicBezTo>
                  <a:cubicBezTo>
                    <a:pt x="110" y="127"/>
                    <a:pt x="114" y="129"/>
                    <a:pt x="118" y="132"/>
                  </a:cubicBezTo>
                  <a:cubicBezTo>
                    <a:pt x="118" y="132"/>
                    <a:pt x="118" y="132"/>
                    <a:pt x="119" y="132"/>
                  </a:cubicBezTo>
                  <a:cubicBezTo>
                    <a:pt x="123" y="136"/>
                    <a:pt x="126" y="139"/>
                    <a:pt x="129" y="143"/>
                  </a:cubicBezTo>
                  <a:cubicBezTo>
                    <a:pt x="129" y="143"/>
                    <a:pt x="129" y="143"/>
                    <a:pt x="129" y="144"/>
                  </a:cubicBezTo>
                  <a:cubicBezTo>
                    <a:pt x="132" y="147"/>
                    <a:pt x="134" y="152"/>
                    <a:pt x="136" y="156"/>
                  </a:cubicBezTo>
                  <a:cubicBezTo>
                    <a:pt x="136" y="157"/>
                    <a:pt x="137" y="158"/>
                    <a:pt x="137" y="159"/>
                  </a:cubicBezTo>
                  <a:cubicBezTo>
                    <a:pt x="138" y="164"/>
                    <a:pt x="139" y="169"/>
                    <a:pt x="139" y="174"/>
                  </a:cubicBezTo>
                  <a:cubicBezTo>
                    <a:pt x="139" y="179"/>
                    <a:pt x="138" y="184"/>
                    <a:pt x="137" y="188"/>
                  </a:cubicBezTo>
                  <a:close/>
                </a:path>
              </a:pathLst>
            </a:custGeom>
            <a:grpFill/>
            <a:ln>
              <a:noFill/>
            </a:ln>
          </p:spPr>
          <p:txBody>
            <a:bodyPr vert="horz" wrap="square" lIns="91440" tIns="45720" rIns="91440" bIns="45720" numCol="1" anchor="t" anchorCtr="0" compatLnSpc="1"/>
            <a:lstStyle/>
            <a:p>
              <a:endParaRPr lang="id-ID">
                <a:solidFill>
                  <a:srgbClr val="093650"/>
                </a:solidFill>
                <a:latin typeface="仿宋_GB2312" panose="02010609030101010101" charset="-122"/>
              </a:endParaRPr>
            </a:p>
          </p:txBody>
        </p:sp>
        <p:sp>
          <p:nvSpPr>
            <p:cNvPr id="30" name="Freeform 7"/>
            <p:cNvSpPr>
              <a:spLocks noEditPoints="1"/>
            </p:cNvSpPr>
            <p:nvPr/>
          </p:nvSpPr>
          <p:spPr bwMode="auto">
            <a:xfrm>
              <a:off x="730252" y="-1587"/>
              <a:ext cx="655639" cy="2095500"/>
            </a:xfrm>
            <a:custGeom>
              <a:avLst/>
              <a:gdLst>
                <a:gd name="T0" fmla="*/ 139 w 174"/>
                <a:gd name="T1" fmla="*/ 313 h 556"/>
                <a:gd name="T2" fmla="*/ 139 w 174"/>
                <a:gd name="T3" fmla="*/ 52 h 556"/>
                <a:gd name="T4" fmla="*/ 87 w 174"/>
                <a:gd name="T5" fmla="*/ 0 h 556"/>
                <a:gd name="T6" fmla="*/ 35 w 174"/>
                <a:gd name="T7" fmla="*/ 52 h 556"/>
                <a:gd name="T8" fmla="*/ 35 w 174"/>
                <a:gd name="T9" fmla="*/ 313 h 556"/>
                <a:gd name="T10" fmla="*/ 0 w 174"/>
                <a:gd name="T11" fmla="*/ 382 h 556"/>
                <a:gd name="T12" fmla="*/ 35 w 174"/>
                <a:gd name="T13" fmla="*/ 451 h 556"/>
                <a:gd name="T14" fmla="*/ 35 w 174"/>
                <a:gd name="T15" fmla="*/ 504 h 556"/>
                <a:gd name="T16" fmla="*/ 87 w 174"/>
                <a:gd name="T17" fmla="*/ 556 h 556"/>
                <a:gd name="T18" fmla="*/ 139 w 174"/>
                <a:gd name="T19" fmla="*/ 504 h 556"/>
                <a:gd name="T20" fmla="*/ 139 w 174"/>
                <a:gd name="T21" fmla="*/ 451 h 556"/>
                <a:gd name="T22" fmla="*/ 174 w 174"/>
                <a:gd name="T23" fmla="*/ 382 h 556"/>
                <a:gd name="T24" fmla="*/ 139 w 174"/>
                <a:gd name="T25" fmla="*/ 313 h 556"/>
                <a:gd name="T26" fmla="*/ 70 w 174"/>
                <a:gd name="T27" fmla="*/ 52 h 556"/>
                <a:gd name="T28" fmla="*/ 87 w 174"/>
                <a:gd name="T29" fmla="*/ 35 h 556"/>
                <a:gd name="T30" fmla="*/ 104 w 174"/>
                <a:gd name="T31" fmla="*/ 52 h 556"/>
                <a:gd name="T32" fmla="*/ 104 w 174"/>
                <a:gd name="T33" fmla="*/ 297 h 556"/>
                <a:gd name="T34" fmla="*/ 87 w 174"/>
                <a:gd name="T35" fmla="*/ 295 h 556"/>
                <a:gd name="T36" fmla="*/ 70 w 174"/>
                <a:gd name="T37" fmla="*/ 297 h 556"/>
                <a:gd name="T38" fmla="*/ 70 w 174"/>
                <a:gd name="T39" fmla="*/ 52 h 556"/>
                <a:gd name="T40" fmla="*/ 104 w 174"/>
                <a:gd name="T41" fmla="*/ 504 h 556"/>
                <a:gd name="T42" fmla="*/ 87 w 174"/>
                <a:gd name="T43" fmla="*/ 521 h 556"/>
                <a:gd name="T44" fmla="*/ 70 w 174"/>
                <a:gd name="T45" fmla="*/ 504 h 556"/>
                <a:gd name="T46" fmla="*/ 70 w 174"/>
                <a:gd name="T47" fmla="*/ 467 h 556"/>
                <a:gd name="T48" fmla="*/ 87 w 174"/>
                <a:gd name="T49" fmla="*/ 469 h 556"/>
                <a:gd name="T50" fmla="*/ 104 w 174"/>
                <a:gd name="T51" fmla="*/ 467 h 556"/>
                <a:gd name="T52" fmla="*/ 104 w 174"/>
                <a:gd name="T53" fmla="*/ 504 h 556"/>
                <a:gd name="T54" fmla="*/ 137 w 174"/>
                <a:gd name="T55" fmla="*/ 397 h 556"/>
                <a:gd name="T56" fmla="*/ 136 w 174"/>
                <a:gd name="T57" fmla="*/ 400 h 556"/>
                <a:gd name="T58" fmla="*/ 129 w 174"/>
                <a:gd name="T59" fmla="*/ 412 h 556"/>
                <a:gd name="T60" fmla="*/ 129 w 174"/>
                <a:gd name="T61" fmla="*/ 413 h 556"/>
                <a:gd name="T62" fmla="*/ 118 w 174"/>
                <a:gd name="T63" fmla="*/ 424 h 556"/>
                <a:gd name="T64" fmla="*/ 118 w 174"/>
                <a:gd name="T65" fmla="*/ 424 h 556"/>
                <a:gd name="T66" fmla="*/ 104 w 174"/>
                <a:gd name="T67" fmla="*/ 431 h 556"/>
                <a:gd name="T68" fmla="*/ 87 w 174"/>
                <a:gd name="T69" fmla="*/ 434 h 556"/>
                <a:gd name="T70" fmla="*/ 70 w 174"/>
                <a:gd name="T71" fmla="*/ 431 h 556"/>
                <a:gd name="T72" fmla="*/ 56 w 174"/>
                <a:gd name="T73" fmla="*/ 424 h 556"/>
                <a:gd name="T74" fmla="*/ 56 w 174"/>
                <a:gd name="T75" fmla="*/ 424 h 556"/>
                <a:gd name="T76" fmla="*/ 45 w 174"/>
                <a:gd name="T77" fmla="*/ 413 h 556"/>
                <a:gd name="T78" fmla="*/ 45 w 174"/>
                <a:gd name="T79" fmla="*/ 412 h 556"/>
                <a:gd name="T80" fmla="*/ 38 w 174"/>
                <a:gd name="T81" fmla="*/ 400 h 556"/>
                <a:gd name="T82" fmla="*/ 37 w 174"/>
                <a:gd name="T83" fmla="*/ 397 h 556"/>
                <a:gd name="T84" fmla="*/ 35 w 174"/>
                <a:gd name="T85" fmla="*/ 382 h 556"/>
                <a:gd name="T86" fmla="*/ 37 w 174"/>
                <a:gd name="T87" fmla="*/ 368 h 556"/>
                <a:gd name="T88" fmla="*/ 38 w 174"/>
                <a:gd name="T89" fmla="*/ 365 h 556"/>
                <a:gd name="T90" fmla="*/ 45 w 174"/>
                <a:gd name="T91" fmla="*/ 352 h 556"/>
                <a:gd name="T92" fmla="*/ 45 w 174"/>
                <a:gd name="T93" fmla="*/ 352 h 556"/>
                <a:gd name="T94" fmla="*/ 56 w 174"/>
                <a:gd name="T95" fmla="*/ 341 h 556"/>
                <a:gd name="T96" fmla="*/ 56 w 174"/>
                <a:gd name="T97" fmla="*/ 341 h 556"/>
                <a:gd name="T98" fmla="*/ 70 w 174"/>
                <a:gd name="T99" fmla="*/ 333 h 556"/>
                <a:gd name="T100" fmla="*/ 87 w 174"/>
                <a:gd name="T101" fmla="*/ 330 h 556"/>
                <a:gd name="T102" fmla="*/ 104 w 174"/>
                <a:gd name="T103" fmla="*/ 333 h 556"/>
                <a:gd name="T104" fmla="*/ 118 w 174"/>
                <a:gd name="T105" fmla="*/ 341 h 556"/>
                <a:gd name="T106" fmla="*/ 118 w 174"/>
                <a:gd name="T107" fmla="*/ 341 h 556"/>
                <a:gd name="T108" fmla="*/ 129 w 174"/>
                <a:gd name="T109" fmla="*/ 352 h 556"/>
                <a:gd name="T110" fmla="*/ 129 w 174"/>
                <a:gd name="T111" fmla="*/ 352 h 556"/>
                <a:gd name="T112" fmla="*/ 136 w 174"/>
                <a:gd name="T113" fmla="*/ 365 h 556"/>
                <a:gd name="T114" fmla="*/ 137 w 174"/>
                <a:gd name="T115" fmla="*/ 368 h 556"/>
                <a:gd name="T116" fmla="*/ 139 w 174"/>
                <a:gd name="T117" fmla="*/ 382 h 556"/>
                <a:gd name="T118" fmla="*/ 137 w 174"/>
                <a:gd name="T119" fmla="*/ 397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313"/>
                  </a:moveTo>
                  <a:cubicBezTo>
                    <a:pt x="139" y="52"/>
                    <a:pt x="139" y="52"/>
                    <a:pt x="139" y="52"/>
                  </a:cubicBezTo>
                  <a:cubicBezTo>
                    <a:pt x="139" y="23"/>
                    <a:pt x="116" y="0"/>
                    <a:pt x="87" y="0"/>
                  </a:cubicBezTo>
                  <a:cubicBezTo>
                    <a:pt x="58" y="0"/>
                    <a:pt x="35" y="23"/>
                    <a:pt x="35" y="52"/>
                  </a:cubicBezTo>
                  <a:cubicBezTo>
                    <a:pt x="35" y="313"/>
                    <a:pt x="35" y="313"/>
                    <a:pt x="35" y="313"/>
                  </a:cubicBezTo>
                  <a:cubicBezTo>
                    <a:pt x="14" y="329"/>
                    <a:pt x="0" y="354"/>
                    <a:pt x="0" y="382"/>
                  </a:cubicBezTo>
                  <a:cubicBezTo>
                    <a:pt x="0" y="411"/>
                    <a:pt x="14" y="435"/>
                    <a:pt x="35" y="451"/>
                  </a:cubicBezTo>
                  <a:cubicBezTo>
                    <a:pt x="35" y="504"/>
                    <a:pt x="35" y="504"/>
                    <a:pt x="35" y="504"/>
                  </a:cubicBezTo>
                  <a:cubicBezTo>
                    <a:pt x="35" y="533"/>
                    <a:pt x="58" y="556"/>
                    <a:pt x="87" y="556"/>
                  </a:cubicBezTo>
                  <a:cubicBezTo>
                    <a:pt x="116" y="556"/>
                    <a:pt x="139" y="533"/>
                    <a:pt x="139" y="504"/>
                  </a:cubicBezTo>
                  <a:cubicBezTo>
                    <a:pt x="139" y="451"/>
                    <a:pt x="139" y="451"/>
                    <a:pt x="139" y="451"/>
                  </a:cubicBezTo>
                  <a:cubicBezTo>
                    <a:pt x="160" y="435"/>
                    <a:pt x="174" y="411"/>
                    <a:pt x="174" y="382"/>
                  </a:cubicBezTo>
                  <a:cubicBezTo>
                    <a:pt x="174" y="354"/>
                    <a:pt x="160" y="329"/>
                    <a:pt x="139" y="313"/>
                  </a:cubicBezTo>
                  <a:close/>
                  <a:moveTo>
                    <a:pt x="70" y="52"/>
                  </a:moveTo>
                  <a:cubicBezTo>
                    <a:pt x="70" y="43"/>
                    <a:pt x="77" y="35"/>
                    <a:pt x="87" y="35"/>
                  </a:cubicBezTo>
                  <a:cubicBezTo>
                    <a:pt x="97" y="35"/>
                    <a:pt x="104" y="43"/>
                    <a:pt x="104" y="52"/>
                  </a:cubicBezTo>
                  <a:cubicBezTo>
                    <a:pt x="104" y="297"/>
                    <a:pt x="104" y="297"/>
                    <a:pt x="104" y="297"/>
                  </a:cubicBezTo>
                  <a:cubicBezTo>
                    <a:pt x="99" y="296"/>
                    <a:pt x="93" y="295"/>
                    <a:pt x="87" y="295"/>
                  </a:cubicBezTo>
                  <a:cubicBezTo>
                    <a:pt x="81" y="295"/>
                    <a:pt x="75" y="296"/>
                    <a:pt x="70" y="297"/>
                  </a:cubicBezTo>
                  <a:lnTo>
                    <a:pt x="70" y="52"/>
                  </a:lnTo>
                  <a:close/>
                  <a:moveTo>
                    <a:pt x="104" y="504"/>
                  </a:moveTo>
                  <a:cubicBezTo>
                    <a:pt x="104" y="513"/>
                    <a:pt x="97" y="521"/>
                    <a:pt x="87" y="521"/>
                  </a:cubicBezTo>
                  <a:cubicBezTo>
                    <a:pt x="77" y="521"/>
                    <a:pt x="70" y="513"/>
                    <a:pt x="70" y="504"/>
                  </a:cubicBezTo>
                  <a:cubicBezTo>
                    <a:pt x="70" y="467"/>
                    <a:pt x="70" y="467"/>
                    <a:pt x="70" y="467"/>
                  </a:cubicBezTo>
                  <a:cubicBezTo>
                    <a:pt x="75" y="469"/>
                    <a:pt x="81" y="469"/>
                    <a:pt x="87" y="469"/>
                  </a:cubicBezTo>
                  <a:cubicBezTo>
                    <a:pt x="93" y="469"/>
                    <a:pt x="99" y="469"/>
                    <a:pt x="104" y="467"/>
                  </a:cubicBezTo>
                  <a:lnTo>
                    <a:pt x="104" y="504"/>
                  </a:lnTo>
                  <a:close/>
                  <a:moveTo>
                    <a:pt x="137" y="397"/>
                  </a:moveTo>
                  <a:cubicBezTo>
                    <a:pt x="137" y="398"/>
                    <a:pt x="136" y="399"/>
                    <a:pt x="136" y="400"/>
                  </a:cubicBezTo>
                  <a:cubicBezTo>
                    <a:pt x="134" y="404"/>
                    <a:pt x="132" y="409"/>
                    <a:pt x="129" y="412"/>
                  </a:cubicBezTo>
                  <a:cubicBezTo>
                    <a:pt x="129" y="412"/>
                    <a:pt x="129" y="413"/>
                    <a:pt x="129" y="413"/>
                  </a:cubicBezTo>
                  <a:cubicBezTo>
                    <a:pt x="126" y="417"/>
                    <a:pt x="123" y="420"/>
                    <a:pt x="118" y="424"/>
                  </a:cubicBezTo>
                  <a:cubicBezTo>
                    <a:pt x="118" y="424"/>
                    <a:pt x="118" y="424"/>
                    <a:pt x="118" y="424"/>
                  </a:cubicBezTo>
                  <a:cubicBezTo>
                    <a:pt x="114" y="427"/>
                    <a:pt x="109" y="429"/>
                    <a:pt x="104" y="431"/>
                  </a:cubicBezTo>
                  <a:cubicBezTo>
                    <a:pt x="99" y="433"/>
                    <a:pt x="93" y="434"/>
                    <a:pt x="87" y="434"/>
                  </a:cubicBezTo>
                  <a:cubicBezTo>
                    <a:pt x="81" y="434"/>
                    <a:pt x="75" y="433"/>
                    <a:pt x="70" y="431"/>
                  </a:cubicBezTo>
                  <a:cubicBezTo>
                    <a:pt x="65" y="429"/>
                    <a:pt x="60" y="427"/>
                    <a:pt x="56" y="424"/>
                  </a:cubicBezTo>
                  <a:cubicBezTo>
                    <a:pt x="56" y="424"/>
                    <a:pt x="56" y="424"/>
                    <a:pt x="56" y="424"/>
                  </a:cubicBezTo>
                  <a:cubicBezTo>
                    <a:pt x="51" y="420"/>
                    <a:pt x="48" y="417"/>
                    <a:pt x="45" y="413"/>
                  </a:cubicBezTo>
                  <a:cubicBezTo>
                    <a:pt x="45" y="413"/>
                    <a:pt x="45" y="412"/>
                    <a:pt x="45" y="412"/>
                  </a:cubicBezTo>
                  <a:cubicBezTo>
                    <a:pt x="42" y="409"/>
                    <a:pt x="40" y="404"/>
                    <a:pt x="38" y="400"/>
                  </a:cubicBezTo>
                  <a:cubicBezTo>
                    <a:pt x="38" y="399"/>
                    <a:pt x="37" y="398"/>
                    <a:pt x="37" y="397"/>
                  </a:cubicBezTo>
                  <a:cubicBezTo>
                    <a:pt x="36" y="392"/>
                    <a:pt x="35" y="387"/>
                    <a:pt x="35" y="382"/>
                  </a:cubicBezTo>
                  <a:cubicBezTo>
                    <a:pt x="35" y="377"/>
                    <a:pt x="36" y="372"/>
                    <a:pt x="37" y="368"/>
                  </a:cubicBezTo>
                  <a:cubicBezTo>
                    <a:pt x="37" y="367"/>
                    <a:pt x="38" y="366"/>
                    <a:pt x="38" y="365"/>
                  </a:cubicBezTo>
                  <a:cubicBezTo>
                    <a:pt x="40" y="360"/>
                    <a:pt x="42" y="356"/>
                    <a:pt x="45" y="352"/>
                  </a:cubicBezTo>
                  <a:cubicBezTo>
                    <a:pt x="45" y="352"/>
                    <a:pt x="45" y="352"/>
                    <a:pt x="45" y="352"/>
                  </a:cubicBezTo>
                  <a:cubicBezTo>
                    <a:pt x="48" y="348"/>
                    <a:pt x="51" y="344"/>
                    <a:pt x="56" y="341"/>
                  </a:cubicBezTo>
                  <a:cubicBezTo>
                    <a:pt x="56" y="341"/>
                    <a:pt x="56" y="341"/>
                    <a:pt x="56" y="341"/>
                  </a:cubicBezTo>
                  <a:cubicBezTo>
                    <a:pt x="60" y="338"/>
                    <a:pt x="65" y="335"/>
                    <a:pt x="70" y="333"/>
                  </a:cubicBezTo>
                  <a:cubicBezTo>
                    <a:pt x="75" y="331"/>
                    <a:pt x="81" y="330"/>
                    <a:pt x="87" y="330"/>
                  </a:cubicBezTo>
                  <a:cubicBezTo>
                    <a:pt x="93" y="330"/>
                    <a:pt x="99" y="331"/>
                    <a:pt x="104" y="333"/>
                  </a:cubicBezTo>
                  <a:cubicBezTo>
                    <a:pt x="109" y="335"/>
                    <a:pt x="114" y="338"/>
                    <a:pt x="118" y="341"/>
                  </a:cubicBezTo>
                  <a:cubicBezTo>
                    <a:pt x="118" y="341"/>
                    <a:pt x="118" y="341"/>
                    <a:pt x="118" y="341"/>
                  </a:cubicBezTo>
                  <a:cubicBezTo>
                    <a:pt x="123" y="344"/>
                    <a:pt x="126" y="348"/>
                    <a:pt x="129" y="352"/>
                  </a:cubicBezTo>
                  <a:cubicBezTo>
                    <a:pt x="129" y="352"/>
                    <a:pt x="129" y="352"/>
                    <a:pt x="129" y="352"/>
                  </a:cubicBezTo>
                  <a:cubicBezTo>
                    <a:pt x="132" y="356"/>
                    <a:pt x="134" y="360"/>
                    <a:pt x="136" y="365"/>
                  </a:cubicBezTo>
                  <a:cubicBezTo>
                    <a:pt x="136" y="366"/>
                    <a:pt x="137" y="367"/>
                    <a:pt x="137" y="368"/>
                  </a:cubicBezTo>
                  <a:cubicBezTo>
                    <a:pt x="138" y="372"/>
                    <a:pt x="139" y="377"/>
                    <a:pt x="139" y="382"/>
                  </a:cubicBezTo>
                  <a:cubicBezTo>
                    <a:pt x="139" y="387"/>
                    <a:pt x="138" y="392"/>
                    <a:pt x="137" y="397"/>
                  </a:cubicBezTo>
                  <a:close/>
                </a:path>
              </a:pathLst>
            </a:custGeom>
            <a:grpFill/>
            <a:ln>
              <a:noFill/>
            </a:ln>
          </p:spPr>
          <p:txBody>
            <a:bodyPr vert="horz" wrap="square" lIns="91440" tIns="45720" rIns="91440" bIns="45720" numCol="1" anchor="t" anchorCtr="0" compatLnSpc="1"/>
            <a:lstStyle/>
            <a:p>
              <a:endParaRPr lang="id-ID">
                <a:solidFill>
                  <a:srgbClr val="093650"/>
                </a:solidFill>
                <a:latin typeface="仿宋_GB2312" panose="02010609030101010101" charset="-122"/>
              </a:endParaRPr>
            </a:p>
          </p:txBody>
        </p:sp>
      </p:grpSp>
      <p:sp>
        <p:nvSpPr>
          <p:cNvPr id="31" name="TextBox 32"/>
          <p:cNvSpPr txBox="1"/>
          <p:nvPr/>
        </p:nvSpPr>
        <p:spPr>
          <a:xfrm>
            <a:off x="5422728" y="2309255"/>
            <a:ext cx="1500293" cy="651499"/>
          </a:xfrm>
          <a:prstGeom prst="rect">
            <a:avLst/>
          </a:prstGeom>
          <a:noFill/>
        </p:spPr>
        <p:txBody>
          <a:bodyPr wrap="square" rtlCol="0">
            <a:spAutoFit/>
          </a:bodyPr>
          <a:lstStyle/>
          <a:p>
            <a:r>
              <a:rPr lang="id-ID" sz="3600" b="1" dirty="0">
                <a:solidFill>
                  <a:srgbClr val="093650"/>
                </a:solidFill>
                <a:latin typeface="仿宋_GB2312" panose="02010609030101010101" charset="-122"/>
              </a:rPr>
              <a:t>15 %</a:t>
            </a:r>
            <a:endParaRPr lang="en-US" sz="3600" b="1" dirty="0">
              <a:solidFill>
                <a:srgbClr val="093650"/>
              </a:solidFill>
              <a:latin typeface="仿宋_GB2312" panose="02010609030101010101" charset="-122"/>
            </a:endParaRPr>
          </a:p>
        </p:txBody>
      </p:sp>
      <p:sp>
        <p:nvSpPr>
          <p:cNvPr id="32" name="TextBox 33"/>
          <p:cNvSpPr txBox="1"/>
          <p:nvPr/>
        </p:nvSpPr>
        <p:spPr>
          <a:xfrm rot="3250316">
            <a:off x="4121433" y="4702397"/>
            <a:ext cx="1500293" cy="651499"/>
          </a:xfrm>
          <a:prstGeom prst="rect">
            <a:avLst/>
          </a:prstGeom>
          <a:noFill/>
        </p:spPr>
        <p:txBody>
          <a:bodyPr wrap="square" rtlCol="0">
            <a:spAutoFit/>
          </a:bodyPr>
          <a:lstStyle/>
          <a:p>
            <a:r>
              <a:rPr lang="id-ID" sz="3600" b="1" dirty="0">
                <a:solidFill>
                  <a:srgbClr val="093650"/>
                </a:solidFill>
                <a:latin typeface="仿宋_GB2312" panose="02010609030101010101" charset="-122"/>
              </a:rPr>
              <a:t>25 %</a:t>
            </a:r>
            <a:endParaRPr lang="en-US" sz="3600" b="1" dirty="0">
              <a:solidFill>
                <a:srgbClr val="093650"/>
              </a:solidFill>
              <a:latin typeface="仿宋_GB2312" panose="02010609030101010101" charset="-122"/>
            </a:endParaRPr>
          </a:p>
        </p:txBody>
      </p:sp>
      <p:sp>
        <p:nvSpPr>
          <p:cNvPr id="33" name="TextBox 34"/>
          <p:cNvSpPr txBox="1"/>
          <p:nvPr/>
        </p:nvSpPr>
        <p:spPr>
          <a:xfrm rot="19328341">
            <a:off x="6739489" y="4621096"/>
            <a:ext cx="1500293" cy="651499"/>
          </a:xfrm>
          <a:prstGeom prst="rect">
            <a:avLst/>
          </a:prstGeom>
          <a:noFill/>
        </p:spPr>
        <p:txBody>
          <a:bodyPr wrap="square" rtlCol="0">
            <a:spAutoFit/>
          </a:bodyPr>
          <a:lstStyle/>
          <a:p>
            <a:r>
              <a:rPr lang="id-ID" sz="3600" b="1" dirty="0">
                <a:solidFill>
                  <a:srgbClr val="093650"/>
                </a:solidFill>
                <a:latin typeface="仿宋_GB2312" panose="02010609030101010101" charset="-122"/>
              </a:rPr>
              <a:t>65 %</a:t>
            </a:r>
            <a:endParaRPr lang="en-US" sz="3600" b="1" dirty="0">
              <a:solidFill>
                <a:srgbClr val="093650"/>
              </a:solidFill>
              <a:latin typeface="仿宋_GB2312" panose="02010609030101010101" charset="-122"/>
            </a:endParaRPr>
          </a:p>
        </p:txBody>
      </p:sp>
      <p:sp>
        <p:nvSpPr>
          <p:cNvPr id="34" name="文本框 33"/>
          <p:cNvSpPr txBox="1"/>
          <p:nvPr/>
        </p:nvSpPr>
        <p:spPr>
          <a:xfrm>
            <a:off x="7863218" y="2268680"/>
            <a:ext cx="2701993" cy="1015664"/>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863218" y="1953014"/>
            <a:ext cx="1451688" cy="38250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461307" y="4516927"/>
            <a:ext cx="2701993" cy="1015664"/>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461307" y="4201261"/>
            <a:ext cx="1451688" cy="38250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006106" y="4516927"/>
            <a:ext cx="2646715" cy="1046265"/>
          </a:xfrm>
          <a:prstGeom prst="rect">
            <a:avLst/>
          </a:prstGeom>
          <a:noFill/>
        </p:spPr>
        <p:txBody>
          <a:bodyPr wrap="square" rtlCol="0">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201134" y="4201261"/>
            <a:ext cx="1451688" cy="382500"/>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a:biLevel thresh="25000"/>
          </a:blip>
          <a:stretch>
            <a:fillRect/>
          </a:stretch>
        </p:blipFill>
        <p:spPr>
          <a:xfrm>
            <a:off x="-2021336" y="-1699081"/>
            <a:ext cx="5298065" cy="5298234"/>
          </a:xfrm>
          <a:prstGeom prst="rect">
            <a:avLst/>
          </a:prstGeom>
        </p:spPr>
      </p:pic>
      <p:pic>
        <p:nvPicPr>
          <p:cNvPr id="32" name="图片 31"/>
          <p:cNvPicPr>
            <a:picLocks noChangeAspect="1"/>
          </p:cNvPicPr>
          <p:nvPr/>
        </p:nvPicPr>
        <p:blipFill>
          <a:blip r:embed="rId1">
            <a:biLevel thresh="25000"/>
          </a:blip>
          <a:stretch>
            <a:fillRect/>
          </a:stretch>
        </p:blipFill>
        <p:spPr>
          <a:xfrm>
            <a:off x="8845955" y="3377542"/>
            <a:ext cx="5298065" cy="5298234"/>
          </a:xfrm>
          <a:prstGeom prst="rect">
            <a:avLst/>
          </a:prstGeom>
        </p:spPr>
      </p:pic>
      <p:grpSp>
        <p:nvGrpSpPr>
          <p:cNvPr id="4" name="组合 3"/>
          <p:cNvGrpSpPr/>
          <p:nvPr/>
        </p:nvGrpSpPr>
        <p:grpSpPr>
          <a:xfrm>
            <a:off x="3787626" y="2690151"/>
            <a:ext cx="4616748" cy="1880660"/>
            <a:chOff x="564852" y="2690151"/>
            <a:chExt cx="4616748" cy="1880660"/>
          </a:xfrm>
        </p:grpSpPr>
        <p:sp>
          <p:nvSpPr>
            <p:cNvPr id="39" name="矩形 38"/>
            <p:cNvSpPr/>
            <p:nvPr/>
          </p:nvSpPr>
          <p:spPr>
            <a:xfrm>
              <a:off x="1703675" y="3458134"/>
              <a:ext cx="2339102" cy="743345"/>
            </a:xfrm>
            <a:prstGeom prst="rect">
              <a:avLst/>
            </a:prstGeom>
          </p:spPr>
          <p:txBody>
            <a:bodyPr wrap="none">
              <a:spAutoFit/>
            </a:bodyPr>
            <a:lstStyle/>
            <a:p>
              <a:pPr algn="ctr">
                <a:lnSpc>
                  <a:spcPct val="175000"/>
                </a:lnSpc>
              </a:pPr>
              <a:r>
                <a:rPr lang="zh-CN" altLang="en-US" sz="2800" dirty="0">
                  <a:solidFill>
                    <a:schemeClr val="bg1"/>
                  </a:solidFill>
                  <a:latin typeface="微软雅黑" panose="020B0503020204020204" pitchFamily="34" charset="-122"/>
                  <a:ea typeface="微软雅黑" panose="020B0503020204020204" pitchFamily="34" charset="-122"/>
                </a:rPr>
                <a:t>工作经验总结</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751533" y="4201479"/>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rPr>
                <a:t>SUMMARY OF WORK EXPERIENCE</a:t>
              </a:r>
              <a:endPar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endParaRPr>
            </a:p>
          </p:txBody>
        </p:sp>
        <p:sp>
          <p:nvSpPr>
            <p:cNvPr id="41" name="文本框 40"/>
            <p:cNvSpPr txBox="1"/>
            <p:nvPr/>
          </p:nvSpPr>
          <p:spPr>
            <a:xfrm>
              <a:off x="564852" y="2690151"/>
              <a:ext cx="4616748" cy="1015663"/>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b="0" dirty="0">
                  <a:solidFill>
                    <a:schemeClr val="bg1"/>
                  </a:solidFill>
                  <a:latin typeface="造字工房力黑（非商用）常规体" pitchFamily="50" charset="-122"/>
                  <a:ea typeface="造字工房力黑（非商用）常规体" pitchFamily="50" charset="-122"/>
                  <a:cs typeface="Arial" panose="020B0604020202020204" pitchFamily="34" charset="0"/>
                </a:rPr>
                <a:t>PART 03</a:t>
              </a:r>
              <a:endParaRPr lang="zh-CN" altLang="en-US" b="0" dirty="0">
                <a:solidFill>
                  <a:schemeClr val="bg1"/>
                </a:solidFill>
                <a:latin typeface="造字工房力黑（非商用）常规体" pitchFamily="50" charset="-122"/>
                <a:ea typeface="造字工房力黑（非商用）常规体" pitchFamily="50" charset="-122"/>
                <a:cs typeface="Arial" panose="020B0604020202020204" pitchFamily="34"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9" name="矩形 8"/>
          <p:cNvSpPr/>
          <p:nvPr/>
        </p:nvSpPr>
        <p:spPr>
          <a:xfrm>
            <a:off x="981295" y="90788"/>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工作经验总结</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10" name="文本框 9"/>
          <p:cNvSpPr txBox="1"/>
          <p:nvPr/>
        </p:nvSpPr>
        <p:spPr>
          <a:xfrm>
            <a:off x="981295" y="6755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Summary Of Work Experience</a:t>
            </a:r>
            <a:endParaRPr lang="zh-CN" altLang="en-US" sz="12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6" name="Group 20"/>
          <p:cNvGrpSpPr/>
          <p:nvPr/>
        </p:nvGrpSpPr>
        <p:grpSpPr bwMode="auto">
          <a:xfrm>
            <a:off x="7833100" y="3347415"/>
            <a:ext cx="938212" cy="2297112"/>
            <a:chOff x="1529" y="1871"/>
            <a:chExt cx="919" cy="1497"/>
          </a:xfrm>
        </p:grpSpPr>
        <p:sp>
          <p:nvSpPr>
            <p:cNvPr id="7" name="Freeform 21"/>
            <p:cNvSpPr/>
            <p:nvPr/>
          </p:nvSpPr>
          <p:spPr bwMode="gray">
            <a:xfrm>
              <a:off x="1529" y="1871"/>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12" name="Oval 22"/>
            <p:cNvSpPr>
              <a:spLocks noChangeArrowheads="1"/>
            </p:cNvSpPr>
            <p:nvPr/>
          </p:nvSpPr>
          <p:spPr bwMode="gray">
            <a:xfrm>
              <a:off x="1536" y="1872"/>
              <a:ext cx="912" cy="144"/>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13" name="Oval 23"/>
            <p:cNvSpPr>
              <a:spLocks noChangeArrowheads="1"/>
            </p:cNvSpPr>
            <p:nvPr/>
          </p:nvSpPr>
          <p:spPr bwMode="gray">
            <a:xfrm>
              <a:off x="1536" y="3224"/>
              <a:ext cx="912" cy="144"/>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grpSp>
      <p:sp>
        <p:nvSpPr>
          <p:cNvPr id="14" name="Freeform 24"/>
          <p:cNvSpPr/>
          <p:nvPr/>
        </p:nvSpPr>
        <p:spPr bwMode="gray">
          <a:xfrm>
            <a:off x="9028487" y="3144308"/>
            <a:ext cx="936625" cy="2670175"/>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15" name="Oval 25"/>
          <p:cNvSpPr>
            <a:spLocks noChangeArrowheads="1"/>
          </p:cNvSpPr>
          <p:nvPr/>
        </p:nvSpPr>
        <p:spPr bwMode="gray">
          <a:xfrm>
            <a:off x="9034837" y="3038320"/>
            <a:ext cx="930275" cy="257175"/>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16" name="Oval 26"/>
          <p:cNvSpPr>
            <a:spLocks noChangeArrowheads="1"/>
          </p:cNvSpPr>
          <p:nvPr/>
        </p:nvSpPr>
        <p:spPr bwMode="gray">
          <a:xfrm>
            <a:off x="9034837" y="5449732"/>
            <a:ext cx="930275" cy="257175"/>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grpSp>
        <p:nvGrpSpPr>
          <p:cNvPr id="17" name="Group 27"/>
          <p:cNvGrpSpPr/>
          <p:nvPr/>
        </p:nvGrpSpPr>
        <p:grpSpPr bwMode="auto">
          <a:xfrm>
            <a:off x="6672637" y="3486274"/>
            <a:ext cx="938213" cy="1944688"/>
            <a:chOff x="1529" y="1871"/>
            <a:chExt cx="919" cy="1497"/>
          </a:xfrm>
        </p:grpSpPr>
        <p:sp>
          <p:nvSpPr>
            <p:cNvPr id="18" name="Freeform 28"/>
            <p:cNvSpPr/>
            <p:nvPr/>
          </p:nvSpPr>
          <p:spPr bwMode="gray">
            <a:xfrm>
              <a:off x="1529" y="1871"/>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19" name="Oval 29"/>
            <p:cNvSpPr>
              <a:spLocks noChangeArrowheads="1"/>
            </p:cNvSpPr>
            <p:nvPr/>
          </p:nvSpPr>
          <p:spPr bwMode="gray">
            <a:xfrm>
              <a:off x="1536" y="1872"/>
              <a:ext cx="912" cy="144"/>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20" name="Oval 30"/>
            <p:cNvSpPr>
              <a:spLocks noChangeArrowheads="1"/>
            </p:cNvSpPr>
            <p:nvPr/>
          </p:nvSpPr>
          <p:spPr bwMode="gray">
            <a:xfrm>
              <a:off x="1536" y="3224"/>
              <a:ext cx="912" cy="144"/>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grpSp>
      <p:sp>
        <p:nvSpPr>
          <p:cNvPr id="21" name="Freeform 31"/>
          <p:cNvSpPr/>
          <p:nvPr/>
        </p:nvSpPr>
        <p:spPr bwMode="gray">
          <a:xfrm>
            <a:off x="10227050" y="2850995"/>
            <a:ext cx="936625" cy="3044825"/>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22" name="Oval 32"/>
          <p:cNvSpPr>
            <a:spLocks noChangeArrowheads="1"/>
          </p:cNvSpPr>
          <p:nvPr/>
        </p:nvSpPr>
        <p:spPr bwMode="gray">
          <a:xfrm>
            <a:off x="10233400" y="5603720"/>
            <a:ext cx="930275" cy="292100"/>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23" name="AutoShape 33"/>
          <p:cNvSpPr>
            <a:spLocks noChangeArrowheads="1"/>
          </p:cNvSpPr>
          <p:nvPr/>
        </p:nvSpPr>
        <p:spPr bwMode="gray">
          <a:xfrm>
            <a:off x="10239750" y="4597245"/>
            <a:ext cx="928687" cy="1285875"/>
          </a:xfrm>
          <a:prstGeom prst="can">
            <a:avLst>
              <a:gd name="adj" fmla="val 26994"/>
            </a:avLst>
          </a:prstGeom>
          <a:solidFill>
            <a:srgbClr val="FFC000"/>
          </a:solidFill>
          <a:ln w="9525">
            <a:solidFill>
              <a:srgbClr val="F8F8F8">
                <a:alpha val="14999"/>
              </a:srgbClr>
            </a:solid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24" name="AutoShape 34"/>
          <p:cNvSpPr>
            <a:spLocks noChangeArrowheads="1"/>
          </p:cNvSpPr>
          <p:nvPr/>
        </p:nvSpPr>
        <p:spPr bwMode="gray">
          <a:xfrm>
            <a:off x="6680575" y="4805487"/>
            <a:ext cx="930275" cy="623887"/>
          </a:xfrm>
          <a:prstGeom prst="can">
            <a:avLst>
              <a:gd name="adj" fmla="val 30417"/>
            </a:avLst>
          </a:prstGeom>
          <a:solidFill>
            <a:schemeClr val="bg1"/>
          </a:soli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25" name="AutoShape 35"/>
          <p:cNvSpPr>
            <a:spLocks noChangeArrowheads="1"/>
          </p:cNvSpPr>
          <p:nvPr/>
        </p:nvSpPr>
        <p:spPr bwMode="ltGray">
          <a:xfrm>
            <a:off x="7844212" y="4361827"/>
            <a:ext cx="930275" cy="1285875"/>
          </a:xfrm>
          <a:prstGeom prst="can">
            <a:avLst>
              <a:gd name="adj" fmla="val 26948"/>
            </a:avLst>
          </a:prstGeom>
          <a:solidFill>
            <a:srgbClr val="FFC000"/>
          </a:soli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26" name="AutoShape 36"/>
          <p:cNvSpPr>
            <a:spLocks noChangeArrowheads="1"/>
          </p:cNvSpPr>
          <p:nvPr/>
        </p:nvSpPr>
        <p:spPr bwMode="gray">
          <a:xfrm>
            <a:off x="9030075" y="3892021"/>
            <a:ext cx="930275" cy="1922462"/>
          </a:xfrm>
          <a:prstGeom prst="can">
            <a:avLst>
              <a:gd name="adj" fmla="val 30022"/>
            </a:avLst>
          </a:prstGeom>
          <a:solidFill>
            <a:schemeClr val="bg1"/>
          </a:soli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27" name="Text Box 37"/>
          <p:cNvSpPr txBox="1">
            <a:spLocks noChangeArrowheads="1"/>
          </p:cNvSpPr>
          <p:nvPr/>
        </p:nvSpPr>
        <p:spPr bwMode="auto">
          <a:xfrm>
            <a:off x="6748837" y="4746749"/>
            <a:ext cx="76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400" b="1"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ea typeface="宋体" panose="02010600030101010101" pitchFamily="2" charset="-122"/>
              </a:rPr>
              <a:t>30%</a:t>
            </a:r>
            <a:endParaRPr kumimoji="0" lang="en-US" altLang="zh-CN" sz="1400" b="1"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ea typeface="宋体" panose="02010600030101010101" pitchFamily="2" charset="-122"/>
            </a:endParaRPr>
          </a:p>
        </p:txBody>
      </p:sp>
      <p:sp>
        <p:nvSpPr>
          <p:cNvPr id="28" name="Text Box 38"/>
          <p:cNvSpPr txBox="1">
            <a:spLocks noChangeArrowheads="1"/>
          </p:cNvSpPr>
          <p:nvPr/>
        </p:nvSpPr>
        <p:spPr bwMode="auto">
          <a:xfrm>
            <a:off x="7928350" y="4317377"/>
            <a:ext cx="76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400" b="1"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宋体" panose="02010600030101010101" pitchFamily="2" charset="-122"/>
              </a:rPr>
              <a:t>60%</a:t>
            </a:r>
            <a:endParaRPr kumimoji="0" lang="en-US" altLang="zh-CN" sz="1400" b="1"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宋体" panose="02010600030101010101" pitchFamily="2" charset="-122"/>
            </a:endParaRPr>
          </a:p>
        </p:txBody>
      </p:sp>
      <p:sp>
        <p:nvSpPr>
          <p:cNvPr id="29" name="Text Box 39"/>
          <p:cNvSpPr txBox="1">
            <a:spLocks noChangeArrowheads="1"/>
          </p:cNvSpPr>
          <p:nvPr/>
        </p:nvSpPr>
        <p:spPr bwMode="auto">
          <a:xfrm>
            <a:off x="9111037" y="3884083"/>
            <a:ext cx="76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400" b="1"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宋体" panose="02010600030101010101" pitchFamily="2" charset="-122"/>
              </a:rPr>
              <a:t>80%</a:t>
            </a:r>
            <a:endParaRPr kumimoji="0" lang="en-US" altLang="zh-CN" sz="1400" b="1"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宋体" panose="02010600030101010101" pitchFamily="2" charset="-122"/>
            </a:endParaRPr>
          </a:p>
        </p:txBody>
      </p:sp>
      <p:sp>
        <p:nvSpPr>
          <p:cNvPr id="30" name="Text Box 40"/>
          <p:cNvSpPr txBox="1">
            <a:spLocks noChangeArrowheads="1"/>
          </p:cNvSpPr>
          <p:nvPr/>
        </p:nvSpPr>
        <p:spPr bwMode="blackWhite">
          <a:xfrm>
            <a:off x="10330237" y="4557557"/>
            <a:ext cx="76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400" b="1"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宋体" panose="02010600030101010101" pitchFamily="2" charset="-122"/>
              </a:rPr>
              <a:t>60%</a:t>
            </a:r>
            <a:endParaRPr kumimoji="0" lang="en-US" altLang="zh-CN" sz="1400" b="1"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宋体" panose="02010600030101010101" pitchFamily="2" charset="-122"/>
            </a:endParaRPr>
          </a:p>
        </p:txBody>
      </p:sp>
      <p:sp>
        <p:nvSpPr>
          <p:cNvPr id="31" name="AutoShape 43"/>
          <p:cNvSpPr/>
          <p:nvPr/>
        </p:nvSpPr>
        <p:spPr bwMode="auto">
          <a:xfrm>
            <a:off x="4005637" y="3129087"/>
            <a:ext cx="2006600" cy="311150"/>
          </a:xfrm>
          <a:prstGeom prst="accentCallout2">
            <a:avLst>
              <a:gd name="adj1" fmla="val 36736"/>
              <a:gd name="adj2" fmla="val 103796"/>
              <a:gd name="adj3" fmla="val 36736"/>
              <a:gd name="adj4" fmla="val 133546"/>
              <a:gd name="adj5" fmla="val 136222"/>
              <a:gd name="adj6" fmla="val 153481"/>
            </a:avLst>
          </a:prstGeom>
          <a:noFill/>
          <a:ln w="9525">
            <a:solidFill>
              <a:schemeClr val="bg1">
                <a:lumMod val="8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AutoShape 44"/>
          <p:cNvSpPr/>
          <p:nvPr/>
        </p:nvSpPr>
        <p:spPr bwMode="auto">
          <a:xfrm>
            <a:off x="5529637" y="2602877"/>
            <a:ext cx="2006600" cy="311150"/>
          </a:xfrm>
          <a:prstGeom prst="accentCallout2">
            <a:avLst>
              <a:gd name="adj1" fmla="val 36736"/>
              <a:gd name="adj2" fmla="val 103796"/>
              <a:gd name="adj3" fmla="val 36736"/>
              <a:gd name="adj4" fmla="val 130537"/>
              <a:gd name="adj5" fmla="val 264287"/>
              <a:gd name="adj6" fmla="val 145884"/>
            </a:avLst>
          </a:prstGeom>
          <a:noFill/>
          <a:ln w="9525">
            <a:solidFill>
              <a:schemeClr val="bg1">
                <a:lumMod val="8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3" name="AutoShape 45"/>
          <p:cNvSpPr/>
          <p:nvPr/>
        </p:nvSpPr>
        <p:spPr bwMode="auto">
          <a:xfrm>
            <a:off x="8044237" y="1630207"/>
            <a:ext cx="2057400" cy="330200"/>
          </a:xfrm>
          <a:prstGeom prst="accentCallout2">
            <a:avLst>
              <a:gd name="adj1" fmla="val 34616"/>
              <a:gd name="adj2" fmla="val 103704"/>
              <a:gd name="adj3" fmla="val 34616"/>
              <a:gd name="adj4" fmla="val 117051"/>
              <a:gd name="adj5" fmla="val 399037"/>
              <a:gd name="adj6" fmla="val 129245"/>
            </a:avLst>
          </a:prstGeom>
          <a:noFill/>
          <a:ln w="9525">
            <a:solidFill>
              <a:schemeClr val="bg1">
                <a:lumMod val="8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4" name="AutoShape 48"/>
          <p:cNvSpPr/>
          <p:nvPr/>
        </p:nvSpPr>
        <p:spPr bwMode="auto">
          <a:xfrm>
            <a:off x="6702799" y="2124159"/>
            <a:ext cx="2068513" cy="311150"/>
          </a:xfrm>
          <a:prstGeom prst="accentCallout2">
            <a:avLst>
              <a:gd name="adj1" fmla="val 36736"/>
              <a:gd name="adj2" fmla="val 103685"/>
              <a:gd name="adj3" fmla="val 36736"/>
              <a:gd name="adj4" fmla="val 126708"/>
              <a:gd name="adj5" fmla="val 362755"/>
              <a:gd name="adj6" fmla="val 140981"/>
            </a:avLst>
          </a:prstGeom>
          <a:noFill/>
          <a:ln w="9525">
            <a:solidFill>
              <a:schemeClr val="bg1">
                <a:lumMod val="8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Oval 49"/>
          <p:cNvSpPr>
            <a:spLocks noChangeArrowheads="1"/>
          </p:cNvSpPr>
          <p:nvPr/>
        </p:nvSpPr>
        <p:spPr bwMode="gray">
          <a:xfrm>
            <a:off x="10222287" y="2860520"/>
            <a:ext cx="930275" cy="257175"/>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仿宋_GB2312" panose="02010609030101010101" charset="-122"/>
              <a:ea typeface="仿宋_GB2312" panose="02010609030101010101" charset="-122"/>
            </a:endParaRPr>
          </a:p>
        </p:txBody>
      </p:sp>
      <p:sp>
        <p:nvSpPr>
          <p:cNvPr id="36" name="文本框 35"/>
          <p:cNvSpPr txBox="1"/>
          <p:nvPr/>
        </p:nvSpPr>
        <p:spPr>
          <a:xfrm>
            <a:off x="6688816" y="5437261"/>
            <a:ext cx="889492" cy="369332"/>
          </a:xfrm>
          <a:prstGeom prst="rect">
            <a:avLst/>
          </a:prstGeom>
          <a:noFill/>
        </p:spPr>
        <p:txBody>
          <a:bodyPr wrap="square" rtlCol="0">
            <a:spAutoFit/>
          </a:bodyPr>
          <a:lstStyle/>
          <a:p>
            <a:pPr algn="ctr"/>
            <a:r>
              <a:rPr lang="en-US" altLang="zh-CN" dirty="0">
                <a:solidFill>
                  <a:schemeClr val="bg1"/>
                </a:solidFill>
                <a:latin typeface="仿宋_GB2312" panose="02010609030101010101" charset="-122"/>
                <a:ea typeface="仿宋_GB2312" panose="02010609030101010101" charset="-122"/>
              </a:rPr>
              <a:t>text</a:t>
            </a:r>
            <a:endParaRPr lang="zh-CN" altLang="en-US" dirty="0">
              <a:solidFill>
                <a:schemeClr val="bg1"/>
              </a:solidFill>
              <a:latin typeface="仿宋_GB2312" panose="02010609030101010101" charset="-122"/>
              <a:ea typeface="仿宋_GB2312" panose="02010609030101010101" charset="-122"/>
            </a:endParaRPr>
          </a:p>
        </p:txBody>
      </p:sp>
      <p:sp>
        <p:nvSpPr>
          <p:cNvPr id="37" name="文本框 36"/>
          <p:cNvSpPr txBox="1"/>
          <p:nvPr/>
        </p:nvSpPr>
        <p:spPr>
          <a:xfrm>
            <a:off x="7858651" y="5724463"/>
            <a:ext cx="889492" cy="369332"/>
          </a:xfrm>
          <a:prstGeom prst="rect">
            <a:avLst/>
          </a:prstGeom>
          <a:noFill/>
        </p:spPr>
        <p:txBody>
          <a:bodyPr wrap="square" rtlCol="0">
            <a:spAutoFit/>
          </a:bodyPr>
          <a:lstStyle/>
          <a:p>
            <a:pPr algn="ctr"/>
            <a:r>
              <a:rPr lang="en-US" altLang="zh-CN" dirty="0">
                <a:solidFill>
                  <a:schemeClr val="bg1"/>
                </a:solidFill>
                <a:latin typeface="仿宋_GB2312" panose="02010609030101010101" charset="-122"/>
                <a:ea typeface="仿宋_GB2312" panose="02010609030101010101" charset="-122"/>
              </a:rPr>
              <a:t>text</a:t>
            </a:r>
            <a:endParaRPr lang="zh-CN" altLang="en-US" dirty="0">
              <a:solidFill>
                <a:schemeClr val="bg1"/>
              </a:solidFill>
              <a:latin typeface="仿宋_GB2312" panose="02010609030101010101" charset="-122"/>
              <a:ea typeface="仿宋_GB2312" panose="02010609030101010101" charset="-122"/>
            </a:endParaRPr>
          </a:p>
        </p:txBody>
      </p:sp>
      <p:sp>
        <p:nvSpPr>
          <p:cNvPr id="38" name="文本框 37"/>
          <p:cNvSpPr txBox="1"/>
          <p:nvPr/>
        </p:nvSpPr>
        <p:spPr>
          <a:xfrm>
            <a:off x="9042850" y="5898675"/>
            <a:ext cx="889492" cy="369332"/>
          </a:xfrm>
          <a:prstGeom prst="rect">
            <a:avLst/>
          </a:prstGeom>
          <a:noFill/>
        </p:spPr>
        <p:txBody>
          <a:bodyPr wrap="square" rtlCol="0">
            <a:spAutoFit/>
          </a:bodyPr>
          <a:lstStyle/>
          <a:p>
            <a:pPr algn="ctr"/>
            <a:r>
              <a:rPr lang="en-US" altLang="zh-CN" dirty="0">
                <a:solidFill>
                  <a:schemeClr val="bg1"/>
                </a:solidFill>
                <a:latin typeface="仿宋_GB2312" panose="02010609030101010101" charset="-122"/>
                <a:ea typeface="仿宋_GB2312" panose="02010609030101010101" charset="-122"/>
              </a:rPr>
              <a:t>text</a:t>
            </a:r>
            <a:endParaRPr lang="zh-CN" altLang="en-US" dirty="0">
              <a:solidFill>
                <a:schemeClr val="bg1"/>
              </a:solidFill>
              <a:latin typeface="仿宋_GB2312" panose="02010609030101010101" charset="-122"/>
              <a:ea typeface="仿宋_GB2312" panose="02010609030101010101" charset="-122"/>
            </a:endParaRPr>
          </a:p>
        </p:txBody>
      </p:sp>
      <p:sp>
        <p:nvSpPr>
          <p:cNvPr id="39" name="文本框 38"/>
          <p:cNvSpPr txBox="1"/>
          <p:nvPr/>
        </p:nvSpPr>
        <p:spPr>
          <a:xfrm>
            <a:off x="10250616" y="5935864"/>
            <a:ext cx="889492" cy="369332"/>
          </a:xfrm>
          <a:prstGeom prst="rect">
            <a:avLst/>
          </a:prstGeom>
          <a:noFill/>
        </p:spPr>
        <p:txBody>
          <a:bodyPr wrap="square" rtlCol="0">
            <a:spAutoFit/>
          </a:bodyPr>
          <a:lstStyle/>
          <a:p>
            <a:pPr algn="ctr"/>
            <a:r>
              <a:rPr lang="en-US" altLang="zh-CN" dirty="0">
                <a:solidFill>
                  <a:schemeClr val="bg1"/>
                </a:solidFill>
                <a:latin typeface="仿宋_GB2312" panose="02010609030101010101" charset="-122"/>
                <a:ea typeface="仿宋_GB2312" panose="02010609030101010101" charset="-122"/>
              </a:rPr>
              <a:t>text</a:t>
            </a:r>
            <a:endParaRPr lang="zh-CN" altLang="en-US" dirty="0">
              <a:solidFill>
                <a:schemeClr val="bg1"/>
              </a:solidFill>
              <a:latin typeface="仿宋_GB2312" panose="02010609030101010101" charset="-122"/>
              <a:ea typeface="仿宋_GB2312" panose="02010609030101010101" charset="-122"/>
            </a:endParaRPr>
          </a:p>
        </p:txBody>
      </p:sp>
      <p:sp>
        <p:nvSpPr>
          <p:cNvPr id="40" name="文本框 39"/>
          <p:cNvSpPr txBox="1"/>
          <p:nvPr/>
        </p:nvSpPr>
        <p:spPr>
          <a:xfrm>
            <a:off x="1178047" y="4501403"/>
            <a:ext cx="3609817" cy="1438855"/>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点击文本框即可进行编辑输入相关内容点击文本框即可进行编辑输入相关内容点击文本框即点击文本框即可进行编辑输入相关内容点击文本框即点击文本框即可进行编辑输入相关内容点击文本框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495915" y="4133351"/>
            <a:ext cx="2424915"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9" name="矩形 8"/>
          <p:cNvSpPr/>
          <p:nvPr/>
        </p:nvSpPr>
        <p:spPr>
          <a:xfrm>
            <a:off x="981295" y="90788"/>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工作经验总结</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10" name="文本框 9"/>
          <p:cNvSpPr txBox="1"/>
          <p:nvPr/>
        </p:nvSpPr>
        <p:spPr>
          <a:xfrm>
            <a:off x="981295" y="6755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Summary Of Work Experience</a:t>
            </a:r>
            <a:endParaRPr lang="zh-CN" altLang="en-US" sz="12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2" name="组合 1"/>
          <p:cNvGrpSpPr/>
          <p:nvPr/>
        </p:nvGrpSpPr>
        <p:grpSpPr>
          <a:xfrm>
            <a:off x="1244601" y="2126213"/>
            <a:ext cx="9855199" cy="3728488"/>
            <a:chOff x="1673677" y="2288946"/>
            <a:chExt cx="8994922" cy="3403021"/>
          </a:xfrm>
        </p:grpSpPr>
        <p:grpSp>
          <p:nvGrpSpPr>
            <p:cNvPr id="6" name="组合 5"/>
            <p:cNvGrpSpPr/>
            <p:nvPr/>
          </p:nvGrpSpPr>
          <p:grpSpPr>
            <a:xfrm>
              <a:off x="4556499" y="2484909"/>
              <a:ext cx="3540248" cy="3207058"/>
              <a:chOff x="4383452" y="2159991"/>
              <a:chExt cx="3915370" cy="3546877"/>
            </a:xfrm>
          </p:grpSpPr>
          <p:grpSp>
            <p:nvGrpSpPr>
              <p:cNvPr id="7" name="Group 8"/>
              <p:cNvGrpSpPr/>
              <p:nvPr/>
            </p:nvGrpSpPr>
            <p:grpSpPr>
              <a:xfrm>
                <a:off x="4383452" y="2159991"/>
                <a:ext cx="3915370" cy="3546877"/>
                <a:chOff x="2225065" y="2827337"/>
                <a:chExt cx="2604111" cy="2359026"/>
              </a:xfrm>
              <a:blipFill>
                <a:blip r:embed="rId2" cstate="print">
                  <a:alphaModFix amt="98000"/>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a:blipFill>
            </p:grpSpPr>
            <p:sp>
              <p:nvSpPr>
                <p:cNvPr id="16" name="Freeform 12"/>
                <p:cNvSpPr/>
                <p:nvPr/>
              </p:nvSpPr>
              <p:spPr bwMode="auto">
                <a:xfrm>
                  <a:off x="2225065" y="2827338"/>
                  <a:ext cx="1162050" cy="2359025"/>
                </a:xfrm>
                <a:custGeom>
                  <a:avLst/>
                  <a:gdLst>
                    <a:gd name="T0" fmla="*/ 490 w 732"/>
                    <a:gd name="T1" fmla="*/ 1486 h 1486"/>
                    <a:gd name="T2" fmla="*/ 490 w 732"/>
                    <a:gd name="T3" fmla="*/ 318 h 1486"/>
                    <a:gd name="T4" fmla="*/ 490 w 732"/>
                    <a:gd name="T5" fmla="*/ 318 h 1486"/>
                    <a:gd name="T6" fmla="*/ 492 w 732"/>
                    <a:gd name="T7" fmla="*/ 290 h 1486"/>
                    <a:gd name="T8" fmla="*/ 494 w 732"/>
                    <a:gd name="T9" fmla="*/ 262 h 1486"/>
                    <a:gd name="T10" fmla="*/ 500 w 732"/>
                    <a:gd name="T11" fmla="*/ 236 h 1486"/>
                    <a:gd name="T12" fmla="*/ 508 w 732"/>
                    <a:gd name="T13" fmla="*/ 210 h 1486"/>
                    <a:gd name="T14" fmla="*/ 518 w 732"/>
                    <a:gd name="T15" fmla="*/ 186 h 1486"/>
                    <a:gd name="T16" fmla="*/ 530 w 732"/>
                    <a:gd name="T17" fmla="*/ 162 h 1486"/>
                    <a:gd name="T18" fmla="*/ 544 w 732"/>
                    <a:gd name="T19" fmla="*/ 138 h 1486"/>
                    <a:gd name="T20" fmla="*/ 558 w 732"/>
                    <a:gd name="T21" fmla="*/ 118 h 1486"/>
                    <a:gd name="T22" fmla="*/ 576 w 732"/>
                    <a:gd name="T23" fmla="*/ 96 h 1486"/>
                    <a:gd name="T24" fmla="*/ 594 w 732"/>
                    <a:gd name="T25" fmla="*/ 78 h 1486"/>
                    <a:gd name="T26" fmla="*/ 614 w 732"/>
                    <a:gd name="T27" fmla="*/ 60 h 1486"/>
                    <a:gd name="T28" fmla="*/ 636 w 732"/>
                    <a:gd name="T29" fmla="*/ 46 h 1486"/>
                    <a:gd name="T30" fmla="*/ 658 w 732"/>
                    <a:gd name="T31" fmla="*/ 32 h 1486"/>
                    <a:gd name="T32" fmla="*/ 682 w 732"/>
                    <a:gd name="T33" fmla="*/ 18 h 1486"/>
                    <a:gd name="T34" fmla="*/ 706 w 732"/>
                    <a:gd name="T35" fmla="*/ 8 h 1486"/>
                    <a:gd name="T36" fmla="*/ 732 w 732"/>
                    <a:gd name="T37" fmla="*/ 0 h 1486"/>
                    <a:gd name="T38" fmla="*/ 324 w 732"/>
                    <a:gd name="T39" fmla="*/ 0 h 1486"/>
                    <a:gd name="T40" fmla="*/ 324 w 732"/>
                    <a:gd name="T41" fmla="*/ 0 h 1486"/>
                    <a:gd name="T42" fmla="*/ 290 w 732"/>
                    <a:gd name="T43" fmla="*/ 2 h 1486"/>
                    <a:gd name="T44" fmla="*/ 258 w 732"/>
                    <a:gd name="T45" fmla="*/ 8 h 1486"/>
                    <a:gd name="T46" fmla="*/ 228 w 732"/>
                    <a:gd name="T47" fmla="*/ 16 h 1486"/>
                    <a:gd name="T48" fmla="*/ 198 w 732"/>
                    <a:gd name="T49" fmla="*/ 26 h 1486"/>
                    <a:gd name="T50" fmla="*/ 170 w 732"/>
                    <a:gd name="T51" fmla="*/ 40 h 1486"/>
                    <a:gd name="T52" fmla="*/ 144 w 732"/>
                    <a:gd name="T53" fmla="*/ 56 h 1486"/>
                    <a:gd name="T54" fmla="*/ 118 w 732"/>
                    <a:gd name="T55" fmla="*/ 74 h 1486"/>
                    <a:gd name="T56" fmla="*/ 96 w 732"/>
                    <a:gd name="T57" fmla="*/ 96 h 1486"/>
                    <a:gd name="T58" fmla="*/ 74 w 732"/>
                    <a:gd name="T59" fmla="*/ 118 h 1486"/>
                    <a:gd name="T60" fmla="*/ 56 w 732"/>
                    <a:gd name="T61" fmla="*/ 144 h 1486"/>
                    <a:gd name="T62" fmla="*/ 40 w 732"/>
                    <a:gd name="T63" fmla="*/ 170 h 1486"/>
                    <a:gd name="T64" fmla="*/ 26 w 732"/>
                    <a:gd name="T65" fmla="*/ 198 h 1486"/>
                    <a:gd name="T66" fmla="*/ 16 w 732"/>
                    <a:gd name="T67" fmla="*/ 228 h 1486"/>
                    <a:gd name="T68" fmla="*/ 8 w 732"/>
                    <a:gd name="T69" fmla="*/ 258 h 1486"/>
                    <a:gd name="T70" fmla="*/ 2 w 732"/>
                    <a:gd name="T71" fmla="*/ 290 h 1486"/>
                    <a:gd name="T72" fmla="*/ 0 w 732"/>
                    <a:gd name="T73" fmla="*/ 324 h 1486"/>
                    <a:gd name="T74" fmla="*/ 0 w 732"/>
                    <a:gd name="T75" fmla="*/ 1164 h 1486"/>
                    <a:gd name="T76" fmla="*/ 0 w 732"/>
                    <a:gd name="T77" fmla="*/ 1164 h 1486"/>
                    <a:gd name="T78" fmla="*/ 2 w 732"/>
                    <a:gd name="T79" fmla="*/ 1196 h 1486"/>
                    <a:gd name="T80" fmla="*/ 8 w 732"/>
                    <a:gd name="T81" fmla="*/ 1228 h 1486"/>
                    <a:gd name="T82" fmla="*/ 16 w 732"/>
                    <a:gd name="T83" fmla="*/ 1260 h 1486"/>
                    <a:gd name="T84" fmla="*/ 26 w 732"/>
                    <a:gd name="T85" fmla="*/ 1288 h 1486"/>
                    <a:gd name="T86" fmla="*/ 40 w 732"/>
                    <a:gd name="T87" fmla="*/ 1318 h 1486"/>
                    <a:gd name="T88" fmla="*/ 56 w 732"/>
                    <a:gd name="T89" fmla="*/ 1344 h 1486"/>
                    <a:gd name="T90" fmla="*/ 74 w 732"/>
                    <a:gd name="T91" fmla="*/ 1368 h 1486"/>
                    <a:gd name="T92" fmla="*/ 96 w 732"/>
                    <a:gd name="T93" fmla="*/ 1392 h 1486"/>
                    <a:gd name="T94" fmla="*/ 118 w 732"/>
                    <a:gd name="T95" fmla="*/ 1412 h 1486"/>
                    <a:gd name="T96" fmla="*/ 144 w 732"/>
                    <a:gd name="T97" fmla="*/ 1432 h 1486"/>
                    <a:gd name="T98" fmla="*/ 170 w 732"/>
                    <a:gd name="T99" fmla="*/ 1448 h 1486"/>
                    <a:gd name="T100" fmla="*/ 198 w 732"/>
                    <a:gd name="T101" fmla="*/ 1462 h 1486"/>
                    <a:gd name="T102" fmla="*/ 228 w 732"/>
                    <a:gd name="T103" fmla="*/ 1472 h 1486"/>
                    <a:gd name="T104" fmla="*/ 258 w 732"/>
                    <a:gd name="T105" fmla="*/ 1480 h 1486"/>
                    <a:gd name="T106" fmla="*/ 290 w 732"/>
                    <a:gd name="T107" fmla="*/ 1484 h 1486"/>
                    <a:gd name="T108" fmla="*/ 324 w 732"/>
                    <a:gd name="T109" fmla="*/ 1486 h 1486"/>
                    <a:gd name="T110" fmla="*/ 490 w 732"/>
                    <a:gd name="T111" fmla="*/ 1486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2" h="1486">
                      <a:moveTo>
                        <a:pt x="490" y="1486"/>
                      </a:moveTo>
                      <a:lnTo>
                        <a:pt x="490" y="318"/>
                      </a:lnTo>
                      <a:lnTo>
                        <a:pt x="490" y="318"/>
                      </a:lnTo>
                      <a:lnTo>
                        <a:pt x="492" y="290"/>
                      </a:lnTo>
                      <a:lnTo>
                        <a:pt x="494" y="262"/>
                      </a:lnTo>
                      <a:lnTo>
                        <a:pt x="500" y="236"/>
                      </a:lnTo>
                      <a:lnTo>
                        <a:pt x="508" y="210"/>
                      </a:lnTo>
                      <a:lnTo>
                        <a:pt x="518" y="186"/>
                      </a:lnTo>
                      <a:lnTo>
                        <a:pt x="530" y="162"/>
                      </a:lnTo>
                      <a:lnTo>
                        <a:pt x="544" y="138"/>
                      </a:lnTo>
                      <a:lnTo>
                        <a:pt x="558" y="118"/>
                      </a:lnTo>
                      <a:lnTo>
                        <a:pt x="576" y="96"/>
                      </a:lnTo>
                      <a:lnTo>
                        <a:pt x="594" y="78"/>
                      </a:lnTo>
                      <a:lnTo>
                        <a:pt x="614" y="60"/>
                      </a:lnTo>
                      <a:lnTo>
                        <a:pt x="636" y="46"/>
                      </a:lnTo>
                      <a:lnTo>
                        <a:pt x="658" y="32"/>
                      </a:lnTo>
                      <a:lnTo>
                        <a:pt x="682" y="18"/>
                      </a:lnTo>
                      <a:lnTo>
                        <a:pt x="706" y="8"/>
                      </a:lnTo>
                      <a:lnTo>
                        <a:pt x="732" y="0"/>
                      </a:lnTo>
                      <a:lnTo>
                        <a:pt x="324" y="0"/>
                      </a:lnTo>
                      <a:lnTo>
                        <a:pt x="324" y="0"/>
                      </a:lnTo>
                      <a:lnTo>
                        <a:pt x="290" y="2"/>
                      </a:lnTo>
                      <a:lnTo>
                        <a:pt x="258" y="8"/>
                      </a:lnTo>
                      <a:lnTo>
                        <a:pt x="228" y="16"/>
                      </a:lnTo>
                      <a:lnTo>
                        <a:pt x="198" y="26"/>
                      </a:lnTo>
                      <a:lnTo>
                        <a:pt x="170" y="40"/>
                      </a:lnTo>
                      <a:lnTo>
                        <a:pt x="144" y="56"/>
                      </a:lnTo>
                      <a:lnTo>
                        <a:pt x="118" y="74"/>
                      </a:lnTo>
                      <a:lnTo>
                        <a:pt x="96" y="96"/>
                      </a:lnTo>
                      <a:lnTo>
                        <a:pt x="74" y="118"/>
                      </a:lnTo>
                      <a:lnTo>
                        <a:pt x="56" y="144"/>
                      </a:lnTo>
                      <a:lnTo>
                        <a:pt x="40" y="170"/>
                      </a:lnTo>
                      <a:lnTo>
                        <a:pt x="26" y="198"/>
                      </a:lnTo>
                      <a:lnTo>
                        <a:pt x="16" y="228"/>
                      </a:lnTo>
                      <a:lnTo>
                        <a:pt x="8" y="258"/>
                      </a:lnTo>
                      <a:lnTo>
                        <a:pt x="2" y="290"/>
                      </a:lnTo>
                      <a:lnTo>
                        <a:pt x="0" y="324"/>
                      </a:lnTo>
                      <a:lnTo>
                        <a:pt x="0" y="1164"/>
                      </a:lnTo>
                      <a:lnTo>
                        <a:pt x="0" y="1164"/>
                      </a:lnTo>
                      <a:lnTo>
                        <a:pt x="2" y="1196"/>
                      </a:lnTo>
                      <a:lnTo>
                        <a:pt x="8" y="1228"/>
                      </a:lnTo>
                      <a:lnTo>
                        <a:pt x="16" y="1260"/>
                      </a:lnTo>
                      <a:lnTo>
                        <a:pt x="26" y="1288"/>
                      </a:lnTo>
                      <a:lnTo>
                        <a:pt x="40" y="1318"/>
                      </a:lnTo>
                      <a:lnTo>
                        <a:pt x="56" y="1344"/>
                      </a:lnTo>
                      <a:lnTo>
                        <a:pt x="74" y="1368"/>
                      </a:lnTo>
                      <a:lnTo>
                        <a:pt x="96" y="1392"/>
                      </a:lnTo>
                      <a:lnTo>
                        <a:pt x="118" y="1412"/>
                      </a:lnTo>
                      <a:lnTo>
                        <a:pt x="144" y="1432"/>
                      </a:lnTo>
                      <a:lnTo>
                        <a:pt x="170" y="1448"/>
                      </a:lnTo>
                      <a:lnTo>
                        <a:pt x="198" y="1462"/>
                      </a:lnTo>
                      <a:lnTo>
                        <a:pt x="228" y="1472"/>
                      </a:lnTo>
                      <a:lnTo>
                        <a:pt x="258" y="1480"/>
                      </a:lnTo>
                      <a:lnTo>
                        <a:pt x="290" y="1484"/>
                      </a:lnTo>
                      <a:lnTo>
                        <a:pt x="324" y="1486"/>
                      </a:lnTo>
                      <a:lnTo>
                        <a:pt x="490" y="1486"/>
                      </a:lnTo>
                      <a:close/>
                    </a:path>
                  </a:pathLst>
                </a:custGeom>
                <a:solidFill>
                  <a:srgbClr val="FFC000"/>
                </a:solidFill>
                <a:ln>
                  <a:solidFill>
                    <a:srgbClr val="093650"/>
                  </a:solidFill>
                </a:ln>
              </p:spPr>
              <p:txBody>
                <a:bodyPr vert="horz" wrap="square" lIns="91440" tIns="45720" rIns="91440" bIns="45720" numCol="1" anchor="t" anchorCtr="0" compatLnSpc="1"/>
                <a:lstStyle/>
                <a:p>
                  <a:endParaRPr lang="en-AU">
                    <a:latin typeface="仿宋_GB2312" panose="02010609030101010101" charset="-122"/>
                  </a:endParaRPr>
                </a:p>
              </p:txBody>
            </p:sp>
            <p:sp>
              <p:nvSpPr>
                <p:cNvPr id="17" name="Rectangle 13"/>
                <p:cNvSpPr>
                  <a:spLocks noChangeArrowheads="1"/>
                </p:cNvSpPr>
                <p:nvPr/>
              </p:nvSpPr>
              <p:spPr bwMode="auto">
                <a:xfrm>
                  <a:off x="4827588" y="46053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latin typeface="仿宋_GB2312" panose="02010609030101010101" charset="-122"/>
                  </a:endParaRPr>
                </a:p>
              </p:txBody>
            </p:sp>
            <p:sp>
              <p:nvSpPr>
                <p:cNvPr id="18" name="Freeform 14"/>
                <p:cNvSpPr/>
                <p:nvPr/>
              </p:nvSpPr>
              <p:spPr bwMode="auto">
                <a:xfrm>
                  <a:off x="2225065" y="4024313"/>
                  <a:ext cx="2359025" cy="1162050"/>
                </a:xfrm>
                <a:custGeom>
                  <a:avLst/>
                  <a:gdLst>
                    <a:gd name="T0" fmla="*/ 0 w 1486"/>
                    <a:gd name="T1" fmla="*/ 408 h 732"/>
                    <a:gd name="T2" fmla="*/ 0 w 1486"/>
                    <a:gd name="T3" fmla="*/ 408 h 732"/>
                    <a:gd name="T4" fmla="*/ 0 w 1486"/>
                    <a:gd name="T5" fmla="*/ 440 h 732"/>
                    <a:gd name="T6" fmla="*/ 6 w 1486"/>
                    <a:gd name="T7" fmla="*/ 472 h 732"/>
                    <a:gd name="T8" fmla="*/ 14 w 1486"/>
                    <a:gd name="T9" fmla="*/ 504 h 732"/>
                    <a:gd name="T10" fmla="*/ 24 w 1486"/>
                    <a:gd name="T11" fmla="*/ 534 h 732"/>
                    <a:gd name="T12" fmla="*/ 38 w 1486"/>
                    <a:gd name="T13" fmla="*/ 562 h 732"/>
                    <a:gd name="T14" fmla="*/ 54 w 1486"/>
                    <a:gd name="T15" fmla="*/ 588 h 732"/>
                    <a:gd name="T16" fmla="*/ 74 w 1486"/>
                    <a:gd name="T17" fmla="*/ 614 h 732"/>
                    <a:gd name="T18" fmla="*/ 94 w 1486"/>
                    <a:gd name="T19" fmla="*/ 636 h 732"/>
                    <a:gd name="T20" fmla="*/ 118 w 1486"/>
                    <a:gd name="T21" fmla="*/ 658 h 732"/>
                    <a:gd name="T22" fmla="*/ 142 w 1486"/>
                    <a:gd name="T23" fmla="*/ 676 h 732"/>
                    <a:gd name="T24" fmla="*/ 168 w 1486"/>
                    <a:gd name="T25" fmla="*/ 692 h 732"/>
                    <a:gd name="T26" fmla="*/ 196 w 1486"/>
                    <a:gd name="T27" fmla="*/ 706 h 732"/>
                    <a:gd name="T28" fmla="*/ 226 w 1486"/>
                    <a:gd name="T29" fmla="*/ 716 h 732"/>
                    <a:gd name="T30" fmla="*/ 258 w 1486"/>
                    <a:gd name="T31" fmla="*/ 724 h 732"/>
                    <a:gd name="T32" fmla="*/ 290 w 1486"/>
                    <a:gd name="T33" fmla="*/ 730 h 732"/>
                    <a:gd name="T34" fmla="*/ 322 w 1486"/>
                    <a:gd name="T35" fmla="*/ 732 h 732"/>
                    <a:gd name="T36" fmla="*/ 1162 w 1486"/>
                    <a:gd name="T37" fmla="*/ 732 h 732"/>
                    <a:gd name="T38" fmla="*/ 1162 w 1486"/>
                    <a:gd name="T39" fmla="*/ 732 h 732"/>
                    <a:gd name="T40" fmla="*/ 1196 w 1486"/>
                    <a:gd name="T41" fmla="*/ 730 h 732"/>
                    <a:gd name="T42" fmla="*/ 1228 w 1486"/>
                    <a:gd name="T43" fmla="*/ 724 h 732"/>
                    <a:gd name="T44" fmla="*/ 1258 w 1486"/>
                    <a:gd name="T45" fmla="*/ 716 h 732"/>
                    <a:gd name="T46" fmla="*/ 1288 w 1486"/>
                    <a:gd name="T47" fmla="*/ 706 h 732"/>
                    <a:gd name="T48" fmla="*/ 1316 w 1486"/>
                    <a:gd name="T49" fmla="*/ 692 h 732"/>
                    <a:gd name="T50" fmla="*/ 1342 w 1486"/>
                    <a:gd name="T51" fmla="*/ 676 h 732"/>
                    <a:gd name="T52" fmla="*/ 1368 w 1486"/>
                    <a:gd name="T53" fmla="*/ 658 h 732"/>
                    <a:gd name="T54" fmla="*/ 1390 w 1486"/>
                    <a:gd name="T55" fmla="*/ 636 h 732"/>
                    <a:gd name="T56" fmla="*/ 1412 w 1486"/>
                    <a:gd name="T57" fmla="*/ 614 h 732"/>
                    <a:gd name="T58" fmla="*/ 1430 w 1486"/>
                    <a:gd name="T59" fmla="*/ 588 h 732"/>
                    <a:gd name="T60" fmla="*/ 1446 w 1486"/>
                    <a:gd name="T61" fmla="*/ 562 h 732"/>
                    <a:gd name="T62" fmla="*/ 1460 w 1486"/>
                    <a:gd name="T63" fmla="*/ 534 h 732"/>
                    <a:gd name="T64" fmla="*/ 1470 w 1486"/>
                    <a:gd name="T65" fmla="*/ 504 h 732"/>
                    <a:gd name="T66" fmla="*/ 1478 w 1486"/>
                    <a:gd name="T67" fmla="*/ 472 h 732"/>
                    <a:gd name="T68" fmla="*/ 1484 w 1486"/>
                    <a:gd name="T69" fmla="*/ 440 h 732"/>
                    <a:gd name="T70" fmla="*/ 1486 w 1486"/>
                    <a:gd name="T71" fmla="*/ 408 h 732"/>
                    <a:gd name="T72" fmla="*/ 1486 w 1486"/>
                    <a:gd name="T73" fmla="*/ 242 h 732"/>
                    <a:gd name="T74" fmla="*/ 318 w 1486"/>
                    <a:gd name="T75" fmla="*/ 242 h 732"/>
                    <a:gd name="T76" fmla="*/ 318 w 1486"/>
                    <a:gd name="T77" fmla="*/ 242 h 732"/>
                    <a:gd name="T78" fmla="*/ 288 w 1486"/>
                    <a:gd name="T79" fmla="*/ 240 h 732"/>
                    <a:gd name="T80" fmla="*/ 262 w 1486"/>
                    <a:gd name="T81" fmla="*/ 238 h 732"/>
                    <a:gd name="T82" fmla="*/ 234 w 1486"/>
                    <a:gd name="T83" fmla="*/ 232 h 732"/>
                    <a:gd name="T84" fmla="*/ 208 w 1486"/>
                    <a:gd name="T85" fmla="*/ 224 h 732"/>
                    <a:gd name="T86" fmla="*/ 184 w 1486"/>
                    <a:gd name="T87" fmla="*/ 214 h 732"/>
                    <a:gd name="T88" fmla="*/ 160 w 1486"/>
                    <a:gd name="T89" fmla="*/ 202 h 732"/>
                    <a:gd name="T90" fmla="*/ 138 w 1486"/>
                    <a:gd name="T91" fmla="*/ 188 h 732"/>
                    <a:gd name="T92" fmla="*/ 116 w 1486"/>
                    <a:gd name="T93" fmla="*/ 172 h 732"/>
                    <a:gd name="T94" fmla="*/ 96 w 1486"/>
                    <a:gd name="T95" fmla="*/ 156 h 732"/>
                    <a:gd name="T96" fmla="*/ 76 w 1486"/>
                    <a:gd name="T97" fmla="*/ 138 h 732"/>
                    <a:gd name="T98" fmla="*/ 60 w 1486"/>
                    <a:gd name="T99" fmla="*/ 118 h 732"/>
                    <a:gd name="T100" fmla="*/ 44 w 1486"/>
                    <a:gd name="T101" fmla="*/ 96 h 732"/>
                    <a:gd name="T102" fmla="*/ 30 w 1486"/>
                    <a:gd name="T103" fmla="*/ 74 h 732"/>
                    <a:gd name="T104" fmla="*/ 18 w 1486"/>
                    <a:gd name="T105" fmla="*/ 50 h 732"/>
                    <a:gd name="T106" fmla="*/ 8 w 1486"/>
                    <a:gd name="T107" fmla="*/ 24 h 732"/>
                    <a:gd name="T108" fmla="*/ 0 w 1486"/>
                    <a:gd name="T109" fmla="*/ 0 h 732"/>
                    <a:gd name="T110" fmla="*/ 0 w 1486"/>
                    <a:gd name="T111" fmla="*/ 0 h 732"/>
                    <a:gd name="T112" fmla="*/ 0 w 1486"/>
                    <a:gd name="T113" fmla="*/ 408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86" h="732">
                      <a:moveTo>
                        <a:pt x="0" y="408"/>
                      </a:moveTo>
                      <a:lnTo>
                        <a:pt x="0" y="408"/>
                      </a:lnTo>
                      <a:lnTo>
                        <a:pt x="0" y="440"/>
                      </a:lnTo>
                      <a:lnTo>
                        <a:pt x="6" y="472"/>
                      </a:lnTo>
                      <a:lnTo>
                        <a:pt x="14" y="504"/>
                      </a:lnTo>
                      <a:lnTo>
                        <a:pt x="24" y="534"/>
                      </a:lnTo>
                      <a:lnTo>
                        <a:pt x="38" y="562"/>
                      </a:lnTo>
                      <a:lnTo>
                        <a:pt x="54" y="588"/>
                      </a:lnTo>
                      <a:lnTo>
                        <a:pt x="74" y="614"/>
                      </a:lnTo>
                      <a:lnTo>
                        <a:pt x="94" y="636"/>
                      </a:lnTo>
                      <a:lnTo>
                        <a:pt x="118" y="658"/>
                      </a:lnTo>
                      <a:lnTo>
                        <a:pt x="142" y="676"/>
                      </a:lnTo>
                      <a:lnTo>
                        <a:pt x="168" y="692"/>
                      </a:lnTo>
                      <a:lnTo>
                        <a:pt x="196" y="706"/>
                      </a:lnTo>
                      <a:lnTo>
                        <a:pt x="226" y="716"/>
                      </a:lnTo>
                      <a:lnTo>
                        <a:pt x="258" y="724"/>
                      </a:lnTo>
                      <a:lnTo>
                        <a:pt x="290" y="730"/>
                      </a:lnTo>
                      <a:lnTo>
                        <a:pt x="322" y="732"/>
                      </a:lnTo>
                      <a:lnTo>
                        <a:pt x="1162" y="732"/>
                      </a:lnTo>
                      <a:lnTo>
                        <a:pt x="1162" y="732"/>
                      </a:lnTo>
                      <a:lnTo>
                        <a:pt x="1196" y="730"/>
                      </a:lnTo>
                      <a:lnTo>
                        <a:pt x="1228" y="724"/>
                      </a:lnTo>
                      <a:lnTo>
                        <a:pt x="1258" y="716"/>
                      </a:lnTo>
                      <a:lnTo>
                        <a:pt x="1288" y="706"/>
                      </a:lnTo>
                      <a:lnTo>
                        <a:pt x="1316" y="692"/>
                      </a:lnTo>
                      <a:lnTo>
                        <a:pt x="1342" y="676"/>
                      </a:lnTo>
                      <a:lnTo>
                        <a:pt x="1368" y="658"/>
                      </a:lnTo>
                      <a:lnTo>
                        <a:pt x="1390" y="636"/>
                      </a:lnTo>
                      <a:lnTo>
                        <a:pt x="1412" y="614"/>
                      </a:lnTo>
                      <a:lnTo>
                        <a:pt x="1430" y="588"/>
                      </a:lnTo>
                      <a:lnTo>
                        <a:pt x="1446" y="562"/>
                      </a:lnTo>
                      <a:lnTo>
                        <a:pt x="1460" y="534"/>
                      </a:lnTo>
                      <a:lnTo>
                        <a:pt x="1470" y="504"/>
                      </a:lnTo>
                      <a:lnTo>
                        <a:pt x="1478" y="472"/>
                      </a:lnTo>
                      <a:lnTo>
                        <a:pt x="1484" y="440"/>
                      </a:lnTo>
                      <a:lnTo>
                        <a:pt x="1486" y="408"/>
                      </a:lnTo>
                      <a:lnTo>
                        <a:pt x="1486" y="242"/>
                      </a:lnTo>
                      <a:lnTo>
                        <a:pt x="318" y="242"/>
                      </a:lnTo>
                      <a:lnTo>
                        <a:pt x="318" y="242"/>
                      </a:lnTo>
                      <a:lnTo>
                        <a:pt x="288" y="240"/>
                      </a:lnTo>
                      <a:lnTo>
                        <a:pt x="262" y="238"/>
                      </a:lnTo>
                      <a:lnTo>
                        <a:pt x="234" y="232"/>
                      </a:lnTo>
                      <a:lnTo>
                        <a:pt x="208" y="224"/>
                      </a:lnTo>
                      <a:lnTo>
                        <a:pt x="184" y="214"/>
                      </a:lnTo>
                      <a:lnTo>
                        <a:pt x="160" y="202"/>
                      </a:lnTo>
                      <a:lnTo>
                        <a:pt x="138" y="188"/>
                      </a:lnTo>
                      <a:lnTo>
                        <a:pt x="116" y="172"/>
                      </a:lnTo>
                      <a:lnTo>
                        <a:pt x="96" y="156"/>
                      </a:lnTo>
                      <a:lnTo>
                        <a:pt x="76" y="138"/>
                      </a:lnTo>
                      <a:lnTo>
                        <a:pt x="60" y="118"/>
                      </a:lnTo>
                      <a:lnTo>
                        <a:pt x="44" y="96"/>
                      </a:lnTo>
                      <a:lnTo>
                        <a:pt x="30" y="74"/>
                      </a:lnTo>
                      <a:lnTo>
                        <a:pt x="18" y="50"/>
                      </a:lnTo>
                      <a:lnTo>
                        <a:pt x="8" y="24"/>
                      </a:lnTo>
                      <a:lnTo>
                        <a:pt x="0" y="0"/>
                      </a:lnTo>
                      <a:lnTo>
                        <a:pt x="0" y="0"/>
                      </a:lnTo>
                      <a:lnTo>
                        <a:pt x="0" y="408"/>
                      </a:lnTo>
                      <a:close/>
                    </a:path>
                  </a:pathLst>
                </a:custGeom>
                <a:solidFill>
                  <a:schemeClr val="bg1"/>
                </a:solidFill>
                <a:ln>
                  <a:solidFill>
                    <a:srgbClr val="093650"/>
                  </a:solidFill>
                </a:ln>
              </p:spPr>
              <p:txBody>
                <a:bodyPr vert="horz" wrap="square" lIns="91440" tIns="45720" rIns="91440" bIns="45720" numCol="1" anchor="t" anchorCtr="0" compatLnSpc="1"/>
                <a:lstStyle/>
                <a:p>
                  <a:endParaRPr lang="en-AU">
                    <a:latin typeface="仿宋_GB2312" panose="02010609030101010101" charset="-122"/>
                  </a:endParaRPr>
                </a:p>
              </p:txBody>
            </p:sp>
            <p:sp>
              <p:nvSpPr>
                <p:cNvPr id="19" name="Freeform 16"/>
                <p:cNvSpPr/>
                <p:nvPr/>
              </p:nvSpPr>
              <p:spPr bwMode="auto">
                <a:xfrm>
                  <a:off x="3422040" y="2827337"/>
                  <a:ext cx="1162050" cy="2359025"/>
                </a:xfrm>
                <a:custGeom>
                  <a:avLst/>
                  <a:gdLst>
                    <a:gd name="T0" fmla="*/ 410 w 732"/>
                    <a:gd name="T1" fmla="*/ 0 h 1486"/>
                    <a:gd name="T2" fmla="*/ 242 w 732"/>
                    <a:gd name="T3" fmla="*/ 0 h 1486"/>
                    <a:gd name="T4" fmla="*/ 242 w 732"/>
                    <a:gd name="T5" fmla="*/ 1168 h 1486"/>
                    <a:gd name="T6" fmla="*/ 242 w 732"/>
                    <a:gd name="T7" fmla="*/ 1168 h 1486"/>
                    <a:gd name="T8" fmla="*/ 242 w 732"/>
                    <a:gd name="T9" fmla="*/ 1196 h 1486"/>
                    <a:gd name="T10" fmla="*/ 238 w 732"/>
                    <a:gd name="T11" fmla="*/ 1224 h 1486"/>
                    <a:gd name="T12" fmla="*/ 232 w 732"/>
                    <a:gd name="T13" fmla="*/ 1250 h 1486"/>
                    <a:gd name="T14" fmla="*/ 224 w 732"/>
                    <a:gd name="T15" fmla="*/ 1276 h 1486"/>
                    <a:gd name="T16" fmla="*/ 214 w 732"/>
                    <a:gd name="T17" fmla="*/ 1300 h 1486"/>
                    <a:gd name="T18" fmla="*/ 202 w 732"/>
                    <a:gd name="T19" fmla="*/ 1324 h 1486"/>
                    <a:gd name="T20" fmla="*/ 190 w 732"/>
                    <a:gd name="T21" fmla="*/ 1348 h 1486"/>
                    <a:gd name="T22" fmla="*/ 174 w 732"/>
                    <a:gd name="T23" fmla="*/ 1370 h 1486"/>
                    <a:gd name="T24" fmla="*/ 156 w 732"/>
                    <a:gd name="T25" fmla="*/ 1390 h 1486"/>
                    <a:gd name="T26" fmla="*/ 138 w 732"/>
                    <a:gd name="T27" fmla="*/ 1408 h 1486"/>
                    <a:gd name="T28" fmla="*/ 118 w 732"/>
                    <a:gd name="T29" fmla="*/ 1426 h 1486"/>
                    <a:gd name="T30" fmla="*/ 98 w 732"/>
                    <a:gd name="T31" fmla="*/ 1442 h 1486"/>
                    <a:gd name="T32" fmla="*/ 74 w 732"/>
                    <a:gd name="T33" fmla="*/ 1454 h 1486"/>
                    <a:gd name="T34" fmla="*/ 50 w 732"/>
                    <a:gd name="T35" fmla="*/ 1468 h 1486"/>
                    <a:gd name="T36" fmla="*/ 26 w 732"/>
                    <a:gd name="T37" fmla="*/ 1478 h 1486"/>
                    <a:gd name="T38" fmla="*/ 0 w 732"/>
                    <a:gd name="T39" fmla="*/ 1486 h 1486"/>
                    <a:gd name="T40" fmla="*/ 408 w 732"/>
                    <a:gd name="T41" fmla="*/ 1486 h 1486"/>
                    <a:gd name="T42" fmla="*/ 408 w 732"/>
                    <a:gd name="T43" fmla="*/ 1486 h 1486"/>
                    <a:gd name="T44" fmla="*/ 442 w 732"/>
                    <a:gd name="T45" fmla="*/ 1484 h 1486"/>
                    <a:gd name="T46" fmla="*/ 474 w 732"/>
                    <a:gd name="T47" fmla="*/ 1478 h 1486"/>
                    <a:gd name="T48" fmla="*/ 504 w 732"/>
                    <a:gd name="T49" fmla="*/ 1470 h 1486"/>
                    <a:gd name="T50" fmla="*/ 534 w 732"/>
                    <a:gd name="T51" fmla="*/ 1460 h 1486"/>
                    <a:gd name="T52" fmla="*/ 562 w 732"/>
                    <a:gd name="T53" fmla="*/ 1446 h 1486"/>
                    <a:gd name="T54" fmla="*/ 590 w 732"/>
                    <a:gd name="T55" fmla="*/ 1430 h 1486"/>
                    <a:gd name="T56" fmla="*/ 614 w 732"/>
                    <a:gd name="T57" fmla="*/ 1412 h 1486"/>
                    <a:gd name="T58" fmla="*/ 638 w 732"/>
                    <a:gd name="T59" fmla="*/ 1390 h 1486"/>
                    <a:gd name="T60" fmla="*/ 658 w 732"/>
                    <a:gd name="T61" fmla="*/ 1368 h 1486"/>
                    <a:gd name="T62" fmla="*/ 676 w 732"/>
                    <a:gd name="T63" fmla="*/ 1342 h 1486"/>
                    <a:gd name="T64" fmla="*/ 694 w 732"/>
                    <a:gd name="T65" fmla="*/ 1316 h 1486"/>
                    <a:gd name="T66" fmla="*/ 706 w 732"/>
                    <a:gd name="T67" fmla="*/ 1288 h 1486"/>
                    <a:gd name="T68" fmla="*/ 718 w 732"/>
                    <a:gd name="T69" fmla="*/ 1258 h 1486"/>
                    <a:gd name="T70" fmla="*/ 726 w 732"/>
                    <a:gd name="T71" fmla="*/ 1228 h 1486"/>
                    <a:gd name="T72" fmla="*/ 730 w 732"/>
                    <a:gd name="T73" fmla="*/ 1196 h 1486"/>
                    <a:gd name="T74" fmla="*/ 732 w 732"/>
                    <a:gd name="T75" fmla="*/ 1162 h 1486"/>
                    <a:gd name="T76" fmla="*/ 732 w 732"/>
                    <a:gd name="T77" fmla="*/ 322 h 1486"/>
                    <a:gd name="T78" fmla="*/ 732 w 732"/>
                    <a:gd name="T79" fmla="*/ 322 h 1486"/>
                    <a:gd name="T80" fmla="*/ 730 w 732"/>
                    <a:gd name="T81" fmla="*/ 290 h 1486"/>
                    <a:gd name="T82" fmla="*/ 726 w 732"/>
                    <a:gd name="T83" fmla="*/ 258 h 1486"/>
                    <a:gd name="T84" fmla="*/ 718 w 732"/>
                    <a:gd name="T85" fmla="*/ 226 h 1486"/>
                    <a:gd name="T86" fmla="*/ 706 w 732"/>
                    <a:gd name="T87" fmla="*/ 198 h 1486"/>
                    <a:gd name="T88" fmla="*/ 694 w 732"/>
                    <a:gd name="T89" fmla="*/ 170 h 1486"/>
                    <a:gd name="T90" fmla="*/ 676 w 732"/>
                    <a:gd name="T91" fmla="*/ 142 h 1486"/>
                    <a:gd name="T92" fmla="*/ 658 w 732"/>
                    <a:gd name="T93" fmla="*/ 118 h 1486"/>
                    <a:gd name="T94" fmla="*/ 638 w 732"/>
                    <a:gd name="T95" fmla="*/ 94 h 1486"/>
                    <a:gd name="T96" fmla="*/ 614 w 732"/>
                    <a:gd name="T97" fmla="*/ 74 h 1486"/>
                    <a:gd name="T98" fmla="*/ 590 w 732"/>
                    <a:gd name="T99" fmla="*/ 54 h 1486"/>
                    <a:gd name="T100" fmla="*/ 562 w 732"/>
                    <a:gd name="T101" fmla="*/ 38 h 1486"/>
                    <a:gd name="T102" fmla="*/ 534 w 732"/>
                    <a:gd name="T103" fmla="*/ 26 h 1486"/>
                    <a:gd name="T104" fmla="*/ 504 w 732"/>
                    <a:gd name="T105" fmla="*/ 14 h 1486"/>
                    <a:gd name="T106" fmla="*/ 474 w 732"/>
                    <a:gd name="T107" fmla="*/ 6 h 1486"/>
                    <a:gd name="T108" fmla="*/ 442 w 732"/>
                    <a:gd name="T109" fmla="*/ 2 h 1486"/>
                    <a:gd name="T110" fmla="*/ 410 w 732"/>
                    <a:gd name="T111" fmla="*/ 0 h 1486"/>
                    <a:gd name="T112" fmla="*/ 410 w 732"/>
                    <a:gd name="T113" fmla="*/ 0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2" h="1486">
                      <a:moveTo>
                        <a:pt x="410" y="0"/>
                      </a:moveTo>
                      <a:lnTo>
                        <a:pt x="242" y="0"/>
                      </a:lnTo>
                      <a:lnTo>
                        <a:pt x="242" y="1168"/>
                      </a:lnTo>
                      <a:lnTo>
                        <a:pt x="242" y="1168"/>
                      </a:lnTo>
                      <a:lnTo>
                        <a:pt x="242" y="1196"/>
                      </a:lnTo>
                      <a:lnTo>
                        <a:pt x="238" y="1224"/>
                      </a:lnTo>
                      <a:lnTo>
                        <a:pt x="232" y="1250"/>
                      </a:lnTo>
                      <a:lnTo>
                        <a:pt x="224" y="1276"/>
                      </a:lnTo>
                      <a:lnTo>
                        <a:pt x="214" y="1300"/>
                      </a:lnTo>
                      <a:lnTo>
                        <a:pt x="202" y="1324"/>
                      </a:lnTo>
                      <a:lnTo>
                        <a:pt x="190" y="1348"/>
                      </a:lnTo>
                      <a:lnTo>
                        <a:pt x="174" y="1370"/>
                      </a:lnTo>
                      <a:lnTo>
                        <a:pt x="156" y="1390"/>
                      </a:lnTo>
                      <a:lnTo>
                        <a:pt x="138" y="1408"/>
                      </a:lnTo>
                      <a:lnTo>
                        <a:pt x="118" y="1426"/>
                      </a:lnTo>
                      <a:lnTo>
                        <a:pt x="98" y="1442"/>
                      </a:lnTo>
                      <a:lnTo>
                        <a:pt x="74" y="1454"/>
                      </a:lnTo>
                      <a:lnTo>
                        <a:pt x="50" y="1468"/>
                      </a:lnTo>
                      <a:lnTo>
                        <a:pt x="26" y="1478"/>
                      </a:lnTo>
                      <a:lnTo>
                        <a:pt x="0" y="1486"/>
                      </a:lnTo>
                      <a:lnTo>
                        <a:pt x="408" y="1486"/>
                      </a:lnTo>
                      <a:lnTo>
                        <a:pt x="408" y="1486"/>
                      </a:lnTo>
                      <a:lnTo>
                        <a:pt x="442" y="1484"/>
                      </a:lnTo>
                      <a:lnTo>
                        <a:pt x="474" y="1478"/>
                      </a:lnTo>
                      <a:lnTo>
                        <a:pt x="504" y="1470"/>
                      </a:lnTo>
                      <a:lnTo>
                        <a:pt x="534" y="1460"/>
                      </a:lnTo>
                      <a:lnTo>
                        <a:pt x="562" y="1446"/>
                      </a:lnTo>
                      <a:lnTo>
                        <a:pt x="590" y="1430"/>
                      </a:lnTo>
                      <a:lnTo>
                        <a:pt x="614" y="1412"/>
                      </a:lnTo>
                      <a:lnTo>
                        <a:pt x="638" y="1390"/>
                      </a:lnTo>
                      <a:lnTo>
                        <a:pt x="658" y="1368"/>
                      </a:lnTo>
                      <a:lnTo>
                        <a:pt x="676" y="1342"/>
                      </a:lnTo>
                      <a:lnTo>
                        <a:pt x="694" y="1316"/>
                      </a:lnTo>
                      <a:lnTo>
                        <a:pt x="706" y="1288"/>
                      </a:lnTo>
                      <a:lnTo>
                        <a:pt x="718" y="1258"/>
                      </a:lnTo>
                      <a:lnTo>
                        <a:pt x="726" y="1228"/>
                      </a:lnTo>
                      <a:lnTo>
                        <a:pt x="730" y="1196"/>
                      </a:lnTo>
                      <a:lnTo>
                        <a:pt x="732" y="1162"/>
                      </a:lnTo>
                      <a:lnTo>
                        <a:pt x="732" y="322"/>
                      </a:lnTo>
                      <a:lnTo>
                        <a:pt x="732" y="322"/>
                      </a:lnTo>
                      <a:lnTo>
                        <a:pt x="730" y="290"/>
                      </a:lnTo>
                      <a:lnTo>
                        <a:pt x="726" y="258"/>
                      </a:lnTo>
                      <a:lnTo>
                        <a:pt x="718" y="226"/>
                      </a:lnTo>
                      <a:lnTo>
                        <a:pt x="706" y="198"/>
                      </a:lnTo>
                      <a:lnTo>
                        <a:pt x="694" y="170"/>
                      </a:lnTo>
                      <a:lnTo>
                        <a:pt x="676" y="142"/>
                      </a:lnTo>
                      <a:lnTo>
                        <a:pt x="658" y="118"/>
                      </a:lnTo>
                      <a:lnTo>
                        <a:pt x="638" y="94"/>
                      </a:lnTo>
                      <a:lnTo>
                        <a:pt x="614" y="74"/>
                      </a:lnTo>
                      <a:lnTo>
                        <a:pt x="590" y="54"/>
                      </a:lnTo>
                      <a:lnTo>
                        <a:pt x="562" y="38"/>
                      </a:lnTo>
                      <a:lnTo>
                        <a:pt x="534" y="26"/>
                      </a:lnTo>
                      <a:lnTo>
                        <a:pt x="504" y="14"/>
                      </a:lnTo>
                      <a:lnTo>
                        <a:pt x="474" y="6"/>
                      </a:lnTo>
                      <a:lnTo>
                        <a:pt x="442" y="2"/>
                      </a:lnTo>
                      <a:lnTo>
                        <a:pt x="410" y="0"/>
                      </a:lnTo>
                      <a:lnTo>
                        <a:pt x="410" y="0"/>
                      </a:lnTo>
                      <a:close/>
                    </a:path>
                  </a:pathLst>
                </a:custGeom>
                <a:solidFill>
                  <a:srgbClr val="FFC000"/>
                </a:solidFill>
                <a:ln>
                  <a:solidFill>
                    <a:srgbClr val="093650"/>
                  </a:solidFill>
                </a:ln>
              </p:spPr>
              <p:txBody>
                <a:bodyPr vert="horz" wrap="square" lIns="91440" tIns="45720" rIns="91440" bIns="45720" numCol="1" anchor="t" anchorCtr="0" compatLnSpc="1"/>
                <a:lstStyle/>
                <a:p>
                  <a:endParaRPr lang="en-AU">
                    <a:latin typeface="仿宋_GB2312" panose="02010609030101010101" charset="-122"/>
                  </a:endParaRPr>
                </a:p>
              </p:txBody>
            </p:sp>
            <p:sp>
              <p:nvSpPr>
                <p:cNvPr id="20" name="Freeform 17"/>
                <p:cNvSpPr/>
                <p:nvPr/>
              </p:nvSpPr>
              <p:spPr bwMode="auto">
                <a:xfrm>
                  <a:off x="3002940" y="2827338"/>
                  <a:ext cx="1581150" cy="1162050"/>
                </a:xfrm>
                <a:custGeom>
                  <a:avLst/>
                  <a:gdLst>
                    <a:gd name="T0" fmla="*/ 674 w 996"/>
                    <a:gd name="T1" fmla="*/ 0 h 732"/>
                    <a:gd name="T2" fmla="*/ 242 w 996"/>
                    <a:gd name="T3" fmla="*/ 0 h 732"/>
                    <a:gd name="T4" fmla="*/ 242 w 996"/>
                    <a:gd name="T5" fmla="*/ 0 h 732"/>
                    <a:gd name="T6" fmla="*/ 216 w 996"/>
                    <a:gd name="T7" fmla="*/ 8 h 732"/>
                    <a:gd name="T8" fmla="*/ 192 w 996"/>
                    <a:gd name="T9" fmla="*/ 18 h 732"/>
                    <a:gd name="T10" fmla="*/ 168 w 996"/>
                    <a:gd name="T11" fmla="*/ 30 h 732"/>
                    <a:gd name="T12" fmla="*/ 146 w 996"/>
                    <a:gd name="T13" fmla="*/ 44 h 732"/>
                    <a:gd name="T14" fmla="*/ 124 w 996"/>
                    <a:gd name="T15" fmla="*/ 60 h 732"/>
                    <a:gd name="T16" fmla="*/ 104 w 996"/>
                    <a:gd name="T17" fmla="*/ 76 h 732"/>
                    <a:gd name="T18" fmla="*/ 86 w 996"/>
                    <a:gd name="T19" fmla="*/ 96 h 732"/>
                    <a:gd name="T20" fmla="*/ 68 w 996"/>
                    <a:gd name="T21" fmla="*/ 116 h 732"/>
                    <a:gd name="T22" fmla="*/ 54 w 996"/>
                    <a:gd name="T23" fmla="*/ 138 h 732"/>
                    <a:gd name="T24" fmla="*/ 40 w 996"/>
                    <a:gd name="T25" fmla="*/ 160 h 732"/>
                    <a:gd name="T26" fmla="*/ 28 w 996"/>
                    <a:gd name="T27" fmla="*/ 184 h 732"/>
                    <a:gd name="T28" fmla="*/ 18 w 996"/>
                    <a:gd name="T29" fmla="*/ 208 h 732"/>
                    <a:gd name="T30" fmla="*/ 10 w 996"/>
                    <a:gd name="T31" fmla="*/ 234 h 732"/>
                    <a:gd name="T32" fmla="*/ 4 w 996"/>
                    <a:gd name="T33" fmla="*/ 262 h 732"/>
                    <a:gd name="T34" fmla="*/ 0 w 996"/>
                    <a:gd name="T35" fmla="*/ 288 h 732"/>
                    <a:gd name="T36" fmla="*/ 0 w 996"/>
                    <a:gd name="T37" fmla="*/ 318 h 732"/>
                    <a:gd name="T38" fmla="*/ 0 w 996"/>
                    <a:gd name="T39" fmla="*/ 488 h 732"/>
                    <a:gd name="T40" fmla="*/ 678 w 996"/>
                    <a:gd name="T41" fmla="*/ 488 h 732"/>
                    <a:gd name="T42" fmla="*/ 678 w 996"/>
                    <a:gd name="T43" fmla="*/ 488 h 732"/>
                    <a:gd name="T44" fmla="*/ 706 w 996"/>
                    <a:gd name="T45" fmla="*/ 490 h 732"/>
                    <a:gd name="T46" fmla="*/ 734 w 996"/>
                    <a:gd name="T47" fmla="*/ 494 h 732"/>
                    <a:gd name="T48" fmla="*/ 760 w 996"/>
                    <a:gd name="T49" fmla="*/ 498 h 732"/>
                    <a:gd name="T50" fmla="*/ 786 w 996"/>
                    <a:gd name="T51" fmla="*/ 506 h 732"/>
                    <a:gd name="T52" fmla="*/ 812 w 996"/>
                    <a:gd name="T53" fmla="*/ 516 h 732"/>
                    <a:gd name="T54" fmla="*/ 836 w 996"/>
                    <a:gd name="T55" fmla="*/ 528 h 732"/>
                    <a:gd name="T56" fmla="*/ 858 w 996"/>
                    <a:gd name="T57" fmla="*/ 542 h 732"/>
                    <a:gd name="T58" fmla="*/ 880 w 996"/>
                    <a:gd name="T59" fmla="*/ 558 h 732"/>
                    <a:gd name="T60" fmla="*/ 900 w 996"/>
                    <a:gd name="T61" fmla="*/ 574 h 732"/>
                    <a:gd name="T62" fmla="*/ 918 w 996"/>
                    <a:gd name="T63" fmla="*/ 594 h 732"/>
                    <a:gd name="T64" fmla="*/ 936 w 996"/>
                    <a:gd name="T65" fmla="*/ 614 h 732"/>
                    <a:gd name="T66" fmla="*/ 952 w 996"/>
                    <a:gd name="T67" fmla="*/ 634 h 732"/>
                    <a:gd name="T68" fmla="*/ 966 w 996"/>
                    <a:gd name="T69" fmla="*/ 656 h 732"/>
                    <a:gd name="T70" fmla="*/ 978 w 996"/>
                    <a:gd name="T71" fmla="*/ 680 h 732"/>
                    <a:gd name="T72" fmla="*/ 988 w 996"/>
                    <a:gd name="T73" fmla="*/ 706 h 732"/>
                    <a:gd name="T74" fmla="*/ 996 w 996"/>
                    <a:gd name="T75" fmla="*/ 732 h 732"/>
                    <a:gd name="T76" fmla="*/ 996 w 996"/>
                    <a:gd name="T77" fmla="*/ 322 h 732"/>
                    <a:gd name="T78" fmla="*/ 996 w 996"/>
                    <a:gd name="T79" fmla="*/ 322 h 732"/>
                    <a:gd name="T80" fmla="*/ 994 w 996"/>
                    <a:gd name="T81" fmla="*/ 290 h 732"/>
                    <a:gd name="T82" fmla="*/ 990 w 996"/>
                    <a:gd name="T83" fmla="*/ 258 h 732"/>
                    <a:gd name="T84" fmla="*/ 982 w 996"/>
                    <a:gd name="T85" fmla="*/ 226 h 732"/>
                    <a:gd name="T86" fmla="*/ 970 w 996"/>
                    <a:gd name="T87" fmla="*/ 196 h 732"/>
                    <a:gd name="T88" fmla="*/ 958 w 996"/>
                    <a:gd name="T89" fmla="*/ 168 h 732"/>
                    <a:gd name="T90" fmla="*/ 940 w 996"/>
                    <a:gd name="T91" fmla="*/ 142 h 732"/>
                    <a:gd name="T92" fmla="*/ 922 w 996"/>
                    <a:gd name="T93" fmla="*/ 118 h 732"/>
                    <a:gd name="T94" fmla="*/ 902 w 996"/>
                    <a:gd name="T95" fmla="*/ 94 h 732"/>
                    <a:gd name="T96" fmla="*/ 878 w 996"/>
                    <a:gd name="T97" fmla="*/ 74 h 732"/>
                    <a:gd name="T98" fmla="*/ 854 w 996"/>
                    <a:gd name="T99" fmla="*/ 54 h 732"/>
                    <a:gd name="T100" fmla="*/ 826 w 996"/>
                    <a:gd name="T101" fmla="*/ 38 h 732"/>
                    <a:gd name="T102" fmla="*/ 798 w 996"/>
                    <a:gd name="T103" fmla="*/ 24 h 732"/>
                    <a:gd name="T104" fmla="*/ 768 w 996"/>
                    <a:gd name="T105" fmla="*/ 14 h 732"/>
                    <a:gd name="T106" fmla="*/ 738 w 996"/>
                    <a:gd name="T107" fmla="*/ 6 h 732"/>
                    <a:gd name="T108" fmla="*/ 706 w 996"/>
                    <a:gd name="T109" fmla="*/ 0 h 732"/>
                    <a:gd name="T110" fmla="*/ 674 w 996"/>
                    <a:gd name="T111" fmla="*/ 0 h 732"/>
                    <a:gd name="T112" fmla="*/ 674 w 996"/>
                    <a:gd name="T113" fmla="*/ 0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96" h="732">
                      <a:moveTo>
                        <a:pt x="674" y="0"/>
                      </a:moveTo>
                      <a:lnTo>
                        <a:pt x="242" y="0"/>
                      </a:lnTo>
                      <a:lnTo>
                        <a:pt x="242" y="0"/>
                      </a:lnTo>
                      <a:lnTo>
                        <a:pt x="216" y="8"/>
                      </a:lnTo>
                      <a:lnTo>
                        <a:pt x="192" y="18"/>
                      </a:lnTo>
                      <a:lnTo>
                        <a:pt x="168" y="30"/>
                      </a:lnTo>
                      <a:lnTo>
                        <a:pt x="146" y="44"/>
                      </a:lnTo>
                      <a:lnTo>
                        <a:pt x="124" y="60"/>
                      </a:lnTo>
                      <a:lnTo>
                        <a:pt x="104" y="76"/>
                      </a:lnTo>
                      <a:lnTo>
                        <a:pt x="86" y="96"/>
                      </a:lnTo>
                      <a:lnTo>
                        <a:pt x="68" y="116"/>
                      </a:lnTo>
                      <a:lnTo>
                        <a:pt x="54" y="138"/>
                      </a:lnTo>
                      <a:lnTo>
                        <a:pt x="40" y="160"/>
                      </a:lnTo>
                      <a:lnTo>
                        <a:pt x="28" y="184"/>
                      </a:lnTo>
                      <a:lnTo>
                        <a:pt x="18" y="208"/>
                      </a:lnTo>
                      <a:lnTo>
                        <a:pt x="10" y="234"/>
                      </a:lnTo>
                      <a:lnTo>
                        <a:pt x="4" y="262"/>
                      </a:lnTo>
                      <a:lnTo>
                        <a:pt x="0" y="288"/>
                      </a:lnTo>
                      <a:lnTo>
                        <a:pt x="0" y="318"/>
                      </a:lnTo>
                      <a:lnTo>
                        <a:pt x="0" y="488"/>
                      </a:lnTo>
                      <a:lnTo>
                        <a:pt x="678" y="488"/>
                      </a:lnTo>
                      <a:lnTo>
                        <a:pt x="678" y="488"/>
                      </a:lnTo>
                      <a:lnTo>
                        <a:pt x="706" y="490"/>
                      </a:lnTo>
                      <a:lnTo>
                        <a:pt x="734" y="494"/>
                      </a:lnTo>
                      <a:lnTo>
                        <a:pt x="760" y="498"/>
                      </a:lnTo>
                      <a:lnTo>
                        <a:pt x="786" y="506"/>
                      </a:lnTo>
                      <a:lnTo>
                        <a:pt x="812" y="516"/>
                      </a:lnTo>
                      <a:lnTo>
                        <a:pt x="836" y="528"/>
                      </a:lnTo>
                      <a:lnTo>
                        <a:pt x="858" y="542"/>
                      </a:lnTo>
                      <a:lnTo>
                        <a:pt x="880" y="558"/>
                      </a:lnTo>
                      <a:lnTo>
                        <a:pt x="900" y="574"/>
                      </a:lnTo>
                      <a:lnTo>
                        <a:pt x="918" y="594"/>
                      </a:lnTo>
                      <a:lnTo>
                        <a:pt x="936" y="614"/>
                      </a:lnTo>
                      <a:lnTo>
                        <a:pt x="952" y="634"/>
                      </a:lnTo>
                      <a:lnTo>
                        <a:pt x="966" y="656"/>
                      </a:lnTo>
                      <a:lnTo>
                        <a:pt x="978" y="680"/>
                      </a:lnTo>
                      <a:lnTo>
                        <a:pt x="988" y="706"/>
                      </a:lnTo>
                      <a:lnTo>
                        <a:pt x="996" y="732"/>
                      </a:lnTo>
                      <a:lnTo>
                        <a:pt x="996" y="322"/>
                      </a:lnTo>
                      <a:lnTo>
                        <a:pt x="996" y="322"/>
                      </a:lnTo>
                      <a:lnTo>
                        <a:pt x="994" y="290"/>
                      </a:lnTo>
                      <a:lnTo>
                        <a:pt x="990" y="258"/>
                      </a:lnTo>
                      <a:lnTo>
                        <a:pt x="982" y="226"/>
                      </a:lnTo>
                      <a:lnTo>
                        <a:pt x="970" y="196"/>
                      </a:lnTo>
                      <a:lnTo>
                        <a:pt x="958" y="168"/>
                      </a:lnTo>
                      <a:lnTo>
                        <a:pt x="940" y="142"/>
                      </a:lnTo>
                      <a:lnTo>
                        <a:pt x="922" y="118"/>
                      </a:lnTo>
                      <a:lnTo>
                        <a:pt x="902" y="94"/>
                      </a:lnTo>
                      <a:lnTo>
                        <a:pt x="878" y="74"/>
                      </a:lnTo>
                      <a:lnTo>
                        <a:pt x="854" y="54"/>
                      </a:lnTo>
                      <a:lnTo>
                        <a:pt x="826" y="38"/>
                      </a:lnTo>
                      <a:lnTo>
                        <a:pt x="798" y="24"/>
                      </a:lnTo>
                      <a:lnTo>
                        <a:pt x="768" y="14"/>
                      </a:lnTo>
                      <a:lnTo>
                        <a:pt x="738" y="6"/>
                      </a:lnTo>
                      <a:lnTo>
                        <a:pt x="706" y="0"/>
                      </a:lnTo>
                      <a:lnTo>
                        <a:pt x="674" y="0"/>
                      </a:lnTo>
                      <a:lnTo>
                        <a:pt x="674" y="0"/>
                      </a:lnTo>
                      <a:close/>
                    </a:path>
                  </a:pathLst>
                </a:custGeom>
                <a:solidFill>
                  <a:schemeClr val="bg1"/>
                </a:solidFill>
                <a:ln>
                  <a:solidFill>
                    <a:srgbClr val="093650"/>
                  </a:solidFill>
                </a:ln>
              </p:spPr>
              <p:txBody>
                <a:bodyPr vert="horz" wrap="square" lIns="91440" tIns="45720" rIns="91440" bIns="45720" numCol="1" anchor="t" anchorCtr="0" compatLnSpc="1"/>
                <a:lstStyle/>
                <a:p>
                  <a:endParaRPr lang="en-AU">
                    <a:latin typeface="仿宋_GB2312" panose="02010609030101010101" charset="-122"/>
                  </a:endParaRPr>
                </a:p>
              </p:txBody>
            </p:sp>
          </p:grpSp>
          <p:sp>
            <p:nvSpPr>
              <p:cNvPr id="12" name="Oval 17"/>
              <p:cNvSpPr/>
              <p:nvPr/>
            </p:nvSpPr>
            <p:spPr>
              <a:xfrm>
                <a:off x="4652614" y="2451635"/>
                <a:ext cx="693620" cy="693620"/>
              </a:xfrm>
              <a:prstGeom prst="ellipse">
                <a:avLst/>
              </a:prstGeom>
              <a:solidFill>
                <a:srgbClr val="0936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latin typeface="仿宋_GB2312" panose="02010609030101010101" charset="-122"/>
                  </a:rPr>
                  <a:t>A</a:t>
                </a:r>
                <a:endParaRPr lang="en-US" sz="3200" dirty="0">
                  <a:latin typeface="仿宋_GB2312" panose="02010609030101010101" charset="-122"/>
                </a:endParaRPr>
              </a:p>
            </p:txBody>
          </p:sp>
          <p:sp>
            <p:nvSpPr>
              <p:cNvPr id="13" name="Oval 18"/>
              <p:cNvSpPr/>
              <p:nvPr/>
            </p:nvSpPr>
            <p:spPr>
              <a:xfrm>
                <a:off x="6956786" y="2451635"/>
                <a:ext cx="693620" cy="693620"/>
              </a:xfrm>
              <a:prstGeom prst="ellipse">
                <a:avLst/>
              </a:prstGeom>
              <a:solidFill>
                <a:srgbClr val="0936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仿宋_GB2312" panose="02010609030101010101" charset="-122"/>
                  </a:rPr>
                  <a:t>B</a:t>
                </a:r>
                <a:endParaRPr lang="en-US" sz="3200" dirty="0">
                  <a:latin typeface="仿宋_GB2312" panose="02010609030101010101" charset="-122"/>
                </a:endParaRPr>
              </a:p>
            </p:txBody>
          </p:sp>
          <p:sp>
            <p:nvSpPr>
              <p:cNvPr id="14" name="Oval 19"/>
              <p:cNvSpPr/>
              <p:nvPr/>
            </p:nvSpPr>
            <p:spPr>
              <a:xfrm>
                <a:off x="6990176" y="4721606"/>
                <a:ext cx="693620" cy="693620"/>
              </a:xfrm>
              <a:prstGeom prst="ellipse">
                <a:avLst/>
              </a:prstGeom>
              <a:solidFill>
                <a:srgbClr val="0936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仿宋_GB2312" panose="02010609030101010101" charset="-122"/>
                  </a:rPr>
                  <a:t>D</a:t>
                </a:r>
                <a:endParaRPr lang="en-US" sz="3200" dirty="0">
                  <a:latin typeface="仿宋_GB2312" panose="02010609030101010101" charset="-122"/>
                </a:endParaRPr>
              </a:p>
            </p:txBody>
          </p:sp>
          <p:sp>
            <p:nvSpPr>
              <p:cNvPr id="15" name="Oval 20"/>
              <p:cNvSpPr/>
              <p:nvPr/>
            </p:nvSpPr>
            <p:spPr>
              <a:xfrm>
                <a:off x="4652614" y="4721606"/>
                <a:ext cx="693620" cy="693620"/>
              </a:xfrm>
              <a:prstGeom prst="ellipse">
                <a:avLst/>
              </a:prstGeom>
              <a:solidFill>
                <a:srgbClr val="0936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仿宋_GB2312" panose="02010609030101010101" charset="-122"/>
                  </a:rPr>
                  <a:t>C</a:t>
                </a:r>
                <a:endParaRPr lang="en-US" sz="3200" dirty="0">
                  <a:latin typeface="仿宋_GB2312" panose="02010609030101010101" charset="-122"/>
                </a:endParaRPr>
              </a:p>
            </p:txBody>
          </p:sp>
        </p:grpSp>
        <p:sp>
          <p:nvSpPr>
            <p:cNvPr id="21" name="文本框 20"/>
            <p:cNvSpPr txBox="1"/>
            <p:nvPr/>
          </p:nvSpPr>
          <p:spPr>
            <a:xfrm>
              <a:off x="7950526" y="2568345"/>
              <a:ext cx="2718073" cy="716321"/>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950526" y="2288946"/>
              <a:ext cx="1284902"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950526" y="4676303"/>
              <a:ext cx="2718073" cy="716321"/>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950526" y="4396904"/>
              <a:ext cx="1284902"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673677" y="2568345"/>
              <a:ext cx="2695854" cy="716321"/>
            </a:xfrm>
            <a:prstGeom prst="rect">
              <a:avLst/>
            </a:prstGeom>
            <a:noFill/>
          </p:spPr>
          <p:txBody>
            <a:bodyPr wrap="square" rtlCol="0">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084627" y="2288946"/>
              <a:ext cx="1284902" cy="338554"/>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673677" y="4676303"/>
              <a:ext cx="2695854" cy="716321"/>
            </a:xfrm>
            <a:prstGeom prst="rect">
              <a:avLst/>
            </a:prstGeom>
            <a:noFill/>
          </p:spPr>
          <p:txBody>
            <a:bodyPr wrap="square" rtlCol="0">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084627" y="4396904"/>
              <a:ext cx="1284902" cy="338554"/>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2">
            <a:biLevel thresh="25000"/>
          </a:blip>
          <a:stretch>
            <a:fillRect/>
          </a:stretch>
        </p:blipFill>
        <p:spPr>
          <a:xfrm>
            <a:off x="-193123" y="-195813"/>
            <a:ext cx="799486" cy="799511"/>
          </a:xfrm>
          <a:prstGeom prst="rect">
            <a:avLst/>
          </a:prstGeom>
        </p:spPr>
      </p:pic>
      <p:sp>
        <p:nvSpPr>
          <p:cNvPr id="9" name="矩形 8"/>
          <p:cNvSpPr/>
          <p:nvPr/>
        </p:nvSpPr>
        <p:spPr>
          <a:xfrm>
            <a:off x="981295" y="90788"/>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工作经验总结</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10" name="文本框 9"/>
          <p:cNvSpPr txBox="1"/>
          <p:nvPr/>
        </p:nvSpPr>
        <p:spPr>
          <a:xfrm>
            <a:off x="981295" y="67556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Summary Of Work Experience</a:t>
            </a:r>
            <a:endParaRPr lang="zh-CN" altLang="en-US" sz="12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aphicFrame>
        <p:nvGraphicFramePr>
          <p:cNvPr id="7" name="Chart 1"/>
          <p:cNvGraphicFramePr/>
          <p:nvPr/>
        </p:nvGraphicFramePr>
        <p:xfrm>
          <a:off x="1247407" y="2372657"/>
          <a:ext cx="4894628" cy="3535913"/>
        </p:xfrm>
        <a:graphic>
          <a:graphicData uri="http://schemas.openxmlformats.org/drawingml/2006/chart">
            <c:chart xmlns:c="http://schemas.openxmlformats.org/drawingml/2006/chart" xmlns:r="http://schemas.openxmlformats.org/officeDocument/2006/relationships" r:id="rId1"/>
          </a:graphicData>
        </a:graphic>
      </p:graphicFrame>
      <p:sp>
        <p:nvSpPr>
          <p:cNvPr id="12" name="Oval 17"/>
          <p:cNvSpPr/>
          <p:nvPr/>
        </p:nvSpPr>
        <p:spPr>
          <a:xfrm>
            <a:off x="6703778" y="2111349"/>
            <a:ext cx="644056" cy="644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仿宋_GB2312" panose="02010609030101010101" charset="-122"/>
            </a:endParaRPr>
          </a:p>
        </p:txBody>
      </p:sp>
      <p:sp>
        <p:nvSpPr>
          <p:cNvPr id="13" name="Freeform 193"/>
          <p:cNvSpPr>
            <a:spLocks noChangeArrowheads="1"/>
          </p:cNvSpPr>
          <p:nvPr/>
        </p:nvSpPr>
        <p:spPr bwMode="auto">
          <a:xfrm>
            <a:off x="6880647" y="2310130"/>
            <a:ext cx="290318" cy="246494"/>
          </a:xfrm>
          <a:custGeom>
            <a:avLst/>
            <a:gdLst>
              <a:gd name="T0" fmla="*/ 117 w 232"/>
              <a:gd name="T1" fmla="*/ 196 h 197"/>
              <a:gd name="T2" fmla="*/ 25 w 232"/>
              <a:gd name="T3" fmla="*/ 104 h 197"/>
              <a:gd name="T4" fmla="*/ 25 w 232"/>
              <a:gd name="T5" fmla="*/ 104 h 197"/>
              <a:gd name="T6" fmla="*/ 25 w 232"/>
              <a:gd name="T7" fmla="*/ 22 h 197"/>
              <a:gd name="T8" fmla="*/ 25 w 232"/>
              <a:gd name="T9" fmla="*/ 22 h 197"/>
              <a:gd name="T10" fmla="*/ 107 w 232"/>
              <a:gd name="T11" fmla="*/ 22 h 197"/>
              <a:gd name="T12" fmla="*/ 117 w 232"/>
              <a:gd name="T13" fmla="*/ 32 h 197"/>
              <a:gd name="T14" fmla="*/ 127 w 232"/>
              <a:gd name="T15" fmla="*/ 22 h 197"/>
              <a:gd name="T16" fmla="*/ 127 w 232"/>
              <a:gd name="T17" fmla="*/ 22 h 197"/>
              <a:gd name="T18" fmla="*/ 209 w 232"/>
              <a:gd name="T19" fmla="*/ 22 h 197"/>
              <a:gd name="T20" fmla="*/ 209 w 232"/>
              <a:gd name="T21" fmla="*/ 22 h 197"/>
              <a:gd name="T22" fmla="*/ 209 w 232"/>
              <a:gd name="T23" fmla="*/ 104 h 197"/>
              <a:gd name="T24" fmla="*/ 117 w 232"/>
              <a:gd name="T25" fmla="*/ 196 h 197"/>
              <a:gd name="T26" fmla="*/ 66 w 232"/>
              <a:gd name="T27" fmla="*/ 14 h 197"/>
              <a:gd name="T28" fmla="*/ 66 w 232"/>
              <a:gd name="T29" fmla="*/ 14 h 197"/>
              <a:gd name="T30" fmla="*/ 31 w 232"/>
              <a:gd name="T31" fmla="*/ 98 h 197"/>
              <a:gd name="T32" fmla="*/ 117 w 232"/>
              <a:gd name="T33" fmla="*/ 184 h 197"/>
              <a:gd name="T34" fmla="*/ 203 w 232"/>
              <a:gd name="T35" fmla="*/ 98 h 197"/>
              <a:gd name="T36" fmla="*/ 203 w 232"/>
              <a:gd name="T37" fmla="*/ 98 h 197"/>
              <a:gd name="T38" fmla="*/ 203 w 232"/>
              <a:gd name="T39" fmla="*/ 28 h 197"/>
              <a:gd name="T40" fmla="*/ 203 w 232"/>
              <a:gd name="T41" fmla="*/ 28 h 197"/>
              <a:gd name="T42" fmla="*/ 133 w 232"/>
              <a:gd name="T43" fmla="*/ 28 h 197"/>
              <a:gd name="T44" fmla="*/ 117 w 232"/>
              <a:gd name="T45" fmla="*/ 44 h 197"/>
              <a:gd name="T46" fmla="*/ 101 w 232"/>
              <a:gd name="T47" fmla="*/ 28 h 197"/>
              <a:gd name="T48" fmla="*/ 101 w 232"/>
              <a:gd name="T49" fmla="*/ 28 h 197"/>
              <a:gd name="T50" fmla="*/ 66 w 232"/>
              <a:gd name="T51" fmla="*/ 1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197">
                <a:moveTo>
                  <a:pt x="117" y="196"/>
                </a:moveTo>
                <a:lnTo>
                  <a:pt x="25" y="104"/>
                </a:lnTo>
                <a:lnTo>
                  <a:pt x="25" y="104"/>
                </a:lnTo>
                <a:cubicBezTo>
                  <a:pt x="3" y="81"/>
                  <a:pt x="3" y="45"/>
                  <a:pt x="25" y="22"/>
                </a:cubicBezTo>
                <a:lnTo>
                  <a:pt x="25" y="22"/>
                </a:lnTo>
                <a:cubicBezTo>
                  <a:pt x="48" y="0"/>
                  <a:pt x="84" y="0"/>
                  <a:pt x="107" y="22"/>
                </a:cubicBezTo>
                <a:lnTo>
                  <a:pt x="117" y="32"/>
                </a:lnTo>
                <a:lnTo>
                  <a:pt x="127" y="22"/>
                </a:lnTo>
                <a:lnTo>
                  <a:pt x="127" y="22"/>
                </a:lnTo>
                <a:cubicBezTo>
                  <a:pt x="149" y="0"/>
                  <a:pt x="186" y="0"/>
                  <a:pt x="209" y="22"/>
                </a:cubicBezTo>
                <a:lnTo>
                  <a:pt x="209" y="22"/>
                </a:lnTo>
                <a:cubicBezTo>
                  <a:pt x="231" y="45"/>
                  <a:pt x="231" y="81"/>
                  <a:pt x="209" y="104"/>
                </a:cubicBezTo>
                <a:lnTo>
                  <a:pt x="117" y="196"/>
                </a:lnTo>
                <a:close/>
                <a:moveTo>
                  <a:pt x="66" y="14"/>
                </a:moveTo>
                <a:lnTo>
                  <a:pt x="66" y="14"/>
                </a:lnTo>
                <a:cubicBezTo>
                  <a:pt x="22" y="14"/>
                  <a:pt x="0" y="67"/>
                  <a:pt x="31" y="98"/>
                </a:cubicBezTo>
                <a:lnTo>
                  <a:pt x="117" y="184"/>
                </a:lnTo>
                <a:lnTo>
                  <a:pt x="203" y="98"/>
                </a:lnTo>
                <a:lnTo>
                  <a:pt x="203" y="98"/>
                </a:lnTo>
                <a:cubicBezTo>
                  <a:pt x="221" y="79"/>
                  <a:pt x="221" y="47"/>
                  <a:pt x="203" y="28"/>
                </a:cubicBezTo>
                <a:lnTo>
                  <a:pt x="203" y="28"/>
                </a:lnTo>
                <a:cubicBezTo>
                  <a:pt x="183" y="9"/>
                  <a:pt x="152" y="9"/>
                  <a:pt x="133" y="28"/>
                </a:cubicBezTo>
                <a:lnTo>
                  <a:pt x="117" y="44"/>
                </a:lnTo>
                <a:lnTo>
                  <a:pt x="101" y="28"/>
                </a:lnTo>
                <a:lnTo>
                  <a:pt x="101" y="28"/>
                </a:lnTo>
                <a:cubicBezTo>
                  <a:pt x="92" y="19"/>
                  <a:pt x="79" y="14"/>
                  <a:pt x="66" y="14"/>
                </a:cubicBezTo>
                <a:close/>
              </a:path>
            </a:pathLst>
          </a:custGeom>
          <a:solidFill>
            <a:srgbClr val="093650"/>
          </a:solidFill>
          <a:ln>
            <a:noFill/>
          </a:ln>
          <a:effectLst/>
        </p:spPr>
        <p:txBody>
          <a:bodyPr wrap="none" anchor="ctr"/>
          <a:lstStyle/>
          <a:p>
            <a:endParaRPr lang="en-US">
              <a:solidFill>
                <a:schemeClr val="bg1"/>
              </a:solidFill>
              <a:latin typeface="仿宋_GB2312" panose="02010609030101010101" charset="-122"/>
            </a:endParaRPr>
          </a:p>
        </p:txBody>
      </p:sp>
      <p:sp>
        <p:nvSpPr>
          <p:cNvPr id="14" name="Oval 27"/>
          <p:cNvSpPr/>
          <p:nvPr/>
        </p:nvSpPr>
        <p:spPr>
          <a:xfrm>
            <a:off x="6703778" y="4136097"/>
            <a:ext cx="644056" cy="64405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仿宋_GB2312" panose="02010609030101010101" charset="-122"/>
            </a:endParaRPr>
          </a:p>
        </p:txBody>
      </p:sp>
      <p:sp>
        <p:nvSpPr>
          <p:cNvPr id="15" name="Freeform 217"/>
          <p:cNvSpPr>
            <a:spLocks noChangeArrowheads="1"/>
          </p:cNvSpPr>
          <p:nvPr/>
        </p:nvSpPr>
        <p:spPr bwMode="auto">
          <a:xfrm>
            <a:off x="6888598" y="4351311"/>
            <a:ext cx="268410" cy="213628"/>
          </a:xfrm>
          <a:custGeom>
            <a:avLst/>
            <a:gdLst>
              <a:gd name="T0" fmla="*/ 25 w 216"/>
              <a:gd name="T1" fmla="*/ 171 h 172"/>
              <a:gd name="T2" fmla="*/ 0 w 216"/>
              <a:gd name="T3" fmla="*/ 146 h 172"/>
              <a:gd name="T4" fmla="*/ 0 w 216"/>
              <a:gd name="T5" fmla="*/ 44 h 172"/>
              <a:gd name="T6" fmla="*/ 59 w 216"/>
              <a:gd name="T7" fmla="*/ 19 h 172"/>
              <a:gd name="T8" fmla="*/ 62 w 216"/>
              <a:gd name="T9" fmla="*/ 9 h 172"/>
              <a:gd name="T10" fmla="*/ 141 w 216"/>
              <a:gd name="T11" fmla="*/ 0 h 172"/>
              <a:gd name="T12" fmla="*/ 153 w 216"/>
              <a:gd name="T13" fmla="*/ 9 h 172"/>
              <a:gd name="T14" fmla="*/ 156 w 216"/>
              <a:gd name="T15" fmla="*/ 19 h 172"/>
              <a:gd name="T16" fmla="*/ 190 w 216"/>
              <a:gd name="T17" fmla="*/ 19 h 172"/>
              <a:gd name="T18" fmla="*/ 215 w 216"/>
              <a:gd name="T19" fmla="*/ 146 h 172"/>
              <a:gd name="T20" fmla="*/ 190 w 216"/>
              <a:gd name="T21" fmla="*/ 171 h 172"/>
              <a:gd name="T22" fmla="*/ 25 w 216"/>
              <a:gd name="T23" fmla="*/ 28 h 172"/>
              <a:gd name="T24" fmla="*/ 8 w 216"/>
              <a:gd name="T25" fmla="*/ 146 h 172"/>
              <a:gd name="T26" fmla="*/ 25 w 216"/>
              <a:gd name="T27" fmla="*/ 163 h 172"/>
              <a:gd name="T28" fmla="*/ 190 w 216"/>
              <a:gd name="T29" fmla="*/ 163 h 172"/>
              <a:gd name="T30" fmla="*/ 207 w 216"/>
              <a:gd name="T31" fmla="*/ 44 h 172"/>
              <a:gd name="T32" fmla="*/ 190 w 216"/>
              <a:gd name="T33" fmla="*/ 28 h 172"/>
              <a:gd name="T34" fmla="*/ 145 w 216"/>
              <a:gd name="T35" fmla="*/ 11 h 172"/>
              <a:gd name="T36" fmla="*/ 141 w 216"/>
              <a:gd name="T37" fmla="*/ 8 h 172"/>
              <a:gd name="T38" fmla="*/ 74 w 216"/>
              <a:gd name="T39" fmla="*/ 8 h 172"/>
              <a:gd name="T40" fmla="*/ 65 w 216"/>
              <a:gd name="T41" fmla="*/ 28 h 172"/>
              <a:gd name="T42" fmla="*/ 108 w 216"/>
              <a:gd name="T43" fmla="*/ 146 h 172"/>
              <a:gd name="T44" fmla="*/ 70 w 216"/>
              <a:gd name="T45" fmla="*/ 55 h 172"/>
              <a:gd name="T46" fmla="*/ 160 w 216"/>
              <a:gd name="T47" fmla="*/ 93 h 172"/>
              <a:gd name="T48" fmla="*/ 108 w 216"/>
              <a:gd name="T49" fmla="*/ 146 h 172"/>
              <a:gd name="T50" fmla="*/ 108 w 216"/>
              <a:gd name="T51" fmla="*/ 48 h 172"/>
              <a:gd name="T52" fmla="*/ 76 w 216"/>
              <a:gd name="T53" fmla="*/ 124 h 172"/>
              <a:gd name="T54" fmla="*/ 152 w 216"/>
              <a:gd name="T55" fmla="*/ 93 h 172"/>
              <a:gd name="T56" fmla="*/ 185 w 216"/>
              <a:gd name="T57" fmla="*/ 43 h 172"/>
              <a:gd name="T58" fmla="*/ 180 w 216"/>
              <a:gd name="T59" fmla="*/ 56 h 172"/>
              <a:gd name="T60" fmla="*/ 193 w 216"/>
              <a:gd name="T61" fmla="*/ 51 h 172"/>
              <a:gd name="T62" fmla="*/ 185 w 216"/>
              <a:gd name="T63" fmla="*/ 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 h="172">
                <a:moveTo>
                  <a:pt x="190" y="171"/>
                </a:moveTo>
                <a:lnTo>
                  <a:pt x="25" y="171"/>
                </a:lnTo>
                <a:lnTo>
                  <a:pt x="25" y="171"/>
                </a:lnTo>
                <a:cubicBezTo>
                  <a:pt x="11" y="171"/>
                  <a:pt x="0" y="160"/>
                  <a:pt x="0" y="146"/>
                </a:cubicBezTo>
                <a:lnTo>
                  <a:pt x="0" y="44"/>
                </a:lnTo>
                <a:lnTo>
                  <a:pt x="0" y="44"/>
                </a:lnTo>
                <a:cubicBezTo>
                  <a:pt x="0" y="31"/>
                  <a:pt x="11" y="19"/>
                  <a:pt x="25" y="19"/>
                </a:cubicBezTo>
                <a:lnTo>
                  <a:pt x="59" y="19"/>
                </a:lnTo>
                <a:lnTo>
                  <a:pt x="62" y="9"/>
                </a:lnTo>
                <a:lnTo>
                  <a:pt x="62" y="9"/>
                </a:lnTo>
                <a:cubicBezTo>
                  <a:pt x="63" y="4"/>
                  <a:pt x="68" y="0"/>
                  <a:pt x="74" y="0"/>
                </a:cubicBezTo>
                <a:lnTo>
                  <a:pt x="141" y="0"/>
                </a:lnTo>
                <a:lnTo>
                  <a:pt x="141" y="0"/>
                </a:lnTo>
                <a:cubicBezTo>
                  <a:pt x="147" y="0"/>
                  <a:pt x="152" y="4"/>
                  <a:pt x="153" y="9"/>
                </a:cubicBezTo>
                <a:lnTo>
                  <a:pt x="154" y="10"/>
                </a:lnTo>
                <a:lnTo>
                  <a:pt x="156" y="19"/>
                </a:lnTo>
                <a:lnTo>
                  <a:pt x="190" y="19"/>
                </a:lnTo>
                <a:lnTo>
                  <a:pt x="190" y="19"/>
                </a:lnTo>
                <a:cubicBezTo>
                  <a:pt x="204" y="19"/>
                  <a:pt x="215" y="31"/>
                  <a:pt x="215" y="44"/>
                </a:cubicBezTo>
                <a:lnTo>
                  <a:pt x="215" y="146"/>
                </a:lnTo>
                <a:lnTo>
                  <a:pt x="215" y="146"/>
                </a:lnTo>
                <a:cubicBezTo>
                  <a:pt x="215" y="160"/>
                  <a:pt x="204" y="171"/>
                  <a:pt x="190" y="171"/>
                </a:cubicBezTo>
                <a:close/>
                <a:moveTo>
                  <a:pt x="25" y="28"/>
                </a:moveTo>
                <a:lnTo>
                  <a:pt x="25" y="28"/>
                </a:lnTo>
                <a:cubicBezTo>
                  <a:pt x="15" y="28"/>
                  <a:pt x="8" y="35"/>
                  <a:pt x="8" y="44"/>
                </a:cubicBezTo>
                <a:lnTo>
                  <a:pt x="8" y="146"/>
                </a:lnTo>
                <a:lnTo>
                  <a:pt x="8" y="146"/>
                </a:lnTo>
                <a:cubicBezTo>
                  <a:pt x="8" y="155"/>
                  <a:pt x="15" y="163"/>
                  <a:pt x="25" y="163"/>
                </a:cubicBezTo>
                <a:lnTo>
                  <a:pt x="190" y="163"/>
                </a:lnTo>
                <a:lnTo>
                  <a:pt x="190" y="163"/>
                </a:lnTo>
                <a:cubicBezTo>
                  <a:pt x="200" y="163"/>
                  <a:pt x="207" y="155"/>
                  <a:pt x="207" y="146"/>
                </a:cubicBezTo>
                <a:lnTo>
                  <a:pt x="207" y="44"/>
                </a:lnTo>
                <a:lnTo>
                  <a:pt x="207" y="44"/>
                </a:lnTo>
                <a:cubicBezTo>
                  <a:pt x="207" y="35"/>
                  <a:pt x="200" y="28"/>
                  <a:pt x="190" y="28"/>
                </a:cubicBezTo>
                <a:lnTo>
                  <a:pt x="150" y="28"/>
                </a:lnTo>
                <a:lnTo>
                  <a:pt x="145" y="11"/>
                </a:lnTo>
                <a:lnTo>
                  <a:pt x="145" y="11"/>
                </a:lnTo>
                <a:cubicBezTo>
                  <a:pt x="145" y="9"/>
                  <a:pt x="143" y="8"/>
                  <a:pt x="141" y="8"/>
                </a:cubicBezTo>
                <a:lnTo>
                  <a:pt x="74" y="8"/>
                </a:lnTo>
                <a:lnTo>
                  <a:pt x="74" y="8"/>
                </a:lnTo>
                <a:cubicBezTo>
                  <a:pt x="72" y="8"/>
                  <a:pt x="70" y="9"/>
                  <a:pt x="70" y="11"/>
                </a:cubicBezTo>
                <a:lnTo>
                  <a:pt x="65" y="28"/>
                </a:lnTo>
                <a:lnTo>
                  <a:pt x="25" y="28"/>
                </a:lnTo>
                <a:close/>
                <a:moveTo>
                  <a:pt x="108" y="146"/>
                </a:moveTo>
                <a:lnTo>
                  <a:pt x="108" y="146"/>
                </a:lnTo>
                <a:cubicBezTo>
                  <a:pt x="61" y="146"/>
                  <a:pt x="37" y="89"/>
                  <a:pt x="70" y="55"/>
                </a:cubicBezTo>
                <a:lnTo>
                  <a:pt x="70" y="55"/>
                </a:lnTo>
                <a:cubicBezTo>
                  <a:pt x="104" y="22"/>
                  <a:pt x="160" y="46"/>
                  <a:pt x="160" y="93"/>
                </a:cubicBezTo>
                <a:lnTo>
                  <a:pt x="160" y="93"/>
                </a:lnTo>
                <a:cubicBezTo>
                  <a:pt x="160" y="122"/>
                  <a:pt x="136" y="146"/>
                  <a:pt x="108" y="146"/>
                </a:cubicBezTo>
                <a:close/>
                <a:moveTo>
                  <a:pt x="108" y="48"/>
                </a:moveTo>
                <a:lnTo>
                  <a:pt x="108" y="48"/>
                </a:lnTo>
                <a:cubicBezTo>
                  <a:pt x="68" y="48"/>
                  <a:pt x="48" y="96"/>
                  <a:pt x="76" y="124"/>
                </a:cubicBezTo>
                <a:lnTo>
                  <a:pt x="76" y="124"/>
                </a:lnTo>
                <a:cubicBezTo>
                  <a:pt x="104" y="152"/>
                  <a:pt x="152" y="133"/>
                  <a:pt x="152" y="93"/>
                </a:cubicBezTo>
                <a:lnTo>
                  <a:pt x="152" y="93"/>
                </a:lnTo>
                <a:cubicBezTo>
                  <a:pt x="152" y="68"/>
                  <a:pt x="132" y="48"/>
                  <a:pt x="108" y="48"/>
                </a:cubicBezTo>
                <a:close/>
                <a:moveTo>
                  <a:pt x="185" y="43"/>
                </a:moveTo>
                <a:lnTo>
                  <a:pt x="185" y="43"/>
                </a:lnTo>
                <a:cubicBezTo>
                  <a:pt x="178" y="43"/>
                  <a:pt x="175" y="52"/>
                  <a:pt x="180" y="56"/>
                </a:cubicBezTo>
                <a:lnTo>
                  <a:pt x="180" y="56"/>
                </a:lnTo>
                <a:cubicBezTo>
                  <a:pt x="184" y="61"/>
                  <a:pt x="193" y="58"/>
                  <a:pt x="193" y="51"/>
                </a:cubicBezTo>
                <a:lnTo>
                  <a:pt x="193" y="51"/>
                </a:lnTo>
                <a:cubicBezTo>
                  <a:pt x="193" y="46"/>
                  <a:pt x="189" y="43"/>
                  <a:pt x="185" y="43"/>
                </a:cubicBezTo>
                <a:close/>
              </a:path>
            </a:pathLst>
          </a:custGeom>
          <a:solidFill>
            <a:srgbClr val="093650"/>
          </a:solidFill>
          <a:ln>
            <a:noFill/>
          </a:ln>
          <a:effectLst/>
        </p:spPr>
        <p:txBody>
          <a:bodyPr wrap="none" anchor="ctr"/>
          <a:lstStyle/>
          <a:p>
            <a:endParaRPr lang="en-US">
              <a:solidFill>
                <a:schemeClr val="bg1"/>
              </a:solidFill>
              <a:latin typeface="仿宋_GB2312" panose="02010609030101010101" charset="-122"/>
            </a:endParaRPr>
          </a:p>
        </p:txBody>
      </p:sp>
      <p:sp>
        <p:nvSpPr>
          <p:cNvPr id="16" name="Oval 32"/>
          <p:cNvSpPr/>
          <p:nvPr/>
        </p:nvSpPr>
        <p:spPr>
          <a:xfrm>
            <a:off x="9047553" y="2111349"/>
            <a:ext cx="644056" cy="644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仿宋_GB2312" panose="02010609030101010101" charset="-122"/>
            </a:endParaRPr>
          </a:p>
        </p:txBody>
      </p:sp>
      <p:sp>
        <p:nvSpPr>
          <p:cNvPr id="17" name="Oval 37"/>
          <p:cNvSpPr/>
          <p:nvPr/>
        </p:nvSpPr>
        <p:spPr>
          <a:xfrm>
            <a:off x="9047553" y="4136097"/>
            <a:ext cx="644056" cy="64405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仿宋_GB2312" panose="02010609030101010101" charset="-122"/>
            </a:endParaRPr>
          </a:p>
        </p:txBody>
      </p:sp>
      <p:sp>
        <p:nvSpPr>
          <p:cNvPr id="18" name="Freeform 222"/>
          <p:cNvSpPr>
            <a:spLocks noChangeArrowheads="1"/>
          </p:cNvSpPr>
          <p:nvPr/>
        </p:nvSpPr>
        <p:spPr bwMode="auto">
          <a:xfrm>
            <a:off x="9235376" y="2317547"/>
            <a:ext cx="268410" cy="262930"/>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rgbClr val="093650"/>
          </a:solidFill>
          <a:ln>
            <a:noFill/>
          </a:ln>
          <a:effectLst/>
        </p:spPr>
        <p:txBody>
          <a:bodyPr wrap="none" anchor="ctr"/>
          <a:lstStyle/>
          <a:p>
            <a:endParaRPr lang="en-US">
              <a:solidFill>
                <a:schemeClr val="bg1"/>
              </a:solidFill>
              <a:latin typeface="仿宋_GB2312" panose="02010609030101010101" charset="-122"/>
            </a:endParaRPr>
          </a:p>
        </p:txBody>
      </p:sp>
      <p:sp>
        <p:nvSpPr>
          <p:cNvPr id="19" name="Freeform 160"/>
          <p:cNvSpPr>
            <a:spLocks noChangeArrowheads="1"/>
          </p:cNvSpPr>
          <p:nvPr/>
        </p:nvSpPr>
        <p:spPr bwMode="auto">
          <a:xfrm>
            <a:off x="9235376" y="4337880"/>
            <a:ext cx="257452" cy="219108"/>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rgbClr val="093650"/>
          </a:solidFill>
          <a:ln>
            <a:noFill/>
          </a:ln>
          <a:effectLst/>
        </p:spPr>
        <p:txBody>
          <a:bodyPr wrap="none" anchor="ctr"/>
          <a:lstStyle/>
          <a:p>
            <a:endParaRPr lang="en-US">
              <a:solidFill>
                <a:schemeClr val="bg1"/>
              </a:solidFill>
              <a:latin typeface="仿宋_GB2312" panose="02010609030101010101" charset="-122"/>
            </a:endParaRPr>
          </a:p>
        </p:txBody>
      </p:sp>
      <p:sp>
        <p:nvSpPr>
          <p:cNvPr id="20" name="文本框 19"/>
          <p:cNvSpPr txBox="1"/>
          <p:nvPr/>
        </p:nvSpPr>
        <p:spPr>
          <a:xfrm>
            <a:off x="6595811" y="3125233"/>
            <a:ext cx="2040538" cy="784830"/>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947026" y="3125233"/>
            <a:ext cx="2040538" cy="784830"/>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6595811" y="5184486"/>
            <a:ext cx="2040538" cy="784830"/>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947026" y="5184486"/>
            <a:ext cx="2040538" cy="784830"/>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595811" y="2869329"/>
            <a:ext cx="1359748"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595811" y="4921010"/>
            <a:ext cx="1359748"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947026" y="2869329"/>
            <a:ext cx="1359748"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947026" y="4921010"/>
            <a:ext cx="1359748"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a:biLevel thresh="25000"/>
          </a:blip>
          <a:stretch>
            <a:fillRect/>
          </a:stretch>
        </p:blipFill>
        <p:spPr>
          <a:xfrm>
            <a:off x="-2021336" y="-1699081"/>
            <a:ext cx="5298065" cy="5298234"/>
          </a:xfrm>
          <a:prstGeom prst="rect">
            <a:avLst/>
          </a:prstGeom>
        </p:spPr>
      </p:pic>
      <p:pic>
        <p:nvPicPr>
          <p:cNvPr id="32" name="图片 31"/>
          <p:cNvPicPr>
            <a:picLocks noChangeAspect="1"/>
          </p:cNvPicPr>
          <p:nvPr/>
        </p:nvPicPr>
        <p:blipFill>
          <a:blip r:embed="rId1">
            <a:biLevel thresh="25000"/>
          </a:blip>
          <a:stretch>
            <a:fillRect/>
          </a:stretch>
        </p:blipFill>
        <p:spPr>
          <a:xfrm>
            <a:off x="8845955" y="3377542"/>
            <a:ext cx="5298065" cy="5298234"/>
          </a:xfrm>
          <a:prstGeom prst="rect">
            <a:avLst/>
          </a:prstGeom>
        </p:spPr>
      </p:pic>
      <p:grpSp>
        <p:nvGrpSpPr>
          <p:cNvPr id="5" name="组合 4"/>
          <p:cNvGrpSpPr/>
          <p:nvPr/>
        </p:nvGrpSpPr>
        <p:grpSpPr>
          <a:xfrm>
            <a:off x="3787626" y="2690151"/>
            <a:ext cx="4616748" cy="1880660"/>
            <a:chOff x="564852" y="2690151"/>
            <a:chExt cx="4616748" cy="1880660"/>
          </a:xfrm>
        </p:grpSpPr>
        <p:sp>
          <p:nvSpPr>
            <p:cNvPr id="42" name="矩形 41"/>
            <p:cNvSpPr/>
            <p:nvPr/>
          </p:nvSpPr>
          <p:spPr>
            <a:xfrm>
              <a:off x="1703675" y="3458134"/>
              <a:ext cx="2339102" cy="743345"/>
            </a:xfrm>
            <a:prstGeom prst="rect">
              <a:avLst/>
            </a:prstGeom>
          </p:spPr>
          <p:txBody>
            <a:bodyPr wrap="none">
              <a:spAutoFit/>
            </a:bodyPr>
            <a:lstStyle/>
            <a:p>
              <a:pPr algn="ctr">
                <a:lnSpc>
                  <a:spcPct val="175000"/>
                </a:lnSpc>
              </a:pPr>
              <a:r>
                <a:rPr lang="zh-CN" altLang="en-US" sz="2800" dirty="0">
                  <a:solidFill>
                    <a:schemeClr val="bg1"/>
                  </a:solidFill>
                  <a:latin typeface="微软雅黑" panose="020B0503020204020204" pitchFamily="34" charset="-122"/>
                  <a:ea typeface="微软雅黑" panose="020B0503020204020204" pitchFamily="34" charset="-122"/>
                </a:rPr>
                <a:t>工作不足之处</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751533" y="4201479"/>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rPr>
                <a:t>LACK OF WORK</a:t>
              </a:r>
              <a:endPar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endParaRPr>
            </a:p>
          </p:txBody>
        </p:sp>
        <p:sp>
          <p:nvSpPr>
            <p:cNvPr id="44" name="文本框 43"/>
            <p:cNvSpPr txBox="1"/>
            <p:nvPr/>
          </p:nvSpPr>
          <p:spPr>
            <a:xfrm>
              <a:off x="564852" y="2690151"/>
              <a:ext cx="4616748" cy="1015663"/>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b="0" dirty="0">
                  <a:solidFill>
                    <a:schemeClr val="bg1"/>
                  </a:solidFill>
                  <a:latin typeface="造字工房力黑（非商用）常规体" pitchFamily="50" charset="-122"/>
                  <a:ea typeface="造字工房力黑（非商用）常规体" pitchFamily="50" charset="-122"/>
                  <a:cs typeface="Arial" panose="020B0604020202020204" pitchFamily="34" charset="0"/>
                </a:rPr>
                <a:t>PART 04</a:t>
              </a:r>
              <a:endParaRPr lang="zh-CN" altLang="en-US" b="0" dirty="0">
                <a:solidFill>
                  <a:schemeClr val="bg1"/>
                </a:solidFill>
                <a:latin typeface="造字工房力黑（非商用）常规体" pitchFamily="50" charset="-122"/>
                <a:ea typeface="造字工房力黑（非商用）常规体" pitchFamily="50" charset="-122"/>
                <a:cs typeface="Arial" panose="020B0604020202020204" pitchFamily="34"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6" name="文本框 5"/>
          <p:cNvSpPr txBox="1"/>
          <p:nvPr/>
        </p:nvSpPr>
        <p:spPr>
          <a:xfrm>
            <a:off x="979481" y="80427"/>
            <a:ext cx="4959929" cy="669414"/>
          </a:xfrm>
          <a:prstGeom prst="rect">
            <a:avLst/>
          </a:prstGeom>
          <a:noFill/>
        </p:spPr>
        <p:txBody>
          <a:bodyPr wrap="square" rtlCol="0">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工作不足之处</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7" name="文本框 6"/>
          <p:cNvSpPr txBox="1"/>
          <p:nvPr/>
        </p:nvSpPr>
        <p:spPr>
          <a:xfrm>
            <a:off x="979481" y="69189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Lack Of Work</a:t>
            </a:r>
            <a:endParaRPr lang="zh-CN" altLang="en-US" sz="14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
        <p:nvSpPr>
          <p:cNvPr id="43" name="Rounded Rectangle 34"/>
          <p:cNvSpPr/>
          <p:nvPr/>
        </p:nvSpPr>
        <p:spPr>
          <a:xfrm>
            <a:off x="1407181" y="2487596"/>
            <a:ext cx="2055287" cy="3361661"/>
          </a:xfrm>
          <a:prstGeom prst="roundRect">
            <a:avLst>
              <a:gd name="adj" fmla="val 5882"/>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44" name="Rounded Rectangle 35"/>
          <p:cNvSpPr>
            <a:spLocks noChangeAspect="1"/>
          </p:cNvSpPr>
          <p:nvPr/>
        </p:nvSpPr>
        <p:spPr>
          <a:xfrm>
            <a:off x="2068675" y="2813513"/>
            <a:ext cx="732788" cy="829151"/>
          </a:xfrm>
          <a:prstGeom prst="roundRect">
            <a:avLst>
              <a:gd name="adj" fmla="val 5882"/>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45" name="Rounded Rectangle 36"/>
          <p:cNvSpPr>
            <a:spLocks noChangeAspect="1"/>
          </p:cNvSpPr>
          <p:nvPr/>
        </p:nvSpPr>
        <p:spPr>
          <a:xfrm>
            <a:off x="4508371" y="2813513"/>
            <a:ext cx="732788" cy="829151"/>
          </a:xfrm>
          <a:prstGeom prst="roundRect">
            <a:avLst>
              <a:gd name="adj" fmla="val 5882"/>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46" name="Rounded Rectangle 38"/>
          <p:cNvSpPr>
            <a:spLocks noChangeAspect="1"/>
          </p:cNvSpPr>
          <p:nvPr/>
        </p:nvSpPr>
        <p:spPr>
          <a:xfrm>
            <a:off x="6892203" y="2813513"/>
            <a:ext cx="732788" cy="829151"/>
          </a:xfrm>
          <a:prstGeom prst="roundRect">
            <a:avLst>
              <a:gd name="adj" fmla="val 5882"/>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47" name="Rounded Rectangle 39"/>
          <p:cNvSpPr>
            <a:spLocks noChangeAspect="1"/>
          </p:cNvSpPr>
          <p:nvPr/>
        </p:nvSpPr>
        <p:spPr>
          <a:xfrm>
            <a:off x="9269518" y="2813513"/>
            <a:ext cx="732788" cy="829151"/>
          </a:xfrm>
          <a:prstGeom prst="roundRect">
            <a:avLst>
              <a:gd name="adj" fmla="val 5882"/>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48" name="Rounded Rectangle 53"/>
          <p:cNvSpPr/>
          <p:nvPr/>
        </p:nvSpPr>
        <p:spPr>
          <a:xfrm>
            <a:off x="3826794" y="2487596"/>
            <a:ext cx="2055287" cy="3361661"/>
          </a:xfrm>
          <a:prstGeom prst="roundRect">
            <a:avLst>
              <a:gd name="adj" fmla="val 5882"/>
            </a:avLst>
          </a:prstGeom>
          <a:noFill/>
          <a:ln w="38100" cmpd="sng">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49" name="Rounded Rectangle 54"/>
          <p:cNvSpPr/>
          <p:nvPr/>
        </p:nvSpPr>
        <p:spPr>
          <a:xfrm>
            <a:off x="6207614" y="2487596"/>
            <a:ext cx="2055287" cy="3361661"/>
          </a:xfrm>
          <a:prstGeom prst="roundRect">
            <a:avLst>
              <a:gd name="adj" fmla="val 5882"/>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50" name="Rounded Rectangle 55"/>
          <p:cNvSpPr/>
          <p:nvPr/>
        </p:nvSpPr>
        <p:spPr>
          <a:xfrm>
            <a:off x="8627226" y="2487596"/>
            <a:ext cx="2055287" cy="3361661"/>
          </a:xfrm>
          <a:prstGeom prst="roundRect">
            <a:avLst>
              <a:gd name="adj" fmla="val 5882"/>
            </a:avLst>
          </a:prstGeom>
          <a:noFill/>
          <a:ln w="38100" cmpd="sng">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Lato Regular"/>
            </a:endParaRPr>
          </a:p>
        </p:txBody>
      </p:sp>
      <p:sp>
        <p:nvSpPr>
          <p:cNvPr id="51" name="文本框 50"/>
          <p:cNvSpPr txBox="1"/>
          <p:nvPr/>
        </p:nvSpPr>
        <p:spPr>
          <a:xfrm>
            <a:off x="1627905" y="4027970"/>
            <a:ext cx="1652322" cy="147732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1774191" y="3732069"/>
            <a:ext cx="1359748"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4031518" y="4027970"/>
            <a:ext cx="1652322" cy="147732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4177804" y="3732069"/>
            <a:ext cx="1359748"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397346" y="4027970"/>
            <a:ext cx="1652322" cy="147732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543632" y="3732069"/>
            <a:ext cx="1359748"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792202" y="4027970"/>
            <a:ext cx="1652322" cy="147732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938488" y="3732069"/>
            <a:ext cx="1359748"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9" name="Shape 1688"/>
          <p:cNvSpPr/>
          <p:nvPr/>
        </p:nvSpPr>
        <p:spPr>
          <a:xfrm>
            <a:off x="2287141" y="3062279"/>
            <a:ext cx="333848" cy="356111"/>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093650"/>
          </a:solid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60" name="Shape 1670"/>
          <p:cNvSpPr/>
          <p:nvPr/>
        </p:nvSpPr>
        <p:spPr>
          <a:xfrm>
            <a:off x="4708788" y="3100865"/>
            <a:ext cx="333846" cy="292104"/>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093650"/>
          </a:solid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61" name="Shape 1682"/>
          <p:cNvSpPr/>
          <p:nvPr/>
        </p:nvSpPr>
        <p:spPr>
          <a:xfrm>
            <a:off x="7166171" y="3027285"/>
            <a:ext cx="184851" cy="316885"/>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093650"/>
          </a:solid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grpSp>
        <p:nvGrpSpPr>
          <p:cNvPr id="62" name="Group 1696"/>
          <p:cNvGrpSpPr/>
          <p:nvPr/>
        </p:nvGrpSpPr>
        <p:grpSpPr>
          <a:xfrm>
            <a:off x="9536037" y="3007479"/>
            <a:ext cx="237663" cy="356495"/>
            <a:chOff x="0" y="0"/>
            <a:chExt cx="304800" cy="457200"/>
          </a:xfrm>
          <a:solidFill>
            <a:srgbClr val="093650"/>
          </a:solidFill>
        </p:grpSpPr>
        <p:sp>
          <p:nvSpPr>
            <p:cNvPr id="63" name="Shape 1694"/>
            <p:cNvSpPr/>
            <p:nvPr/>
          </p:nvSpPr>
          <p:spPr>
            <a:xfrm>
              <a:off x="0" y="0"/>
              <a:ext cx="304801" cy="457200"/>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sp>
          <p:nvSpPr>
            <p:cNvPr id="64" name="Shape 1695"/>
            <p:cNvSpPr/>
            <p:nvPr/>
          </p:nvSpPr>
          <p:spPr>
            <a:xfrm>
              <a:off x="141571" y="82202"/>
              <a:ext cx="76192" cy="57158"/>
            </a:xfrm>
            <a:custGeom>
              <a:avLst/>
              <a:gdLst/>
              <a:ahLst/>
              <a:cxnLst>
                <a:cxn ang="0">
                  <a:pos x="wd2" y="hd2"/>
                </a:cxn>
                <a:cxn ang="5400000">
                  <a:pos x="wd2" y="hd2"/>
                </a:cxn>
                <a:cxn ang="10800000">
                  <a:pos x="wd2" y="hd2"/>
                </a:cxn>
                <a:cxn ang="16200000">
                  <a:pos x="wd2" y="hd2"/>
                </a:cxn>
              </a:cxnLst>
              <a:rect l="0" t="0" r="r" b="b"/>
              <a:pathLst>
                <a:path w="21600" h="21600" extrusionOk="0">
                  <a:moveTo>
                    <a:pt x="11096" y="1800"/>
                  </a:moveTo>
                  <a:cubicBezTo>
                    <a:pt x="8314" y="607"/>
                    <a:pt x="5513" y="0"/>
                    <a:pt x="2701" y="0"/>
                  </a:cubicBezTo>
                  <a:cubicBezTo>
                    <a:pt x="1972" y="0"/>
                    <a:pt x="1340" y="357"/>
                    <a:pt x="804" y="1072"/>
                  </a:cubicBezTo>
                  <a:cubicBezTo>
                    <a:pt x="268" y="1787"/>
                    <a:pt x="0" y="2629"/>
                    <a:pt x="0" y="3600"/>
                  </a:cubicBezTo>
                  <a:cubicBezTo>
                    <a:pt x="0" y="4578"/>
                    <a:pt x="268" y="5420"/>
                    <a:pt x="804" y="6135"/>
                  </a:cubicBezTo>
                  <a:cubicBezTo>
                    <a:pt x="1340" y="6843"/>
                    <a:pt x="1972" y="7200"/>
                    <a:pt x="2701" y="7200"/>
                  </a:cubicBezTo>
                  <a:cubicBezTo>
                    <a:pt x="5629" y="7200"/>
                    <a:pt x="8608" y="8137"/>
                    <a:pt x="11647" y="10011"/>
                  </a:cubicBezTo>
                  <a:cubicBezTo>
                    <a:pt x="14687" y="11885"/>
                    <a:pt x="16204" y="14548"/>
                    <a:pt x="16204" y="18000"/>
                  </a:cubicBezTo>
                  <a:cubicBezTo>
                    <a:pt x="16204" y="18978"/>
                    <a:pt x="16467" y="19820"/>
                    <a:pt x="17003" y="20528"/>
                  </a:cubicBezTo>
                  <a:cubicBezTo>
                    <a:pt x="17539" y="21243"/>
                    <a:pt x="18171" y="21600"/>
                    <a:pt x="18904" y="21600"/>
                  </a:cubicBezTo>
                  <a:cubicBezTo>
                    <a:pt x="19633" y="21600"/>
                    <a:pt x="20265" y="21243"/>
                    <a:pt x="20801" y="20528"/>
                  </a:cubicBezTo>
                  <a:cubicBezTo>
                    <a:pt x="21337" y="19820"/>
                    <a:pt x="21600" y="18978"/>
                    <a:pt x="21600" y="18000"/>
                  </a:cubicBezTo>
                  <a:cubicBezTo>
                    <a:pt x="21600" y="14097"/>
                    <a:pt x="20548" y="10726"/>
                    <a:pt x="18439" y="7874"/>
                  </a:cubicBezTo>
                  <a:cubicBezTo>
                    <a:pt x="16330" y="5029"/>
                    <a:pt x="13882" y="3000"/>
                    <a:pt x="11096" y="1800"/>
                  </a:cubicBezTo>
                  <a:cubicBezTo>
                    <a:pt x="11096" y="1800"/>
                    <a:pt x="11096" y="1800"/>
                    <a:pt x="11096" y="18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a:latin typeface="仿宋_GB2312" panose="02010609030101010101"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6" name="文本框 5"/>
          <p:cNvSpPr txBox="1"/>
          <p:nvPr/>
        </p:nvSpPr>
        <p:spPr>
          <a:xfrm>
            <a:off x="979481" y="80427"/>
            <a:ext cx="4959929" cy="669414"/>
          </a:xfrm>
          <a:prstGeom prst="rect">
            <a:avLst/>
          </a:prstGeom>
          <a:noFill/>
        </p:spPr>
        <p:txBody>
          <a:bodyPr wrap="square" rtlCol="0">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工作不足之处</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7" name="文本框 6"/>
          <p:cNvSpPr txBox="1"/>
          <p:nvPr/>
        </p:nvSpPr>
        <p:spPr>
          <a:xfrm>
            <a:off x="979481" y="69189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Lack Of Work</a:t>
            </a:r>
            <a:endParaRPr lang="zh-CN" altLang="en-US" sz="14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10" name="Group 81"/>
          <p:cNvGrpSpPr/>
          <p:nvPr/>
        </p:nvGrpSpPr>
        <p:grpSpPr>
          <a:xfrm>
            <a:off x="4841109" y="2526217"/>
            <a:ext cx="2667011" cy="2651080"/>
            <a:chOff x="4657722" y="2217531"/>
            <a:chExt cx="2392365" cy="2378075"/>
          </a:xfrm>
          <a:blipFill>
            <a:blip r:embed="rId2" cstate="print">
              <a:alphaModFix amt="98000"/>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a:blipFill>
        </p:grpSpPr>
        <p:sp>
          <p:nvSpPr>
            <p:cNvPr id="52" name="Freeform 5"/>
            <p:cNvSpPr/>
            <p:nvPr/>
          </p:nvSpPr>
          <p:spPr bwMode="auto">
            <a:xfrm>
              <a:off x="4657723" y="2217531"/>
              <a:ext cx="1279525" cy="2362200"/>
            </a:xfrm>
            <a:custGeom>
              <a:avLst/>
              <a:gdLst>
                <a:gd name="T0" fmla="*/ 0 w 806"/>
                <a:gd name="T1" fmla="*/ 750 h 1488"/>
                <a:gd name="T2" fmla="*/ 4 w 806"/>
                <a:gd name="T3" fmla="*/ 818 h 1488"/>
                <a:gd name="T4" fmla="*/ 12 w 806"/>
                <a:gd name="T5" fmla="*/ 884 h 1488"/>
                <a:gd name="T6" fmla="*/ 28 w 806"/>
                <a:gd name="T7" fmla="*/ 950 h 1488"/>
                <a:gd name="T8" fmla="*/ 48 w 806"/>
                <a:gd name="T9" fmla="*/ 1012 h 1488"/>
                <a:gd name="T10" fmla="*/ 72 w 806"/>
                <a:gd name="T11" fmla="*/ 1070 h 1488"/>
                <a:gd name="T12" fmla="*/ 102 w 806"/>
                <a:gd name="T13" fmla="*/ 1128 h 1488"/>
                <a:gd name="T14" fmla="*/ 138 w 806"/>
                <a:gd name="T15" fmla="*/ 1182 h 1488"/>
                <a:gd name="T16" fmla="*/ 176 w 806"/>
                <a:gd name="T17" fmla="*/ 1232 h 1488"/>
                <a:gd name="T18" fmla="*/ 218 w 806"/>
                <a:gd name="T19" fmla="*/ 1280 h 1488"/>
                <a:gd name="T20" fmla="*/ 266 w 806"/>
                <a:gd name="T21" fmla="*/ 1322 h 1488"/>
                <a:gd name="T22" fmla="*/ 316 w 806"/>
                <a:gd name="T23" fmla="*/ 1362 h 1488"/>
                <a:gd name="T24" fmla="*/ 370 w 806"/>
                <a:gd name="T25" fmla="*/ 1396 h 1488"/>
                <a:gd name="T26" fmla="*/ 426 w 806"/>
                <a:gd name="T27" fmla="*/ 1428 h 1488"/>
                <a:gd name="T28" fmla="*/ 486 w 806"/>
                <a:gd name="T29" fmla="*/ 1452 h 1488"/>
                <a:gd name="T30" fmla="*/ 548 w 806"/>
                <a:gd name="T31" fmla="*/ 1472 h 1488"/>
                <a:gd name="T32" fmla="*/ 612 w 806"/>
                <a:gd name="T33" fmla="*/ 1488 h 1488"/>
                <a:gd name="T34" fmla="*/ 612 w 806"/>
                <a:gd name="T35" fmla="*/ 896 h 1488"/>
                <a:gd name="T36" fmla="*/ 342 w 806"/>
                <a:gd name="T37" fmla="*/ 612 h 1488"/>
                <a:gd name="T38" fmla="*/ 612 w 806"/>
                <a:gd name="T39" fmla="*/ 342 h 1488"/>
                <a:gd name="T40" fmla="*/ 612 w 806"/>
                <a:gd name="T41" fmla="*/ 308 h 1488"/>
                <a:gd name="T42" fmla="*/ 616 w 806"/>
                <a:gd name="T43" fmla="*/ 260 h 1488"/>
                <a:gd name="T44" fmla="*/ 626 w 806"/>
                <a:gd name="T45" fmla="*/ 212 h 1488"/>
                <a:gd name="T46" fmla="*/ 644 w 806"/>
                <a:gd name="T47" fmla="*/ 166 h 1488"/>
                <a:gd name="T48" fmla="*/ 666 w 806"/>
                <a:gd name="T49" fmla="*/ 126 h 1488"/>
                <a:gd name="T50" fmla="*/ 694 w 806"/>
                <a:gd name="T51" fmla="*/ 88 h 1488"/>
                <a:gd name="T52" fmla="*/ 728 w 806"/>
                <a:gd name="T53" fmla="*/ 54 h 1488"/>
                <a:gd name="T54" fmla="*/ 766 w 806"/>
                <a:gd name="T55" fmla="*/ 26 h 1488"/>
                <a:gd name="T56" fmla="*/ 806 w 806"/>
                <a:gd name="T57" fmla="*/ 2 h 1488"/>
                <a:gd name="T58" fmla="*/ 752 w 806"/>
                <a:gd name="T59" fmla="*/ 0 h 1488"/>
                <a:gd name="T60" fmla="*/ 712 w 806"/>
                <a:gd name="T61" fmla="*/ 0 h 1488"/>
                <a:gd name="T62" fmla="*/ 638 w 806"/>
                <a:gd name="T63" fmla="*/ 8 h 1488"/>
                <a:gd name="T64" fmla="*/ 564 w 806"/>
                <a:gd name="T65" fmla="*/ 24 h 1488"/>
                <a:gd name="T66" fmla="*/ 494 w 806"/>
                <a:gd name="T67" fmla="*/ 46 h 1488"/>
                <a:gd name="T68" fmla="*/ 426 w 806"/>
                <a:gd name="T69" fmla="*/ 74 h 1488"/>
                <a:gd name="T70" fmla="*/ 362 w 806"/>
                <a:gd name="T71" fmla="*/ 108 h 1488"/>
                <a:gd name="T72" fmla="*/ 302 w 806"/>
                <a:gd name="T73" fmla="*/ 148 h 1488"/>
                <a:gd name="T74" fmla="*/ 246 w 806"/>
                <a:gd name="T75" fmla="*/ 194 h 1488"/>
                <a:gd name="T76" fmla="*/ 196 w 806"/>
                <a:gd name="T77" fmla="*/ 246 h 1488"/>
                <a:gd name="T78" fmla="*/ 150 w 806"/>
                <a:gd name="T79" fmla="*/ 302 h 1488"/>
                <a:gd name="T80" fmla="*/ 110 w 806"/>
                <a:gd name="T81" fmla="*/ 362 h 1488"/>
                <a:gd name="T82" fmla="*/ 74 w 806"/>
                <a:gd name="T83" fmla="*/ 424 h 1488"/>
                <a:gd name="T84" fmla="*/ 46 w 806"/>
                <a:gd name="T85" fmla="*/ 492 h 1488"/>
                <a:gd name="T86" fmla="*/ 24 w 806"/>
                <a:gd name="T87" fmla="*/ 562 h 1488"/>
                <a:gd name="T88" fmla="*/ 10 w 806"/>
                <a:gd name="T89" fmla="*/ 636 h 1488"/>
                <a:gd name="T90" fmla="*/ 2 w 806"/>
                <a:gd name="T91" fmla="*/ 712 h 1488"/>
                <a:gd name="T92" fmla="*/ 0 w 806"/>
                <a:gd name="T93" fmla="*/ 750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06" h="1488">
                  <a:moveTo>
                    <a:pt x="0" y="750"/>
                  </a:moveTo>
                  <a:lnTo>
                    <a:pt x="0" y="750"/>
                  </a:lnTo>
                  <a:lnTo>
                    <a:pt x="2" y="784"/>
                  </a:lnTo>
                  <a:lnTo>
                    <a:pt x="4" y="818"/>
                  </a:lnTo>
                  <a:lnTo>
                    <a:pt x="8" y="852"/>
                  </a:lnTo>
                  <a:lnTo>
                    <a:pt x="12" y="884"/>
                  </a:lnTo>
                  <a:lnTo>
                    <a:pt x="20" y="918"/>
                  </a:lnTo>
                  <a:lnTo>
                    <a:pt x="28" y="950"/>
                  </a:lnTo>
                  <a:lnTo>
                    <a:pt x="36" y="980"/>
                  </a:lnTo>
                  <a:lnTo>
                    <a:pt x="48" y="1012"/>
                  </a:lnTo>
                  <a:lnTo>
                    <a:pt x="60" y="1042"/>
                  </a:lnTo>
                  <a:lnTo>
                    <a:pt x="72" y="1070"/>
                  </a:lnTo>
                  <a:lnTo>
                    <a:pt x="86" y="1100"/>
                  </a:lnTo>
                  <a:lnTo>
                    <a:pt x="102" y="1128"/>
                  </a:lnTo>
                  <a:lnTo>
                    <a:pt x="120" y="1156"/>
                  </a:lnTo>
                  <a:lnTo>
                    <a:pt x="138" y="1182"/>
                  </a:lnTo>
                  <a:lnTo>
                    <a:pt x="156" y="1208"/>
                  </a:lnTo>
                  <a:lnTo>
                    <a:pt x="176" y="1232"/>
                  </a:lnTo>
                  <a:lnTo>
                    <a:pt x="196" y="1256"/>
                  </a:lnTo>
                  <a:lnTo>
                    <a:pt x="218" y="1280"/>
                  </a:lnTo>
                  <a:lnTo>
                    <a:pt x="242" y="1302"/>
                  </a:lnTo>
                  <a:lnTo>
                    <a:pt x="266" y="1322"/>
                  </a:lnTo>
                  <a:lnTo>
                    <a:pt x="290" y="1342"/>
                  </a:lnTo>
                  <a:lnTo>
                    <a:pt x="316" y="1362"/>
                  </a:lnTo>
                  <a:lnTo>
                    <a:pt x="342" y="1380"/>
                  </a:lnTo>
                  <a:lnTo>
                    <a:pt x="370" y="1396"/>
                  </a:lnTo>
                  <a:lnTo>
                    <a:pt x="398" y="1412"/>
                  </a:lnTo>
                  <a:lnTo>
                    <a:pt x="426" y="1428"/>
                  </a:lnTo>
                  <a:lnTo>
                    <a:pt x="456" y="1440"/>
                  </a:lnTo>
                  <a:lnTo>
                    <a:pt x="486" y="1452"/>
                  </a:lnTo>
                  <a:lnTo>
                    <a:pt x="516" y="1464"/>
                  </a:lnTo>
                  <a:lnTo>
                    <a:pt x="548" y="1472"/>
                  </a:lnTo>
                  <a:lnTo>
                    <a:pt x="580" y="1482"/>
                  </a:lnTo>
                  <a:lnTo>
                    <a:pt x="612" y="1488"/>
                  </a:lnTo>
                  <a:lnTo>
                    <a:pt x="612" y="1164"/>
                  </a:lnTo>
                  <a:lnTo>
                    <a:pt x="612" y="896"/>
                  </a:lnTo>
                  <a:lnTo>
                    <a:pt x="342" y="896"/>
                  </a:lnTo>
                  <a:lnTo>
                    <a:pt x="342" y="612"/>
                  </a:lnTo>
                  <a:lnTo>
                    <a:pt x="612" y="612"/>
                  </a:lnTo>
                  <a:lnTo>
                    <a:pt x="612" y="342"/>
                  </a:lnTo>
                  <a:lnTo>
                    <a:pt x="612" y="308"/>
                  </a:lnTo>
                  <a:lnTo>
                    <a:pt x="612" y="308"/>
                  </a:lnTo>
                  <a:lnTo>
                    <a:pt x="612" y="284"/>
                  </a:lnTo>
                  <a:lnTo>
                    <a:pt x="616" y="260"/>
                  </a:lnTo>
                  <a:lnTo>
                    <a:pt x="620" y="236"/>
                  </a:lnTo>
                  <a:lnTo>
                    <a:pt x="626" y="212"/>
                  </a:lnTo>
                  <a:lnTo>
                    <a:pt x="634" y="188"/>
                  </a:lnTo>
                  <a:lnTo>
                    <a:pt x="644" y="166"/>
                  </a:lnTo>
                  <a:lnTo>
                    <a:pt x="654" y="146"/>
                  </a:lnTo>
                  <a:lnTo>
                    <a:pt x="666" y="126"/>
                  </a:lnTo>
                  <a:lnTo>
                    <a:pt x="680" y="106"/>
                  </a:lnTo>
                  <a:lnTo>
                    <a:pt x="694" y="88"/>
                  </a:lnTo>
                  <a:lnTo>
                    <a:pt x="710" y="70"/>
                  </a:lnTo>
                  <a:lnTo>
                    <a:pt x="728" y="54"/>
                  </a:lnTo>
                  <a:lnTo>
                    <a:pt x="746" y="38"/>
                  </a:lnTo>
                  <a:lnTo>
                    <a:pt x="766" y="26"/>
                  </a:lnTo>
                  <a:lnTo>
                    <a:pt x="786" y="12"/>
                  </a:lnTo>
                  <a:lnTo>
                    <a:pt x="806" y="2"/>
                  </a:lnTo>
                  <a:lnTo>
                    <a:pt x="806" y="2"/>
                  </a:lnTo>
                  <a:lnTo>
                    <a:pt x="752" y="0"/>
                  </a:lnTo>
                  <a:lnTo>
                    <a:pt x="752" y="0"/>
                  </a:lnTo>
                  <a:lnTo>
                    <a:pt x="712" y="0"/>
                  </a:lnTo>
                  <a:lnTo>
                    <a:pt x="674" y="4"/>
                  </a:lnTo>
                  <a:lnTo>
                    <a:pt x="638" y="8"/>
                  </a:lnTo>
                  <a:lnTo>
                    <a:pt x="600" y="16"/>
                  </a:lnTo>
                  <a:lnTo>
                    <a:pt x="564" y="24"/>
                  </a:lnTo>
                  <a:lnTo>
                    <a:pt x="528" y="34"/>
                  </a:lnTo>
                  <a:lnTo>
                    <a:pt x="494" y="46"/>
                  </a:lnTo>
                  <a:lnTo>
                    <a:pt x="460" y="58"/>
                  </a:lnTo>
                  <a:lnTo>
                    <a:pt x="426" y="74"/>
                  </a:lnTo>
                  <a:lnTo>
                    <a:pt x="394" y="90"/>
                  </a:lnTo>
                  <a:lnTo>
                    <a:pt x="362" y="108"/>
                  </a:lnTo>
                  <a:lnTo>
                    <a:pt x="332" y="128"/>
                  </a:lnTo>
                  <a:lnTo>
                    <a:pt x="302" y="148"/>
                  </a:lnTo>
                  <a:lnTo>
                    <a:pt x="274" y="172"/>
                  </a:lnTo>
                  <a:lnTo>
                    <a:pt x="246" y="194"/>
                  </a:lnTo>
                  <a:lnTo>
                    <a:pt x="220" y="220"/>
                  </a:lnTo>
                  <a:lnTo>
                    <a:pt x="196" y="246"/>
                  </a:lnTo>
                  <a:lnTo>
                    <a:pt x="172" y="272"/>
                  </a:lnTo>
                  <a:lnTo>
                    <a:pt x="150" y="302"/>
                  </a:lnTo>
                  <a:lnTo>
                    <a:pt x="128" y="330"/>
                  </a:lnTo>
                  <a:lnTo>
                    <a:pt x="110" y="362"/>
                  </a:lnTo>
                  <a:lnTo>
                    <a:pt x="92" y="392"/>
                  </a:lnTo>
                  <a:lnTo>
                    <a:pt x="74" y="424"/>
                  </a:lnTo>
                  <a:lnTo>
                    <a:pt x="60" y="458"/>
                  </a:lnTo>
                  <a:lnTo>
                    <a:pt x="46" y="492"/>
                  </a:lnTo>
                  <a:lnTo>
                    <a:pt x="34" y="528"/>
                  </a:lnTo>
                  <a:lnTo>
                    <a:pt x="24" y="562"/>
                  </a:lnTo>
                  <a:lnTo>
                    <a:pt x="16" y="600"/>
                  </a:lnTo>
                  <a:lnTo>
                    <a:pt x="10" y="636"/>
                  </a:lnTo>
                  <a:lnTo>
                    <a:pt x="4" y="674"/>
                  </a:lnTo>
                  <a:lnTo>
                    <a:pt x="2" y="712"/>
                  </a:lnTo>
                  <a:lnTo>
                    <a:pt x="0" y="750"/>
                  </a:lnTo>
                  <a:lnTo>
                    <a:pt x="0" y="750"/>
                  </a:lnTo>
                  <a:close/>
                </a:path>
              </a:pathLst>
            </a:custGeom>
            <a:solidFill>
              <a:srgbClr val="FFC000"/>
            </a:solidFill>
            <a:ln w="9525">
              <a:solidFill>
                <a:srgbClr val="093650"/>
              </a:solidFill>
              <a:round/>
            </a:ln>
          </p:spPr>
          <p:txBody>
            <a:bodyPr vert="horz" wrap="square" lIns="91440" tIns="45720" rIns="91440" bIns="45720" numCol="1" anchor="t" anchorCtr="0" compatLnSpc="1"/>
            <a:lstStyle/>
            <a:p>
              <a:endParaRPr lang="en-AU">
                <a:latin typeface="仿宋_GB2312" panose="02010609030101010101" charset="-122"/>
              </a:endParaRPr>
            </a:p>
          </p:txBody>
        </p:sp>
        <p:sp>
          <p:nvSpPr>
            <p:cNvPr id="53" name="Freeform 7"/>
            <p:cNvSpPr/>
            <p:nvPr/>
          </p:nvSpPr>
          <p:spPr bwMode="auto">
            <a:xfrm>
              <a:off x="4657722" y="3300206"/>
              <a:ext cx="2362200" cy="1295400"/>
            </a:xfrm>
            <a:custGeom>
              <a:avLst/>
              <a:gdLst>
                <a:gd name="T0" fmla="*/ 1164 w 1488"/>
                <a:gd name="T1" fmla="*/ 206 h 816"/>
                <a:gd name="T2" fmla="*/ 896 w 1488"/>
                <a:gd name="T3" fmla="*/ 210 h 816"/>
                <a:gd name="T4" fmla="*/ 610 w 1488"/>
                <a:gd name="T5" fmla="*/ 480 h 816"/>
                <a:gd name="T6" fmla="*/ 342 w 1488"/>
                <a:gd name="T7" fmla="*/ 210 h 816"/>
                <a:gd name="T8" fmla="*/ 314 w 1488"/>
                <a:gd name="T9" fmla="*/ 206 h 816"/>
                <a:gd name="T10" fmla="*/ 288 w 1488"/>
                <a:gd name="T11" fmla="*/ 204 h 816"/>
                <a:gd name="T12" fmla="*/ 238 w 1488"/>
                <a:gd name="T13" fmla="*/ 196 h 816"/>
                <a:gd name="T14" fmla="*/ 190 w 1488"/>
                <a:gd name="T15" fmla="*/ 182 h 816"/>
                <a:gd name="T16" fmla="*/ 146 w 1488"/>
                <a:gd name="T17" fmla="*/ 160 h 816"/>
                <a:gd name="T18" fmla="*/ 106 w 1488"/>
                <a:gd name="T19" fmla="*/ 134 h 816"/>
                <a:gd name="T20" fmla="*/ 70 w 1488"/>
                <a:gd name="T21" fmla="*/ 102 h 816"/>
                <a:gd name="T22" fmla="*/ 38 w 1488"/>
                <a:gd name="T23" fmla="*/ 64 h 816"/>
                <a:gd name="T24" fmla="*/ 14 w 1488"/>
                <a:gd name="T25" fmla="*/ 22 h 816"/>
                <a:gd name="T26" fmla="*/ 2 w 1488"/>
                <a:gd name="T27" fmla="*/ 0 h 816"/>
                <a:gd name="T28" fmla="*/ 0 w 1488"/>
                <a:gd name="T29" fmla="*/ 66 h 816"/>
                <a:gd name="T30" fmla="*/ 0 w 1488"/>
                <a:gd name="T31" fmla="*/ 104 h 816"/>
                <a:gd name="T32" fmla="*/ 8 w 1488"/>
                <a:gd name="T33" fmla="*/ 180 h 816"/>
                <a:gd name="T34" fmla="*/ 24 w 1488"/>
                <a:gd name="T35" fmla="*/ 254 h 816"/>
                <a:gd name="T36" fmla="*/ 46 w 1488"/>
                <a:gd name="T37" fmla="*/ 324 h 816"/>
                <a:gd name="T38" fmla="*/ 74 w 1488"/>
                <a:gd name="T39" fmla="*/ 392 h 816"/>
                <a:gd name="T40" fmla="*/ 108 w 1488"/>
                <a:gd name="T41" fmla="*/ 456 h 816"/>
                <a:gd name="T42" fmla="*/ 148 w 1488"/>
                <a:gd name="T43" fmla="*/ 516 h 816"/>
                <a:gd name="T44" fmla="*/ 194 w 1488"/>
                <a:gd name="T45" fmla="*/ 570 h 816"/>
                <a:gd name="T46" fmla="*/ 246 w 1488"/>
                <a:gd name="T47" fmla="*/ 622 h 816"/>
                <a:gd name="T48" fmla="*/ 302 w 1488"/>
                <a:gd name="T49" fmla="*/ 668 h 816"/>
                <a:gd name="T50" fmla="*/ 360 w 1488"/>
                <a:gd name="T51" fmla="*/ 708 h 816"/>
                <a:gd name="T52" fmla="*/ 424 w 1488"/>
                <a:gd name="T53" fmla="*/ 742 h 816"/>
                <a:gd name="T54" fmla="*/ 492 w 1488"/>
                <a:gd name="T55" fmla="*/ 770 h 816"/>
                <a:gd name="T56" fmla="*/ 562 w 1488"/>
                <a:gd name="T57" fmla="*/ 792 h 816"/>
                <a:gd name="T58" fmla="*/ 636 w 1488"/>
                <a:gd name="T59" fmla="*/ 808 h 816"/>
                <a:gd name="T60" fmla="*/ 712 w 1488"/>
                <a:gd name="T61" fmla="*/ 816 h 816"/>
                <a:gd name="T62" fmla="*/ 750 w 1488"/>
                <a:gd name="T63" fmla="*/ 816 h 816"/>
                <a:gd name="T64" fmla="*/ 818 w 1488"/>
                <a:gd name="T65" fmla="*/ 814 h 816"/>
                <a:gd name="T66" fmla="*/ 884 w 1488"/>
                <a:gd name="T67" fmla="*/ 804 h 816"/>
                <a:gd name="T68" fmla="*/ 948 w 1488"/>
                <a:gd name="T69" fmla="*/ 790 h 816"/>
                <a:gd name="T70" fmla="*/ 1010 w 1488"/>
                <a:gd name="T71" fmla="*/ 770 h 816"/>
                <a:gd name="T72" fmla="*/ 1070 w 1488"/>
                <a:gd name="T73" fmla="*/ 744 h 816"/>
                <a:gd name="T74" fmla="*/ 1128 w 1488"/>
                <a:gd name="T75" fmla="*/ 714 h 816"/>
                <a:gd name="T76" fmla="*/ 1182 w 1488"/>
                <a:gd name="T77" fmla="*/ 680 h 816"/>
                <a:gd name="T78" fmla="*/ 1232 w 1488"/>
                <a:gd name="T79" fmla="*/ 642 h 816"/>
                <a:gd name="T80" fmla="*/ 1280 w 1488"/>
                <a:gd name="T81" fmla="*/ 598 h 816"/>
                <a:gd name="T82" fmla="*/ 1322 w 1488"/>
                <a:gd name="T83" fmla="*/ 552 h 816"/>
                <a:gd name="T84" fmla="*/ 1362 w 1488"/>
                <a:gd name="T85" fmla="*/ 502 h 816"/>
                <a:gd name="T86" fmla="*/ 1396 w 1488"/>
                <a:gd name="T87" fmla="*/ 448 h 816"/>
                <a:gd name="T88" fmla="*/ 1426 w 1488"/>
                <a:gd name="T89" fmla="*/ 390 h 816"/>
                <a:gd name="T90" fmla="*/ 1452 w 1488"/>
                <a:gd name="T91" fmla="*/ 332 h 816"/>
                <a:gd name="T92" fmla="*/ 1472 w 1488"/>
                <a:gd name="T93" fmla="*/ 270 h 816"/>
                <a:gd name="T94" fmla="*/ 1488 w 1488"/>
                <a:gd name="T95" fmla="*/ 206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88" h="816">
                  <a:moveTo>
                    <a:pt x="1488" y="206"/>
                  </a:moveTo>
                  <a:lnTo>
                    <a:pt x="1164" y="206"/>
                  </a:lnTo>
                  <a:lnTo>
                    <a:pt x="1164" y="210"/>
                  </a:lnTo>
                  <a:lnTo>
                    <a:pt x="896" y="210"/>
                  </a:lnTo>
                  <a:lnTo>
                    <a:pt x="896" y="480"/>
                  </a:lnTo>
                  <a:lnTo>
                    <a:pt x="610" y="480"/>
                  </a:lnTo>
                  <a:lnTo>
                    <a:pt x="610" y="210"/>
                  </a:lnTo>
                  <a:lnTo>
                    <a:pt x="342" y="210"/>
                  </a:lnTo>
                  <a:lnTo>
                    <a:pt x="342" y="206"/>
                  </a:lnTo>
                  <a:lnTo>
                    <a:pt x="314" y="206"/>
                  </a:lnTo>
                  <a:lnTo>
                    <a:pt x="314" y="206"/>
                  </a:lnTo>
                  <a:lnTo>
                    <a:pt x="288" y="204"/>
                  </a:lnTo>
                  <a:lnTo>
                    <a:pt x="264" y="202"/>
                  </a:lnTo>
                  <a:lnTo>
                    <a:pt x="238" y="196"/>
                  </a:lnTo>
                  <a:lnTo>
                    <a:pt x="214" y="190"/>
                  </a:lnTo>
                  <a:lnTo>
                    <a:pt x="190" y="182"/>
                  </a:lnTo>
                  <a:lnTo>
                    <a:pt x="168" y="172"/>
                  </a:lnTo>
                  <a:lnTo>
                    <a:pt x="146" y="160"/>
                  </a:lnTo>
                  <a:lnTo>
                    <a:pt x="126" y="148"/>
                  </a:lnTo>
                  <a:lnTo>
                    <a:pt x="106" y="134"/>
                  </a:lnTo>
                  <a:lnTo>
                    <a:pt x="88" y="118"/>
                  </a:lnTo>
                  <a:lnTo>
                    <a:pt x="70" y="102"/>
                  </a:lnTo>
                  <a:lnTo>
                    <a:pt x="54" y="84"/>
                  </a:lnTo>
                  <a:lnTo>
                    <a:pt x="38" y="64"/>
                  </a:lnTo>
                  <a:lnTo>
                    <a:pt x="26" y="44"/>
                  </a:lnTo>
                  <a:lnTo>
                    <a:pt x="14" y="22"/>
                  </a:lnTo>
                  <a:lnTo>
                    <a:pt x="2" y="0"/>
                  </a:lnTo>
                  <a:lnTo>
                    <a:pt x="2" y="0"/>
                  </a:lnTo>
                  <a:lnTo>
                    <a:pt x="0" y="34"/>
                  </a:lnTo>
                  <a:lnTo>
                    <a:pt x="0" y="66"/>
                  </a:lnTo>
                  <a:lnTo>
                    <a:pt x="0" y="66"/>
                  </a:lnTo>
                  <a:lnTo>
                    <a:pt x="0" y="104"/>
                  </a:lnTo>
                  <a:lnTo>
                    <a:pt x="4" y="142"/>
                  </a:lnTo>
                  <a:lnTo>
                    <a:pt x="8" y="180"/>
                  </a:lnTo>
                  <a:lnTo>
                    <a:pt x="14" y="218"/>
                  </a:lnTo>
                  <a:lnTo>
                    <a:pt x="24" y="254"/>
                  </a:lnTo>
                  <a:lnTo>
                    <a:pt x="34" y="290"/>
                  </a:lnTo>
                  <a:lnTo>
                    <a:pt x="46" y="324"/>
                  </a:lnTo>
                  <a:lnTo>
                    <a:pt x="58" y="358"/>
                  </a:lnTo>
                  <a:lnTo>
                    <a:pt x="74" y="392"/>
                  </a:lnTo>
                  <a:lnTo>
                    <a:pt x="90" y="424"/>
                  </a:lnTo>
                  <a:lnTo>
                    <a:pt x="108" y="456"/>
                  </a:lnTo>
                  <a:lnTo>
                    <a:pt x="128" y="486"/>
                  </a:lnTo>
                  <a:lnTo>
                    <a:pt x="148" y="516"/>
                  </a:lnTo>
                  <a:lnTo>
                    <a:pt x="170" y="544"/>
                  </a:lnTo>
                  <a:lnTo>
                    <a:pt x="194" y="570"/>
                  </a:lnTo>
                  <a:lnTo>
                    <a:pt x="220" y="596"/>
                  </a:lnTo>
                  <a:lnTo>
                    <a:pt x="246" y="622"/>
                  </a:lnTo>
                  <a:lnTo>
                    <a:pt x="272" y="646"/>
                  </a:lnTo>
                  <a:lnTo>
                    <a:pt x="302" y="668"/>
                  </a:lnTo>
                  <a:lnTo>
                    <a:pt x="330" y="688"/>
                  </a:lnTo>
                  <a:lnTo>
                    <a:pt x="360" y="708"/>
                  </a:lnTo>
                  <a:lnTo>
                    <a:pt x="392" y="726"/>
                  </a:lnTo>
                  <a:lnTo>
                    <a:pt x="424" y="742"/>
                  </a:lnTo>
                  <a:lnTo>
                    <a:pt x="458" y="758"/>
                  </a:lnTo>
                  <a:lnTo>
                    <a:pt x="492" y="770"/>
                  </a:lnTo>
                  <a:lnTo>
                    <a:pt x="526" y="782"/>
                  </a:lnTo>
                  <a:lnTo>
                    <a:pt x="562" y="792"/>
                  </a:lnTo>
                  <a:lnTo>
                    <a:pt x="598" y="802"/>
                  </a:lnTo>
                  <a:lnTo>
                    <a:pt x="636" y="808"/>
                  </a:lnTo>
                  <a:lnTo>
                    <a:pt x="674" y="812"/>
                  </a:lnTo>
                  <a:lnTo>
                    <a:pt x="712" y="816"/>
                  </a:lnTo>
                  <a:lnTo>
                    <a:pt x="750" y="816"/>
                  </a:lnTo>
                  <a:lnTo>
                    <a:pt x="750" y="816"/>
                  </a:lnTo>
                  <a:lnTo>
                    <a:pt x="784" y="816"/>
                  </a:lnTo>
                  <a:lnTo>
                    <a:pt x="818" y="814"/>
                  </a:lnTo>
                  <a:lnTo>
                    <a:pt x="852" y="810"/>
                  </a:lnTo>
                  <a:lnTo>
                    <a:pt x="884" y="804"/>
                  </a:lnTo>
                  <a:lnTo>
                    <a:pt x="916" y="798"/>
                  </a:lnTo>
                  <a:lnTo>
                    <a:pt x="948" y="790"/>
                  </a:lnTo>
                  <a:lnTo>
                    <a:pt x="980" y="780"/>
                  </a:lnTo>
                  <a:lnTo>
                    <a:pt x="1010" y="770"/>
                  </a:lnTo>
                  <a:lnTo>
                    <a:pt x="1042" y="758"/>
                  </a:lnTo>
                  <a:lnTo>
                    <a:pt x="1070" y="744"/>
                  </a:lnTo>
                  <a:lnTo>
                    <a:pt x="1100" y="730"/>
                  </a:lnTo>
                  <a:lnTo>
                    <a:pt x="1128" y="714"/>
                  </a:lnTo>
                  <a:lnTo>
                    <a:pt x="1154" y="698"/>
                  </a:lnTo>
                  <a:lnTo>
                    <a:pt x="1182" y="680"/>
                  </a:lnTo>
                  <a:lnTo>
                    <a:pt x="1208" y="662"/>
                  </a:lnTo>
                  <a:lnTo>
                    <a:pt x="1232" y="642"/>
                  </a:lnTo>
                  <a:lnTo>
                    <a:pt x="1256" y="620"/>
                  </a:lnTo>
                  <a:lnTo>
                    <a:pt x="1280" y="598"/>
                  </a:lnTo>
                  <a:lnTo>
                    <a:pt x="1302" y="576"/>
                  </a:lnTo>
                  <a:lnTo>
                    <a:pt x="1322" y="552"/>
                  </a:lnTo>
                  <a:lnTo>
                    <a:pt x="1342" y="526"/>
                  </a:lnTo>
                  <a:lnTo>
                    <a:pt x="1362" y="502"/>
                  </a:lnTo>
                  <a:lnTo>
                    <a:pt x="1380" y="474"/>
                  </a:lnTo>
                  <a:lnTo>
                    <a:pt x="1396" y="448"/>
                  </a:lnTo>
                  <a:lnTo>
                    <a:pt x="1412" y="420"/>
                  </a:lnTo>
                  <a:lnTo>
                    <a:pt x="1426" y="390"/>
                  </a:lnTo>
                  <a:lnTo>
                    <a:pt x="1440" y="362"/>
                  </a:lnTo>
                  <a:lnTo>
                    <a:pt x="1452" y="332"/>
                  </a:lnTo>
                  <a:lnTo>
                    <a:pt x="1464" y="300"/>
                  </a:lnTo>
                  <a:lnTo>
                    <a:pt x="1472" y="270"/>
                  </a:lnTo>
                  <a:lnTo>
                    <a:pt x="1480" y="238"/>
                  </a:lnTo>
                  <a:lnTo>
                    <a:pt x="1488" y="206"/>
                  </a:lnTo>
                  <a:lnTo>
                    <a:pt x="1488" y="206"/>
                  </a:lnTo>
                  <a:close/>
                </a:path>
              </a:pathLst>
            </a:custGeom>
            <a:solidFill>
              <a:schemeClr val="bg1"/>
            </a:solidFill>
            <a:ln>
              <a:solidFill>
                <a:srgbClr val="093650"/>
              </a:solidFill>
            </a:ln>
          </p:spPr>
          <p:txBody>
            <a:bodyPr vert="horz" wrap="square" lIns="91440" tIns="45720" rIns="91440" bIns="45720" numCol="1" anchor="t" anchorCtr="0" compatLnSpc="1"/>
            <a:lstStyle/>
            <a:p>
              <a:endParaRPr lang="en-AU">
                <a:latin typeface="仿宋_GB2312" panose="02010609030101010101" charset="-122"/>
              </a:endParaRPr>
            </a:p>
          </p:txBody>
        </p:sp>
        <p:sp>
          <p:nvSpPr>
            <p:cNvPr id="54" name="Freeform 9"/>
            <p:cNvSpPr/>
            <p:nvPr/>
          </p:nvSpPr>
          <p:spPr bwMode="auto">
            <a:xfrm>
              <a:off x="5761037" y="2236581"/>
              <a:ext cx="1289050" cy="2359025"/>
            </a:xfrm>
            <a:custGeom>
              <a:avLst/>
              <a:gdLst>
                <a:gd name="T0" fmla="*/ 206 w 812"/>
                <a:gd name="T1" fmla="*/ 598 h 1486"/>
                <a:gd name="T2" fmla="*/ 476 w 812"/>
                <a:gd name="T3" fmla="*/ 882 h 1486"/>
                <a:gd name="T4" fmla="*/ 206 w 812"/>
                <a:gd name="T5" fmla="*/ 1172 h 1486"/>
                <a:gd name="T6" fmla="*/ 206 w 812"/>
                <a:gd name="T7" fmla="*/ 1198 h 1486"/>
                <a:gd name="T8" fmla="*/ 198 w 812"/>
                <a:gd name="T9" fmla="*/ 1248 h 1486"/>
                <a:gd name="T10" fmla="*/ 184 w 812"/>
                <a:gd name="T11" fmla="*/ 1296 h 1486"/>
                <a:gd name="T12" fmla="*/ 162 w 812"/>
                <a:gd name="T13" fmla="*/ 1340 h 1486"/>
                <a:gd name="T14" fmla="*/ 134 w 812"/>
                <a:gd name="T15" fmla="*/ 1380 h 1486"/>
                <a:gd name="T16" fmla="*/ 102 w 812"/>
                <a:gd name="T17" fmla="*/ 1418 h 1486"/>
                <a:gd name="T18" fmla="*/ 64 w 812"/>
                <a:gd name="T19" fmla="*/ 1448 h 1486"/>
                <a:gd name="T20" fmla="*/ 22 w 812"/>
                <a:gd name="T21" fmla="*/ 1474 h 1486"/>
                <a:gd name="T22" fmla="*/ 0 w 812"/>
                <a:gd name="T23" fmla="*/ 1484 h 1486"/>
                <a:gd name="T24" fmla="*/ 62 w 812"/>
                <a:gd name="T25" fmla="*/ 1486 h 1486"/>
                <a:gd name="T26" fmla="*/ 100 w 812"/>
                <a:gd name="T27" fmla="*/ 1486 h 1486"/>
                <a:gd name="T28" fmla="*/ 176 w 812"/>
                <a:gd name="T29" fmla="*/ 1478 h 1486"/>
                <a:gd name="T30" fmla="*/ 250 w 812"/>
                <a:gd name="T31" fmla="*/ 1464 h 1486"/>
                <a:gd name="T32" fmla="*/ 320 w 812"/>
                <a:gd name="T33" fmla="*/ 1442 h 1486"/>
                <a:gd name="T34" fmla="*/ 386 w 812"/>
                <a:gd name="T35" fmla="*/ 1412 h 1486"/>
                <a:gd name="T36" fmla="*/ 450 w 812"/>
                <a:gd name="T37" fmla="*/ 1378 h 1486"/>
                <a:gd name="T38" fmla="*/ 510 w 812"/>
                <a:gd name="T39" fmla="*/ 1338 h 1486"/>
                <a:gd name="T40" fmla="*/ 566 w 812"/>
                <a:gd name="T41" fmla="*/ 1292 h 1486"/>
                <a:gd name="T42" fmla="*/ 618 w 812"/>
                <a:gd name="T43" fmla="*/ 1242 h 1486"/>
                <a:gd name="T44" fmla="*/ 662 w 812"/>
                <a:gd name="T45" fmla="*/ 1186 h 1486"/>
                <a:gd name="T46" fmla="*/ 704 w 812"/>
                <a:gd name="T47" fmla="*/ 1126 h 1486"/>
                <a:gd name="T48" fmla="*/ 738 w 812"/>
                <a:gd name="T49" fmla="*/ 1062 h 1486"/>
                <a:gd name="T50" fmla="*/ 766 w 812"/>
                <a:gd name="T51" fmla="*/ 994 h 1486"/>
                <a:gd name="T52" fmla="*/ 788 w 812"/>
                <a:gd name="T53" fmla="*/ 924 h 1486"/>
                <a:gd name="T54" fmla="*/ 804 w 812"/>
                <a:gd name="T55" fmla="*/ 850 h 1486"/>
                <a:gd name="T56" fmla="*/ 812 w 812"/>
                <a:gd name="T57" fmla="*/ 776 h 1486"/>
                <a:gd name="T58" fmla="*/ 812 w 812"/>
                <a:gd name="T59" fmla="*/ 736 h 1486"/>
                <a:gd name="T60" fmla="*/ 810 w 812"/>
                <a:gd name="T61" fmla="*/ 668 h 1486"/>
                <a:gd name="T62" fmla="*/ 800 w 812"/>
                <a:gd name="T63" fmla="*/ 602 h 1486"/>
                <a:gd name="T64" fmla="*/ 786 w 812"/>
                <a:gd name="T65" fmla="*/ 538 h 1486"/>
                <a:gd name="T66" fmla="*/ 766 w 812"/>
                <a:gd name="T67" fmla="*/ 476 h 1486"/>
                <a:gd name="T68" fmla="*/ 742 w 812"/>
                <a:gd name="T69" fmla="*/ 418 h 1486"/>
                <a:gd name="T70" fmla="*/ 712 w 812"/>
                <a:gd name="T71" fmla="*/ 360 h 1486"/>
                <a:gd name="T72" fmla="*/ 678 w 812"/>
                <a:gd name="T73" fmla="*/ 308 h 1486"/>
                <a:gd name="T74" fmla="*/ 638 w 812"/>
                <a:gd name="T75" fmla="*/ 256 h 1486"/>
                <a:gd name="T76" fmla="*/ 596 w 812"/>
                <a:gd name="T77" fmla="*/ 210 h 1486"/>
                <a:gd name="T78" fmla="*/ 550 w 812"/>
                <a:gd name="T79" fmla="*/ 166 h 1486"/>
                <a:gd name="T80" fmla="*/ 500 w 812"/>
                <a:gd name="T81" fmla="*/ 128 h 1486"/>
                <a:gd name="T82" fmla="*/ 446 w 812"/>
                <a:gd name="T83" fmla="*/ 92 h 1486"/>
                <a:gd name="T84" fmla="*/ 390 w 812"/>
                <a:gd name="T85" fmla="*/ 62 h 1486"/>
                <a:gd name="T86" fmla="*/ 332 w 812"/>
                <a:gd name="T87" fmla="*/ 36 h 1486"/>
                <a:gd name="T88" fmla="*/ 270 w 812"/>
                <a:gd name="T89" fmla="*/ 16 h 1486"/>
                <a:gd name="T90" fmla="*/ 206 w 812"/>
                <a:gd name="T91" fmla="*/ 0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12" h="1486">
                  <a:moveTo>
                    <a:pt x="206" y="0"/>
                  </a:moveTo>
                  <a:lnTo>
                    <a:pt x="206" y="598"/>
                  </a:lnTo>
                  <a:lnTo>
                    <a:pt x="476" y="598"/>
                  </a:lnTo>
                  <a:lnTo>
                    <a:pt x="476" y="882"/>
                  </a:lnTo>
                  <a:lnTo>
                    <a:pt x="206" y="882"/>
                  </a:lnTo>
                  <a:lnTo>
                    <a:pt x="206" y="1172"/>
                  </a:lnTo>
                  <a:lnTo>
                    <a:pt x="206" y="1172"/>
                  </a:lnTo>
                  <a:lnTo>
                    <a:pt x="206" y="1198"/>
                  </a:lnTo>
                  <a:lnTo>
                    <a:pt x="202" y="1224"/>
                  </a:lnTo>
                  <a:lnTo>
                    <a:pt x="198" y="1248"/>
                  </a:lnTo>
                  <a:lnTo>
                    <a:pt x="192" y="1272"/>
                  </a:lnTo>
                  <a:lnTo>
                    <a:pt x="184" y="1296"/>
                  </a:lnTo>
                  <a:lnTo>
                    <a:pt x="174" y="1318"/>
                  </a:lnTo>
                  <a:lnTo>
                    <a:pt x="162" y="1340"/>
                  </a:lnTo>
                  <a:lnTo>
                    <a:pt x="148" y="1362"/>
                  </a:lnTo>
                  <a:lnTo>
                    <a:pt x="134" y="1380"/>
                  </a:lnTo>
                  <a:lnTo>
                    <a:pt x="118" y="1400"/>
                  </a:lnTo>
                  <a:lnTo>
                    <a:pt x="102" y="1418"/>
                  </a:lnTo>
                  <a:lnTo>
                    <a:pt x="84" y="1434"/>
                  </a:lnTo>
                  <a:lnTo>
                    <a:pt x="64" y="1448"/>
                  </a:lnTo>
                  <a:lnTo>
                    <a:pt x="44" y="1462"/>
                  </a:lnTo>
                  <a:lnTo>
                    <a:pt x="22" y="1474"/>
                  </a:lnTo>
                  <a:lnTo>
                    <a:pt x="0" y="1484"/>
                  </a:lnTo>
                  <a:lnTo>
                    <a:pt x="0" y="1484"/>
                  </a:lnTo>
                  <a:lnTo>
                    <a:pt x="30" y="1486"/>
                  </a:lnTo>
                  <a:lnTo>
                    <a:pt x="62" y="1486"/>
                  </a:lnTo>
                  <a:lnTo>
                    <a:pt x="62" y="1486"/>
                  </a:lnTo>
                  <a:lnTo>
                    <a:pt x="100" y="1486"/>
                  </a:lnTo>
                  <a:lnTo>
                    <a:pt x="138" y="1484"/>
                  </a:lnTo>
                  <a:lnTo>
                    <a:pt x="176" y="1478"/>
                  </a:lnTo>
                  <a:lnTo>
                    <a:pt x="212" y="1472"/>
                  </a:lnTo>
                  <a:lnTo>
                    <a:pt x="250" y="1464"/>
                  </a:lnTo>
                  <a:lnTo>
                    <a:pt x="284" y="1454"/>
                  </a:lnTo>
                  <a:lnTo>
                    <a:pt x="320" y="1442"/>
                  </a:lnTo>
                  <a:lnTo>
                    <a:pt x="354" y="1428"/>
                  </a:lnTo>
                  <a:lnTo>
                    <a:pt x="386" y="1412"/>
                  </a:lnTo>
                  <a:lnTo>
                    <a:pt x="420" y="1396"/>
                  </a:lnTo>
                  <a:lnTo>
                    <a:pt x="450" y="1378"/>
                  </a:lnTo>
                  <a:lnTo>
                    <a:pt x="482" y="1358"/>
                  </a:lnTo>
                  <a:lnTo>
                    <a:pt x="510" y="1338"/>
                  </a:lnTo>
                  <a:lnTo>
                    <a:pt x="538" y="1316"/>
                  </a:lnTo>
                  <a:lnTo>
                    <a:pt x="566" y="1292"/>
                  </a:lnTo>
                  <a:lnTo>
                    <a:pt x="592" y="1268"/>
                  </a:lnTo>
                  <a:lnTo>
                    <a:pt x="618" y="1242"/>
                  </a:lnTo>
                  <a:lnTo>
                    <a:pt x="640" y="1214"/>
                  </a:lnTo>
                  <a:lnTo>
                    <a:pt x="662" y="1186"/>
                  </a:lnTo>
                  <a:lnTo>
                    <a:pt x="684" y="1156"/>
                  </a:lnTo>
                  <a:lnTo>
                    <a:pt x="704" y="1126"/>
                  </a:lnTo>
                  <a:lnTo>
                    <a:pt x="722" y="1094"/>
                  </a:lnTo>
                  <a:lnTo>
                    <a:pt x="738" y="1062"/>
                  </a:lnTo>
                  <a:lnTo>
                    <a:pt x="754" y="1028"/>
                  </a:lnTo>
                  <a:lnTo>
                    <a:pt x="766" y="994"/>
                  </a:lnTo>
                  <a:lnTo>
                    <a:pt x="778" y="960"/>
                  </a:lnTo>
                  <a:lnTo>
                    <a:pt x="788" y="924"/>
                  </a:lnTo>
                  <a:lnTo>
                    <a:pt x="796" y="888"/>
                  </a:lnTo>
                  <a:lnTo>
                    <a:pt x="804" y="850"/>
                  </a:lnTo>
                  <a:lnTo>
                    <a:pt x="808" y="814"/>
                  </a:lnTo>
                  <a:lnTo>
                    <a:pt x="812" y="776"/>
                  </a:lnTo>
                  <a:lnTo>
                    <a:pt x="812" y="736"/>
                  </a:lnTo>
                  <a:lnTo>
                    <a:pt x="812" y="736"/>
                  </a:lnTo>
                  <a:lnTo>
                    <a:pt x="812" y="702"/>
                  </a:lnTo>
                  <a:lnTo>
                    <a:pt x="810" y="668"/>
                  </a:lnTo>
                  <a:lnTo>
                    <a:pt x="806" y="636"/>
                  </a:lnTo>
                  <a:lnTo>
                    <a:pt x="800" y="602"/>
                  </a:lnTo>
                  <a:lnTo>
                    <a:pt x="794" y="570"/>
                  </a:lnTo>
                  <a:lnTo>
                    <a:pt x="786" y="538"/>
                  </a:lnTo>
                  <a:lnTo>
                    <a:pt x="776" y="508"/>
                  </a:lnTo>
                  <a:lnTo>
                    <a:pt x="766" y="476"/>
                  </a:lnTo>
                  <a:lnTo>
                    <a:pt x="754" y="446"/>
                  </a:lnTo>
                  <a:lnTo>
                    <a:pt x="742" y="418"/>
                  </a:lnTo>
                  <a:lnTo>
                    <a:pt x="726" y="388"/>
                  </a:lnTo>
                  <a:lnTo>
                    <a:pt x="712" y="360"/>
                  </a:lnTo>
                  <a:lnTo>
                    <a:pt x="694" y="334"/>
                  </a:lnTo>
                  <a:lnTo>
                    <a:pt x="678" y="308"/>
                  </a:lnTo>
                  <a:lnTo>
                    <a:pt x="658" y="282"/>
                  </a:lnTo>
                  <a:lnTo>
                    <a:pt x="638" y="256"/>
                  </a:lnTo>
                  <a:lnTo>
                    <a:pt x="618" y="232"/>
                  </a:lnTo>
                  <a:lnTo>
                    <a:pt x="596" y="210"/>
                  </a:lnTo>
                  <a:lnTo>
                    <a:pt x="574" y="188"/>
                  </a:lnTo>
                  <a:lnTo>
                    <a:pt x="550" y="166"/>
                  </a:lnTo>
                  <a:lnTo>
                    <a:pt x="526" y="146"/>
                  </a:lnTo>
                  <a:lnTo>
                    <a:pt x="500" y="128"/>
                  </a:lnTo>
                  <a:lnTo>
                    <a:pt x="474" y="110"/>
                  </a:lnTo>
                  <a:lnTo>
                    <a:pt x="446" y="92"/>
                  </a:lnTo>
                  <a:lnTo>
                    <a:pt x="418" y="76"/>
                  </a:lnTo>
                  <a:lnTo>
                    <a:pt x="390" y="62"/>
                  </a:lnTo>
                  <a:lnTo>
                    <a:pt x="362" y="48"/>
                  </a:lnTo>
                  <a:lnTo>
                    <a:pt x="332" y="36"/>
                  </a:lnTo>
                  <a:lnTo>
                    <a:pt x="302" y="24"/>
                  </a:lnTo>
                  <a:lnTo>
                    <a:pt x="270" y="16"/>
                  </a:lnTo>
                  <a:lnTo>
                    <a:pt x="238" y="6"/>
                  </a:lnTo>
                  <a:lnTo>
                    <a:pt x="206" y="0"/>
                  </a:lnTo>
                  <a:lnTo>
                    <a:pt x="206" y="0"/>
                  </a:lnTo>
                  <a:close/>
                </a:path>
              </a:pathLst>
            </a:custGeom>
            <a:solidFill>
              <a:srgbClr val="FFC000"/>
            </a:solidFill>
            <a:ln>
              <a:solidFill>
                <a:srgbClr val="093650"/>
              </a:solidFill>
            </a:ln>
          </p:spPr>
          <p:txBody>
            <a:bodyPr vert="horz" wrap="square" lIns="91440" tIns="45720" rIns="91440" bIns="45720" numCol="1" anchor="t" anchorCtr="0" compatLnSpc="1"/>
            <a:lstStyle/>
            <a:p>
              <a:endParaRPr lang="en-AU">
                <a:latin typeface="仿宋_GB2312" panose="02010609030101010101" charset="-122"/>
              </a:endParaRPr>
            </a:p>
          </p:txBody>
        </p:sp>
        <p:sp>
          <p:nvSpPr>
            <p:cNvPr id="55" name="Freeform 11"/>
            <p:cNvSpPr/>
            <p:nvPr/>
          </p:nvSpPr>
          <p:spPr bwMode="auto">
            <a:xfrm>
              <a:off x="5637212" y="2217531"/>
              <a:ext cx="1412875" cy="1270000"/>
            </a:xfrm>
            <a:custGeom>
              <a:avLst/>
              <a:gdLst>
                <a:gd name="T0" fmla="*/ 284 w 890"/>
                <a:gd name="T1" fmla="*/ 342 h 800"/>
                <a:gd name="T2" fmla="*/ 580 w 890"/>
                <a:gd name="T3" fmla="*/ 604 h 800"/>
                <a:gd name="T4" fmla="*/ 606 w 890"/>
                <a:gd name="T5" fmla="*/ 606 h 800"/>
                <a:gd name="T6" fmla="*/ 654 w 890"/>
                <a:gd name="T7" fmla="*/ 612 h 800"/>
                <a:gd name="T8" fmla="*/ 700 w 890"/>
                <a:gd name="T9" fmla="*/ 626 h 800"/>
                <a:gd name="T10" fmla="*/ 744 w 890"/>
                <a:gd name="T11" fmla="*/ 646 h 800"/>
                <a:gd name="T12" fmla="*/ 784 w 890"/>
                <a:gd name="T13" fmla="*/ 672 h 800"/>
                <a:gd name="T14" fmla="*/ 820 w 890"/>
                <a:gd name="T15" fmla="*/ 704 h 800"/>
                <a:gd name="T16" fmla="*/ 850 w 890"/>
                <a:gd name="T17" fmla="*/ 740 h 800"/>
                <a:gd name="T18" fmla="*/ 876 w 890"/>
                <a:gd name="T19" fmla="*/ 778 h 800"/>
                <a:gd name="T20" fmla="*/ 888 w 890"/>
                <a:gd name="T21" fmla="*/ 800 h 800"/>
                <a:gd name="T22" fmla="*/ 890 w 890"/>
                <a:gd name="T23" fmla="*/ 750 h 800"/>
                <a:gd name="T24" fmla="*/ 886 w 890"/>
                <a:gd name="T25" fmla="*/ 676 h 800"/>
                <a:gd name="T26" fmla="*/ 876 w 890"/>
                <a:gd name="T27" fmla="*/ 604 h 800"/>
                <a:gd name="T28" fmla="*/ 858 w 890"/>
                <a:gd name="T29" fmla="*/ 536 h 800"/>
                <a:gd name="T30" fmla="*/ 836 w 890"/>
                <a:gd name="T31" fmla="*/ 470 h 800"/>
                <a:gd name="T32" fmla="*/ 806 w 890"/>
                <a:gd name="T33" fmla="*/ 406 h 800"/>
                <a:gd name="T34" fmla="*/ 772 w 890"/>
                <a:gd name="T35" fmla="*/ 346 h 800"/>
                <a:gd name="T36" fmla="*/ 732 w 890"/>
                <a:gd name="T37" fmla="*/ 290 h 800"/>
                <a:gd name="T38" fmla="*/ 688 w 890"/>
                <a:gd name="T39" fmla="*/ 238 h 800"/>
                <a:gd name="T40" fmla="*/ 638 w 890"/>
                <a:gd name="T41" fmla="*/ 190 h 800"/>
                <a:gd name="T42" fmla="*/ 584 w 890"/>
                <a:gd name="T43" fmla="*/ 146 h 800"/>
                <a:gd name="T44" fmla="*/ 528 w 890"/>
                <a:gd name="T45" fmla="*/ 108 h 800"/>
                <a:gd name="T46" fmla="*/ 466 w 890"/>
                <a:gd name="T47" fmla="*/ 74 h 800"/>
                <a:gd name="T48" fmla="*/ 402 w 890"/>
                <a:gd name="T49" fmla="*/ 46 h 800"/>
                <a:gd name="T50" fmla="*/ 336 w 890"/>
                <a:gd name="T51" fmla="*/ 24 h 800"/>
                <a:gd name="T52" fmla="*/ 266 w 890"/>
                <a:gd name="T53" fmla="*/ 10 h 800"/>
                <a:gd name="T54" fmla="*/ 194 w 890"/>
                <a:gd name="T55" fmla="*/ 0 h 800"/>
                <a:gd name="T56" fmla="*/ 172 w 890"/>
                <a:gd name="T57" fmla="*/ 12 h 800"/>
                <a:gd name="T58" fmla="*/ 134 w 890"/>
                <a:gd name="T59" fmla="*/ 38 h 800"/>
                <a:gd name="T60" fmla="*/ 98 w 890"/>
                <a:gd name="T61" fmla="*/ 70 h 800"/>
                <a:gd name="T62" fmla="*/ 68 w 890"/>
                <a:gd name="T63" fmla="*/ 104 h 800"/>
                <a:gd name="T64" fmla="*/ 42 w 890"/>
                <a:gd name="T65" fmla="*/ 144 h 800"/>
                <a:gd name="T66" fmla="*/ 22 w 890"/>
                <a:gd name="T67" fmla="*/ 188 h 800"/>
                <a:gd name="T68" fmla="*/ 8 w 890"/>
                <a:gd name="T69" fmla="*/ 234 h 800"/>
                <a:gd name="T70" fmla="*/ 0 w 890"/>
                <a:gd name="T71" fmla="*/ 282 h 800"/>
                <a:gd name="T72" fmla="*/ 0 w 890"/>
                <a:gd name="T73" fmla="*/ 34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0" h="800">
                  <a:moveTo>
                    <a:pt x="0" y="342"/>
                  </a:moveTo>
                  <a:lnTo>
                    <a:pt x="284" y="342"/>
                  </a:lnTo>
                  <a:lnTo>
                    <a:pt x="284" y="604"/>
                  </a:lnTo>
                  <a:lnTo>
                    <a:pt x="580" y="604"/>
                  </a:lnTo>
                  <a:lnTo>
                    <a:pt x="580" y="604"/>
                  </a:lnTo>
                  <a:lnTo>
                    <a:pt x="606" y="606"/>
                  </a:lnTo>
                  <a:lnTo>
                    <a:pt x="630" y="608"/>
                  </a:lnTo>
                  <a:lnTo>
                    <a:pt x="654" y="612"/>
                  </a:lnTo>
                  <a:lnTo>
                    <a:pt x="678" y="618"/>
                  </a:lnTo>
                  <a:lnTo>
                    <a:pt x="700" y="626"/>
                  </a:lnTo>
                  <a:lnTo>
                    <a:pt x="722" y="636"/>
                  </a:lnTo>
                  <a:lnTo>
                    <a:pt x="744" y="646"/>
                  </a:lnTo>
                  <a:lnTo>
                    <a:pt x="764" y="660"/>
                  </a:lnTo>
                  <a:lnTo>
                    <a:pt x="784" y="672"/>
                  </a:lnTo>
                  <a:lnTo>
                    <a:pt x="802" y="688"/>
                  </a:lnTo>
                  <a:lnTo>
                    <a:pt x="820" y="704"/>
                  </a:lnTo>
                  <a:lnTo>
                    <a:pt x="836" y="720"/>
                  </a:lnTo>
                  <a:lnTo>
                    <a:pt x="850" y="740"/>
                  </a:lnTo>
                  <a:lnTo>
                    <a:pt x="864" y="758"/>
                  </a:lnTo>
                  <a:lnTo>
                    <a:pt x="876" y="778"/>
                  </a:lnTo>
                  <a:lnTo>
                    <a:pt x="888" y="800"/>
                  </a:lnTo>
                  <a:lnTo>
                    <a:pt x="888" y="800"/>
                  </a:lnTo>
                  <a:lnTo>
                    <a:pt x="890" y="750"/>
                  </a:lnTo>
                  <a:lnTo>
                    <a:pt x="890" y="750"/>
                  </a:lnTo>
                  <a:lnTo>
                    <a:pt x="888" y="712"/>
                  </a:lnTo>
                  <a:lnTo>
                    <a:pt x="886" y="676"/>
                  </a:lnTo>
                  <a:lnTo>
                    <a:pt x="882" y="640"/>
                  </a:lnTo>
                  <a:lnTo>
                    <a:pt x="876" y="604"/>
                  </a:lnTo>
                  <a:lnTo>
                    <a:pt x="868" y="570"/>
                  </a:lnTo>
                  <a:lnTo>
                    <a:pt x="858" y="536"/>
                  </a:lnTo>
                  <a:lnTo>
                    <a:pt x="848" y="502"/>
                  </a:lnTo>
                  <a:lnTo>
                    <a:pt x="836" y="470"/>
                  </a:lnTo>
                  <a:lnTo>
                    <a:pt x="822" y="438"/>
                  </a:lnTo>
                  <a:lnTo>
                    <a:pt x="806" y="406"/>
                  </a:lnTo>
                  <a:lnTo>
                    <a:pt x="790" y="376"/>
                  </a:lnTo>
                  <a:lnTo>
                    <a:pt x="772" y="346"/>
                  </a:lnTo>
                  <a:lnTo>
                    <a:pt x="752" y="318"/>
                  </a:lnTo>
                  <a:lnTo>
                    <a:pt x="732" y="290"/>
                  </a:lnTo>
                  <a:lnTo>
                    <a:pt x="710" y="264"/>
                  </a:lnTo>
                  <a:lnTo>
                    <a:pt x="688" y="238"/>
                  </a:lnTo>
                  <a:lnTo>
                    <a:pt x="664" y="212"/>
                  </a:lnTo>
                  <a:lnTo>
                    <a:pt x="638" y="190"/>
                  </a:lnTo>
                  <a:lnTo>
                    <a:pt x="612" y="166"/>
                  </a:lnTo>
                  <a:lnTo>
                    <a:pt x="584" y="146"/>
                  </a:lnTo>
                  <a:lnTo>
                    <a:pt x="556" y="126"/>
                  </a:lnTo>
                  <a:lnTo>
                    <a:pt x="528" y="108"/>
                  </a:lnTo>
                  <a:lnTo>
                    <a:pt x="498" y="90"/>
                  </a:lnTo>
                  <a:lnTo>
                    <a:pt x="466" y="74"/>
                  </a:lnTo>
                  <a:lnTo>
                    <a:pt x="434" y="60"/>
                  </a:lnTo>
                  <a:lnTo>
                    <a:pt x="402" y="46"/>
                  </a:lnTo>
                  <a:lnTo>
                    <a:pt x="370" y="36"/>
                  </a:lnTo>
                  <a:lnTo>
                    <a:pt x="336" y="24"/>
                  </a:lnTo>
                  <a:lnTo>
                    <a:pt x="300" y="16"/>
                  </a:lnTo>
                  <a:lnTo>
                    <a:pt x="266" y="10"/>
                  </a:lnTo>
                  <a:lnTo>
                    <a:pt x="230" y="4"/>
                  </a:lnTo>
                  <a:lnTo>
                    <a:pt x="194" y="0"/>
                  </a:lnTo>
                  <a:lnTo>
                    <a:pt x="194" y="0"/>
                  </a:lnTo>
                  <a:lnTo>
                    <a:pt x="172" y="12"/>
                  </a:lnTo>
                  <a:lnTo>
                    <a:pt x="152" y="24"/>
                  </a:lnTo>
                  <a:lnTo>
                    <a:pt x="134" y="38"/>
                  </a:lnTo>
                  <a:lnTo>
                    <a:pt x="116" y="54"/>
                  </a:lnTo>
                  <a:lnTo>
                    <a:pt x="98" y="70"/>
                  </a:lnTo>
                  <a:lnTo>
                    <a:pt x="82" y="86"/>
                  </a:lnTo>
                  <a:lnTo>
                    <a:pt x="68" y="104"/>
                  </a:lnTo>
                  <a:lnTo>
                    <a:pt x="54" y="124"/>
                  </a:lnTo>
                  <a:lnTo>
                    <a:pt x="42" y="144"/>
                  </a:lnTo>
                  <a:lnTo>
                    <a:pt x="30" y="166"/>
                  </a:lnTo>
                  <a:lnTo>
                    <a:pt x="22" y="188"/>
                  </a:lnTo>
                  <a:lnTo>
                    <a:pt x="14" y="210"/>
                  </a:lnTo>
                  <a:lnTo>
                    <a:pt x="8" y="234"/>
                  </a:lnTo>
                  <a:lnTo>
                    <a:pt x="2" y="258"/>
                  </a:lnTo>
                  <a:lnTo>
                    <a:pt x="0" y="282"/>
                  </a:lnTo>
                  <a:lnTo>
                    <a:pt x="0" y="308"/>
                  </a:lnTo>
                  <a:lnTo>
                    <a:pt x="0" y="342"/>
                  </a:lnTo>
                  <a:close/>
                </a:path>
              </a:pathLst>
            </a:custGeom>
            <a:solidFill>
              <a:schemeClr val="bg1"/>
            </a:solidFill>
            <a:ln>
              <a:solidFill>
                <a:srgbClr val="093650"/>
              </a:solidFill>
            </a:ln>
          </p:spPr>
          <p:txBody>
            <a:bodyPr vert="horz" wrap="square" lIns="91440" tIns="45720" rIns="91440" bIns="45720" numCol="1" anchor="t" anchorCtr="0" compatLnSpc="1"/>
            <a:lstStyle/>
            <a:p>
              <a:endParaRPr lang="en-AU">
                <a:latin typeface="仿宋_GB2312" panose="02010609030101010101" charset="-122"/>
              </a:endParaRPr>
            </a:p>
          </p:txBody>
        </p:sp>
      </p:grpSp>
      <p:grpSp>
        <p:nvGrpSpPr>
          <p:cNvPr id="12" name="Group 82"/>
          <p:cNvGrpSpPr/>
          <p:nvPr/>
        </p:nvGrpSpPr>
        <p:grpSpPr>
          <a:xfrm>
            <a:off x="4262697" y="2247665"/>
            <a:ext cx="1069880" cy="772536"/>
            <a:chOff x="3914162" y="1846397"/>
            <a:chExt cx="1155189" cy="834136"/>
          </a:xfrm>
        </p:grpSpPr>
        <p:cxnSp>
          <p:nvCxnSpPr>
            <p:cNvPr id="48" name="Straight Connector 83"/>
            <p:cNvCxnSpPr/>
            <p:nvPr/>
          </p:nvCxnSpPr>
          <p:spPr>
            <a:xfrm>
              <a:off x="4625677" y="2236859"/>
              <a:ext cx="443674" cy="44367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9" name="Group 2177"/>
            <p:cNvGrpSpPr/>
            <p:nvPr/>
          </p:nvGrpSpPr>
          <p:grpSpPr>
            <a:xfrm flipH="1">
              <a:off x="3914162" y="1846397"/>
              <a:ext cx="716535" cy="783910"/>
              <a:chOff x="33075" y="0"/>
              <a:chExt cx="3467959" cy="1461013"/>
            </a:xfrm>
          </p:grpSpPr>
          <p:sp>
            <p:nvSpPr>
              <p:cNvPr id="50" name="Shape 2175"/>
              <p:cNvSpPr/>
              <p:nvPr/>
            </p:nvSpPr>
            <p:spPr>
              <a:xfrm flipV="1">
                <a:off x="3488334" y="-1"/>
                <a:ext cx="1" cy="1461015"/>
              </a:xfrm>
              <a:prstGeom prst="line">
                <a:avLst/>
              </a:prstGeom>
              <a:noFill/>
              <a:ln w="28575" cap="flat">
                <a:solidFill>
                  <a:srgbClr val="FFC000"/>
                </a:solidFill>
                <a:prstDash val="solid"/>
                <a:miter lim="400000"/>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sp>
            <p:nvSpPr>
              <p:cNvPr id="51" name="Shape 2176"/>
              <p:cNvSpPr/>
              <p:nvPr/>
            </p:nvSpPr>
            <p:spPr>
              <a:xfrm flipH="1" flipV="1">
                <a:off x="33075" y="730506"/>
                <a:ext cx="3467961" cy="1"/>
              </a:xfrm>
              <a:prstGeom prst="line">
                <a:avLst/>
              </a:prstGeom>
              <a:noFill/>
              <a:ln w="28575" cap="flat">
                <a:solidFill>
                  <a:srgbClr val="FFC000"/>
                </a:solidFill>
                <a:prstDash val="solid"/>
                <a:miter lim="400000"/>
                <a:tailEnd type="none" w="med" len="med"/>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grpSp>
      </p:grpSp>
      <p:grpSp>
        <p:nvGrpSpPr>
          <p:cNvPr id="13" name="Group 87"/>
          <p:cNvGrpSpPr/>
          <p:nvPr/>
        </p:nvGrpSpPr>
        <p:grpSpPr>
          <a:xfrm flipH="1" flipV="1">
            <a:off x="6831242" y="4656790"/>
            <a:ext cx="1103659" cy="1090586"/>
            <a:chOff x="3914162" y="1846397"/>
            <a:chExt cx="1191661" cy="1177546"/>
          </a:xfrm>
        </p:grpSpPr>
        <p:cxnSp>
          <p:nvCxnSpPr>
            <p:cNvPr id="44" name="Straight Connector 88"/>
            <p:cNvCxnSpPr/>
            <p:nvPr/>
          </p:nvCxnSpPr>
          <p:spPr>
            <a:xfrm>
              <a:off x="4625677" y="2236859"/>
              <a:ext cx="480146" cy="7870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5" name="Group 2177"/>
            <p:cNvGrpSpPr/>
            <p:nvPr/>
          </p:nvGrpSpPr>
          <p:grpSpPr>
            <a:xfrm flipH="1">
              <a:off x="3914162" y="1846397"/>
              <a:ext cx="716535" cy="783910"/>
              <a:chOff x="33075" y="0"/>
              <a:chExt cx="3467959" cy="1461013"/>
            </a:xfrm>
          </p:grpSpPr>
          <p:sp>
            <p:nvSpPr>
              <p:cNvPr id="46" name="Shape 2175"/>
              <p:cNvSpPr/>
              <p:nvPr/>
            </p:nvSpPr>
            <p:spPr>
              <a:xfrm flipV="1">
                <a:off x="3488334" y="-1"/>
                <a:ext cx="1" cy="1461015"/>
              </a:xfrm>
              <a:prstGeom prst="line">
                <a:avLst/>
              </a:prstGeom>
              <a:noFill/>
              <a:ln w="28575" cap="flat">
                <a:solidFill>
                  <a:srgbClr val="FFC000"/>
                </a:solidFill>
                <a:prstDash val="solid"/>
                <a:miter lim="400000"/>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sp>
            <p:nvSpPr>
              <p:cNvPr id="47" name="Shape 2176"/>
              <p:cNvSpPr/>
              <p:nvPr/>
            </p:nvSpPr>
            <p:spPr>
              <a:xfrm flipH="1" flipV="1">
                <a:off x="33075" y="730506"/>
                <a:ext cx="3467961" cy="1"/>
              </a:xfrm>
              <a:prstGeom prst="line">
                <a:avLst/>
              </a:prstGeom>
              <a:noFill/>
              <a:ln w="28575" cap="flat">
                <a:solidFill>
                  <a:srgbClr val="FFC000"/>
                </a:solidFill>
                <a:prstDash val="solid"/>
                <a:miter lim="400000"/>
                <a:tailEnd type="none" w="med" len="med"/>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grpSp>
      </p:grpSp>
      <p:grpSp>
        <p:nvGrpSpPr>
          <p:cNvPr id="14" name="Group 92"/>
          <p:cNvGrpSpPr/>
          <p:nvPr/>
        </p:nvGrpSpPr>
        <p:grpSpPr>
          <a:xfrm flipH="1">
            <a:off x="6867995" y="2235531"/>
            <a:ext cx="1069880" cy="772536"/>
            <a:chOff x="3914162" y="1846397"/>
            <a:chExt cx="1155189" cy="834136"/>
          </a:xfrm>
        </p:grpSpPr>
        <p:cxnSp>
          <p:nvCxnSpPr>
            <p:cNvPr id="40" name="Straight Connector 93"/>
            <p:cNvCxnSpPr/>
            <p:nvPr/>
          </p:nvCxnSpPr>
          <p:spPr>
            <a:xfrm>
              <a:off x="4625677" y="2236859"/>
              <a:ext cx="443674" cy="443674"/>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1" name="Group 2177"/>
            <p:cNvGrpSpPr/>
            <p:nvPr/>
          </p:nvGrpSpPr>
          <p:grpSpPr>
            <a:xfrm flipH="1">
              <a:off x="3914162" y="1846397"/>
              <a:ext cx="716535" cy="783910"/>
              <a:chOff x="33075" y="0"/>
              <a:chExt cx="3467959" cy="1461013"/>
            </a:xfrm>
          </p:grpSpPr>
          <p:sp>
            <p:nvSpPr>
              <p:cNvPr id="42" name="Shape 2175"/>
              <p:cNvSpPr/>
              <p:nvPr/>
            </p:nvSpPr>
            <p:spPr>
              <a:xfrm flipV="1">
                <a:off x="3488334" y="-1"/>
                <a:ext cx="1" cy="1461015"/>
              </a:xfrm>
              <a:prstGeom prst="line">
                <a:avLst/>
              </a:prstGeom>
              <a:noFill/>
              <a:ln w="28575" cap="flat">
                <a:solidFill>
                  <a:schemeClr val="bg1">
                    <a:lumMod val="95000"/>
                  </a:schemeClr>
                </a:solidFill>
                <a:prstDash val="solid"/>
                <a:miter lim="400000"/>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sp>
            <p:nvSpPr>
              <p:cNvPr id="43" name="Shape 2176"/>
              <p:cNvSpPr/>
              <p:nvPr/>
            </p:nvSpPr>
            <p:spPr>
              <a:xfrm flipH="1" flipV="1">
                <a:off x="33075" y="730506"/>
                <a:ext cx="3467961" cy="1"/>
              </a:xfrm>
              <a:prstGeom prst="line">
                <a:avLst/>
              </a:prstGeom>
              <a:noFill/>
              <a:ln w="28575" cap="flat">
                <a:solidFill>
                  <a:schemeClr val="bg1">
                    <a:lumMod val="95000"/>
                  </a:schemeClr>
                </a:solidFill>
                <a:prstDash val="solid"/>
                <a:miter lim="400000"/>
                <a:tailEnd type="none" w="med" len="med"/>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grpSp>
      </p:grpSp>
      <p:grpSp>
        <p:nvGrpSpPr>
          <p:cNvPr id="15" name="Group 97"/>
          <p:cNvGrpSpPr/>
          <p:nvPr/>
        </p:nvGrpSpPr>
        <p:grpSpPr>
          <a:xfrm flipV="1">
            <a:off x="4267792" y="4656790"/>
            <a:ext cx="1103659" cy="1090586"/>
            <a:chOff x="3914162" y="1846397"/>
            <a:chExt cx="1191661" cy="1177546"/>
          </a:xfrm>
        </p:grpSpPr>
        <p:cxnSp>
          <p:nvCxnSpPr>
            <p:cNvPr id="36" name="Straight Connector 98"/>
            <p:cNvCxnSpPr/>
            <p:nvPr/>
          </p:nvCxnSpPr>
          <p:spPr>
            <a:xfrm>
              <a:off x="4625677" y="2236859"/>
              <a:ext cx="480146" cy="787084"/>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7" name="Group 2177"/>
            <p:cNvGrpSpPr/>
            <p:nvPr/>
          </p:nvGrpSpPr>
          <p:grpSpPr>
            <a:xfrm flipH="1">
              <a:off x="3914162" y="1846397"/>
              <a:ext cx="716535" cy="783910"/>
              <a:chOff x="33075" y="0"/>
              <a:chExt cx="3467959" cy="1461013"/>
            </a:xfrm>
          </p:grpSpPr>
          <p:sp>
            <p:nvSpPr>
              <p:cNvPr id="38" name="Shape 2175"/>
              <p:cNvSpPr/>
              <p:nvPr/>
            </p:nvSpPr>
            <p:spPr>
              <a:xfrm flipV="1">
                <a:off x="3488334" y="-1"/>
                <a:ext cx="1" cy="1461015"/>
              </a:xfrm>
              <a:prstGeom prst="line">
                <a:avLst/>
              </a:prstGeom>
              <a:noFill/>
              <a:ln w="28575" cap="flat">
                <a:solidFill>
                  <a:schemeClr val="bg1">
                    <a:lumMod val="95000"/>
                  </a:schemeClr>
                </a:solidFill>
                <a:prstDash val="solid"/>
                <a:miter lim="400000"/>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sp>
            <p:nvSpPr>
              <p:cNvPr id="39" name="Shape 2176"/>
              <p:cNvSpPr/>
              <p:nvPr/>
            </p:nvSpPr>
            <p:spPr>
              <a:xfrm flipH="1" flipV="1">
                <a:off x="33075" y="730506"/>
                <a:ext cx="3467961" cy="1"/>
              </a:xfrm>
              <a:prstGeom prst="line">
                <a:avLst/>
              </a:prstGeom>
              <a:noFill/>
              <a:ln w="28575" cap="flat">
                <a:solidFill>
                  <a:schemeClr val="bg1">
                    <a:lumMod val="95000"/>
                  </a:schemeClr>
                </a:solidFill>
                <a:prstDash val="solid"/>
                <a:miter lim="400000"/>
                <a:tailEnd type="none" w="med" len="med"/>
              </a:ln>
              <a:effectLst/>
            </p:spPr>
            <p:txBody>
              <a:bodyPr wrap="square" lIns="50800" tIns="50800" rIns="50800" bIns="50800" numCol="1" anchor="ctr">
                <a:noAutofit/>
              </a:bodyPr>
              <a:lstStyle/>
              <a:p>
                <a:pPr lvl="0">
                  <a:defRPr sz="3200">
                    <a:solidFill>
                      <a:srgbClr val="000000"/>
                    </a:solidFill>
                    <a:latin typeface="Helvetica Light"/>
                    <a:ea typeface="Helvetica Light"/>
                    <a:cs typeface="Helvetica Light"/>
                    <a:sym typeface="Helvetica Light"/>
                  </a:defRPr>
                </a:pPr>
                <a:endParaRPr>
                  <a:latin typeface="Source Sans Pro Light" panose="020B0403030403020204" pitchFamily="34" charset="0"/>
                </a:endParaRPr>
              </a:p>
            </p:txBody>
          </p:sp>
        </p:grpSp>
      </p:grpSp>
      <p:sp>
        <p:nvSpPr>
          <p:cNvPr id="16" name="Freeform 11"/>
          <p:cNvSpPr>
            <a:spLocks noEditPoints="1"/>
          </p:cNvSpPr>
          <p:nvPr/>
        </p:nvSpPr>
        <p:spPr bwMode="auto">
          <a:xfrm>
            <a:off x="5276853" y="3054472"/>
            <a:ext cx="457737" cy="406695"/>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rgbClr val="093650"/>
          </a:solidFill>
          <a:ln>
            <a:noFill/>
          </a:ln>
        </p:spPr>
        <p:txBody>
          <a:bodyPr vert="horz" wrap="square" lIns="121920" tIns="60960" rIns="121920" bIns="60960" numCol="1" anchor="t" anchorCtr="0" compatLnSpc="1"/>
          <a:lstStyle/>
          <a:p>
            <a:endParaRPr lang="en-US" sz="2400">
              <a:latin typeface="仿宋_GB2312" panose="02010609030101010101" charset="-122"/>
            </a:endParaRPr>
          </a:p>
        </p:txBody>
      </p:sp>
      <p:grpSp>
        <p:nvGrpSpPr>
          <p:cNvPr id="17" name="Group 113"/>
          <p:cNvGrpSpPr/>
          <p:nvPr/>
        </p:nvGrpSpPr>
        <p:grpSpPr>
          <a:xfrm>
            <a:off x="6555181" y="3040599"/>
            <a:ext cx="516840" cy="417991"/>
            <a:chOff x="312738" y="3205163"/>
            <a:chExt cx="290513" cy="234950"/>
          </a:xfrm>
          <a:solidFill>
            <a:srgbClr val="093650"/>
          </a:solidFill>
        </p:grpSpPr>
        <p:sp>
          <p:nvSpPr>
            <p:cNvPr id="33"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仿宋_GB2312" panose="02010609030101010101" charset="-122"/>
              </a:endParaRPr>
            </a:p>
          </p:txBody>
        </p:sp>
        <p:sp>
          <p:nvSpPr>
            <p:cNvPr id="34"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仿宋_GB2312" panose="02010609030101010101" charset="-122"/>
              </a:endParaRPr>
            </a:p>
          </p:txBody>
        </p:sp>
        <p:sp>
          <p:nvSpPr>
            <p:cNvPr id="35"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仿宋_GB2312" panose="02010609030101010101" charset="-122"/>
              </a:endParaRPr>
            </a:p>
          </p:txBody>
        </p:sp>
      </p:grpSp>
      <p:grpSp>
        <p:nvGrpSpPr>
          <p:cNvPr id="18" name="Group 117"/>
          <p:cNvGrpSpPr/>
          <p:nvPr/>
        </p:nvGrpSpPr>
        <p:grpSpPr>
          <a:xfrm>
            <a:off x="5306997" y="4272888"/>
            <a:ext cx="427592" cy="408766"/>
            <a:chOff x="1652588" y="3660776"/>
            <a:chExt cx="252413" cy="241300"/>
          </a:xfrm>
          <a:solidFill>
            <a:srgbClr val="093650"/>
          </a:solidFill>
        </p:grpSpPr>
        <p:sp>
          <p:nvSpPr>
            <p:cNvPr id="31" name="Freeform 64"/>
            <p:cNvSpPr>
              <a:spLocks noEditPoints="1"/>
            </p:cNvSpPr>
            <p:nvPr/>
          </p:nvSpPr>
          <p:spPr bwMode="auto">
            <a:xfrm>
              <a:off x="1652588" y="3660776"/>
              <a:ext cx="252413" cy="241300"/>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仿宋_GB2312" panose="02010609030101010101" charset="-122"/>
              </a:endParaRPr>
            </a:p>
          </p:txBody>
        </p:sp>
        <p:sp>
          <p:nvSpPr>
            <p:cNvPr id="32" name="Oval 65"/>
            <p:cNvSpPr>
              <a:spLocks noChangeArrowheads="1"/>
            </p:cNvSpPr>
            <p:nvPr/>
          </p:nvSpPr>
          <p:spPr bwMode="auto">
            <a:xfrm>
              <a:off x="1770063" y="381952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仿宋_GB2312" panose="02010609030101010101" charset="-122"/>
              </a:endParaRPr>
            </a:p>
          </p:txBody>
        </p:sp>
      </p:grpSp>
      <p:grpSp>
        <p:nvGrpSpPr>
          <p:cNvPr id="19" name="Group 120"/>
          <p:cNvGrpSpPr/>
          <p:nvPr/>
        </p:nvGrpSpPr>
        <p:grpSpPr>
          <a:xfrm>
            <a:off x="6661669" y="4248388"/>
            <a:ext cx="298213" cy="450239"/>
            <a:chOff x="549275" y="4406901"/>
            <a:chExt cx="161926" cy="244475"/>
          </a:xfrm>
          <a:solidFill>
            <a:srgbClr val="093650"/>
          </a:solidFill>
        </p:grpSpPr>
        <p:sp>
          <p:nvSpPr>
            <p:cNvPr id="29" name="Freeform 121"/>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仿宋_GB2312" panose="02010609030101010101" charset="-122"/>
              </a:endParaRPr>
            </a:p>
          </p:txBody>
        </p:sp>
        <p:sp>
          <p:nvSpPr>
            <p:cNvPr id="30" name="Freeform 122"/>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仿宋_GB2312" panose="02010609030101010101" charset="-122"/>
              </a:endParaRPr>
            </a:p>
          </p:txBody>
        </p:sp>
      </p:grpSp>
      <p:sp>
        <p:nvSpPr>
          <p:cNvPr id="20" name="Oval 123"/>
          <p:cNvSpPr/>
          <p:nvPr/>
        </p:nvSpPr>
        <p:spPr>
          <a:xfrm>
            <a:off x="4794449" y="2468694"/>
            <a:ext cx="2758690" cy="2758906"/>
          </a:xfrm>
          <a:prstGeom prst="ellipse">
            <a:avLst/>
          </a:prstGeom>
          <a:noFill/>
          <a:ln w="136525">
            <a:solidFill>
              <a:schemeClr val="bg1"/>
            </a:solidFill>
          </a:ln>
          <a:effectLst>
            <a:outerShdw blurRad="254000" dist="63500" dir="8100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仿宋_GB2312" panose="02010609030101010101" charset="-122"/>
            </a:endParaRPr>
          </a:p>
        </p:txBody>
      </p:sp>
      <p:sp>
        <p:nvSpPr>
          <p:cNvPr id="21" name="文本框 20"/>
          <p:cNvSpPr txBox="1"/>
          <p:nvPr/>
        </p:nvSpPr>
        <p:spPr>
          <a:xfrm>
            <a:off x="8097551" y="2337520"/>
            <a:ext cx="2379562" cy="940658"/>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097551" y="2078754"/>
            <a:ext cx="1190014" cy="313552"/>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097551" y="5172814"/>
            <a:ext cx="2379562" cy="940658"/>
          </a:xfrm>
          <a:prstGeom prst="rect">
            <a:avLst/>
          </a:prstGeom>
          <a:noFill/>
        </p:spPr>
        <p:txBody>
          <a:bodyPr wrap="square" rtlCol="0">
            <a:spAutoFit/>
          </a:bodyPr>
          <a:lstStyle/>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097551" y="4914048"/>
            <a:ext cx="1190014" cy="313552"/>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714887" y="2337520"/>
            <a:ext cx="2379562" cy="940658"/>
          </a:xfrm>
          <a:prstGeom prst="rect">
            <a:avLst/>
          </a:prstGeom>
          <a:noFill/>
        </p:spPr>
        <p:txBody>
          <a:bodyPr wrap="square" rtlCol="0">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904434" y="2078754"/>
            <a:ext cx="1190014" cy="313552"/>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714887" y="5172814"/>
            <a:ext cx="2379562" cy="940658"/>
          </a:xfrm>
          <a:prstGeom prst="rect">
            <a:avLst/>
          </a:prstGeom>
          <a:noFill/>
        </p:spPr>
        <p:txBody>
          <a:bodyPr wrap="square" rtlCol="0">
            <a:spAutoFit/>
          </a:bodyPr>
          <a:lstStyle/>
          <a:p>
            <a:pPr algn="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904434" y="4914048"/>
            <a:ext cx="1190014" cy="313552"/>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a:biLevel thresh="25000"/>
          </a:blip>
          <a:stretch>
            <a:fillRect/>
          </a:stretch>
        </p:blipFill>
        <p:spPr>
          <a:xfrm>
            <a:off x="-2021336" y="-1699081"/>
            <a:ext cx="5298065" cy="5298234"/>
          </a:xfrm>
          <a:prstGeom prst="rect">
            <a:avLst/>
          </a:prstGeom>
        </p:spPr>
      </p:pic>
      <p:pic>
        <p:nvPicPr>
          <p:cNvPr id="32" name="图片 31"/>
          <p:cNvPicPr>
            <a:picLocks noChangeAspect="1"/>
          </p:cNvPicPr>
          <p:nvPr/>
        </p:nvPicPr>
        <p:blipFill>
          <a:blip r:embed="rId1">
            <a:biLevel thresh="25000"/>
          </a:blip>
          <a:stretch>
            <a:fillRect/>
          </a:stretch>
        </p:blipFill>
        <p:spPr>
          <a:xfrm>
            <a:off x="8845955" y="3377542"/>
            <a:ext cx="5298065" cy="5298234"/>
          </a:xfrm>
          <a:prstGeom prst="rect">
            <a:avLst/>
          </a:prstGeom>
        </p:spPr>
      </p:pic>
      <p:grpSp>
        <p:nvGrpSpPr>
          <p:cNvPr id="6" name="组合 5"/>
          <p:cNvGrpSpPr/>
          <p:nvPr/>
        </p:nvGrpSpPr>
        <p:grpSpPr>
          <a:xfrm>
            <a:off x="3787626" y="2690151"/>
            <a:ext cx="4616748" cy="1880660"/>
            <a:chOff x="564852" y="2690151"/>
            <a:chExt cx="4616748" cy="1880660"/>
          </a:xfrm>
        </p:grpSpPr>
        <p:sp>
          <p:nvSpPr>
            <p:cNvPr id="45" name="矩形 44"/>
            <p:cNvSpPr/>
            <p:nvPr/>
          </p:nvSpPr>
          <p:spPr>
            <a:xfrm>
              <a:off x="1703675" y="3458134"/>
              <a:ext cx="2339102" cy="743345"/>
            </a:xfrm>
            <a:prstGeom prst="rect">
              <a:avLst/>
            </a:prstGeom>
          </p:spPr>
          <p:txBody>
            <a:bodyPr wrap="none">
              <a:spAutoFit/>
            </a:bodyPr>
            <a:lstStyle/>
            <a:p>
              <a:pPr algn="ctr">
                <a:lnSpc>
                  <a:spcPct val="175000"/>
                </a:lnSpc>
              </a:pPr>
              <a:r>
                <a:rPr lang="zh-CN" altLang="en-US" sz="2800" dirty="0">
                  <a:solidFill>
                    <a:schemeClr val="bg1"/>
                  </a:solidFill>
                  <a:latin typeface="微软雅黑" panose="020B0503020204020204" pitchFamily="34" charset="-122"/>
                  <a:ea typeface="微软雅黑" panose="020B0503020204020204" pitchFamily="34" charset="-122"/>
                </a:rPr>
                <a:t>后续工作计划</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51533" y="4201479"/>
              <a:ext cx="4243386" cy="369332"/>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rPr>
                <a:t>FOLLOW-UP WORK PLAN</a:t>
              </a:r>
              <a:endParaRPr lang="en-US" altLang="zh-CN" sz="1800" b="0" dirty="0">
                <a:solidFill>
                  <a:schemeClr val="bg1"/>
                </a:solidFill>
                <a:latin typeface="Arial" panose="020B0604020202020204" pitchFamily="34" charset="0"/>
                <a:ea typeface="仿宋_GB2312" panose="02010609030101010101" charset="-122"/>
                <a:cs typeface="Arial" panose="020B0604020202020204" pitchFamily="34" charset="0"/>
              </a:endParaRPr>
            </a:p>
          </p:txBody>
        </p:sp>
        <p:sp>
          <p:nvSpPr>
            <p:cNvPr id="47" name="文本框 46"/>
            <p:cNvSpPr txBox="1"/>
            <p:nvPr/>
          </p:nvSpPr>
          <p:spPr>
            <a:xfrm>
              <a:off x="564852" y="2690151"/>
              <a:ext cx="4616748" cy="1015663"/>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b="0" dirty="0">
                  <a:solidFill>
                    <a:schemeClr val="bg1"/>
                  </a:solidFill>
                  <a:latin typeface="造字工房力黑（非商用）常规体" pitchFamily="50" charset="-122"/>
                  <a:ea typeface="造字工房力黑（非商用）常规体" pitchFamily="50" charset="-122"/>
                  <a:cs typeface="Arial" panose="020B0604020202020204" pitchFamily="34" charset="0"/>
                </a:rPr>
                <a:t>PART 05</a:t>
              </a:r>
              <a:endParaRPr lang="zh-CN" altLang="en-US" b="0" dirty="0">
                <a:solidFill>
                  <a:schemeClr val="bg1"/>
                </a:solidFill>
                <a:latin typeface="造字工房力黑（非商用）常规体" pitchFamily="50" charset="-122"/>
                <a:ea typeface="造字工房力黑（非商用）常规体" pitchFamily="50" charset="-122"/>
                <a:cs typeface="Arial" panose="020B0604020202020204" pitchFamily="34"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biLevel thresh="25000"/>
          </a:blip>
          <a:stretch>
            <a:fillRect/>
          </a:stretch>
        </p:blipFill>
        <p:spPr>
          <a:xfrm>
            <a:off x="206620" y="215580"/>
            <a:ext cx="799486" cy="799511"/>
          </a:xfrm>
          <a:prstGeom prst="rect">
            <a:avLst/>
          </a:prstGeom>
        </p:spPr>
      </p:pic>
      <p:pic>
        <p:nvPicPr>
          <p:cNvPr id="11" name="图片 10"/>
          <p:cNvPicPr>
            <a:picLocks noChangeAspect="1"/>
          </p:cNvPicPr>
          <p:nvPr/>
        </p:nvPicPr>
        <p:blipFill>
          <a:blip r:embed="rId1">
            <a:biLevel thresh="25000"/>
          </a:blip>
          <a:stretch>
            <a:fillRect/>
          </a:stretch>
        </p:blipFill>
        <p:spPr>
          <a:xfrm>
            <a:off x="-193123" y="-195813"/>
            <a:ext cx="799486" cy="799511"/>
          </a:xfrm>
          <a:prstGeom prst="rect">
            <a:avLst/>
          </a:prstGeom>
        </p:spPr>
      </p:pic>
      <p:sp>
        <p:nvSpPr>
          <p:cNvPr id="9" name="矩形 8"/>
          <p:cNvSpPr/>
          <p:nvPr/>
        </p:nvSpPr>
        <p:spPr>
          <a:xfrm>
            <a:off x="974268" y="126998"/>
            <a:ext cx="2031325" cy="669414"/>
          </a:xfrm>
          <a:prstGeom prst="rect">
            <a:avLst/>
          </a:prstGeom>
        </p:spPr>
        <p:txBody>
          <a:bodyPr wrap="none">
            <a:spAutoFit/>
          </a:bodyPr>
          <a:lstStyle/>
          <a:p>
            <a:pPr>
              <a:lnSpc>
                <a:spcPct val="175000"/>
              </a:lnSpc>
            </a:pPr>
            <a:r>
              <a:rPr lang="zh-CN" altLang="en-US" sz="2400" dirty="0">
                <a:solidFill>
                  <a:schemeClr val="bg1"/>
                </a:solidFill>
                <a:latin typeface="造字工房力黑（非商用）常规体" pitchFamily="50" charset="-122"/>
                <a:ea typeface="造字工房力黑（非商用）常规体" pitchFamily="50" charset="-122"/>
              </a:rPr>
              <a:t>后续工作计划</a:t>
            </a:r>
            <a:endParaRPr lang="en-US" altLang="zh-CN" sz="2400" dirty="0">
              <a:solidFill>
                <a:schemeClr val="bg1"/>
              </a:solidFill>
              <a:latin typeface="造字工房力黑（非商用）常规体" pitchFamily="50" charset="-122"/>
              <a:ea typeface="造字工房力黑（非商用）常规体" pitchFamily="50" charset="-122"/>
            </a:endParaRPr>
          </a:p>
        </p:txBody>
      </p:sp>
      <p:sp>
        <p:nvSpPr>
          <p:cNvPr id="10" name="文本框 9"/>
          <p:cNvSpPr txBox="1"/>
          <p:nvPr/>
        </p:nvSpPr>
        <p:spPr>
          <a:xfrm>
            <a:off x="974268" y="70459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pitchFamily="34" charset="0"/>
                <a:ea typeface="仿宋_GB2312" panose="02010609030101010101" charset="-122"/>
                <a:cs typeface="Arial" panose="020B0604020202020204" pitchFamily="34" charset="0"/>
              </a:rPr>
              <a:t>Follow-up Work Plan</a:t>
            </a:r>
            <a:endParaRPr lang="zh-CN" altLang="en-US" sz="14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6" name="Group 126"/>
          <p:cNvGrpSpPr/>
          <p:nvPr/>
        </p:nvGrpSpPr>
        <p:grpSpPr>
          <a:xfrm>
            <a:off x="5459154" y="3063043"/>
            <a:ext cx="4212011" cy="2854058"/>
            <a:chOff x="11271562" y="5846272"/>
            <a:chExt cx="7765365" cy="5261809"/>
          </a:xfrm>
          <a:noFill/>
        </p:grpSpPr>
        <p:sp>
          <p:nvSpPr>
            <p:cNvPr id="7" name="Freeform 3"/>
            <p:cNvSpPr>
              <a:spLocks noChangeArrowheads="1"/>
            </p:cNvSpPr>
            <p:nvPr/>
          </p:nvSpPr>
          <p:spPr bwMode="auto">
            <a:xfrm rot="21133775">
              <a:off x="11271562" y="5846272"/>
              <a:ext cx="6795862" cy="3842141"/>
            </a:xfrm>
            <a:custGeom>
              <a:avLst/>
              <a:gdLst>
                <a:gd name="T0" fmla="*/ 13994 w 13995"/>
                <a:gd name="T1" fmla="*/ 94 h 7912"/>
                <a:gd name="T2" fmla="*/ 13994 w 13995"/>
                <a:gd name="T3" fmla="*/ 94 h 7912"/>
                <a:gd name="T4" fmla="*/ 1785 w 13995"/>
                <a:gd name="T5" fmla="*/ 2928 h 7912"/>
                <a:gd name="T6" fmla="*/ 5733 w 13995"/>
                <a:gd name="T7" fmla="*/ 7789 h 7912"/>
              </a:gdLst>
              <a:ahLst/>
              <a:cxnLst>
                <a:cxn ang="0">
                  <a:pos x="T0" y="T1"/>
                </a:cxn>
                <a:cxn ang="0">
                  <a:pos x="T2" y="T3"/>
                </a:cxn>
                <a:cxn ang="0">
                  <a:pos x="T4" y="T5"/>
                </a:cxn>
                <a:cxn ang="0">
                  <a:pos x="T6" y="T7"/>
                </a:cxn>
              </a:cxnLst>
              <a:rect l="0" t="0" r="r" b="b"/>
              <a:pathLst>
                <a:path w="13995" h="7912">
                  <a:moveTo>
                    <a:pt x="13994" y="94"/>
                  </a:moveTo>
                  <a:lnTo>
                    <a:pt x="13994" y="94"/>
                  </a:lnTo>
                  <a:cubicBezTo>
                    <a:pt x="10563" y="1841"/>
                    <a:pt x="3565" y="0"/>
                    <a:pt x="1785" y="2928"/>
                  </a:cubicBezTo>
                  <a:cubicBezTo>
                    <a:pt x="0" y="5854"/>
                    <a:pt x="2750" y="7911"/>
                    <a:pt x="5733" y="7789"/>
                  </a:cubicBezTo>
                </a:path>
              </a:pathLst>
            </a:custGeom>
            <a:grpFill/>
            <a:ln w="20160" cap="flat">
              <a:solidFill>
                <a:schemeClr val="bg1"/>
              </a:solidFill>
              <a:round/>
            </a:ln>
            <a:effectLst/>
          </p:spPr>
          <p:txBody>
            <a:bodyPr lIns="152366" tIns="76183" rIns="152366" bIns="76183"/>
            <a:lstStyle/>
            <a:p>
              <a:endParaRPr lang="en-US" dirty="0">
                <a:solidFill>
                  <a:schemeClr val="bg1"/>
                </a:solidFill>
                <a:latin typeface="Calibri Light" panose="020F0302020204030204"/>
              </a:endParaRPr>
            </a:p>
          </p:txBody>
        </p:sp>
        <p:sp>
          <p:nvSpPr>
            <p:cNvPr id="12" name="Freeform 4"/>
            <p:cNvSpPr>
              <a:spLocks noChangeArrowheads="1"/>
            </p:cNvSpPr>
            <p:nvPr/>
          </p:nvSpPr>
          <p:spPr bwMode="auto">
            <a:xfrm rot="21133775">
              <a:off x="12241065" y="7265940"/>
              <a:ext cx="6795862" cy="3842141"/>
            </a:xfrm>
            <a:custGeom>
              <a:avLst/>
              <a:gdLst>
                <a:gd name="T0" fmla="*/ 13995 w 13996"/>
                <a:gd name="T1" fmla="*/ 94 h 7912"/>
                <a:gd name="T2" fmla="*/ 13995 w 13996"/>
                <a:gd name="T3" fmla="*/ 94 h 7912"/>
                <a:gd name="T4" fmla="*/ 1786 w 13996"/>
                <a:gd name="T5" fmla="*/ 2927 h 7912"/>
                <a:gd name="T6" fmla="*/ 5734 w 13996"/>
                <a:gd name="T7" fmla="*/ 7789 h 7912"/>
              </a:gdLst>
              <a:ahLst/>
              <a:cxnLst>
                <a:cxn ang="0">
                  <a:pos x="T0" y="T1"/>
                </a:cxn>
                <a:cxn ang="0">
                  <a:pos x="T2" y="T3"/>
                </a:cxn>
                <a:cxn ang="0">
                  <a:pos x="T4" y="T5"/>
                </a:cxn>
                <a:cxn ang="0">
                  <a:pos x="T6" y="T7"/>
                </a:cxn>
              </a:cxnLst>
              <a:rect l="0" t="0" r="r" b="b"/>
              <a:pathLst>
                <a:path w="13996" h="7912">
                  <a:moveTo>
                    <a:pt x="13995" y="94"/>
                  </a:moveTo>
                  <a:lnTo>
                    <a:pt x="13995" y="94"/>
                  </a:lnTo>
                  <a:cubicBezTo>
                    <a:pt x="10563" y="1840"/>
                    <a:pt x="3566" y="0"/>
                    <a:pt x="1786" y="2927"/>
                  </a:cubicBezTo>
                  <a:cubicBezTo>
                    <a:pt x="0" y="5854"/>
                    <a:pt x="2751" y="7911"/>
                    <a:pt x="5734" y="7789"/>
                  </a:cubicBezTo>
                </a:path>
              </a:pathLst>
            </a:custGeom>
            <a:grpFill/>
            <a:ln w="20160" cap="flat">
              <a:solidFill>
                <a:schemeClr val="bg1"/>
              </a:solidFill>
              <a:round/>
            </a:ln>
            <a:effectLst/>
          </p:spPr>
          <p:txBody>
            <a:bodyPr lIns="152366" tIns="76183" rIns="152366" bIns="76183"/>
            <a:lstStyle/>
            <a:p>
              <a:endParaRPr lang="en-US" dirty="0">
                <a:solidFill>
                  <a:schemeClr val="bg1"/>
                </a:solidFill>
                <a:latin typeface="Calibri Light" panose="020F0302020204030204"/>
              </a:endParaRPr>
            </a:p>
          </p:txBody>
        </p:sp>
        <p:sp>
          <p:nvSpPr>
            <p:cNvPr id="13" name="Freeform 5"/>
            <p:cNvSpPr>
              <a:spLocks noChangeArrowheads="1"/>
            </p:cNvSpPr>
            <p:nvPr/>
          </p:nvSpPr>
          <p:spPr bwMode="auto">
            <a:xfrm rot="21133775">
              <a:off x="11342175" y="6807155"/>
              <a:ext cx="6795862" cy="3842141"/>
            </a:xfrm>
            <a:custGeom>
              <a:avLst/>
              <a:gdLst>
                <a:gd name="T0" fmla="*/ 13994 w 13995"/>
                <a:gd name="T1" fmla="*/ 94 h 7912"/>
                <a:gd name="T2" fmla="*/ 13994 w 13995"/>
                <a:gd name="T3" fmla="*/ 94 h 7912"/>
                <a:gd name="T4" fmla="*/ 1785 w 13995"/>
                <a:gd name="T5" fmla="*/ 2926 h 7912"/>
                <a:gd name="T6" fmla="*/ 5739 w 13995"/>
                <a:gd name="T7" fmla="*/ 7789 h 7912"/>
              </a:gdLst>
              <a:ahLst/>
              <a:cxnLst>
                <a:cxn ang="0">
                  <a:pos x="T0" y="T1"/>
                </a:cxn>
                <a:cxn ang="0">
                  <a:pos x="T2" y="T3"/>
                </a:cxn>
                <a:cxn ang="0">
                  <a:pos x="T4" y="T5"/>
                </a:cxn>
                <a:cxn ang="0">
                  <a:pos x="T6" y="T7"/>
                </a:cxn>
              </a:cxnLst>
              <a:rect l="0" t="0" r="r" b="b"/>
              <a:pathLst>
                <a:path w="13995" h="7912">
                  <a:moveTo>
                    <a:pt x="13994" y="94"/>
                  </a:moveTo>
                  <a:lnTo>
                    <a:pt x="13994" y="94"/>
                  </a:lnTo>
                  <a:cubicBezTo>
                    <a:pt x="10568" y="1840"/>
                    <a:pt x="3571" y="0"/>
                    <a:pt x="1785" y="2926"/>
                  </a:cubicBezTo>
                  <a:cubicBezTo>
                    <a:pt x="0" y="5854"/>
                    <a:pt x="2756" y="7911"/>
                    <a:pt x="5739" y="7789"/>
                  </a:cubicBezTo>
                </a:path>
              </a:pathLst>
            </a:custGeom>
            <a:grpFill/>
            <a:ln w="59760" cap="flat">
              <a:solidFill>
                <a:schemeClr val="bg1"/>
              </a:solidFill>
              <a:round/>
            </a:ln>
            <a:effectLst/>
          </p:spPr>
          <p:txBody>
            <a:bodyPr lIns="152366" tIns="76183" rIns="152366" bIns="76183"/>
            <a:lstStyle/>
            <a:p>
              <a:endParaRPr lang="en-US" dirty="0">
                <a:solidFill>
                  <a:schemeClr val="bg1"/>
                </a:solidFill>
                <a:latin typeface="Calibri Light" panose="020F0302020204030204"/>
              </a:endParaRPr>
            </a:p>
          </p:txBody>
        </p:sp>
      </p:grpSp>
      <p:sp>
        <p:nvSpPr>
          <p:cNvPr id="14" name="Round Same Side Corner Rectangle 32"/>
          <p:cNvSpPr/>
          <p:nvPr/>
        </p:nvSpPr>
        <p:spPr>
          <a:xfrm rot="10800000" flipH="1">
            <a:off x="1762838" y="2402932"/>
            <a:ext cx="59501" cy="718728"/>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solidFill>
                <a:schemeClr val="bg1"/>
              </a:solidFill>
              <a:latin typeface="Calibri Light" panose="020F0302020204030204"/>
            </a:endParaRPr>
          </a:p>
        </p:txBody>
      </p:sp>
      <p:sp>
        <p:nvSpPr>
          <p:cNvPr id="15" name="TextBox 37"/>
          <p:cNvSpPr txBox="1"/>
          <p:nvPr/>
        </p:nvSpPr>
        <p:spPr>
          <a:xfrm>
            <a:off x="1077351" y="2206459"/>
            <a:ext cx="680333" cy="923340"/>
          </a:xfrm>
          <a:prstGeom prst="rect">
            <a:avLst/>
          </a:prstGeom>
          <a:noFill/>
        </p:spPr>
        <p:txBody>
          <a:bodyPr wrap="none" lIns="182889" tIns="91445" rIns="182889" bIns="91445" rtlCol="0">
            <a:spAutoFit/>
          </a:bodyPr>
          <a:lstStyle/>
          <a:p>
            <a:r>
              <a:rPr lang="id-ID" sz="4800" b="1" dirty="0">
                <a:solidFill>
                  <a:schemeClr val="bg1"/>
                </a:solidFill>
                <a:latin typeface="Lato Regular"/>
                <a:cs typeface="Lato Regular"/>
              </a:rPr>
              <a:t>1</a:t>
            </a:r>
            <a:endParaRPr lang="id-ID" sz="4800" b="1" dirty="0">
              <a:solidFill>
                <a:schemeClr val="bg1"/>
              </a:solidFill>
              <a:latin typeface="Lato Regular"/>
              <a:cs typeface="Lato Regular"/>
            </a:endParaRPr>
          </a:p>
        </p:txBody>
      </p:sp>
      <p:sp>
        <p:nvSpPr>
          <p:cNvPr id="16" name="Round Same Side Corner Rectangle 83"/>
          <p:cNvSpPr/>
          <p:nvPr/>
        </p:nvSpPr>
        <p:spPr>
          <a:xfrm rot="10800000" flipH="1">
            <a:off x="1761230" y="3341241"/>
            <a:ext cx="59501" cy="718728"/>
          </a:xfrm>
          <a:prstGeom prst="round2SameRect">
            <a:avLst>
              <a:gd name="adj1" fmla="val 50000"/>
              <a:gd name="adj2"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solidFill>
                <a:schemeClr val="bg1"/>
              </a:solidFill>
              <a:latin typeface="Calibri Light" panose="020F0302020204030204"/>
            </a:endParaRPr>
          </a:p>
        </p:txBody>
      </p:sp>
      <p:sp>
        <p:nvSpPr>
          <p:cNvPr id="17" name="Round Same Side Corner Rectangle 86"/>
          <p:cNvSpPr/>
          <p:nvPr/>
        </p:nvSpPr>
        <p:spPr>
          <a:xfrm rot="10800000" flipH="1">
            <a:off x="1761230" y="4292582"/>
            <a:ext cx="59501" cy="718728"/>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solidFill>
                <a:schemeClr val="bg1"/>
              </a:solidFill>
              <a:latin typeface="Calibri Light" panose="020F0302020204030204"/>
            </a:endParaRPr>
          </a:p>
        </p:txBody>
      </p:sp>
      <p:sp>
        <p:nvSpPr>
          <p:cNvPr id="18" name="Round Same Side Corner Rectangle 81"/>
          <p:cNvSpPr/>
          <p:nvPr/>
        </p:nvSpPr>
        <p:spPr>
          <a:xfrm rot="10800000" flipH="1">
            <a:off x="1763999" y="5297773"/>
            <a:ext cx="59501" cy="718728"/>
          </a:xfrm>
          <a:prstGeom prst="round2SameRect">
            <a:avLst>
              <a:gd name="adj1" fmla="val 50000"/>
              <a:gd name="adj2"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solidFill>
                <a:schemeClr val="bg1"/>
              </a:solidFill>
              <a:latin typeface="Calibri Light" panose="020F0302020204030204"/>
            </a:endParaRPr>
          </a:p>
        </p:txBody>
      </p:sp>
      <p:sp>
        <p:nvSpPr>
          <p:cNvPr id="19" name="TextBox 95"/>
          <p:cNvSpPr txBox="1"/>
          <p:nvPr/>
        </p:nvSpPr>
        <p:spPr>
          <a:xfrm>
            <a:off x="1065266" y="3160965"/>
            <a:ext cx="723614" cy="923340"/>
          </a:xfrm>
          <a:prstGeom prst="rect">
            <a:avLst/>
          </a:prstGeom>
          <a:noFill/>
        </p:spPr>
        <p:txBody>
          <a:bodyPr wrap="none" lIns="182889" tIns="91445" rIns="182889" bIns="91445" rtlCol="0">
            <a:spAutoFit/>
          </a:bodyPr>
          <a:lstStyle/>
          <a:p>
            <a:r>
              <a:rPr lang="id-ID" sz="4800" b="1" dirty="0">
                <a:solidFill>
                  <a:srgbClr val="FFC000"/>
                </a:solidFill>
                <a:latin typeface="Lato Regular"/>
                <a:cs typeface="Lato Regular"/>
              </a:rPr>
              <a:t>2</a:t>
            </a:r>
            <a:endParaRPr lang="id-ID" sz="4800" b="1" dirty="0">
              <a:solidFill>
                <a:srgbClr val="FFC000"/>
              </a:solidFill>
              <a:latin typeface="Lato Regular"/>
              <a:cs typeface="Lato Regular"/>
            </a:endParaRPr>
          </a:p>
        </p:txBody>
      </p:sp>
      <p:sp>
        <p:nvSpPr>
          <p:cNvPr id="20" name="TextBox 96"/>
          <p:cNvSpPr txBox="1"/>
          <p:nvPr/>
        </p:nvSpPr>
        <p:spPr>
          <a:xfrm>
            <a:off x="1061412" y="4089485"/>
            <a:ext cx="680333" cy="923340"/>
          </a:xfrm>
          <a:prstGeom prst="rect">
            <a:avLst/>
          </a:prstGeom>
          <a:noFill/>
        </p:spPr>
        <p:txBody>
          <a:bodyPr wrap="none" lIns="182889" tIns="91445" rIns="182889" bIns="91445" rtlCol="0">
            <a:spAutoFit/>
          </a:bodyPr>
          <a:lstStyle/>
          <a:p>
            <a:r>
              <a:rPr lang="id-ID" sz="4800" b="1" dirty="0">
                <a:solidFill>
                  <a:schemeClr val="bg1"/>
                </a:solidFill>
                <a:latin typeface="Lato Regular"/>
                <a:cs typeface="Lato Regular"/>
              </a:rPr>
              <a:t>3</a:t>
            </a:r>
            <a:endParaRPr lang="id-ID" sz="4800" b="1" dirty="0">
              <a:solidFill>
                <a:schemeClr val="bg1"/>
              </a:solidFill>
              <a:latin typeface="Lato Regular"/>
              <a:cs typeface="Lato Regular"/>
            </a:endParaRPr>
          </a:p>
        </p:txBody>
      </p:sp>
      <p:sp>
        <p:nvSpPr>
          <p:cNvPr id="21" name="TextBox 97"/>
          <p:cNvSpPr txBox="1"/>
          <p:nvPr/>
        </p:nvSpPr>
        <p:spPr>
          <a:xfrm>
            <a:off x="1073497" y="5116500"/>
            <a:ext cx="723614" cy="923340"/>
          </a:xfrm>
          <a:prstGeom prst="rect">
            <a:avLst/>
          </a:prstGeom>
          <a:noFill/>
        </p:spPr>
        <p:txBody>
          <a:bodyPr wrap="none" lIns="182889" tIns="91445" rIns="182889" bIns="91445" rtlCol="0">
            <a:spAutoFit/>
          </a:bodyPr>
          <a:lstStyle/>
          <a:p>
            <a:r>
              <a:rPr lang="id-ID" sz="4800" b="1" dirty="0">
                <a:solidFill>
                  <a:srgbClr val="FFC000"/>
                </a:solidFill>
                <a:latin typeface="Lato Regular"/>
                <a:cs typeface="Lato Regular"/>
              </a:rPr>
              <a:t>4</a:t>
            </a:r>
            <a:endParaRPr lang="id-ID" sz="4800" b="1" dirty="0">
              <a:solidFill>
                <a:srgbClr val="FFC000"/>
              </a:solidFill>
              <a:latin typeface="Lato Regular"/>
              <a:cs typeface="Lato Regular"/>
            </a:endParaRPr>
          </a:p>
        </p:txBody>
      </p:sp>
      <p:grpSp>
        <p:nvGrpSpPr>
          <p:cNvPr id="22" name="Group 4"/>
          <p:cNvGrpSpPr/>
          <p:nvPr/>
        </p:nvGrpSpPr>
        <p:grpSpPr>
          <a:xfrm>
            <a:off x="8779016" y="2228414"/>
            <a:ext cx="1951520" cy="1521288"/>
            <a:chOff x="17392138" y="4307530"/>
            <a:chExt cx="3597870" cy="2804683"/>
          </a:xfrm>
          <a:noFill/>
        </p:grpSpPr>
        <p:sp>
          <p:nvSpPr>
            <p:cNvPr id="23" name="Freeform 6"/>
            <p:cNvSpPr>
              <a:spLocks noChangeArrowheads="1"/>
            </p:cNvSpPr>
            <p:nvPr/>
          </p:nvSpPr>
          <p:spPr bwMode="auto">
            <a:xfrm rot="21133775">
              <a:off x="18434406" y="5853598"/>
              <a:ext cx="1295368" cy="1023714"/>
            </a:xfrm>
            <a:custGeom>
              <a:avLst/>
              <a:gdLst>
                <a:gd name="T0" fmla="*/ 1936 w 2669"/>
                <a:gd name="T1" fmla="*/ 820 h 2108"/>
                <a:gd name="T2" fmla="*/ 1936 w 2669"/>
                <a:gd name="T3" fmla="*/ 820 h 2108"/>
                <a:gd name="T4" fmla="*/ 2668 w 2669"/>
                <a:gd name="T5" fmla="*/ 0 h 2108"/>
                <a:gd name="T6" fmla="*/ 572 w 2669"/>
                <a:gd name="T7" fmla="*/ 793 h 2108"/>
                <a:gd name="T8" fmla="*/ 455 w 2669"/>
                <a:gd name="T9" fmla="*/ 1658 h 2108"/>
                <a:gd name="T10" fmla="*/ 1936 w 2669"/>
                <a:gd name="T11" fmla="*/ 820 h 2108"/>
              </a:gdLst>
              <a:ahLst/>
              <a:cxnLst>
                <a:cxn ang="0">
                  <a:pos x="T0" y="T1"/>
                </a:cxn>
                <a:cxn ang="0">
                  <a:pos x="T2" y="T3"/>
                </a:cxn>
                <a:cxn ang="0">
                  <a:pos x="T4" y="T5"/>
                </a:cxn>
                <a:cxn ang="0">
                  <a:pos x="T6" y="T7"/>
                </a:cxn>
                <a:cxn ang="0">
                  <a:pos x="T8" y="T9"/>
                </a:cxn>
                <a:cxn ang="0">
                  <a:pos x="T10" y="T11"/>
                </a:cxn>
              </a:cxnLst>
              <a:rect l="0" t="0" r="r" b="b"/>
              <a:pathLst>
                <a:path w="2669" h="2108">
                  <a:moveTo>
                    <a:pt x="1936" y="820"/>
                  </a:moveTo>
                  <a:lnTo>
                    <a:pt x="1936" y="820"/>
                  </a:lnTo>
                  <a:cubicBezTo>
                    <a:pt x="1936" y="820"/>
                    <a:pt x="1686" y="482"/>
                    <a:pt x="2668" y="0"/>
                  </a:cubicBezTo>
                  <a:cubicBezTo>
                    <a:pt x="572" y="793"/>
                    <a:pt x="572" y="793"/>
                    <a:pt x="572" y="793"/>
                  </a:cubicBezTo>
                  <a:cubicBezTo>
                    <a:pt x="572" y="793"/>
                    <a:pt x="910" y="1214"/>
                    <a:pt x="455" y="1658"/>
                  </a:cubicBezTo>
                  <a:cubicBezTo>
                    <a:pt x="0" y="2107"/>
                    <a:pt x="1936" y="820"/>
                    <a:pt x="1936" y="820"/>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24" name="Freeform 7"/>
            <p:cNvSpPr>
              <a:spLocks noChangeArrowheads="1"/>
            </p:cNvSpPr>
            <p:nvPr/>
          </p:nvSpPr>
          <p:spPr bwMode="auto">
            <a:xfrm rot="21133775">
              <a:off x="18567836" y="6095970"/>
              <a:ext cx="1295366" cy="815972"/>
            </a:xfrm>
            <a:custGeom>
              <a:avLst/>
              <a:gdLst>
                <a:gd name="T0" fmla="*/ 2667 w 2668"/>
                <a:gd name="T1" fmla="*/ 222 h 1681"/>
                <a:gd name="T2" fmla="*/ 2667 w 2668"/>
                <a:gd name="T3" fmla="*/ 222 h 1681"/>
                <a:gd name="T4" fmla="*/ 1586 w 2668"/>
                <a:gd name="T5" fmla="*/ 1198 h 1681"/>
                <a:gd name="T6" fmla="*/ 133 w 2668"/>
                <a:gd name="T7" fmla="*/ 1630 h 1681"/>
                <a:gd name="T8" fmla="*/ 67 w 2668"/>
                <a:gd name="T9" fmla="*/ 1497 h 1681"/>
                <a:gd name="T10" fmla="*/ 0 w 2668"/>
                <a:gd name="T11" fmla="*/ 1364 h 1681"/>
                <a:gd name="T12" fmla="*/ 1231 w 2668"/>
                <a:gd name="T13" fmla="*/ 483 h 1681"/>
                <a:gd name="T14" fmla="*/ 2667 w 2668"/>
                <a:gd name="T15" fmla="*/ 222 h 16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8" h="1681">
                  <a:moveTo>
                    <a:pt x="2667" y="222"/>
                  </a:moveTo>
                  <a:lnTo>
                    <a:pt x="2667" y="222"/>
                  </a:lnTo>
                  <a:cubicBezTo>
                    <a:pt x="2667" y="222"/>
                    <a:pt x="2573" y="715"/>
                    <a:pt x="1586" y="1198"/>
                  </a:cubicBezTo>
                  <a:cubicBezTo>
                    <a:pt x="599" y="1680"/>
                    <a:pt x="133" y="1630"/>
                    <a:pt x="133" y="1630"/>
                  </a:cubicBezTo>
                  <a:cubicBezTo>
                    <a:pt x="67" y="1497"/>
                    <a:pt x="67" y="1497"/>
                    <a:pt x="67" y="1497"/>
                  </a:cubicBezTo>
                  <a:cubicBezTo>
                    <a:pt x="0" y="1364"/>
                    <a:pt x="0" y="1364"/>
                    <a:pt x="0" y="1364"/>
                  </a:cubicBezTo>
                  <a:cubicBezTo>
                    <a:pt x="0" y="1364"/>
                    <a:pt x="244" y="965"/>
                    <a:pt x="1231" y="483"/>
                  </a:cubicBezTo>
                  <a:cubicBezTo>
                    <a:pt x="2224" y="0"/>
                    <a:pt x="2667" y="222"/>
                    <a:pt x="2667" y="222"/>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25" name="Freeform 8"/>
            <p:cNvSpPr>
              <a:spLocks noChangeArrowheads="1"/>
            </p:cNvSpPr>
            <p:nvPr/>
          </p:nvSpPr>
          <p:spPr bwMode="auto">
            <a:xfrm rot="21133775">
              <a:off x="19375209" y="6170351"/>
              <a:ext cx="237662" cy="346949"/>
            </a:xfrm>
            <a:custGeom>
              <a:avLst/>
              <a:gdLst>
                <a:gd name="T0" fmla="*/ 488 w 489"/>
                <a:gd name="T1" fmla="*/ 593 h 716"/>
                <a:gd name="T2" fmla="*/ 488 w 489"/>
                <a:gd name="T3" fmla="*/ 593 h 716"/>
                <a:gd name="T4" fmla="*/ 321 w 489"/>
                <a:gd name="T5" fmla="*/ 715 h 716"/>
                <a:gd name="T6" fmla="*/ 0 w 489"/>
                <a:gd name="T7" fmla="*/ 55 h 716"/>
                <a:gd name="T8" fmla="*/ 199 w 489"/>
                <a:gd name="T9" fmla="*/ 0 h 716"/>
                <a:gd name="T10" fmla="*/ 488 w 489"/>
                <a:gd name="T11" fmla="*/ 593 h 716"/>
              </a:gdLst>
              <a:ahLst/>
              <a:cxnLst>
                <a:cxn ang="0">
                  <a:pos x="T0" y="T1"/>
                </a:cxn>
                <a:cxn ang="0">
                  <a:pos x="T2" y="T3"/>
                </a:cxn>
                <a:cxn ang="0">
                  <a:pos x="T4" y="T5"/>
                </a:cxn>
                <a:cxn ang="0">
                  <a:pos x="T6" y="T7"/>
                </a:cxn>
                <a:cxn ang="0">
                  <a:pos x="T8" y="T9"/>
                </a:cxn>
                <a:cxn ang="0">
                  <a:pos x="T10" y="T11"/>
                </a:cxn>
              </a:cxnLst>
              <a:rect l="0" t="0" r="r" b="b"/>
              <a:pathLst>
                <a:path w="489" h="716">
                  <a:moveTo>
                    <a:pt x="488" y="593"/>
                  </a:moveTo>
                  <a:lnTo>
                    <a:pt x="488" y="593"/>
                  </a:lnTo>
                  <a:cubicBezTo>
                    <a:pt x="438" y="632"/>
                    <a:pt x="382" y="671"/>
                    <a:pt x="321" y="715"/>
                  </a:cubicBezTo>
                  <a:cubicBezTo>
                    <a:pt x="0" y="55"/>
                    <a:pt x="0" y="55"/>
                    <a:pt x="0" y="55"/>
                  </a:cubicBezTo>
                  <a:cubicBezTo>
                    <a:pt x="72" y="33"/>
                    <a:pt x="138" y="11"/>
                    <a:pt x="199" y="0"/>
                  </a:cubicBezTo>
                  <a:lnTo>
                    <a:pt x="488" y="593"/>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26" name="Freeform 9"/>
            <p:cNvSpPr>
              <a:spLocks noChangeArrowheads="1"/>
            </p:cNvSpPr>
            <p:nvPr/>
          </p:nvSpPr>
          <p:spPr bwMode="auto">
            <a:xfrm rot="21133775">
              <a:off x="19535642" y="6092496"/>
              <a:ext cx="293332" cy="284842"/>
            </a:xfrm>
            <a:custGeom>
              <a:avLst/>
              <a:gdLst>
                <a:gd name="T0" fmla="*/ 0 w 605"/>
                <a:gd name="T1" fmla="*/ 66 h 588"/>
                <a:gd name="T2" fmla="*/ 0 w 605"/>
                <a:gd name="T3" fmla="*/ 66 h 588"/>
                <a:gd name="T4" fmla="*/ 604 w 605"/>
                <a:gd name="T5" fmla="*/ 94 h 588"/>
                <a:gd name="T6" fmla="*/ 255 w 605"/>
                <a:gd name="T7" fmla="*/ 587 h 588"/>
                <a:gd name="T8" fmla="*/ 0 w 605"/>
                <a:gd name="T9" fmla="*/ 66 h 588"/>
              </a:gdLst>
              <a:ahLst/>
              <a:cxnLst>
                <a:cxn ang="0">
                  <a:pos x="T0" y="T1"/>
                </a:cxn>
                <a:cxn ang="0">
                  <a:pos x="T2" y="T3"/>
                </a:cxn>
                <a:cxn ang="0">
                  <a:pos x="T4" y="T5"/>
                </a:cxn>
                <a:cxn ang="0">
                  <a:pos x="T6" y="T7"/>
                </a:cxn>
                <a:cxn ang="0">
                  <a:pos x="T8" y="T9"/>
                </a:cxn>
              </a:cxnLst>
              <a:rect l="0" t="0" r="r" b="b"/>
              <a:pathLst>
                <a:path w="605" h="588">
                  <a:moveTo>
                    <a:pt x="0" y="66"/>
                  </a:moveTo>
                  <a:lnTo>
                    <a:pt x="0" y="66"/>
                  </a:lnTo>
                  <a:cubicBezTo>
                    <a:pt x="416" y="0"/>
                    <a:pt x="604" y="94"/>
                    <a:pt x="604" y="94"/>
                  </a:cubicBezTo>
                  <a:cubicBezTo>
                    <a:pt x="604" y="94"/>
                    <a:pt x="566" y="305"/>
                    <a:pt x="255" y="587"/>
                  </a:cubicBezTo>
                  <a:lnTo>
                    <a:pt x="0" y="66"/>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27" name="Freeform 10"/>
            <p:cNvSpPr>
              <a:spLocks noChangeArrowheads="1"/>
            </p:cNvSpPr>
            <p:nvPr/>
          </p:nvSpPr>
          <p:spPr bwMode="auto">
            <a:xfrm rot="21133775">
              <a:off x="18506032" y="6845550"/>
              <a:ext cx="179852" cy="197034"/>
            </a:xfrm>
            <a:custGeom>
              <a:avLst/>
              <a:gdLst>
                <a:gd name="T0" fmla="*/ 0 w 372"/>
                <a:gd name="T1" fmla="*/ 83 h 406"/>
                <a:gd name="T2" fmla="*/ 161 w 372"/>
                <a:gd name="T3" fmla="*/ 405 h 406"/>
                <a:gd name="T4" fmla="*/ 371 w 372"/>
                <a:gd name="T5" fmla="*/ 272 h 406"/>
                <a:gd name="T6" fmla="*/ 238 w 372"/>
                <a:gd name="T7" fmla="*/ 0 h 406"/>
                <a:gd name="T8" fmla="*/ 0 w 372"/>
                <a:gd name="T9" fmla="*/ 83 h 406"/>
              </a:gdLst>
              <a:ahLst/>
              <a:cxnLst>
                <a:cxn ang="0">
                  <a:pos x="T0" y="T1"/>
                </a:cxn>
                <a:cxn ang="0">
                  <a:pos x="T2" y="T3"/>
                </a:cxn>
                <a:cxn ang="0">
                  <a:pos x="T4" y="T5"/>
                </a:cxn>
                <a:cxn ang="0">
                  <a:pos x="T6" y="T7"/>
                </a:cxn>
                <a:cxn ang="0">
                  <a:pos x="T8" y="T9"/>
                </a:cxn>
              </a:cxnLst>
              <a:rect l="0" t="0" r="r" b="b"/>
              <a:pathLst>
                <a:path w="372" h="406">
                  <a:moveTo>
                    <a:pt x="0" y="83"/>
                  </a:moveTo>
                  <a:lnTo>
                    <a:pt x="161" y="405"/>
                  </a:lnTo>
                  <a:lnTo>
                    <a:pt x="371" y="272"/>
                  </a:lnTo>
                  <a:lnTo>
                    <a:pt x="238" y="0"/>
                  </a:lnTo>
                  <a:lnTo>
                    <a:pt x="0" y="83"/>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28" name="Freeform 11"/>
            <p:cNvSpPr>
              <a:spLocks noChangeArrowheads="1"/>
            </p:cNvSpPr>
            <p:nvPr/>
          </p:nvSpPr>
          <p:spPr bwMode="auto">
            <a:xfrm rot="21133775">
              <a:off x="18342527" y="6908756"/>
              <a:ext cx="246226" cy="203457"/>
            </a:xfrm>
            <a:custGeom>
              <a:avLst/>
              <a:gdLst>
                <a:gd name="T0" fmla="*/ 354 w 505"/>
                <a:gd name="T1" fmla="*/ 5 h 417"/>
                <a:gd name="T2" fmla="*/ 354 w 505"/>
                <a:gd name="T3" fmla="*/ 5 h 417"/>
                <a:gd name="T4" fmla="*/ 432 w 505"/>
                <a:gd name="T5" fmla="*/ 155 h 417"/>
                <a:gd name="T6" fmla="*/ 504 w 505"/>
                <a:gd name="T7" fmla="*/ 305 h 417"/>
                <a:gd name="T8" fmla="*/ 349 w 505"/>
                <a:gd name="T9" fmla="*/ 416 h 417"/>
                <a:gd name="T10" fmla="*/ 360 w 505"/>
                <a:gd name="T11" fmla="*/ 333 h 417"/>
                <a:gd name="T12" fmla="*/ 0 w 505"/>
                <a:gd name="T13" fmla="*/ 366 h 417"/>
                <a:gd name="T14" fmla="*/ 244 w 505"/>
                <a:gd name="T15" fmla="*/ 100 h 417"/>
                <a:gd name="T16" fmla="*/ 177 w 505"/>
                <a:gd name="T17" fmla="*/ 61 h 417"/>
                <a:gd name="T18" fmla="*/ 354 w 505"/>
                <a:gd name="T19" fmla="*/ 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5" h="417">
                  <a:moveTo>
                    <a:pt x="354" y="5"/>
                  </a:moveTo>
                  <a:lnTo>
                    <a:pt x="354" y="5"/>
                  </a:lnTo>
                  <a:cubicBezTo>
                    <a:pt x="432" y="155"/>
                    <a:pt x="432" y="155"/>
                    <a:pt x="432" y="155"/>
                  </a:cubicBezTo>
                  <a:cubicBezTo>
                    <a:pt x="504" y="305"/>
                    <a:pt x="504" y="305"/>
                    <a:pt x="504" y="305"/>
                  </a:cubicBezTo>
                  <a:cubicBezTo>
                    <a:pt x="504" y="305"/>
                    <a:pt x="449" y="388"/>
                    <a:pt x="349" y="416"/>
                  </a:cubicBezTo>
                  <a:cubicBezTo>
                    <a:pt x="349" y="416"/>
                    <a:pt x="382" y="355"/>
                    <a:pt x="360" y="333"/>
                  </a:cubicBezTo>
                  <a:cubicBezTo>
                    <a:pt x="360" y="333"/>
                    <a:pt x="155" y="416"/>
                    <a:pt x="0" y="366"/>
                  </a:cubicBezTo>
                  <a:cubicBezTo>
                    <a:pt x="55" y="216"/>
                    <a:pt x="244" y="100"/>
                    <a:pt x="244" y="100"/>
                  </a:cubicBezTo>
                  <a:cubicBezTo>
                    <a:pt x="244" y="72"/>
                    <a:pt x="177" y="61"/>
                    <a:pt x="177" y="61"/>
                  </a:cubicBezTo>
                  <a:cubicBezTo>
                    <a:pt x="255" y="0"/>
                    <a:pt x="354" y="5"/>
                    <a:pt x="354" y="5"/>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29" name="Freeform 12"/>
            <p:cNvSpPr>
              <a:spLocks noChangeArrowheads="1"/>
            </p:cNvSpPr>
            <p:nvPr/>
          </p:nvSpPr>
          <p:spPr bwMode="auto">
            <a:xfrm rot="21133775">
              <a:off x="18396088" y="6909838"/>
              <a:ext cx="184135" cy="167050"/>
            </a:xfrm>
            <a:custGeom>
              <a:avLst/>
              <a:gdLst>
                <a:gd name="T0" fmla="*/ 266 w 378"/>
                <a:gd name="T1" fmla="*/ 33 h 345"/>
                <a:gd name="T2" fmla="*/ 266 w 378"/>
                <a:gd name="T3" fmla="*/ 33 h 345"/>
                <a:gd name="T4" fmla="*/ 321 w 378"/>
                <a:gd name="T5" fmla="*/ 144 h 345"/>
                <a:gd name="T6" fmla="*/ 377 w 378"/>
                <a:gd name="T7" fmla="*/ 255 h 345"/>
                <a:gd name="T8" fmla="*/ 288 w 378"/>
                <a:gd name="T9" fmla="*/ 344 h 345"/>
                <a:gd name="T10" fmla="*/ 266 w 378"/>
                <a:gd name="T11" fmla="*/ 277 h 345"/>
                <a:gd name="T12" fmla="*/ 0 w 378"/>
                <a:gd name="T13" fmla="*/ 299 h 345"/>
                <a:gd name="T14" fmla="*/ 182 w 378"/>
                <a:gd name="T15" fmla="*/ 105 h 345"/>
                <a:gd name="T16" fmla="*/ 138 w 378"/>
                <a:gd name="T17" fmla="*/ 50 h 345"/>
                <a:gd name="T18" fmla="*/ 266 w 378"/>
                <a:gd name="T19" fmla="*/ 33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 h="345">
                  <a:moveTo>
                    <a:pt x="266" y="33"/>
                  </a:moveTo>
                  <a:lnTo>
                    <a:pt x="266" y="33"/>
                  </a:lnTo>
                  <a:cubicBezTo>
                    <a:pt x="321" y="144"/>
                    <a:pt x="321" y="144"/>
                    <a:pt x="321" y="144"/>
                  </a:cubicBezTo>
                  <a:cubicBezTo>
                    <a:pt x="377" y="255"/>
                    <a:pt x="377" y="255"/>
                    <a:pt x="377" y="255"/>
                  </a:cubicBezTo>
                  <a:cubicBezTo>
                    <a:pt x="377" y="255"/>
                    <a:pt x="360" y="327"/>
                    <a:pt x="288" y="344"/>
                  </a:cubicBezTo>
                  <a:cubicBezTo>
                    <a:pt x="288" y="344"/>
                    <a:pt x="282" y="294"/>
                    <a:pt x="266" y="277"/>
                  </a:cubicBezTo>
                  <a:cubicBezTo>
                    <a:pt x="266" y="277"/>
                    <a:pt x="116" y="338"/>
                    <a:pt x="0" y="299"/>
                  </a:cubicBezTo>
                  <a:cubicBezTo>
                    <a:pt x="38" y="188"/>
                    <a:pt x="182" y="105"/>
                    <a:pt x="182" y="105"/>
                  </a:cubicBezTo>
                  <a:cubicBezTo>
                    <a:pt x="177" y="83"/>
                    <a:pt x="138" y="50"/>
                    <a:pt x="138" y="50"/>
                  </a:cubicBezTo>
                  <a:cubicBezTo>
                    <a:pt x="199" y="0"/>
                    <a:pt x="266" y="33"/>
                    <a:pt x="266" y="33"/>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0" name="Freeform 13"/>
            <p:cNvSpPr>
              <a:spLocks noChangeArrowheads="1"/>
            </p:cNvSpPr>
            <p:nvPr/>
          </p:nvSpPr>
          <p:spPr bwMode="auto">
            <a:xfrm rot="21133775">
              <a:off x="18451125" y="6934813"/>
              <a:ext cx="115619" cy="104942"/>
            </a:xfrm>
            <a:custGeom>
              <a:avLst/>
              <a:gdLst>
                <a:gd name="T0" fmla="*/ 172 w 239"/>
                <a:gd name="T1" fmla="*/ 17 h 218"/>
                <a:gd name="T2" fmla="*/ 172 w 239"/>
                <a:gd name="T3" fmla="*/ 17 h 218"/>
                <a:gd name="T4" fmla="*/ 205 w 239"/>
                <a:gd name="T5" fmla="*/ 89 h 218"/>
                <a:gd name="T6" fmla="*/ 238 w 239"/>
                <a:gd name="T7" fmla="*/ 161 h 218"/>
                <a:gd name="T8" fmla="*/ 183 w 239"/>
                <a:gd name="T9" fmla="*/ 217 h 218"/>
                <a:gd name="T10" fmla="*/ 172 w 239"/>
                <a:gd name="T11" fmla="*/ 172 h 218"/>
                <a:gd name="T12" fmla="*/ 0 w 239"/>
                <a:gd name="T13" fmla="*/ 189 h 218"/>
                <a:gd name="T14" fmla="*/ 116 w 239"/>
                <a:gd name="T15" fmla="*/ 61 h 218"/>
                <a:gd name="T16" fmla="*/ 89 w 239"/>
                <a:gd name="T17" fmla="*/ 28 h 218"/>
                <a:gd name="T18" fmla="*/ 172 w 239"/>
                <a:gd name="T19" fmla="*/ 1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218">
                  <a:moveTo>
                    <a:pt x="172" y="17"/>
                  </a:moveTo>
                  <a:lnTo>
                    <a:pt x="172" y="17"/>
                  </a:lnTo>
                  <a:cubicBezTo>
                    <a:pt x="205" y="89"/>
                    <a:pt x="205" y="89"/>
                    <a:pt x="205" y="89"/>
                  </a:cubicBezTo>
                  <a:cubicBezTo>
                    <a:pt x="238" y="161"/>
                    <a:pt x="238" y="161"/>
                    <a:pt x="238" y="161"/>
                  </a:cubicBezTo>
                  <a:cubicBezTo>
                    <a:pt x="238" y="161"/>
                    <a:pt x="227" y="200"/>
                    <a:pt x="183" y="217"/>
                  </a:cubicBezTo>
                  <a:cubicBezTo>
                    <a:pt x="183" y="217"/>
                    <a:pt x="183" y="183"/>
                    <a:pt x="172" y="172"/>
                  </a:cubicBezTo>
                  <a:cubicBezTo>
                    <a:pt x="172" y="172"/>
                    <a:pt x="72" y="211"/>
                    <a:pt x="0" y="189"/>
                  </a:cubicBezTo>
                  <a:cubicBezTo>
                    <a:pt x="28" y="117"/>
                    <a:pt x="116" y="61"/>
                    <a:pt x="116" y="61"/>
                  </a:cubicBezTo>
                  <a:cubicBezTo>
                    <a:pt x="116" y="50"/>
                    <a:pt x="89" y="28"/>
                    <a:pt x="89" y="28"/>
                  </a:cubicBezTo>
                  <a:cubicBezTo>
                    <a:pt x="127" y="0"/>
                    <a:pt x="172" y="17"/>
                    <a:pt x="172" y="17"/>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1" name="Freeform 14"/>
            <p:cNvSpPr>
              <a:spLocks noChangeArrowheads="1"/>
            </p:cNvSpPr>
            <p:nvPr/>
          </p:nvSpPr>
          <p:spPr bwMode="auto">
            <a:xfrm rot="21133775">
              <a:off x="17565616" y="5086577"/>
              <a:ext cx="1603687" cy="571823"/>
            </a:xfrm>
            <a:custGeom>
              <a:avLst/>
              <a:gdLst>
                <a:gd name="T0" fmla="*/ 2202 w 3301"/>
                <a:gd name="T1" fmla="*/ 77 h 1176"/>
                <a:gd name="T2" fmla="*/ 2202 w 3301"/>
                <a:gd name="T3" fmla="*/ 77 h 1176"/>
                <a:gd name="T4" fmla="*/ 3300 w 3301"/>
                <a:gd name="T5" fmla="*/ 0 h 1176"/>
                <a:gd name="T6" fmla="*/ 1392 w 3301"/>
                <a:gd name="T7" fmla="*/ 1175 h 1176"/>
                <a:gd name="T8" fmla="*/ 633 w 3301"/>
                <a:gd name="T9" fmla="*/ 732 h 1176"/>
                <a:gd name="T10" fmla="*/ 2202 w 3301"/>
                <a:gd name="T11" fmla="*/ 77 h 1176"/>
              </a:gdLst>
              <a:ahLst/>
              <a:cxnLst>
                <a:cxn ang="0">
                  <a:pos x="T0" y="T1"/>
                </a:cxn>
                <a:cxn ang="0">
                  <a:pos x="T2" y="T3"/>
                </a:cxn>
                <a:cxn ang="0">
                  <a:pos x="T4" y="T5"/>
                </a:cxn>
                <a:cxn ang="0">
                  <a:pos x="T6" y="T7"/>
                </a:cxn>
                <a:cxn ang="0">
                  <a:pos x="T8" y="T9"/>
                </a:cxn>
                <a:cxn ang="0">
                  <a:pos x="T10" y="T11"/>
                </a:cxn>
              </a:cxnLst>
              <a:rect l="0" t="0" r="r" b="b"/>
              <a:pathLst>
                <a:path w="3301" h="1176">
                  <a:moveTo>
                    <a:pt x="2202" y="77"/>
                  </a:moveTo>
                  <a:lnTo>
                    <a:pt x="2202" y="77"/>
                  </a:lnTo>
                  <a:cubicBezTo>
                    <a:pt x="2202" y="77"/>
                    <a:pt x="2318" y="482"/>
                    <a:pt x="3300" y="0"/>
                  </a:cubicBezTo>
                  <a:cubicBezTo>
                    <a:pt x="1392" y="1175"/>
                    <a:pt x="1392" y="1175"/>
                    <a:pt x="1392" y="1175"/>
                  </a:cubicBezTo>
                  <a:cubicBezTo>
                    <a:pt x="1392" y="1175"/>
                    <a:pt x="1265" y="648"/>
                    <a:pt x="633" y="732"/>
                  </a:cubicBezTo>
                  <a:cubicBezTo>
                    <a:pt x="0" y="820"/>
                    <a:pt x="2202" y="77"/>
                    <a:pt x="2202" y="77"/>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2" name="Freeform 15"/>
            <p:cNvSpPr>
              <a:spLocks noChangeArrowheads="1"/>
            </p:cNvSpPr>
            <p:nvPr/>
          </p:nvSpPr>
          <p:spPr bwMode="auto">
            <a:xfrm rot="21133775">
              <a:off x="17797623" y="4315578"/>
              <a:ext cx="3192385" cy="2017445"/>
            </a:xfrm>
            <a:custGeom>
              <a:avLst/>
              <a:gdLst>
                <a:gd name="T0" fmla="*/ 6576 w 6577"/>
                <a:gd name="T1" fmla="*/ 555 h 4154"/>
                <a:gd name="T2" fmla="*/ 6576 w 6577"/>
                <a:gd name="T3" fmla="*/ 555 h 4154"/>
                <a:gd name="T4" fmla="*/ 3038 w 6577"/>
                <a:gd name="T5" fmla="*/ 1192 h 4154"/>
                <a:gd name="T6" fmla="*/ 0 w 6577"/>
                <a:gd name="T7" fmla="*/ 3371 h 4154"/>
                <a:gd name="T8" fmla="*/ 161 w 6577"/>
                <a:gd name="T9" fmla="*/ 3698 h 4154"/>
                <a:gd name="T10" fmla="*/ 321 w 6577"/>
                <a:gd name="T11" fmla="*/ 4031 h 4154"/>
                <a:gd name="T12" fmla="*/ 3903 w 6577"/>
                <a:gd name="T13" fmla="*/ 2961 h 4154"/>
                <a:gd name="T14" fmla="*/ 6576 w 6577"/>
                <a:gd name="T15" fmla="*/ 555 h 4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77" h="4154">
                  <a:moveTo>
                    <a:pt x="6576" y="555"/>
                  </a:moveTo>
                  <a:lnTo>
                    <a:pt x="6576" y="555"/>
                  </a:lnTo>
                  <a:cubicBezTo>
                    <a:pt x="6576" y="555"/>
                    <a:pt x="5472" y="0"/>
                    <a:pt x="3038" y="1192"/>
                  </a:cubicBezTo>
                  <a:cubicBezTo>
                    <a:pt x="604" y="2390"/>
                    <a:pt x="0" y="3371"/>
                    <a:pt x="0" y="3371"/>
                  </a:cubicBezTo>
                  <a:cubicBezTo>
                    <a:pt x="161" y="3698"/>
                    <a:pt x="161" y="3698"/>
                    <a:pt x="161" y="3698"/>
                  </a:cubicBezTo>
                  <a:cubicBezTo>
                    <a:pt x="321" y="4031"/>
                    <a:pt x="321" y="4031"/>
                    <a:pt x="321" y="4031"/>
                  </a:cubicBezTo>
                  <a:cubicBezTo>
                    <a:pt x="321" y="4031"/>
                    <a:pt x="1469" y="4153"/>
                    <a:pt x="3903" y="2961"/>
                  </a:cubicBezTo>
                  <a:cubicBezTo>
                    <a:pt x="6343" y="1763"/>
                    <a:pt x="6576" y="555"/>
                    <a:pt x="6576" y="555"/>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3" name="Freeform 16"/>
            <p:cNvSpPr>
              <a:spLocks noChangeArrowheads="1"/>
            </p:cNvSpPr>
            <p:nvPr/>
          </p:nvSpPr>
          <p:spPr bwMode="auto">
            <a:xfrm rot="21133775">
              <a:off x="18143588" y="5657724"/>
              <a:ext cx="513866" cy="721739"/>
            </a:xfrm>
            <a:custGeom>
              <a:avLst/>
              <a:gdLst>
                <a:gd name="T0" fmla="*/ 571 w 1060"/>
                <a:gd name="T1" fmla="*/ 1486 h 1487"/>
                <a:gd name="T2" fmla="*/ 571 w 1060"/>
                <a:gd name="T3" fmla="*/ 1486 h 1487"/>
                <a:gd name="T4" fmla="*/ 1059 w 1060"/>
                <a:gd name="T5" fmla="*/ 1381 h 1487"/>
                <a:gd name="T6" fmla="*/ 382 w 1060"/>
                <a:gd name="T7" fmla="*/ 0 h 1487"/>
                <a:gd name="T8" fmla="*/ 0 w 1060"/>
                <a:gd name="T9" fmla="*/ 316 h 1487"/>
                <a:gd name="T10" fmla="*/ 571 w 1060"/>
                <a:gd name="T11" fmla="*/ 1486 h 1487"/>
              </a:gdLst>
              <a:ahLst/>
              <a:cxnLst>
                <a:cxn ang="0">
                  <a:pos x="T0" y="T1"/>
                </a:cxn>
                <a:cxn ang="0">
                  <a:pos x="T2" y="T3"/>
                </a:cxn>
                <a:cxn ang="0">
                  <a:pos x="T4" y="T5"/>
                </a:cxn>
                <a:cxn ang="0">
                  <a:pos x="T6" y="T7"/>
                </a:cxn>
                <a:cxn ang="0">
                  <a:pos x="T8" y="T9"/>
                </a:cxn>
                <a:cxn ang="0">
                  <a:pos x="T10" y="T11"/>
                </a:cxn>
              </a:cxnLst>
              <a:rect l="0" t="0" r="r" b="b"/>
              <a:pathLst>
                <a:path w="1060" h="1487">
                  <a:moveTo>
                    <a:pt x="571" y="1486"/>
                  </a:moveTo>
                  <a:lnTo>
                    <a:pt x="571" y="1486"/>
                  </a:lnTo>
                  <a:cubicBezTo>
                    <a:pt x="715" y="1458"/>
                    <a:pt x="876" y="1425"/>
                    <a:pt x="1059" y="1381"/>
                  </a:cubicBezTo>
                  <a:cubicBezTo>
                    <a:pt x="382" y="0"/>
                    <a:pt x="382" y="0"/>
                    <a:pt x="382" y="0"/>
                  </a:cubicBezTo>
                  <a:cubicBezTo>
                    <a:pt x="232" y="117"/>
                    <a:pt x="105" y="222"/>
                    <a:pt x="0" y="316"/>
                  </a:cubicBezTo>
                  <a:lnTo>
                    <a:pt x="571" y="1486"/>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4" name="Freeform 17"/>
            <p:cNvSpPr>
              <a:spLocks noChangeArrowheads="1"/>
            </p:cNvSpPr>
            <p:nvPr/>
          </p:nvSpPr>
          <p:spPr bwMode="auto">
            <a:xfrm rot="21133775">
              <a:off x="20216038" y="4307530"/>
              <a:ext cx="695859" cy="687472"/>
            </a:xfrm>
            <a:custGeom>
              <a:avLst/>
              <a:gdLst>
                <a:gd name="T0" fmla="*/ 616 w 1432"/>
                <a:gd name="T1" fmla="*/ 1414 h 1415"/>
                <a:gd name="T2" fmla="*/ 616 w 1432"/>
                <a:gd name="T3" fmla="*/ 1414 h 1415"/>
                <a:gd name="T4" fmla="*/ 1431 w 1432"/>
                <a:gd name="T5" fmla="*/ 233 h 1415"/>
                <a:gd name="T6" fmla="*/ 0 w 1432"/>
                <a:gd name="T7" fmla="*/ 155 h 1415"/>
                <a:gd name="T8" fmla="*/ 616 w 1432"/>
                <a:gd name="T9" fmla="*/ 1414 h 1415"/>
              </a:gdLst>
              <a:ahLst/>
              <a:cxnLst>
                <a:cxn ang="0">
                  <a:pos x="T0" y="T1"/>
                </a:cxn>
                <a:cxn ang="0">
                  <a:pos x="T2" y="T3"/>
                </a:cxn>
                <a:cxn ang="0">
                  <a:pos x="T4" y="T5"/>
                </a:cxn>
                <a:cxn ang="0">
                  <a:pos x="T6" y="T7"/>
                </a:cxn>
                <a:cxn ang="0">
                  <a:pos x="T8" y="T9"/>
                </a:cxn>
              </a:cxnLst>
              <a:rect l="0" t="0" r="r" b="b"/>
              <a:pathLst>
                <a:path w="1432" h="1415">
                  <a:moveTo>
                    <a:pt x="616" y="1414"/>
                  </a:moveTo>
                  <a:lnTo>
                    <a:pt x="616" y="1414"/>
                  </a:lnTo>
                  <a:cubicBezTo>
                    <a:pt x="1337" y="737"/>
                    <a:pt x="1431" y="233"/>
                    <a:pt x="1431" y="233"/>
                  </a:cubicBezTo>
                  <a:cubicBezTo>
                    <a:pt x="1431" y="233"/>
                    <a:pt x="976" y="0"/>
                    <a:pt x="0" y="155"/>
                  </a:cubicBezTo>
                  <a:lnTo>
                    <a:pt x="616" y="1414"/>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5" name="Freeform 18"/>
            <p:cNvSpPr>
              <a:spLocks noChangeArrowheads="1"/>
            </p:cNvSpPr>
            <p:nvPr/>
          </p:nvSpPr>
          <p:spPr bwMode="auto">
            <a:xfrm rot="21133775">
              <a:off x="17613473" y="4674257"/>
              <a:ext cx="1295366" cy="820255"/>
            </a:xfrm>
            <a:custGeom>
              <a:avLst/>
              <a:gdLst>
                <a:gd name="T0" fmla="*/ 2667 w 2668"/>
                <a:gd name="T1" fmla="*/ 227 h 1687"/>
                <a:gd name="T2" fmla="*/ 2667 w 2668"/>
                <a:gd name="T3" fmla="*/ 227 h 1687"/>
                <a:gd name="T4" fmla="*/ 1236 w 2668"/>
                <a:gd name="T5" fmla="*/ 482 h 1687"/>
                <a:gd name="T6" fmla="*/ 0 w 2668"/>
                <a:gd name="T7" fmla="*/ 1364 h 1687"/>
                <a:gd name="T8" fmla="*/ 66 w 2668"/>
                <a:gd name="T9" fmla="*/ 1497 h 1687"/>
                <a:gd name="T10" fmla="*/ 133 w 2668"/>
                <a:gd name="T11" fmla="*/ 1636 h 1687"/>
                <a:gd name="T12" fmla="*/ 1586 w 2668"/>
                <a:gd name="T13" fmla="*/ 1198 h 1687"/>
                <a:gd name="T14" fmla="*/ 2667 w 2668"/>
                <a:gd name="T15" fmla="*/ 227 h 16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8" h="1687">
                  <a:moveTo>
                    <a:pt x="2667" y="227"/>
                  </a:moveTo>
                  <a:lnTo>
                    <a:pt x="2667" y="227"/>
                  </a:lnTo>
                  <a:cubicBezTo>
                    <a:pt x="2667" y="227"/>
                    <a:pt x="2223" y="0"/>
                    <a:pt x="1236" y="482"/>
                  </a:cubicBezTo>
                  <a:cubicBezTo>
                    <a:pt x="249" y="970"/>
                    <a:pt x="0" y="1364"/>
                    <a:pt x="0" y="1364"/>
                  </a:cubicBezTo>
                  <a:cubicBezTo>
                    <a:pt x="66" y="1497"/>
                    <a:pt x="66" y="1497"/>
                    <a:pt x="66" y="1497"/>
                  </a:cubicBezTo>
                  <a:cubicBezTo>
                    <a:pt x="133" y="1636"/>
                    <a:pt x="133" y="1636"/>
                    <a:pt x="133" y="1636"/>
                  </a:cubicBezTo>
                  <a:cubicBezTo>
                    <a:pt x="133" y="1636"/>
                    <a:pt x="599" y="1686"/>
                    <a:pt x="1586" y="1198"/>
                  </a:cubicBezTo>
                  <a:cubicBezTo>
                    <a:pt x="2573" y="715"/>
                    <a:pt x="2667" y="227"/>
                    <a:pt x="2667" y="227"/>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6" name="Freeform 19"/>
            <p:cNvSpPr>
              <a:spLocks noChangeArrowheads="1"/>
            </p:cNvSpPr>
            <p:nvPr/>
          </p:nvSpPr>
          <p:spPr bwMode="auto">
            <a:xfrm rot="21133775">
              <a:off x="18420546" y="4748513"/>
              <a:ext cx="239803" cy="346949"/>
            </a:xfrm>
            <a:custGeom>
              <a:avLst/>
              <a:gdLst>
                <a:gd name="T0" fmla="*/ 200 w 494"/>
                <a:gd name="T1" fmla="*/ 0 h 716"/>
                <a:gd name="T2" fmla="*/ 200 w 494"/>
                <a:gd name="T3" fmla="*/ 0 h 716"/>
                <a:gd name="T4" fmla="*/ 0 w 494"/>
                <a:gd name="T5" fmla="*/ 55 h 716"/>
                <a:gd name="T6" fmla="*/ 322 w 494"/>
                <a:gd name="T7" fmla="*/ 715 h 716"/>
                <a:gd name="T8" fmla="*/ 493 w 494"/>
                <a:gd name="T9" fmla="*/ 593 h 716"/>
                <a:gd name="T10" fmla="*/ 200 w 494"/>
                <a:gd name="T11" fmla="*/ 0 h 716"/>
              </a:gdLst>
              <a:ahLst/>
              <a:cxnLst>
                <a:cxn ang="0">
                  <a:pos x="T0" y="T1"/>
                </a:cxn>
                <a:cxn ang="0">
                  <a:pos x="T2" y="T3"/>
                </a:cxn>
                <a:cxn ang="0">
                  <a:pos x="T4" y="T5"/>
                </a:cxn>
                <a:cxn ang="0">
                  <a:pos x="T6" y="T7"/>
                </a:cxn>
                <a:cxn ang="0">
                  <a:pos x="T8" y="T9"/>
                </a:cxn>
                <a:cxn ang="0">
                  <a:pos x="T10" y="T11"/>
                </a:cxn>
              </a:cxnLst>
              <a:rect l="0" t="0" r="r" b="b"/>
              <a:pathLst>
                <a:path w="494" h="716">
                  <a:moveTo>
                    <a:pt x="200" y="0"/>
                  </a:moveTo>
                  <a:lnTo>
                    <a:pt x="200" y="0"/>
                  </a:lnTo>
                  <a:cubicBezTo>
                    <a:pt x="139" y="17"/>
                    <a:pt x="72" y="33"/>
                    <a:pt x="0" y="55"/>
                  </a:cubicBezTo>
                  <a:cubicBezTo>
                    <a:pt x="322" y="715"/>
                    <a:pt x="322" y="715"/>
                    <a:pt x="322" y="715"/>
                  </a:cubicBezTo>
                  <a:cubicBezTo>
                    <a:pt x="383" y="676"/>
                    <a:pt x="444" y="632"/>
                    <a:pt x="493" y="593"/>
                  </a:cubicBezTo>
                  <a:lnTo>
                    <a:pt x="200" y="0"/>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7" name="Freeform 20"/>
            <p:cNvSpPr>
              <a:spLocks noChangeArrowheads="1"/>
            </p:cNvSpPr>
            <p:nvPr/>
          </p:nvSpPr>
          <p:spPr bwMode="auto">
            <a:xfrm rot="21133775">
              <a:off x="18585241" y="4670367"/>
              <a:ext cx="291191" cy="284842"/>
            </a:xfrm>
            <a:custGeom>
              <a:avLst/>
              <a:gdLst>
                <a:gd name="T0" fmla="*/ 255 w 600"/>
                <a:gd name="T1" fmla="*/ 587 h 588"/>
                <a:gd name="T2" fmla="*/ 255 w 600"/>
                <a:gd name="T3" fmla="*/ 587 h 588"/>
                <a:gd name="T4" fmla="*/ 599 w 600"/>
                <a:gd name="T5" fmla="*/ 99 h 588"/>
                <a:gd name="T6" fmla="*/ 0 w 600"/>
                <a:gd name="T7" fmla="*/ 72 h 588"/>
                <a:gd name="T8" fmla="*/ 255 w 600"/>
                <a:gd name="T9" fmla="*/ 587 h 588"/>
              </a:gdLst>
              <a:ahLst/>
              <a:cxnLst>
                <a:cxn ang="0">
                  <a:pos x="T0" y="T1"/>
                </a:cxn>
                <a:cxn ang="0">
                  <a:pos x="T2" y="T3"/>
                </a:cxn>
                <a:cxn ang="0">
                  <a:pos x="T4" y="T5"/>
                </a:cxn>
                <a:cxn ang="0">
                  <a:pos x="T6" y="T7"/>
                </a:cxn>
                <a:cxn ang="0">
                  <a:pos x="T8" y="T9"/>
                </a:cxn>
              </a:cxnLst>
              <a:rect l="0" t="0" r="r" b="b"/>
              <a:pathLst>
                <a:path w="600" h="588">
                  <a:moveTo>
                    <a:pt x="255" y="587"/>
                  </a:moveTo>
                  <a:lnTo>
                    <a:pt x="255" y="587"/>
                  </a:lnTo>
                  <a:cubicBezTo>
                    <a:pt x="560" y="310"/>
                    <a:pt x="599" y="99"/>
                    <a:pt x="599" y="99"/>
                  </a:cubicBezTo>
                  <a:cubicBezTo>
                    <a:pt x="599" y="99"/>
                    <a:pt x="410" y="0"/>
                    <a:pt x="0" y="72"/>
                  </a:cubicBezTo>
                  <a:lnTo>
                    <a:pt x="255" y="587"/>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8" name="Freeform 21"/>
            <p:cNvSpPr>
              <a:spLocks noChangeArrowheads="1"/>
            </p:cNvSpPr>
            <p:nvPr/>
          </p:nvSpPr>
          <p:spPr bwMode="auto">
            <a:xfrm rot="21133775">
              <a:off x="19622774" y="4739965"/>
              <a:ext cx="573816" cy="573965"/>
            </a:xfrm>
            <a:custGeom>
              <a:avLst/>
              <a:gdLst>
                <a:gd name="T0" fmla="*/ 821 w 1182"/>
                <a:gd name="T1" fmla="*/ 1054 h 1182"/>
                <a:gd name="T2" fmla="*/ 821 w 1182"/>
                <a:gd name="T3" fmla="*/ 1054 h 1182"/>
                <a:gd name="T4" fmla="*/ 128 w 1182"/>
                <a:gd name="T5" fmla="*/ 821 h 1182"/>
                <a:gd name="T6" fmla="*/ 361 w 1182"/>
                <a:gd name="T7" fmla="*/ 122 h 1182"/>
                <a:gd name="T8" fmla="*/ 1059 w 1182"/>
                <a:gd name="T9" fmla="*/ 361 h 1182"/>
                <a:gd name="T10" fmla="*/ 821 w 1182"/>
                <a:gd name="T11" fmla="*/ 1054 h 1182"/>
              </a:gdLst>
              <a:ahLst/>
              <a:cxnLst>
                <a:cxn ang="0">
                  <a:pos x="T0" y="T1"/>
                </a:cxn>
                <a:cxn ang="0">
                  <a:pos x="T2" y="T3"/>
                </a:cxn>
                <a:cxn ang="0">
                  <a:pos x="T4" y="T5"/>
                </a:cxn>
                <a:cxn ang="0">
                  <a:pos x="T6" y="T7"/>
                </a:cxn>
                <a:cxn ang="0">
                  <a:pos x="T8" y="T9"/>
                </a:cxn>
                <a:cxn ang="0">
                  <a:pos x="T10" y="T11"/>
                </a:cxn>
              </a:cxnLst>
              <a:rect l="0" t="0" r="r" b="b"/>
              <a:pathLst>
                <a:path w="1182" h="1182">
                  <a:moveTo>
                    <a:pt x="821" y="1054"/>
                  </a:moveTo>
                  <a:lnTo>
                    <a:pt x="821" y="1054"/>
                  </a:lnTo>
                  <a:cubicBezTo>
                    <a:pt x="560" y="1181"/>
                    <a:pt x="250" y="1076"/>
                    <a:pt x="128" y="821"/>
                  </a:cubicBezTo>
                  <a:cubicBezTo>
                    <a:pt x="0" y="560"/>
                    <a:pt x="105" y="250"/>
                    <a:pt x="361" y="122"/>
                  </a:cubicBezTo>
                  <a:cubicBezTo>
                    <a:pt x="621" y="0"/>
                    <a:pt x="932" y="106"/>
                    <a:pt x="1059" y="361"/>
                  </a:cubicBezTo>
                  <a:cubicBezTo>
                    <a:pt x="1181" y="621"/>
                    <a:pt x="1076" y="932"/>
                    <a:pt x="821" y="1054"/>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39" name="Freeform 22"/>
            <p:cNvSpPr>
              <a:spLocks noChangeArrowheads="1"/>
            </p:cNvSpPr>
            <p:nvPr/>
          </p:nvSpPr>
          <p:spPr bwMode="auto">
            <a:xfrm rot="21133775">
              <a:off x="19695417" y="4808365"/>
              <a:ext cx="430362" cy="434758"/>
            </a:xfrm>
            <a:custGeom>
              <a:avLst/>
              <a:gdLst>
                <a:gd name="T0" fmla="*/ 615 w 888"/>
                <a:gd name="T1" fmla="*/ 792 h 893"/>
                <a:gd name="T2" fmla="*/ 615 w 888"/>
                <a:gd name="T3" fmla="*/ 792 h 893"/>
                <a:gd name="T4" fmla="*/ 94 w 888"/>
                <a:gd name="T5" fmla="*/ 615 h 893"/>
                <a:gd name="T6" fmla="*/ 271 w 888"/>
                <a:gd name="T7" fmla="*/ 94 h 893"/>
                <a:gd name="T8" fmla="*/ 793 w 888"/>
                <a:gd name="T9" fmla="*/ 277 h 893"/>
                <a:gd name="T10" fmla="*/ 615 w 888"/>
                <a:gd name="T11" fmla="*/ 792 h 893"/>
              </a:gdLst>
              <a:ahLst/>
              <a:cxnLst>
                <a:cxn ang="0">
                  <a:pos x="T0" y="T1"/>
                </a:cxn>
                <a:cxn ang="0">
                  <a:pos x="T2" y="T3"/>
                </a:cxn>
                <a:cxn ang="0">
                  <a:pos x="T4" y="T5"/>
                </a:cxn>
                <a:cxn ang="0">
                  <a:pos x="T6" y="T7"/>
                </a:cxn>
                <a:cxn ang="0">
                  <a:pos x="T8" y="T9"/>
                </a:cxn>
                <a:cxn ang="0">
                  <a:pos x="T10" y="T11"/>
                </a:cxn>
              </a:cxnLst>
              <a:rect l="0" t="0" r="r" b="b"/>
              <a:pathLst>
                <a:path w="888" h="893">
                  <a:moveTo>
                    <a:pt x="615" y="792"/>
                  </a:moveTo>
                  <a:lnTo>
                    <a:pt x="615" y="792"/>
                  </a:lnTo>
                  <a:cubicBezTo>
                    <a:pt x="421" y="892"/>
                    <a:pt x="188" y="809"/>
                    <a:pt x="94" y="615"/>
                  </a:cubicBezTo>
                  <a:cubicBezTo>
                    <a:pt x="0" y="426"/>
                    <a:pt x="78" y="188"/>
                    <a:pt x="271" y="94"/>
                  </a:cubicBezTo>
                  <a:cubicBezTo>
                    <a:pt x="466" y="0"/>
                    <a:pt x="699" y="83"/>
                    <a:pt x="793" y="277"/>
                  </a:cubicBezTo>
                  <a:cubicBezTo>
                    <a:pt x="887" y="465"/>
                    <a:pt x="804" y="698"/>
                    <a:pt x="615" y="792"/>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0" name="Freeform 23"/>
            <p:cNvSpPr>
              <a:spLocks noChangeArrowheads="1"/>
            </p:cNvSpPr>
            <p:nvPr/>
          </p:nvSpPr>
          <p:spPr bwMode="auto">
            <a:xfrm rot="21133775">
              <a:off x="17800433" y="6157663"/>
              <a:ext cx="282626" cy="409058"/>
            </a:xfrm>
            <a:custGeom>
              <a:avLst/>
              <a:gdLst>
                <a:gd name="T0" fmla="*/ 393 w 583"/>
                <a:gd name="T1" fmla="*/ 843 h 844"/>
                <a:gd name="T2" fmla="*/ 0 w 583"/>
                <a:gd name="T3" fmla="*/ 44 h 844"/>
                <a:gd name="T4" fmla="*/ 255 w 583"/>
                <a:gd name="T5" fmla="*/ 0 h 844"/>
                <a:gd name="T6" fmla="*/ 582 w 583"/>
                <a:gd name="T7" fmla="*/ 665 h 844"/>
                <a:gd name="T8" fmla="*/ 393 w 583"/>
                <a:gd name="T9" fmla="*/ 843 h 844"/>
              </a:gdLst>
              <a:ahLst/>
              <a:cxnLst>
                <a:cxn ang="0">
                  <a:pos x="T0" y="T1"/>
                </a:cxn>
                <a:cxn ang="0">
                  <a:pos x="T2" y="T3"/>
                </a:cxn>
                <a:cxn ang="0">
                  <a:pos x="T4" y="T5"/>
                </a:cxn>
                <a:cxn ang="0">
                  <a:pos x="T6" y="T7"/>
                </a:cxn>
                <a:cxn ang="0">
                  <a:pos x="T8" y="T9"/>
                </a:cxn>
              </a:cxnLst>
              <a:rect l="0" t="0" r="r" b="b"/>
              <a:pathLst>
                <a:path w="583" h="844">
                  <a:moveTo>
                    <a:pt x="393" y="843"/>
                  </a:moveTo>
                  <a:lnTo>
                    <a:pt x="0" y="44"/>
                  </a:lnTo>
                  <a:lnTo>
                    <a:pt x="255" y="0"/>
                  </a:lnTo>
                  <a:lnTo>
                    <a:pt x="582" y="665"/>
                  </a:lnTo>
                  <a:lnTo>
                    <a:pt x="393" y="843"/>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1" name="Freeform 24"/>
            <p:cNvSpPr>
              <a:spLocks noChangeArrowheads="1"/>
            </p:cNvSpPr>
            <p:nvPr/>
          </p:nvSpPr>
          <p:spPr bwMode="auto">
            <a:xfrm rot="21133775">
              <a:off x="17553511" y="5423712"/>
              <a:ext cx="177713" cy="197034"/>
            </a:xfrm>
            <a:custGeom>
              <a:avLst/>
              <a:gdLst>
                <a:gd name="T0" fmla="*/ 155 w 367"/>
                <a:gd name="T1" fmla="*/ 405 h 406"/>
                <a:gd name="T2" fmla="*/ 0 w 367"/>
                <a:gd name="T3" fmla="*/ 83 h 406"/>
                <a:gd name="T4" fmla="*/ 233 w 367"/>
                <a:gd name="T5" fmla="*/ 0 h 406"/>
                <a:gd name="T6" fmla="*/ 366 w 367"/>
                <a:gd name="T7" fmla="*/ 272 h 406"/>
                <a:gd name="T8" fmla="*/ 155 w 367"/>
                <a:gd name="T9" fmla="*/ 405 h 406"/>
              </a:gdLst>
              <a:ahLst/>
              <a:cxnLst>
                <a:cxn ang="0">
                  <a:pos x="T0" y="T1"/>
                </a:cxn>
                <a:cxn ang="0">
                  <a:pos x="T2" y="T3"/>
                </a:cxn>
                <a:cxn ang="0">
                  <a:pos x="T4" y="T5"/>
                </a:cxn>
                <a:cxn ang="0">
                  <a:pos x="T6" y="T7"/>
                </a:cxn>
                <a:cxn ang="0">
                  <a:pos x="T8" y="T9"/>
                </a:cxn>
              </a:cxnLst>
              <a:rect l="0" t="0" r="r" b="b"/>
              <a:pathLst>
                <a:path w="367" h="406">
                  <a:moveTo>
                    <a:pt x="155" y="405"/>
                  </a:moveTo>
                  <a:lnTo>
                    <a:pt x="0" y="83"/>
                  </a:lnTo>
                  <a:lnTo>
                    <a:pt x="233" y="0"/>
                  </a:lnTo>
                  <a:lnTo>
                    <a:pt x="366" y="272"/>
                  </a:lnTo>
                  <a:lnTo>
                    <a:pt x="155" y="405"/>
                  </a:ln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2" name="Freeform 25"/>
            <p:cNvSpPr>
              <a:spLocks noChangeArrowheads="1"/>
            </p:cNvSpPr>
            <p:nvPr/>
          </p:nvSpPr>
          <p:spPr bwMode="auto">
            <a:xfrm rot="21133775">
              <a:off x="17439196" y="6234296"/>
              <a:ext cx="550262" cy="454032"/>
            </a:xfrm>
            <a:custGeom>
              <a:avLst/>
              <a:gdLst>
                <a:gd name="T0" fmla="*/ 1131 w 1132"/>
                <a:gd name="T1" fmla="*/ 688 h 933"/>
                <a:gd name="T2" fmla="*/ 1131 w 1132"/>
                <a:gd name="T3" fmla="*/ 688 h 933"/>
                <a:gd name="T4" fmla="*/ 965 w 1132"/>
                <a:gd name="T5" fmla="*/ 349 h 933"/>
                <a:gd name="T6" fmla="*/ 798 w 1132"/>
                <a:gd name="T7" fmla="*/ 11 h 933"/>
                <a:gd name="T8" fmla="*/ 394 w 1132"/>
                <a:gd name="T9" fmla="*/ 133 h 933"/>
                <a:gd name="T10" fmla="*/ 549 w 1132"/>
                <a:gd name="T11" fmla="*/ 227 h 933"/>
                <a:gd name="T12" fmla="*/ 0 w 1132"/>
                <a:gd name="T13" fmla="*/ 821 h 933"/>
                <a:gd name="T14" fmla="*/ 804 w 1132"/>
                <a:gd name="T15" fmla="*/ 749 h 933"/>
                <a:gd name="T16" fmla="*/ 787 w 1132"/>
                <a:gd name="T17" fmla="*/ 932 h 933"/>
                <a:gd name="T18" fmla="*/ 1131 w 1132"/>
                <a:gd name="T19" fmla="*/ 688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2" h="933">
                  <a:moveTo>
                    <a:pt x="1131" y="688"/>
                  </a:moveTo>
                  <a:lnTo>
                    <a:pt x="1131" y="688"/>
                  </a:lnTo>
                  <a:cubicBezTo>
                    <a:pt x="965" y="349"/>
                    <a:pt x="965" y="349"/>
                    <a:pt x="965" y="349"/>
                  </a:cubicBezTo>
                  <a:cubicBezTo>
                    <a:pt x="798" y="11"/>
                    <a:pt x="798" y="11"/>
                    <a:pt x="798" y="11"/>
                  </a:cubicBezTo>
                  <a:cubicBezTo>
                    <a:pt x="798" y="11"/>
                    <a:pt x="576" y="0"/>
                    <a:pt x="394" y="133"/>
                  </a:cubicBezTo>
                  <a:cubicBezTo>
                    <a:pt x="394" y="133"/>
                    <a:pt x="543" y="161"/>
                    <a:pt x="549" y="227"/>
                  </a:cubicBezTo>
                  <a:cubicBezTo>
                    <a:pt x="549" y="227"/>
                    <a:pt x="127" y="482"/>
                    <a:pt x="0" y="821"/>
                  </a:cubicBezTo>
                  <a:cubicBezTo>
                    <a:pt x="344" y="932"/>
                    <a:pt x="804" y="749"/>
                    <a:pt x="804" y="749"/>
                  </a:cubicBezTo>
                  <a:cubicBezTo>
                    <a:pt x="854" y="798"/>
                    <a:pt x="787" y="932"/>
                    <a:pt x="787" y="932"/>
                  </a:cubicBezTo>
                  <a:cubicBezTo>
                    <a:pt x="1004" y="870"/>
                    <a:pt x="1131" y="688"/>
                    <a:pt x="1131" y="688"/>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3" name="Freeform 26"/>
            <p:cNvSpPr>
              <a:spLocks noChangeArrowheads="1"/>
            </p:cNvSpPr>
            <p:nvPr/>
          </p:nvSpPr>
          <p:spPr bwMode="auto">
            <a:xfrm rot="21133775">
              <a:off x="17553048" y="6243155"/>
              <a:ext cx="408951" cy="372649"/>
            </a:xfrm>
            <a:custGeom>
              <a:avLst/>
              <a:gdLst>
                <a:gd name="T0" fmla="*/ 843 w 844"/>
                <a:gd name="T1" fmla="*/ 566 h 766"/>
                <a:gd name="T2" fmla="*/ 843 w 844"/>
                <a:gd name="T3" fmla="*/ 566 h 766"/>
                <a:gd name="T4" fmla="*/ 721 w 844"/>
                <a:gd name="T5" fmla="*/ 316 h 766"/>
                <a:gd name="T6" fmla="*/ 599 w 844"/>
                <a:gd name="T7" fmla="*/ 61 h 766"/>
                <a:gd name="T8" fmla="*/ 316 w 844"/>
                <a:gd name="T9" fmla="*/ 100 h 766"/>
                <a:gd name="T10" fmla="*/ 410 w 844"/>
                <a:gd name="T11" fmla="*/ 228 h 766"/>
                <a:gd name="T12" fmla="*/ 0 w 844"/>
                <a:gd name="T13" fmla="*/ 666 h 766"/>
                <a:gd name="T14" fmla="*/ 604 w 844"/>
                <a:gd name="T15" fmla="*/ 616 h 766"/>
                <a:gd name="T16" fmla="*/ 643 w 844"/>
                <a:gd name="T17" fmla="*/ 765 h 766"/>
                <a:gd name="T18" fmla="*/ 843 w 844"/>
                <a:gd name="T19" fmla="*/ 566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4" h="766">
                  <a:moveTo>
                    <a:pt x="843" y="566"/>
                  </a:moveTo>
                  <a:lnTo>
                    <a:pt x="843" y="566"/>
                  </a:lnTo>
                  <a:cubicBezTo>
                    <a:pt x="721" y="316"/>
                    <a:pt x="721" y="316"/>
                    <a:pt x="721" y="316"/>
                  </a:cubicBezTo>
                  <a:cubicBezTo>
                    <a:pt x="599" y="61"/>
                    <a:pt x="599" y="61"/>
                    <a:pt x="599" y="61"/>
                  </a:cubicBezTo>
                  <a:cubicBezTo>
                    <a:pt x="599" y="61"/>
                    <a:pt x="449" y="0"/>
                    <a:pt x="316" y="100"/>
                  </a:cubicBezTo>
                  <a:cubicBezTo>
                    <a:pt x="316" y="100"/>
                    <a:pt x="405" y="178"/>
                    <a:pt x="410" y="228"/>
                  </a:cubicBezTo>
                  <a:cubicBezTo>
                    <a:pt x="410" y="228"/>
                    <a:pt x="94" y="416"/>
                    <a:pt x="0" y="666"/>
                  </a:cubicBezTo>
                  <a:cubicBezTo>
                    <a:pt x="260" y="749"/>
                    <a:pt x="604" y="616"/>
                    <a:pt x="604" y="616"/>
                  </a:cubicBezTo>
                  <a:cubicBezTo>
                    <a:pt x="637" y="649"/>
                    <a:pt x="643" y="765"/>
                    <a:pt x="643" y="765"/>
                  </a:cubicBezTo>
                  <a:cubicBezTo>
                    <a:pt x="809" y="721"/>
                    <a:pt x="843" y="566"/>
                    <a:pt x="843" y="566"/>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4" name="Freeform 27"/>
            <p:cNvSpPr>
              <a:spLocks noChangeArrowheads="1"/>
            </p:cNvSpPr>
            <p:nvPr/>
          </p:nvSpPr>
          <p:spPr bwMode="auto">
            <a:xfrm rot="21133775">
              <a:off x="17683827" y="6293408"/>
              <a:ext cx="256932" cy="235583"/>
            </a:xfrm>
            <a:custGeom>
              <a:avLst/>
              <a:gdLst>
                <a:gd name="T0" fmla="*/ 526 w 527"/>
                <a:gd name="T1" fmla="*/ 355 h 483"/>
                <a:gd name="T2" fmla="*/ 526 w 527"/>
                <a:gd name="T3" fmla="*/ 355 h 483"/>
                <a:gd name="T4" fmla="*/ 449 w 527"/>
                <a:gd name="T5" fmla="*/ 199 h 483"/>
                <a:gd name="T6" fmla="*/ 371 w 527"/>
                <a:gd name="T7" fmla="*/ 39 h 483"/>
                <a:gd name="T8" fmla="*/ 194 w 527"/>
                <a:gd name="T9" fmla="*/ 61 h 483"/>
                <a:gd name="T10" fmla="*/ 255 w 527"/>
                <a:gd name="T11" fmla="*/ 144 h 483"/>
                <a:gd name="T12" fmla="*/ 0 w 527"/>
                <a:gd name="T13" fmla="*/ 421 h 483"/>
                <a:gd name="T14" fmla="*/ 377 w 527"/>
                <a:gd name="T15" fmla="*/ 388 h 483"/>
                <a:gd name="T16" fmla="*/ 404 w 527"/>
                <a:gd name="T17" fmla="*/ 482 h 483"/>
                <a:gd name="T18" fmla="*/ 526 w 527"/>
                <a:gd name="T19" fmla="*/ 35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7" h="483">
                  <a:moveTo>
                    <a:pt x="526" y="355"/>
                  </a:moveTo>
                  <a:lnTo>
                    <a:pt x="526" y="355"/>
                  </a:lnTo>
                  <a:cubicBezTo>
                    <a:pt x="449" y="199"/>
                    <a:pt x="449" y="199"/>
                    <a:pt x="449" y="199"/>
                  </a:cubicBezTo>
                  <a:cubicBezTo>
                    <a:pt x="371" y="39"/>
                    <a:pt x="371" y="39"/>
                    <a:pt x="371" y="39"/>
                  </a:cubicBezTo>
                  <a:cubicBezTo>
                    <a:pt x="371" y="39"/>
                    <a:pt x="282" y="0"/>
                    <a:pt x="194" y="61"/>
                  </a:cubicBezTo>
                  <a:cubicBezTo>
                    <a:pt x="194" y="61"/>
                    <a:pt x="249" y="111"/>
                    <a:pt x="255" y="144"/>
                  </a:cubicBezTo>
                  <a:cubicBezTo>
                    <a:pt x="255" y="144"/>
                    <a:pt x="55" y="260"/>
                    <a:pt x="0" y="421"/>
                  </a:cubicBezTo>
                  <a:cubicBezTo>
                    <a:pt x="160" y="471"/>
                    <a:pt x="377" y="388"/>
                    <a:pt x="377" y="388"/>
                  </a:cubicBezTo>
                  <a:cubicBezTo>
                    <a:pt x="399" y="410"/>
                    <a:pt x="404" y="482"/>
                    <a:pt x="404" y="482"/>
                  </a:cubicBezTo>
                  <a:cubicBezTo>
                    <a:pt x="504" y="454"/>
                    <a:pt x="526" y="355"/>
                    <a:pt x="526" y="355"/>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5" name="Freeform 28"/>
            <p:cNvSpPr>
              <a:spLocks noChangeArrowheads="1"/>
            </p:cNvSpPr>
            <p:nvPr/>
          </p:nvSpPr>
          <p:spPr bwMode="auto">
            <a:xfrm rot="21133775">
              <a:off x="17392138" y="5486773"/>
              <a:ext cx="241944" cy="203457"/>
            </a:xfrm>
            <a:custGeom>
              <a:avLst/>
              <a:gdLst>
                <a:gd name="T0" fmla="*/ 499 w 500"/>
                <a:gd name="T1" fmla="*/ 305 h 417"/>
                <a:gd name="T2" fmla="*/ 499 w 500"/>
                <a:gd name="T3" fmla="*/ 305 h 417"/>
                <a:gd name="T4" fmla="*/ 426 w 500"/>
                <a:gd name="T5" fmla="*/ 155 h 417"/>
                <a:gd name="T6" fmla="*/ 354 w 500"/>
                <a:gd name="T7" fmla="*/ 5 h 417"/>
                <a:gd name="T8" fmla="*/ 172 w 500"/>
                <a:gd name="T9" fmla="*/ 61 h 417"/>
                <a:gd name="T10" fmla="*/ 244 w 500"/>
                <a:gd name="T11" fmla="*/ 105 h 417"/>
                <a:gd name="T12" fmla="*/ 0 w 500"/>
                <a:gd name="T13" fmla="*/ 366 h 417"/>
                <a:gd name="T14" fmla="*/ 354 w 500"/>
                <a:gd name="T15" fmla="*/ 332 h 417"/>
                <a:gd name="T16" fmla="*/ 349 w 500"/>
                <a:gd name="T17" fmla="*/ 416 h 417"/>
                <a:gd name="T18" fmla="*/ 499 w 500"/>
                <a:gd name="T19" fmla="*/ 30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17">
                  <a:moveTo>
                    <a:pt x="499" y="305"/>
                  </a:moveTo>
                  <a:lnTo>
                    <a:pt x="499" y="305"/>
                  </a:lnTo>
                  <a:cubicBezTo>
                    <a:pt x="426" y="155"/>
                    <a:pt x="426" y="155"/>
                    <a:pt x="426" y="155"/>
                  </a:cubicBezTo>
                  <a:cubicBezTo>
                    <a:pt x="354" y="5"/>
                    <a:pt x="354" y="5"/>
                    <a:pt x="354" y="5"/>
                  </a:cubicBezTo>
                  <a:cubicBezTo>
                    <a:pt x="354" y="5"/>
                    <a:pt x="255" y="0"/>
                    <a:pt x="172" y="61"/>
                  </a:cubicBezTo>
                  <a:cubicBezTo>
                    <a:pt x="172" y="61"/>
                    <a:pt x="238" y="72"/>
                    <a:pt x="244" y="105"/>
                  </a:cubicBezTo>
                  <a:cubicBezTo>
                    <a:pt x="244" y="105"/>
                    <a:pt x="49" y="216"/>
                    <a:pt x="0" y="366"/>
                  </a:cubicBezTo>
                  <a:cubicBezTo>
                    <a:pt x="149" y="416"/>
                    <a:pt x="354" y="332"/>
                    <a:pt x="354" y="332"/>
                  </a:cubicBezTo>
                  <a:cubicBezTo>
                    <a:pt x="377" y="355"/>
                    <a:pt x="349" y="416"/>
                    <a:pt x="349" y="416"/>
                  </a:cubicBezTo>
                  <a:cubicBezTo>
                    <a:pt x="443" y="388"/>
                    <a:pt x="499" y="305"/>
                    <a:pt x="499" y="305"/>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6" name="Freeform 29"/>
            <p:cNvSpPr>
              <a:spLocks noChangeArrowheads="1"/>
            </p:cNvSpPr>
            <p:nvPr/>
          </p:nvSpPr>
          <p:spPr bwMode="auto">
            <a:xfrm rot="21133775">
              <a:off x="17439603" y="5490555"/>
              <a:ext cx="184135" cy="167050"/>
            </a:xfrm>
            <a:custGeom>
              <a:avLst/>
              <a:gdLst>
                <a:gd name="T0" fmla="*/ 377 w 378"/>
                <a:gd name="T1" fmla="*/ 255 h 345"/>
                <a:gd name="T2" fmla="*/ 377 w 378"/>
                <a:gd name="T3" fmla="*/ 255 h 345"/>
                <a:gd name="T4" fmla="*/ 321 w 378"/>
                <a:gd name="T5" fmla="*/ 139 h 345"/>
                <a:gd name="T6" fmla="*/ 266 w 378"/>
                <a:gd name="T7" fmla="*/ 28 h 345"/>
                <a:gd name="T8" fmla="*/ 144 w 378"/>
                <a:gd name="T9" fmla="*/ 45 h 345"/>
                <a:gd name="T10" fmla="*/ 183 w 378"/>
                <a:gd name="T11" fmla="*/ 100 h 345"/>
                <a:gd name="T12" fmla="*/ 0 w 378"/>
                <a:gd name="T13" fmla="*/ 300 h 345"/>
                <a:gd name="T14" fmla="*/ 266 w 378"/>
                <a:gd name="T15" fmla="*/ 272 h 345"/>
                <a:gd name="T16" fmla="*/ 288 w 378"/>
                <a:gd name="T17" fmla="*/ 344 h 345"/>
                <a:gd name="T18" fmla="*/ 377 w 378"/>
                <a:gd name="T19" fmla="*/ 25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 h="345">
                  <a:moveTo>
                    <a:pt x="377" y="255"/>
                  </a:moveTo>
                  <a:lnTo>
                    <a:pt x="377" y="255"/>
                  </a:lnTo>
                  <a:cubicBezTo>
                    <a:pt x="321" y="139"/>
                    <a:pt x="321" y="139"/>
                    <a:pt x="321" y="139"/>
                  </a:cubicBezTo>
                  <a:cubicBezTo>
                    <a:pt x="266" y="28"/>
                    <a:pt x="266" y="28"/>
                    <a:pt x="266" y="28"/>
                  </a:cubicBezTo>
                  <a:cubicBezTo>
                    <a:pt x="266" y="28"/>
                    <a:pt x="200" y="0"/>
                    <a:pt x="144" y="45"/>
                  </a:cubicBezTo>
                  <a:cubicBezTo>
                    <a:pt x="144" y="45"/>
                    <a:pt x="183" y="78"/>
                    <a:pt x="183" y="100"/>
                  </a:cubicBezTo>
                  <a:cubicBezTo>
                    <a:pt x="183" y="100"/>
                    <a:pt x="44" y="183"/>
                    <a:pt x="0" y="300"/>
                  </a:cubicBezTo>
                  <a:cubicBezTo>
                    <a:pt x="116" y="333"/>
                    <a:pt x="266" y="272"/>
                    <a:pt x="266" y="272"/>
                  </a:cubicBezTo>
                  <a:cubicBezTo>
                    <a:pt x="283" y="289"/>
                    <a:pt x="288" y="344"/>
                    <a:pt x="288" y="344"/>
                  </a:cubicBezTo>
                  <a:cubicBezTo>
                    <a:pt x="360" y="322"/>
                    <a:pt x="377" y="255"/>
                    <a:pt x="377" y="255"/>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sp>
          <p:nvSpPr>
            <p:cNvPr id="47" name="Freeform 30"/>
            <p:cNvSpPr>
              <a:spLocks noChangeArrowheads="1"/>
            </p:cNvSpPr>
            <p:nvPr/>
          </p:nvSpPr>
          <p:spPr bwMode="auto">
            <a:xfrm rot="21133775">
              <a:off x="17498603" y="5512975"/>
              <a:ext cx="113479" cy="104942"/>
            </a:xfrm>
            <a:custGeom>
              <a:avLst/>
              <a:gdLst>
                <a:gd name="T0" fmla="*/ 233 w 234"/>
                <a:gd name="T1" fmla="*/ 161 h 218"/>
                <a:gd name="T2" fmla="*/ 233 w 234"/>
                <a:gd name="T3" fmla="*/ 161 h 218"/>
                <a:gd name="T4" fmla="*/ 199 w 234"/>
                <a:gd name="T5" fmla="*/ 89 h 218"/>
                <a:gd name="T6" fmla="*/ 166 w 234"/>
                <a:gd name="T7" fmla="*/ 23 h 218"/>
                <a:gd name="T8" fmla="*/ 89 w 234"/>
                <a:gd name="T9" fmla="*/ 28 h 218"/>
                <a:gd name="T10" fmla="*/ 111 w 234"/>
                <a:gd name="T11" fmla="*/ 67 h 218"/>
                <a:gd name="T12" fmla="*/ 0 w 234"/>
                <a:gd name="T13" fmla="*/ 189 h 218"/>
                <a:gd name="T14" fmla="*/ 166 w 234"/>
                <a:gd name="T15" fmla="*/ 172 h 218"/>
                <a:gd name="T16" fmla="*/ 177 w 234"/>
                <a:gd name="T17" fmla="*/ 217 h 218"/>
                <a:gd name="T18" fmla="*/ 233 w 234"/>
                <a:gd name="T19" fmla="*/ 16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18">
                  <a:moveTo>
                    <a:pt x="233" y="161"/>
                  </a:moveTo>
                  <a:lnTo>
                    <a:pt x="233" y="161"/>
                  </a:lnTo>
                  <a:cubicBezTo>
                    <a:pt x="199" y="89"/>
                    <a:pt x="199" y="89"/>
                    <a:pt x="199" y="89"/>
                  </a:cubicBezTo>
                  <a:cubicBezTo>
                    <a:pt x="166" y="23"/>
                    <a:pt x="166" y="23"/>
                    <a:pt x="166" y="23"/>
                  </a:cubicBezTo>
                  <a:cubicBezTo>
                    <a:pt x="166" y="23"/>
                    <a:pt x="122" y="0"/>
                    <a:pt x="89" y="28"/>
                  </a:cubicBezTo>
                  <a:cubicBezTo>
                    <a:pt x="89" y="28"/>
                    <a:pt x="111" y="50"/>
                    <a:pt x="111" y="67"/>
                  </a:cubicBezTo>
                  <a:cubicBezTo>
                    <a:pt x="111" y="67"/>
                    <a:pt x="22" y="117"/>
                    <a:pt x="0" y="189"/>
                  </a:cubicBezTo>
                  <a:cubicBezTo>
                    <a:pt x="72" y="211"/>
                    <a:pt x="166" y="172"/>
                    <a:pt x="166" y="172"/>
                  </a:cubicBezTo>
                  <a:cubicBezTo>
                    <a:pt x="177" y="183"/>
                    <a:pt x="177" y="217"/>
                    <a:pt x="177" y="217"/>
                  </a:cubicBezTo>
                  <a:cubicBezTo>
                    <a:pt x="222" y="205"/>
                    <a:pt x="233" y="161"/>
                    <a:pt x="233" y="161"/>
                  </a:cubicBezTo>
                </a:path>
              </a:pathLst>
            </a:custGeom>
            <a:grpFill/>
            <a:ln>
              <a:solidFill>
                <a:schemeClr val="bg1"/>
              </a:solidFill>
            </a:ln>
            <a:effectLst/>
          </p:spPr>
          <p:txBody>
            <a:bodyPr wrap="none" lIns="152366" tIns="76183" rIns="152366" bIns="76183" anchor="ctr"/>
            <a:lstStyle/>
            <a:p>
              <a:endParaRPr lang="en-US" dirty="0">
                <a:solidFill>
                  <a:schemeClr val="bg1"/>
                </a:solidFill>
                <a:latin typeface="Calibri Light" panose="020F0302020204030204"/>
              </a:endParaRPr>
            </a:p>
          </p:txBody>
        </p:sp>
      </p:grpSp>
      <p:sp>
        <p:nvSpPr>
          <p:cNvPr id="48" name="云形 47"/>
          <p:cNvSpPr/>
          <p:nvPr/>
        </p:nvSpPr>
        <p:spPr>
          <a:xfrm>
            <a:off x="6806032" y="4618809"/>
            <a:ext cx="3513763" cy="153791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sp>
        <p:nvSpPr>
          <p:cNvPr id="49" name="文本框 48"/>
          <p:cNvSpPr txBox="1"/>
          <p:nvPr/>
        </p:nvSpPr>
        <p:spPr>
          <a:xfrm>
            <a:off x="1899130" y="2485297"/>
            <a:ext cx="3226824" cy="55399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1899130" y="3439764"/>
            <a:ext cx="3226824" cy="55399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1899130" y="4394231"/>
            <a:ext cx="3226824" cy="55399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1899130" y="5348698"/>
            <a:ext cx="3226824" cy="553998"/>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93650"/>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biLevel thresh="25000"/>
          </a:blip>
          <a:srcRect l="74688" t="18280" b="11000"/>
          <a:stretch>
            <a:fillRect/>
          </a:stretch>
        </p:blipFill>
        <p:spPr>
          <a:xfrm>
            <a:off x="3580797" y="1209980"/>
            <a:ext cx="3444117" cy="4761890"/>
          </a:xfrm>
          <a:prstGeom prst="rect">
            <a:avLst/>
          </a:prstGeom>
        </p:spPr>
      </p:pic>
      <p:grpSp>
        <p:nvGrpSpPr>
          <p:cNvPr id="12" name="组合 11"/>
          <p:cNvGrpSpPr/>
          <p:nvPr/>
        </p:nvGrpSpPr>
        <p:grpSpPr>
          <a:xfrm>
            <a:off x="0" y="-1234912"/>
            <a:ext cx="6096000" cy="9632624"/>
            <a:chOff x="0" y="-1234912"/>
            <a:chExt cx="5886450" cy="9632624"/>
          </a:xfrm>
        </p:grpSpPr>
        <p:pic>
          <p:nvPicPr>
            <p:cNvPr id="6" name="图片 5"/>
            <p:cNvPicPr>
              <a:picLocks noChangeAspect="1"/>
            </p:cNvPicPr>
            <p:nvPr/>
          </p:nvPicPr>
          <p:blipFill rotWithShape="1">
            <a:blip r:embed="rId2">
              <a:biLevel thresh="25000"/>
            </a:blip>
            <a:srcRect l="30543" r="39216"/>
            <a:stretch>
              <a:fillRect/>
            </a:stretch>
          </p:blipFill>
          <p:spPr>
            <a:xfrm>
              <a:off x="0" y="-1234912"/>
              <a:ext cx="5886450" cy="9632624"/>
            </a:xfrm>
            <a:prstGeom prst="rect">
              <a:avLst/>
            </a:prstGeom>
          </p:spPr>
        </p:pic>
        <p:sp>
          <p:nvSpPr>
            <p:cNvPr id="7" name="椭圆 6"/>
            <p:cNvSpPr/>
            <p:nvPr/>
          </p:nvSpPr>
          <p:spPr>
            <a:xfrm>
              <a:off x="3638550" y="409573"/>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sp>
          <p:nvSpPr>
            <p:cNvPr id="9" name="椭圆 8"/>
            <p:cNvSpPr/>
            <p:nvPr/>
          </p:nvSpPr>
          <p:spPr>
            <a:xfrm>
              <a:off x="5391150" y="3467098"/>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sp>
          <p:nvSpPr>
            <p:cNvPr id="10" name="椭圆 9"/>
            <p:cNvSpPr/>
            <p:nvPr/>
          </p:nvSpPr>
          <p:spPr>
            <a:xfrm>
              <a:off x="3638550" y="6453188"/>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sp>
          <p:nvSpPr>
            <p:cNvPr id="11" name="椭圆 10"/>
            <p:cNvSpPr/>
            <p:nvPr/>
          </p:nvSpPr>
          <p:spPr>
            <a:xfrm>
              <a:off x="2305050" y="14286"/>
              <a:ext cx="123291" cy="1238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仿宋_GB2312" panose="02010609030101010101" charset="-122"/>
                <a:ea typeface="仿宋_GB2312" panose="02010609030101010101" charset="-122"/>
              </a:endParaRPr>
            </a:p>
          </p:txBody>
        </p:sp>
      </p:grpSp>
      <p:sp>
        <p:nvSpPr>
          <p:cNvPr id="19" name="文本框 18"/>
          <p:cNvSpPr txBox="1"/>
          <p:nvPr/>
        </p:nvSpPr>
        <p:spPr>
          <a:xfrm>
            <a:off x="4123642" y="3561637"/>
            <a:ext cx="7424516" cy="1200329"/>
          </a:xfrm>
          <a:prstGeom prst="rect">
            <a:avLst/>
          </a:prstGeom>
          <a:noFill/>
        </p:spPr>
        <p:txBody>
          <a:bodyPr wrap="square" rtlCol="0">
            <a:spAutoFit/>
          </a:bodyPr>
          <a:lstStyle/>
          <a:p>
            <a:pPr algn="r"/>
            <a:r>
              <a:rPr lang="zh-CN" altLang="en-US" sz="7200" i="1" dirty="0">
                <a:solidFill>
                  <a:schemeClr val="bg1"/>
                </a:solidFill>
                <a:latin typeface="微软雅黑" panose="020B0503020204020204" pitchFamily="34" charset="-122"/>
                <a:ea typeface="微软雅黑" panose="020B0503020204020204" pitchFamily="34" charset="-122"/>
              </a:rPr>
              <a:t>汇报完毕</a:t>
            </a:r>
            <a:endParaRPr lang="zh-CN" altLang="en-US" sz="7200" i="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5051720" y="2096034"/>
            <a:ext cx="6496438"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9600" b="1" i="1" dirty="0">
                <a:solidFill>
                  <a:schemeClr val="bg1"/>
                </a:solidFill>
                <a:latin typeface="Impact" panose="020B0806030902050204" pitchFamily="34" charset="0"/>
                <a:ea typeface="仿宋_GB2312" panose="02010609030101010101" charset="-122"/>
              </a:rPr>
              <a:t>THANK YOU </a:t>
            </a:r>
            <a:endParaRPr lang="zh-CN" altLang="en-US" sz="11500" i="1"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3037</Words>
  <Application>WPS 演示</Application>
  <PresentationFormat>宽屏</PresentationFormat>
  <Paragraphs>318</Paragraphs>
  <Slides>20</Slides>
  <Notes>0</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20</vt:i4>
      </vt:variant>
    </vt:vector>
  </HeadingPairs>
  <TitlesOfParts>
    <vt:vector size="47" baseType="lpstr">
      <vt:lpstr>Arial</vt:lpstr>
      <vt:lpstr>宋体</vt:lpstr>
      <vt:lpstr>Wingdings</vt:lpstr>
      <vt:lpstr>微软雅黑</vt:lpstr>
      <vt:lpstr>Road Rage</vt:lpstr>
      <vt:lpstr>造字工房力黑（非商用）常规体</vt:lpstr>
      <vt:lpstr>华文仿宋</vt:lpstr>
      <vt:lpstr>Raleway Light</vt:lpstr>
      <vt:lpstr>Helvetica Light</vt:lpstr>
      <vt:lpstr>Raleway</vt:lpstr>
      <vt:lpstr>Roboto Light</vt:lpstr>
      <vt:lpstr>等线</vt:lpstr>
      <vt:lpstr>魂心</vt:lpstr>
      <vt:lpstr>Arial Unicode MS</vt:lpstr>
      <vt:lpstr>等线 Light</vt:lpstr>
      <vt:lpstr>Calibri</vt:lpstr>
      <vt:lpstr>Roboto Thin</vt:lpstr>
      <vt:lpstr>Lato Regular</vt:lpstr>
      <vt:lpstr>Source Sans Pro Light</vt:lpstr>
      <vt:lpstr>Calibri Light</vt:lpstr>
      <vt:lpstr>Impact</vt:lpstr>
      <vt:lpstr>黑体</vt:lpstr>
      <vt:lpstr>Raleway</vt:lpstr>
      <vt:lpstr>Teen Light</vt:lpstr>
      <vt:lpstr>Malgun Gothic</vt:lpstr>
      <vt:lpstr>仿宋_GB2312</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WWW</dc:creator>
  <cp:lastModifiedBy>Administrator</cp:lastModifiedBy>
  <cp:revision>9</cp:revision>
  <dcterms:created xsi:type="dcterms:W3CDTF">2017-12-29T05:46:00Z</dcterms:created>
  <dcterms:modified xsi:type="dcterms:W3CDTF">2018-05-19T03:44:59Z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