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25"/>
  </p:handoutMasterIdLst>
  <p:sldIdLst>
    <p:sldId id="256" r:id="rId3"/>
    <p:sldId id="268" r:id="rId4"/>
    <p:sldId id="258" r:id="rId5"/>
    <p:sldId id="270" r:id="rId6"/>
    <p:sldId id="266" r:id="rId7"/>
    <p:sldId id="271" r:id="rId8"/>
    <p:sldId id="261" r:id="rId9"/>
    <p:sldId id="267" r:id="rId10"/>
    <p:sldId id="272" r:id="rId11"/>
    <p:sldId id="277" r:id="rId12"/>
    <p:sldId id="259" r:id="rId14"/>
    <p:sldId id="265" r:id="rId15"/>
    <p:sldId id="273" r:id="rId16"/>
    <p:sldId id="274" r:id="rId17"/>
    <p:sldId id="276" r:id="rId18"/>
    <p:sldId id="260" r:id="rId19"/>
    <p:sldId id="263" r:id="rId20"/>
    <p:sldId id="275" r:id="rId21"/>
    <p:sldId id="278" r:id="rId22"/>
    <p:sldId id="279" r:id="rId23"/>
    <p:sldId id="257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C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>
      <p:cViewPr>
        <p:scale>
          <a:sx n="53" d="100"/>
          <a:sy n="53" d="100"/>
        </p:scale>
        <p:origin x="848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E3A8FA41-339F-43A3-8AB3-B211AD2125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EFCF8773-662E-413C-B276-52711CAEBA5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仿宋_GB2312" panose="02010609030101010101" charset="-122"/>
        <a:ea typeface="仿宋_GB2312" panose="02010609030101010101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1DCE1-423E-2E4D-AEF6-7B7E947A791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89EEC-01A0-436F-AC23-163627CE16D6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1DCE1-423E-2E4D-AEF6-7B7E947A791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CF8-EB70-4BD8-A454-CA239E6BFC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D479C-09D5-431C-A9AD-3D9CE05530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CF8-EB70-4BD8-A454-CA239E6BFC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D479C-09D5-431C-A9AD-3D9CE05530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CF8-EB70-4BD8-A454-CA239E6BFC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D479C-09D5-431C-A9AD-3D9CE05530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CF8-EB70-4BD8-A454-CA239E6BFC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D479C-09D5-431C-A9AD-3D9CE05530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CF8-EB70-4BD8-A454-CA239E6BFC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D479C-09D5-431C-A9AD-3D9CE05530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CF8-EB70-4BD8-A454-CA239E6BFC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D479C-09D5-431C-A9AD-3D9CE05530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CF8-EB70-4BD8-A454-CA239E6BFC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D479C-09D5-431C-A9AD-3D9CE05530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CF8-EB70-4BD8-A454-CA239E6BFC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D479C-09D5-431C-A9AD-3D9CE05530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CF8-EB70-4BD8-A454-CA239E6BFC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D479C-09D5-431C-A9AD-3D9CE05530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062435" y="1"/>
            <a:ext cx="6129565" cy="6858000"/>
          </a:xfrm>
          <a:custGeom>
            <a:avLst/>
            <a:gdLst>
              <a:gd name="connsiteX0" fmla="*/ 0 w 3425371"/>
              <a:gd name="connsiteY0" fmla="*/ 0 h 6858000"/>
              <a:gd name="connsiteX1" fmla="*/ 3425371 w 3425371"/>
              <a:gd name="connsiteY1" fmla="*/ 0 h 6858000"/>
              <a:gd name="connsiteX2" fmla="*/ 3425371 w 3425371"/>
              <a:gd name="connsiteY2" fmla="*/ 6858000 h 6858000"/>
              <a:gd name="connsiteX3" fmla="*/ 0 w 34253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5371" h="6858000">
                <a:moveTo>
                  <a:pt x="0" y="0"/>
                </a:moveTo>
                <a:lnTo>
                  <a:pt x="3425371" y="0"/>
                </a:lnTo>
                <a:lnTo>
                  <a:pt x="34253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d-ID" sz="2000" kern="120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3409950"/>
            <a:ext cx="6096000" cy="344805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d-ID" sz="2000" kern="120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6096000" y="-38100"/>
            <a:ext cx="6096000" cy="344805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d-ID" sz="2000" kern="120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-38100"/>
            <a:ext cx="6096000" cy="344805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d-ID" sz="2000" kern="120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96000" y="3409950"/>
            <a:ext cx="6096000" cy="344805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d-ID" sz="2000" kern="120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animBg="1"/>
      <p:bldP spid="13" grpId="0" animBg="1"/>
      <p:bldP spid="5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4515" y="1"/>
            <a:ext cx="6129565" cy="6858000"/>
          </a:xfrm>
          <a:custGeom>
            <a:avLst/>
            <a:gdLst>
              <a:gd name="connsiteX0" fmla="*/ 0 w 3425371"/>
              <a:gd name="connsiteY0" fmla="*/ 0 h 6858000"/>
              <a:gd name="connsiteX1" fmla="*/ 3425371 w 3425371"/>
              <a:gd name="connsiteY1" fmla="*/ 0 h 6858000"/>
              <a:gd name="connsiteX2" fmla="*/ 3425371 w 3425371"/>
              <a:gd name="connsiteY2" fmla="*/ 6858000 h 6858000"/>
              <a:gd name="connsiteX3" fmla="*/ 0 w 34253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5371" h="6858000">
                <a:moveTo>
                  <a:pt x="0" y="0"/>
                </a:moveTo>
                <a:lnTo>
                  <a:pt x="3425371" y="0"/>
                </a:lnTo>
                <a:lnTo>
                  <a:pt x="34253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d-ID" sz="2000" kern="120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DFFFACF8-EB70-4BD8-A454-CA239E6BFC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686D479C-09D5-431C-A9AD-3D9CE05530F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/>
          <p:nvPr/>
        </p:nvSpPr>
        <p:spPr>
          <a:xfrm>
            <a:off x="211721" y="1896564"/>
            <a:ext cx="44078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3800" b="1" dirty="0">
                <a:solidFill>
                  <a:schemeClr val="bg1"/>
                </a:solidFill>
                <a:latin typeface="仿宋_GB2312" panose="02010609030101010101" charset="-122"/>
                <a:ea typeface="微软雅黑" panose="020B0503020204020204" pitchFamily="34" charset="-122"/>
              </a:rPr>
              <a:t>2018</a:t>
            </a:r>
            <a:endParaRPr lang="zh-CN" altLang="en-US" sz="4800" b="1" dirty="0">
              <a:solidFill>
                <a:schemeClr val="bg1"/>
              </a:solidFill>
              <a:latin typeface="仿宋_GB2312" panose="02010609030101010101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905086" y="4653612"/>
            <a:ext cx="65533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b="1" dirty="0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rPr>
              <a:t>工作总结计划汇报</a:t>
            </a:r>
            <a:r>
              <a:rPr lang="en-US" altLang="zh-CN" sz="4400" b="1" dirty="0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rPr>
              <a:t>模板</a:t>
            </a:r>
            <a:endParaRPr lang="zh-CN" altLang="en-US" sz="4400" b="1" dirty="0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5086" y="3764693"/>
            <a:ext cx="4100803" cy="1107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600" b="1" dirty="0">
                <a:solidFill>
                  <a:srgbClr val="51C9BF"/>
                </a:solidFill>
                <a:latin typeface="仿宋_GB2312" panose="02010609030101010101" charset="-122"/>
                <a:ea typeface="微软雅黑" panose="020B0503020204020204" pitchFamily="34" charset="-122"/>
              </a:rPr>
              <a:t>POWER POINT</a:t>
            </a:r>
            <a:endParaRPr lang="zh-CN" altLang="en-US" sz="6600" dirty="0">
              <a:solidFill>
                <a:srgbClr val="51C9BF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7" name="文本占位符 3"/>
          <p:cNvSpPr txBox="1"/>
          <p:nvPr/>
        </p:nvSpPr>
        <p:spPr>
          <a:xfrm>
            <a:off x="341523" y="5413746"/>
            <a:ext cx="2857500" cy="385847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部门：管理资源吧</a:t>
            </a:r>
            <a:endParaRPr kumimoji="1"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占位符 3"/>
          <p:cNvSpPr txBox="1"/>
          <p:nvPr/>
        </p:nvSpPr>
        <p:spPr>
          <a:xfrm>
            <a:off x="2814069" y="5413746"/>
            <a:ext cx="2751108" cy="385847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汇报人：</a:t>
            </a:r>
            <a:r>
              <a:rPr kumimoji="1"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Tmm</a:t>
            </a:r>
            <a:endParaRPr kumimoji="1"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16588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761822" y="0"/>
            <a:ext cx="643017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28282" y="2245770"/>
            <a:ext cx="526740" cy="526740"/>
          </a:xfrm>
          <a:prstGeom prst="rect">
            <a:avLst/>
          </a:prstGeom>
          <a:noFill/>
          <a:ln w="88900" cmpd="thickThin">
            <a:solidFill>
              <a:srgbClr val="51C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1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28282" y="3345711"/>
            <a:ext cx="526740" cy="526740"/>
          </a:xfrm>
          <a:prstGeom prst="rect">
            <a:avLst/>
          </a:prstGeom>
          <a:noFill/>
          <a:ln w="88900" cmpd="thickThin">
            <a:solidFill>
              <a:srgbClr val="51C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2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3566" y="4474669"/>
            <a:ext cx="526740" cy="526740"/>
          </a:xfrm>
          <a:prstGeom prst="rect">
            <a:avLst/>
          </a:prstGeom>
          <a:noFill/>
          <a:ln w="88900" cmpd="thickThin">
            <a:solidFill>
              <a:srgbClr val="51C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3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28282" y="5603627"/>
            <a:ext cx="526740" cy="526740"/>
          </a:xfrm>
          <a:prstGeom prst="rect">
            <a:avLst/>
          </a:prstGeom>
          <a:noFill/>
          <a:ln w="88900" cmpd="thickThin">
            <a:solidFill>
              <a:srgbClr val="51C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4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72612" y="2115791"/>
            <a:ext cx="396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01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 项目简介</a:t>
            </a:r>
            <a:endParaRPr kumimoji="1" lang="zh-CN" altLang="en-US" sz="2800" dirty="0">
              <a:solidFill>
                <a:schemeClr val="bg1">
                  <a:lumMod val="50000"/>
                </a:schemeClr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877145" y="2685484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投资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亮点  产品服务  项目团队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72612" y="3229873"/>
            <a:ext cx="396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02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 市场分析</a:t>
            </a:r>
            <a:endParaRPr kumimoji="1" lang="zh-CN" altLang="en-US" sz="2800" dirty="0">
              <a:solidFill>
                <a:schemeClr val="bg1">
                  <a:lumMod val="50000"/>
                </a:schemeClr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8044555" y="3828412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市场概括  市场分析  市场预测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72612" y="4322589"/>
            <a:ext cx="474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03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 实施计划</a:t>
            </a:r>
            <a:endParaRPr kumimoji="1" lang="zh-CN" altLang="en-US" sz="2800" dirty="0">
              <a:solidFill>
                <a:schemeClr val="bg1">
                  <a:lumMod val="50000"/>
                </a:schemeClr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976661" y="5023163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商业模式 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SWOT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分析  实施方案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680186" y="5488148"/>
            <a:ext cx="5138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04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 阶段计划</a:t>
            </a:r>
            <a:endParaRPr kumimoji="1" lang="zh-CN" altLang="en-US" sz="2800" dirty="0">
              <a:solidFill>
                <a:schemeClr val="bg1">
                  <a:lumMod val="50000"/>
                </a:schemeClr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8062050" y="6009721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Yuanti SC" charset="-122"/>
                <a:ea typeface="Yuanti SC" charset="-122"/>
                <a:cs typeface="Yuanti SC" charset="-122"/>
                <a:sym typeface="Arial" panose="020B0604020202020204" pitchFamily="34" charset="0"/>
              </a:rPr>
              <a:t>财务规划  风险管理  总结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Yuanti SC" charset="-122"/>
              <a:ea typeface="Yuanti SC" charset="-122"/>
              <a:cs typeface="Yuanti SC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66376" y="1408220"/>
            <a:ext cx="2307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zh-CN" altLang="en-US" sz="40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95094" y="394760"/>
            <a:ext cx="5050155" cy="1013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u="sng" dirty="0">
                <a:solidFill>
                  <a:schemeClr val="bg1">
                    <a:lumMod val="50000"/>
                  </a:schemeClr>
                </a:solidFill>
                <a:latin typeface="Impact" panose="020B0806030902050204" charset="0"/>
                <a:ea typeface="微软雅黑" panose="020B0503020204020204" pitchFamily="34" charset="-122"/>
              </a:rPr>
              <a:t>CONTENTS</a:t>
            </a:r>
            <a:endParaRPr lang="en-US" altLang="zh-CN" sz="6000" u="sng" dirty="0">
              <a:solidFill>
                <a:schemeClr val="bg1">
                  <a:lumMod val="50000"/>
                </a:schemeClr>
              </a:solidFill>
              <a:latin typeface="Impact" panose="020B080603090205020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8"/>
          <p:cNvSpPr txBox="1">
            <a:spLocks noChangeArrowheads="1"/>
          </p:cNvSpPr>
          <p:nvPr/>
        </p:nvSpPr>
        <p:spPr bwMode="auto">
          <a:xfrm>
            <a:off x="2943767" y="42222"/>
            <a:ext cx="73152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  </a:t>
            </a:r>
            <a:r>
              <a:rPr kumimoji="1" lang="en-US" altLang="zh-CN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ONE</a:t>
            </a:r>
            <a:endParaRPr kumimoji="1" lang="zh-CN" altLang="en-US" sz="23900" b="1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Yuanti SC" charset="-122"/>
              <a:cs typeface="Yuanti SC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675899" y="1514222"/>
            <a:ext cx="3077767" cy="11141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9200"/>
              </a:lnSpc>
            </a:pPr>
            <a:r>
              <a:rPr lang="zh-CN" altLang="en-US" sz="6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工作概述</a:t>
            </a:r>
            <a:endParaRPr lang="en-US" altLang="zh-CN" sz="6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82774" y="2630555"/>
            <a:ext cx="14705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工作概括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工作回顾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主要任务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c 43"/>
          <p:cNvSpPr/>
          <p:nvPr/>
        </p:nvSpPr>
        <p:spPr bwMode="auto">
          <a:xfrm rot="5400000">
            <a:off x="4059672" y="1341094"/>
            <a:ext cx="4103390" cy="4103388"/>
          </a:xfrm>
          <a:prstGeom prst="arc">
            <a:avLst>
              <a:gd name="adj1" fmla="val 21449734"/>
              <a:gd name="adj2" fmla="val 10900343"/>
            </a:avLst>
          </a:prstGeom>
          <a:noFill/>
          <a:ln w="501650" cap="rnd" cmpd="sng" algn="ctr">
            <a:solidFill>
              <a:srgbClr val="51C9BF"/>
            </a:solidFill>
            <a:prstDash val="solid"/>
          </a:ln>
          <a:effectLst/>
        </p:spPr>
        <p:txBody>
          <a:bodyPr anchor="ctr"/>
          <a:lstStyle/>
          <a:p>
            <a:pPr algn="ctr" defTabSz="237490" hangingPunct="0">
              <a:defRPr/>
            </a:pPr>
            <a:endParaRPr lang="en-US" sz="2995" kern="0">
              <a:solidFill>
                <a:schemeClr val="bg1"/>
              </a:solidFill>
              <a:latin typeface="仿宋_GB2312" panose="02010609030101010101" charset="-122"/>
              <a:ea typeface="Roboto" pitchFamily="2" charset="0"/>
            </a:endParaRPr>
          </a:p>
        </p:txBody>
      </p:sp>
      <p:cxnSp>
        <p:nvCxnSpPr>
          <p:cNvPr id="6" name="Straight Connector 44"/>
          <p:cNvCxnSpPr/>
          <p:nvPr/>
        </p:nvCxnSpPr>
        <p:spPr>
          <a:xfrm>
            <a:off x="6147407" y="1337691"/>
            <a:ext cx="3323441" cy="2547"/>
          </a:xfrm>
          <a:prstGeom prst="line">
            <a:avLst/>
          </a:prstGeom>
          <a:noFill/>
          <a:ln w="501650" cap="rnd" cmpd="sng" algn="ctr">
            <a:solidFill>
              <a:srgbClr val="51C9BF"/>
            </a:solidFill>
            <a:prstDash val="solid"/>
          </a:ln>
          <a:effectLst/>
        </p:spPr>
      </p:cxnSp>
      <p:sp>
        <p:nvSpPr>
          <p:cNvPr id="7" name="Arc 41"/>
          <p:cNvSpPr/>
          <p:nvPr/>
        </p:nvSpPr>
        <p:spPr bwMode="auto">
          <a:xfrm rot="5400000">
            <a:off x="4287638" y="1569058"/>
            <a:ext cx="3647457" cy="3647457"/>
          </a:xfrm>
          <a:prstGeom prst="arc">
            <a:avLst>
              <a:gd name="adj1" fmla="val 21449734"/>
              <a:gd name="adj2" fmla="val 10900343"/>
            </a:avLst>
          </a:prstGeom>
          <a:noFill/>
          <a:ln w="501650" cap="rnd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defTabSz="237490" hangingPunct="0">
              <a:defRPr/>
            </a:pPr>
            <a:endParaRPr lang="en-US" sz="2995" kern="0">
              <a:solidFill>
                <a:schemeClr val="bg1"/>
              </a:solidFill>
              <a:latin typeface="仿宋_GB2312" panose="02010609030101010101" charset="-122"/>
              <a:ea typeface="Roboto" pitchFamily="2" charset="0"/>
            </a:endParaRPr>
          </a:p>
        </p:txBody>
      </p:sp>
      <p:cxnSp>
        <p:nvCxnSpPr>
          <p:cNvPr id="8" name="Straight Connector 42"/>
          <p:cNvCxnSpPr/>
          <p:nvPr/>
        </p:nvCxnSpPr>
        <p:spPr>
          <a:xfrm>
            <a:off x="6147407" y="1567917"/>
            <a:ext cx="3323441" cy="2547"/>
          </a:xfrm>
          <a:prstGeom prst="line">
            <a:avLst/>
          </a:prstGeom>
          <a:noFill/>
          <a:ln w="501650" cap="rnd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</p:cxnSp>
      <p:grpSp>
        <p:nvGrpSpPr>
          <p:cNvPr id="9" name="Group 6"/>
          <p:cNvGrpSpPr/>
          <p:nvPr/>
        </p:nvGrpSpPr>
        <p:grpSpPr>
          <a:xfrm>
            <a:off x="4515603" y="1797023"/>
            <a:ext cx="4955248" cy="3191525"/>
            <a:chOff x="1141432" y="1998705"/>
            <a:chExt cx="3088902" cy="1989468"/>
          </a:xfrm>
          <a:effectLst/>
        </p:grpSpPr>
        <p:sp>
          <p:nvSpPr>
            <p:cNvPr id="10" name="Arc 39"/>
            <p:cNvSpPr/>
            <p:nvPr/>
          </p:nvSpPr>
          <p:spPr bwMode="auto">
            <a:xfrm rot="5400000">
              <a:off x="1141432" y="1998705"/>
              <a:ext cx="1989468" cy="1989467"/>
            </a:xfrm>
            <a:prstGeom prst="arc">
              <a:avLst>
                <a:gd name="adj1" fmla="val 21449734"/>
                <a:gd name="adj2" fmla="val 10900343"/>
              </a:avLst>
            </a:prstGeom>
            <a:noFill/>
            <a:ln w="501650" cap="rnd" cmpd="sng" algn="ctr">
              <a:solidFill>
                <a:srgbClr val="51C9B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37490" hangingPunct="0"/>
              <a:endParaRPr lang="en-US" sz="2995" kern="0">
                <a:solidFill>
                  <a:schemeClr val="bg1"/>
                </a:solidFill>
                <a:latin typeface="仿宋_GB2312" panose="02010609030101010101" charset="-122"/>
                <a:ea typeface="Roboto" pitchFamily="2" charset="0"/>
              </a:endParaRPr>
            </a:p>
          </p:txBody>
        </p:sp>
        <p:cxnSp>
          <p:nvCxnSpPr>
            <p:cNvPr id="11" name="Straight Connector 40"/>
            <p:cNvCxnSpPr/>
            <p:nvPr/>
          </p:nvCxnSpPr>
          <p:spPr>
            <a:xfrm>
              <a:off x="2158634" y="2000545"/>
              <a:ext cx="2071700" cy="1588"/>
            </a:xfrm>
            <a:prstGeom prst="line">
              <a:avLst/>
            </a:prstGeom>
            <a:noFill/>
            <a:ln w="501650" cap="rnd" cmpd="sng" algn="ctr">
              <a:solidFill>
                <a:srgbClr val="51C9BF"/>
              </a:solidFill>
              <a:prstDash val="solid"/>
            </a:ln>
            <a:effectLst/>
          </p:spPr>
        </p:cxnSp>
      </p:grpSp>
      <p:grpSp>
        <p:nvGrpSpPr>
          <p:cNvPr id="12" name="Group 7"/>
          <p:cNvGrpSpPr/>
          <p:nvPr/>
        </p:nvGrpSpPr>
        <p:grpSpPr>
          <a:xfrm>
            <a:off x="4743571" y="2024991"/>
            <a:ext cx="4727280" cy="2735592"/>
            <a:chOff x="1283538" y="2140810"/>
            <a:chExt cx="2946796" cy="1705258"/>
          </a:xfrm>
          <a:effectLst/>
        </p:grpSpPr>
        <p:sp>
          <p:nvSpPr>
            <p:cNvPr id="13" name="Arc 37"/>
            <p:cNvSpPr/>
            <p:nvPr/>
          </p:nvSpPr>
          <p:spPr bwMode="auto">
            <a:xfrm rot="5400000">
              <a:off x="1283538" y="2140810"/>
              <a:ext cx="1705258" cy="1705258"/>
            </a:xfrm>
            <a:prstGeom prst="arc">
              <a:avLst>
                <a:gd name="adj1" fmla="val 21449734"/>
                <a:gd name="adj2" fmla="val 10900343"/>
              </a:avLst>
            </a:prstGeom>
            <a:noFill/>
            <a:ln w="501650" cap="rnd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37490" hangingPunct="0"/>
              <a:endParaRPr lang="en-US" sz="2995" kern="0">
                <a:solidFill>
                  <a:schemeClr val="bg1"/>
                </a:solidFill>
                <a:latin typeface="仿宋_GB2312" panose="02010609030101010101" charset="-122"/>
                <a:ea typeface="Roboto" pitchFamily="2" charset="0"/>
              </a:endParaRPr>
            </a:p>
          </p:txBody>
        </p:sp>
        <p:cxnSp>
          <p:nvCxnSpPr>
            <p:cNvPr id="14" name="Straight Connector 38"/>
            <p:cNvCxnSpPr/>
            <p:nvPr/>
          </p:nvCxnSpPr>
          <p:spPr>
            <a:xfrm>
              <a:off x="2158634" y="2141131"/>
              <a:ext cx="2071700" cy="1588"/>
            </a:xfrm>
            <a:prstGeom prst="line">
              <a:avLst/>
            </a:prstGeom>
            <a:noFill/>
            <a:ln w="501650" cap="rnd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</p:grpSp>
      <p:grpSp>
        <p:nvGrpSpPr>
          <p:cNvPr id="15" name="Group 8"/>
          <p:cNvGrpSpPr/>
          <p:nvPr/>
        </p:nvGrpSpPr>
        <p:grpSpPr>
          <a:xfrm>
            <a:off x="4971538" y="2252773"/>
            <a:ext cx="4499314" cy="2279844"/>
            <a:chOff x="1425643" y="2282800"/>
            <a:chExt cx="2804692" cy="1421162"/>
          </a:xfrm>
          <a:effectLst/>
        </p:grpSpPr>
        <p:sp>
          <p:nvSpPr>
            <p:cNvPr id="16" name="Arc 35"/>
            <p:cNvSpPr/>
            <p:nvPr/>
          </p:nvSpPr>
          <p:spPr bwMode="auto">
            <a:xfrm rot="5400000">
              <a:off x="1425642" y="2282914"/>
              <a:ext cx="1421049" cy="1421048"/>
            </a:xfrm>
            <a:prstGeom prst="arc">
              <a:avLst>
                <a:gd name="adj1" fmla="val 21449734"/>
                <a:gd name="adj2" fmla="val 10900343"/>
              </a:avLst>
            </a:prstGeom>
            <a:noFill/>
            <a:ln w="501650" cap="rnd" cmpd="sng" algn="ctr">
              <a:solidFill>
                <a:srgbClr val="51C9B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37490" hangingPunct="0"/>
              <a:endParaRPr lang="en-US" sz="2995" kern="0">
                <a:solidFill>
                  <a:schemeClr val="bg1"/>
                </a:solidFill>
                <a:latin typeface="仿宋_GB2312" panose="02010609030101010101" charset="-122"/>
                <a:ea typeface="Roboto" pitchFamily="2" charset="0"/>
              </a:endParaRPr>
            </a:p>
          </p:txBody>
        </p:sp>
        <p:cxnSp>
          <p:nvCxnSpPr>
            <p:cNvPr id="17" name="Straight Connector 36"/>
            <p:cNvCxnSpPr/>
            <p:nvPr/>
          </p:nvCxnSpPr>
          <p:spPr>
            <a:xfrm>
              <a:off x="2158634" y="2282800"/>
              <a:ext cx="2071701" cy="1588"/>
            </a:xfrm>
            <a:prstGeom prst="line">
              <a:avLst/>
            </a:prstGeom>
            <a:noFill/>
            <a:ln w="501650" cap="rnd" cmpd="sng" algn="ctr">
              <a:solidFill>
                <a:srgbClr val="51C9BF"/>
              </a:solidFill>
              <a:prstDash val="solid"/>
            </a:ln>
            <a:effectLst/>
          </p:spPr>
        </p:cxnSp>
      </p:grpSp>
      <p:sp>
        <p:nvSpPr>
          <p:cNvPr id="18" name="TextBox 9"/>
          <p:cNvSpPr txBox="1"/>
          <p:nvPr/>
        </p:nvSpPr>
        <p:spPr>
          <a:xfrm>
            <a:off x="6349799" y="4424763"/>
            <a:ext cx="603050" cy="26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14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import</a:t>
            </a:r>
            <a:endParaRPr lang="id-ID" sz="114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9" name="TextBox 10"/>
          <p:cNvSpPr txBox="1"/>
          <p:nvPr/>
        </p:nvSpPr>
        <p:spPr>
          <a:xfrm>
            <a:off x="6349799" y="4881098"/>
            <a:ext cx="587020" cy="26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14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export</a:t>
            </a:r>
            <a:endParaRPr lang="id-ID" sz="114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0" name="TextBox 11"/>
          <p:cNvSpPr txBox="1"/>
          <p:nvPr/>
        </p:nvSpPr>
        <p:spPr>
          <a:xfrm>
            <a:off x="6349799" y="4656216"/>
            <a:ext cx="764953" cy="26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14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inovation</a:t>
            </a:r>
            <a:endParaRPr lang="id-ID" sz="114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6349799" y="5105297"/>
            <a:ext cx="819455" cy="26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14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revolution</a:t>
            </a:r>
            <a:endParaRPr lang="id-ID" sz="114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349799" y="5333840"/>
            <a:ext cx="857927" cy="26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14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motivation</a:t>
            </a:r>
            <a:endParaRPr lang="id-ID" sz="114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3" name="TextBox 14"/>
          <p:cNvSpPr txBox="1"/>
          <p:nvPr/>
        </p:nvSpPr>
        <p:spPr>
          <a:xfrm>
            <a:off x="9594250" y="1244014"/>
            <a:ext cx="498855" cy="308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40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90%</a:t>
            </a:r>
            <a:endParaRPr lang="id-ID" sz="140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4" name="TextBox 15"/>
          <p:cNvSpPr txBox="1"/>
          <p:nvPr/>
        </p:nvSpPr>
        <p:spPr>
          <a:xfrm>
            <a:off x="9594250" y="1468252"/>
            <a:ext cx="498855" cy="308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40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80%</a:t>
            </a:r>
            <a:endParaRPr lang="id-ID" sz="140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5" name="TextBox 16"/>
          <p:cNvSpPr txBox="1"/>
          <p:nvPr/>
        </p:nvSpPr>
        <p:spPr>
          <a:xfrm>
            <a:off x="9594250" y="1699020"/>
            <a:ext cx="498855" cy="308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40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70%</a:t>
            </a:r>
            <a:endParaRPr lang="id-ID" sz="140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6" name="TextBox 17"/>
          <p:cNvSpPr txBox="1"/>
          <p:nvPr/>
        </p:nvSpPr>
        <p:spPr>
          <a:xfrm>
            <a:off x="9594250" y="1932210"/>
            <a:ext cx="498855" cy="308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40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60%</a:t>
            </a:r>
            <a:endParaRPr lang="id-ID" sz="140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7" name="TextBox 18"/>
          <p:cNvSpPr txBox="1"/>
          <p:nvPr/>
        </p:nvSpPr>
        <p:spPr>
          <a:xfrm>
            <a:off x="9594250" y="2154029"/>
            <a:ext cx="498855" cy="308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37490">
              <a:defRPr/>
            </a:pPr>
            <a:r>
              <a:rPr lang="id-ID" sz="1405" b="1" kern="0" dirty="0">
                <a:solidFill>
                  <a:srgbClr val="4B4D4D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50%</a:t>
            </a:r>
            <a:endParaRPr lang="id-ID" sz="1405" b="1" kern="0" dirty="0">
              <a:solidFill>
                <a:srgbClr val="4B4D4D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8" name="AutoShape 11"/>
          <p:cNvSpPr/>
          <p:nvPr/>
        </p:nvSpPr>
        <p:spPr bwMode="auto">
          <a:xfrm>
            <a:off x="9662234" y="4532618"/>
            <a:ext cx="751331" cy="750574"/>
          </a:xfrm>
          <a:prstGeom prst="ellipse">
            <a:avLst/>
          </a:prstGeom>
          <a:solidFill>
            <a:srgbClr val="51C9BF"/>
          </a:solidFill>
          <a:ln>
            <a:solidFill>
              <a:srgbClr val="51C9B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70" dirty="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29" name="AutoShape 10"/>
          <p:cNvSpPr/>
          <p:nvPr/>
        </p:nvSpPr>
        <p:spPr bwMode="auto">
          <a:xfrm>
            <a:off x="8848786" y="4532618"/>
            <a:ext cx="753381" cy="7505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70" dirty="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30" name="AutoShape 1"/>
          <p:cNvSpPr/>
          <p:nvPr/>
        </p:nvSpPr>
        <p:spPr bwMode="auto">
          <a:xfrm>
            <a:off x="7224485" y="4532618"/>
            <a:ext cx="751331" cy="7505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70" dirty="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31" name="AutoShape 3"/>
          <p:cNvSpPr/>
          <p:nvPr/>
        </p:nvSpPr>
        <p:spPr bwMode="auto">
          <a:xfrm>
            <a:off x="8037068" y="4532618"/>
            <a:ext cx="751331" cy="750574"/>
          </a:xfrm>
          <a:prstGeom prst="ellipse">
            <a:avLst/>
          </a:prstGeom>
          <a:solidFill>
            <a:srgbClr val="51C9BF"/>
          </a:solidFill>
          <a:ln>
            <a:solidFill>
              <a:srgbClr val="51C9B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70" dirty="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32" name="AutoShape 11"/>
          <p:cNvSpPr/>
          <p:nvPr/>
        </p:nvSpPr>
        <p:spPr bwMode="auto">
          <a:xfrm rot="10800000" flipV="1">
            <a:off x="10474818" y="4532618"/>
            <a:ext cx="751331" cy="7505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70" dirty="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33" name="Oval 33"/>
          <p:cNvSpPr/>
          <p:nvPr/>
        </p:nvSpPr>
        <p:spPr>
          <a:xfrm>
            <a:off x="5266942" y="2583655"/>
            <a:ext cx="1671601" cy="1671601"/>
          </a:xfrm>
          <a:prstGeom prst="ellipse">
            <a:avLst/>
          </a:prstGeom>
          <a:solidFill>
            <a:srgbClr val="4B4D4D">
              <a:alpha val="19000"/>
            </a:srgb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8745"/>
            <a:endParaRPr lang="id-ID" sz="1720" kern="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34" name="Freeform 39"/>
          <p:cNvSpPr>
            <a:spLocks noEditPoints="1"/>
          </p:cNvSpPr>
          <p:nvPr/>
        </p:nvSpPr>
        <p:spPr bwMode="auto">
          <a:xfrm>
            <a:off x="5755007" y="3057204"/>
            <a:ext cx="695471" cy="724502"/>
          </a:xfrm>
          <a:custGeom>
            <a:avLst/>
            <a:gdLst>
              <a:gd name="T0" fmla="*/ 60 w 230"/>
              <a:gd name="T1" fmla="*/ 0 h 240"/>
              <a:gd name="T2" fmla="*/ 60 w 230"/>
              <a:gd name="T3" fmla="*/ 54 h 240"/>
              <a:gd name="T4" fmla="*/ 115 w 230"/>
              <a:gd name="T5" fmla="*/ 85 h 240"/>
              <a:gd name="T6" fmla="*/ 78 w 230"/>
              <a:gd name="T7" fmla="*/ 64 h 240"/>
              <a:gd name="T8" fmla="*/ 64 w 230"/>
              <a:gd name="T9" fmla="*/ 77 h 240"/>
              <a:gd name="T10" fmla="*/ 57 w 230"/>
              <a:gd name="T11" fmla="*/ 77 h 240"/>
              <a:gd name="T12" fmla="*/ 55 w 230"/>
              <a:gd name="T13" fmla="*/ 91 h 240"/>
              <a:gd name="T14" fmla="*/ 24 w 230"/>
              <a:gd name="T15" fmla="*/ 66 h 240"/>
              <a:gd name="T16" fmla="*/ 0 w 230"/>
              <a:gd name="T17" fmla="*/ 153 h 240"/>
              <a:gd name="T18" fmla="*/ 22 w 230"/>
              <a:gd name="T19" fmla="*/ 107 h 240"/>
              <a:gd name="T20" fmla="*/ 24 w 230"/>
              <a:gd name="T21" fmla="*/ 169 h 240"/>
              <a:gd name="T22" fmla="*/ 28 w 230"/>
              <a:gd name="T23" fmla="*/ 240 h 240"/>
              <a:gd name="T24" fmla="*/ 57 w 230"/>
              <a:gd name="T25" fmla="*/ 169 h 240"/>
              <a:gd name="T26" fmla="*/ 65 w 230"/>
              <a:gd name="T27" fmla="*/ 240 h 240"/>
              <a:gd name="T28" fmla="*/ 90 w 230"/>
              <a:gd name="T29" fmla="*/ 169 h 240"/>
              <a:gd name="T30" fmla="*/ 94 w 230"/>
              <a:gd name="T31" fmla="*/ 138 h 240"/>
              <a:gd name="T32" fmla="*/ 102 w 230"/>
              <a:gd name="T33" fmla="*/ 153 h 240"/>
              <a:gd name="T34" fmla="*/ 115 w 230"/>
              <a:gd name="T35" fmla="*/ 85 h 240"/>
              <a:gd name="T36" fmla="*/ 55 w 230"/>
              <a:gd name="T37" fmla="*/ 72 h 240"/>
              <a:gd name="T38" fmla="*/ 65 w 230"/>
              <a:gd name="T39" fmla="*/ 72 h 240"/>
              <a:gd name="T40" fmla="*/ 60 w 230"/>
              <a:gd name="T41" fmla="*/ 61 h 240"/>
              <a:gd name="T42" fmla="*/ 180 w 230"/>
              <a:gd name="T43" fmla="*/ 115 h 240"/>
              <a:gd name="T44" fmla="*/ 162 w 230"/>
              <a:gd name="T45" fmla="*/ 95 h 240"/>
              <a:gd name="T46" fmla="*/ 148 w 230"/>
              <a:gd name="T47" fmla="*/ 95 h 240"/>
              <a:gd name="T48" fmla="*/ 132 w 230"/>
              <a:gd name="T49" fmla="*/ 119 h 240"/>
              <a:gd name="T50" fmla="*/ 164 w 230"/>
              <a:gd name="T51" fmla="*/ 153 h 240"/>
              <a:gd name="T52" fmla="*/ 144 w 230"/>
              <a:gd name="T53" fmla="*/ 153 h 240"/>
              <a:gd name="T54" fmla="*/ 130 w 230"/>
              <a:gd name="T55" fmla="*/ 158 h 240"/>
              <a:gd name="T56" fmla="*/ 148 w 230"/>
              <a:gd name="T57" fmla="*/ 177 h 240"/>
              <a:gd name="T58" fmla="*/ 162 w 230"/>
              <a:gd name="T59" fmla="*/ 177 h 240"/>
              <a:gd name="T60" fmla="*/ 178 w 230"/>
              <a:gd name="T61" fmla="*/ 154 h 240"/>
              <a:gd name="T62" fmla="*/ 146 w 230"/>
              <a:gd name="T63" fmla="*/ 120 h 240"/>
              <a:gd name="T64" fmla="*/ 166 w 230"/>
              <a:gd name="T65" fmla="*/ 119 h 240"/>
              <a:gd name="T66" fmla="*/ 180 w 230"/>
              <a:gd name="T67" fmla="*/ 115 h 240"/>
              <a:gd name="T68" fmla="*/ 117 w 230"/>
              <a:gd name="T69" fmla="*/ 68 h 240"/>
              <a:gd name="T70" fmla="*/ 154 w 230"/>
              <a:gd name="T71" fmla="*/ 71 h 240"/>
              <a:gd name="T72" fmla="*/ 154 w 230"/>
              <a:gd name="T73" fmla="*/ 199 h 240"/>
              <a:gd name="T74" fmla="*/ 107 w 230"/>
              <a:gd name="T75" fmla="*/ 179 h 240"/>
              <a:gd name="T76" fmla="*/ 154 w 230"/>
              <a:gd name="T77" fmla="*/ 212 h 240"/>
              <a:gd name="T78" fmla="*/ 154 w 230"/>
              <a:gd name="T79" fmla="*/ 58 h 240"/>
              <a:gd name="T80" fmla="*/ 154 w 230"/>
              <a:gd name="T81" fmla="*/ 58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0" h="240">
                <a:moveTo>
                  <a:pt x="33" y="27"/>
                </a:moveTo>
                <a:cubicBezTo>
                  <a:pt x="33" y="12"/>
                  <a:pt x="45" y="0"/>
                  <a:pt x="60" y="0"/>
                </a:cubicBezTo>
                <a:cubicBezTo>
                  <a:pt x="75" y="0"/>
                  <a:pt x="87" y="12"/>
                  <a:pt x="87" y="27"/>
                </a:cubicBezTo>
                <a:cubicBezTo>
                  <a:pt x="87" y="42"/>
                  <a:pt x="75" y="54"/>
                  <a:pt x="60" y="54"/>
                </a:cubicBezTo>
                <a:cubicBezTo>
                  <a:pt x="45" y="54"/>
                  <a:pt x="33" y="42"/>
                  <a:pt x="33" y="27"/>
                </a:cubicBezTo>
                <a:close/>
                <a:moveTo>
                  <a:pt x="115" y="85"/>
                </a:moveTo>
                <a:cubicBezTo>
                  <a:pt x="114" y="76"/>
                  <a:pt x="106" y="68"/>
                  <a:pt x="97" y="66"/>
                </a:cubicBezTo>
                <a:cubicBezTo>
                  <a:pt x="78" y="64"/>
                  <a:pt x="78" y="64"/>
                  <a:pt x="78" y="64"/>
                </a:cubicBezTo>
                <a:cubicBezTo>
                  <a:pt x="66" y="91"/>
                  <a:pt x="66" y="91"/>
                  <a:pt x="66" y="91"/>
                </a:cubicBezTo>
                <a:cubicBezTo>
                  <a:pt x="64" y="77"/>
                  <a:pt x="64" y="77"/>
                  <a:pt x="64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6" y="77"/>
                  <a:pt x="56" y="77"/>
                  <a:pt x="56" y="77"/>
                </a:cubicBezTo>
                <a:cubicBezTo>
                  <a:pt x="55" y="91"/>
                  <a:pt x="55" y="91"/>
                  <a:pt x="55" y="91"/>
                </a:cubicBezTo>
                <a:cubicBezTo>
                  <a:pt x="43" y="64"/>
                  <a:pt x="43" y="64"/>
                  <a:pt x="43" y="64"/>
                </a:cubicBezTo>
                <a:cubicBezTo>
                  <a:pt x="24" y="66"/>
                  <a:pt x="24" y="66"/>
                  <a:pt x="24" y="66"/>
                </a:cubicBezTo>
                <a:cubicBezTo>
                  <a:pt x="14" y="68"/>
                  <a:pt x="7" y="76"/>
                  <a:pt x="6" y="85"/>
                </a:cubicBezTo>
                <a:cubicBezTo>
                  <a:pt x="0" y="153"/>
                  <a:pt x="0" y="153"/>
                  <a:pt x="0" y="153"/>
                </a:cubicBezTo>
                <a:cubicBezTo>
                  <a:pt x="19" y="153"/>
                  <a:pt x="19" y="153"/>
                  <a:pt x="19" y="153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24" y="169"/>
                  <a:pt x="24" y="169"/>
                  <a:pt x="24" y="169"/>
                </a:cubicBezTo>
                <a:cubicBezTo>
                  <a:pt x="28" y="169"/>
                  <a:pt x="28" y="169"/>
                  <a:pt x="28" y="169"/>
                </a:cubicBezTo>
                <a:cubicBezTo>
                  <a:pt x="28" y="240"/>
                  <a:pt x="28" y="240"/>
                  <a:pt x="28" y="240"/>
                </a:cubicBezTo>
                <a:cubicBezTo>
                  <a:pt x="53" y="240"/>
                  <a:pt x="53" y="240"/>
                  <a:pt x="53" y="240"/>
                </a:cubicBezTo>
                <a:cubicBezTo>
                  <a:pt x="57" y="169"/>
                  <a:pt x="57" y="169"/>
                  <a:pt x="57" y="169"/>
                </a:cubicBezTo>
                <a:cubicBezTo>
                  <a:pt x="61" y="169"/>
                  <a:pt x="61" y="169"/>
                  <a:pt x="61" y="169"/>
                </a:cubicBezTo>
                <a:cubicBezTo>
                  <a:pt x="65" y="240"/>
                  <a:pt x="65" y="240"/>
                  <a:pt x="65" y="240"/>
                </a:cubicBezTo>
                <a:cubicBezTo>
                  <a:pt x="90" y="240"/>
                  <a:pt x="90" y="240"/>
                  <a:pt x="90" y="240"/>
                </a:cubicBezTo>
                <a:cubicBezTo>
                  <a:pt x="90" y="169"/>
                  <a:pt x="90" y="169"/>
                  <a:pt x="90" y="169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99" y="107"/>
                  <a:pt x="99" y="107"/>
                  <a:pt x="99" y="107"/>
                </a:cubicBezTo>
                <a:cubicBezTo>
                  <a:pt x="102" y="153"/>
                  <a:pt x="102" y="153"/>
                  <a:pt x="102" y="153"/>
                </a:cubicBezTo>
                <a:cubicBezTo>
                  <a:pt x="120" y="153"/>
                  <a:pt x="120" y="153"/>
                  <a:pt x="120" y="153"/>
                </a:cubicBezTo>
                <a:lnTo>
                  <a:pt x="115" y="85"/>
                </a:lnTo>
                <a:close/>
                <a:moveTo>
                  <a:pt x="52" y="65"/>
                </a:moveTo>
                <a:cubicBezTo>
                  <a:pt x="52" y="67"/>
                  <a:pt x="54" y="70"/>
                  <a:pt x="55" y="72"/>
                </a:cubicBezTo>
                <a:cubicBezTo>
                  <a:pt x="56" y="73"/>
                  <a:pt x="59" y="73"/>
                  <a:pt x="60" y="73"/>
                </a:cubicBezTo>
                <a:cubicBezTo>
                  <a:pt x="62" y="73"/>
                  <a:pt x="64" y="73"/>
                  <a:pt x="65" y="72"/>
                </a:cubicBezTo>
                <a:cubicBezTo>
                  <a:pt x="66" y="70"/>
                  <a:pt x="68" y="67"/>
                  <a:pt x="69" y="65"/>
                </a:cubicBezTo>
                <a:cubicBezTo>
                  <a:pt x="69" y="62"/>
                  <a:pt x="63" y="61"/>
                  <a:pt x="60" y="61"/>
                </a:cubicBezTo>
                <a:cubicBezTo>
                  <a:pt x="57" y="61"/>
                  <a:pt x="52" y="62"/>
                  <a:pt x="52" y="65"/>
                </a:cubicBezTo>
                <a:close/>
                <a:moveTo>
                  <a:pt x="180" y="115"/>
                </a:moveTo>
                <a:cubicBezTo>
                  <a:pt x="178" y="109"/>
                  <a:pt x="172" y="102"/>
                  <a:pt x="162" y="100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2" y="91"/>
                  <a:pt x="159" y="88"/>
                  <a:pt x="155" y="88"/>
                </a:cubicBezTo>
                <a:cubicBezTo>
                  <a:pt x="151" y="88"/>
                  <a:pt x="148" y="91"/>
                  <a:pt x="148" y="95"/>
                </a:cubicBezTo>
                <a:cubicBezTo>
                  <a:pt x="148" y="100"/>
                  <a:pt x="148" y="100"/>
                  <a:pt x="148" y="100"/>
                </a:cubicBezTo>
                <a:cubicBezTo>
                  <a:pt x="139" y="102"/>
                  <a:pt x="133" y="110"/>
                  <a:pt x="132" y="119"/>
                </a:cubicBezTo>
                <a:cubicBezTo>
                  <a:pt x="131" y="128"/>
                  <a:pt x="137" y="140"/>
                  <a:pt x="154" y="143"/>
                </a:cubicBezTo>
                <a:cubicBezTo>
                  <a:pt x="161" y="145"/>
                  <a:pt x="164" y="148"/>
                  <a:pt x="164" y="153"/>
                </a:cubicBezTo>
                <a:cubicBezTo>
                  <a:pt x="164" y="156"/>
                  <a:pt x="160" y="159"/>
                  <a:pt x="155" y="159"/>
                </a:cubicBezTo>
                <a:cubicBezTo>
                  <a:pt x="149" y="159"/>
                  <a:pt x="145" y="156"/>
                  <a:pt x="144" y="153"/>
                </a:cubicBezTo>
                <a:cubicBezTo>
                  <a:pt x="143" y="149"/>
                  <a:pt x="138" y="147"/>
                  <a:pt x="135" y="149"/>
                </a:cubicBezTo>
                <a:cubicBezTo>
                  <a:pt x="131" y="150"/>
                  <a:pt x="129" y="154"/>
                  <a:pt x="130" y="158"/>
                </a:cubicBezTo>
                <a:cubicBezTo>
                  <a:pt x="132" y="164"/>
                  <a:pt x="138" y="171"/>
                  <a:pt x="148" y="173"/>
                </a:cubicBezTo>
                <a:cubicBezTo>
                  <a:pt x="148" y="177"/>
                  <a:pt x="148" y="177"/>
                  <a:pt x="148" y="177"/>
                </a:cubicBezTo>
                <a:cubicBezTo>
                  <a:pt x="148" y="181"/>
                  <a:pt x="151" y="185"/>
                  <a:pt x="155" y="185"/>
                </a:cubicBezTo>
                <a:cubicBezTo>
                  <a:pt x="159" y="185"/>
                  <a:pt x="162" y="181"/>
                  <a:pt x="162" y="177"/>
                </a:cubicBezTo>
                <a:cubicBezTo>
                  <a:pt x="162" y="173"/>
                  <a:pt x="162" y="173"/>
                  <a:pt x="162" y="173"/>
                </a:cubicBezTo>
                <a:cubicBezTo>
                  <a:pt x="171" y="170"/>
                  <a:pt x="177" y="163"/>
                  <a:pt x="178" y="154"/>
                </a:cubicBezTo>
                <a:cubicBezTo>
                  <a:pt x="179" y="144"/>
                  <a:pt x="173" y="133"/>
                  <a:pt x="157" y="129"/>
                </a:cubicBezTo>
                <a:cubicBezTo>
                  <a:pt x="150" y="128"/>
                  <a:pt x="146" y="124"/>
                  <a:pt x="146" y="120"/>
                </a:cubicBezTo>
                <a:cubicBezTo>
                  <a:pt x="147" y="117"/>
                  <a:pt x="150" y="113"/>
                  <a:pt x="155" y="113"/>
                </a:cubicBezTo>
                <a:cubicBezTo>
                  <a:pt x="162" y="113"/>
                  <a:pt x="165" y="116"/>
                  <a:pt x="166" y="119"/>
                </a:cubicBezTo>
                <a:cubicBezTo>
                  <a:pt x="168" y="123"/>
                  <a:pt x="172" y="125"/>
                  <a:pt x="176" y="124"/>
                </a:cubicBezTo>
                <a:cubicBezTo>
                  <a:pt x="179" y="123"/>
                  <a:pt x="182" y="118"/>
                  <a:pt x="180" y="115"/>
                </a:cubicBezTo>
                <a:close/>
                <a:moveTo>
                  <a:pt x="154" y="58"/>
                </a:moveTo>
                <a:cubicBezTo>
                  <a:pt x="140" y="58"/>
                  <a:pt x="128" y="62"/>
                  <a:pt x="117" y="68"/>
                </a:cubicBezTo>
                <a:cubicBezTo>
                  <a:pt x="120" y="71"/>
                  <a:pt x="122" y="75"/>
                  <a:pt x="123" y="79"/>
                </a:cubicBezTo>
                <a:cubicBezTo>
                  <a:pt x="132" y="74"/>
                  <a:pt x="143" y="71"/>
                  <a:pt x="154" y="71"/>
                </a:cubicBezTo>
                <a:cubicBezTo>
                  <a:pt x="189" y="71"/>
                  <a:pt x="218" y="100"/>
                  <a:pt x="218" y="135"/>
                </a:cubicBezTo>
                <a:cubicBezTo>
                  <a:pt x="218" y="171"/>
                  <a:pt x="189" y="199"/>
                  <a:pt x="154" y="199"/>
                </a:cubicBezTo>
                <a:cubicBezTo>
                  <a:pt x="135" y="199"/>
                  <a:pt x="118" y="192"/>
                  <a:pt x="107" y="179"/>
                </a:cubicBezTo>
                <a:cubicBezTo>
                  <a:pt x="107" y="179"/>
                  <a:pt x="107" y="179"/>
                  <a:pt x="107" y="179"/>
                </a:cubicBezTo>
                <a:cubicBezTo>
                  <a:pt x="100" y="190"/>
                  <a:pt x="100" y="190"/>
                  <a:pt x="100" y="190"/>
                </a:cubicBezTo>
                <a:cubicBezTo>
                  <a:pt x="114" y="204"/>
                  <a:pt x="133" y="212"/>
                  <a:pt x="154" y="212"/>
                </a:cubicBezTo>
                <a:cubicBezTo>
                  <a:pt x="196" y="212"/>
                  <a:pt x="230" y="178"/>
                  <a:pt x="230" y="135"/>
                </a:cubicBezTo>
                <a:cubicBezTo>
                  <a:pt x="230" y="93"/>
                  <a:pt x="196" y="58"/>
                  <a:pt x="154" y="58"/>
                </a:cubicBezTo>
                <a:close/>
                <a:moveTo>
                  <a:pt x="154" y="58"/>
                </a:moveTo>
                <a:cubicBezTo>
                  <a:pt x="154" y="58"/>
                  <a:pt x="154" y="58"/>
                  <a:pt x="154" y="5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endParaRPr lang="id-ID" sz="518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35" name="Freeform 23"/>
          <p:cNvSpPr>
            <a:spLocks noEditPoints="1"/>
          </p:cNvSpPr>
          <p:nvPr/>
        </p:nvSpPr>
        <p:spPr bwMode="auto">
          <a:xfrm>
            <a:off x="7384405" y="4754103"/>
            <a:ext cx="431490" cy="307603"/>
          </a:xfrm>
          <a:custGeom>
            <a:avLst/>
            <a:gdLst>
              <a:gd name="T0" fmla="*/ 247 w 256"/>
              <a:gd name="T1" fmla="*/ 45 h 182"/>
              <a:gd name="T2" fmla="*/ 230 w 256"/>
              <a:gd name="T3" fmla="*/ 35 h 182"/>
              <a:gd name="T4" fmla="*/ 212 w 256"/>
              <a:gd name="T5" fmla="*/ 48 h 182"/>
              <a:gd name="T6" fmla="*/ 220 w 256"/>
              <a:gd name="T7" fmla="*/ 61 h 182"/>
              <a:gd name="T8" fmla="*/ 120 w 256"/>
              <a:gd name="T9" fmla="*/ 16 h 182"/>
              <a:gd name="T10" fmla="*/ 40 w 256"/>
              <a:gd name="T11" fmla="*/ 1 h 182"/>
              <a:gd name="T12" fmla="*/ 26 w 256"/>
              <a:gd name="T13" fmla="*/ 66 h 182"/>
              <a:gd name="T14" fmla="*/ 0 w 256"/>
              <a:gd name="T15" fmla="*/ 79 h 182"/>
              <a:gd name="T16" fmla="*/ 31 w 256"/>
              <a:gd name="T17" fmla="*/ 120 h 182"/>
              <a:gd name="T18" fmla="*/ 50 w 256"/>
              <a:gd name="T19" fmla="*/ 174 h 182"/>
              <a:gd name="T20" fmla="*/ 83 w 256"/>
              <a:gd name="T21" fmla="*/ 182 h 182"/>
              <a:gd name="T22" fmla="*/ 95 w 256"/>
              <a:gd name="T23" fmla="*/ 160 h 182"/>
              <a:gd name="T24" fmla="*/ 149 w 256"/>
              <a:gd name="T25" fmla="*/ 159 h 182"/>
              <a:gd name="T26" fmla="*/ 151 w 256"/>
              <a:gd name="T27" fmla="*/ 182 h 182"/>
              <a:gd name="T28" fmla="*/ 184 w 256"/>
              <a:gd name="T29" fmla="*/ 178 h 182"/>
              <a:gd name="T30" fmla="*/ 217 w 256"/>
              <a:gd name="T31" fmla="*/ 89 h 182"/>
              <a:gd name="T32" fmla="*/ 224 w 256"/>
              <a:gd name="T33" fmla="*/ 69 h 182"/>
              <a:gd name="T34" fmla="*/ 255 w 256"/>
              <a:gd name="T35" fmla="*/ 50 h 182"/>
              <a:gd name="T36" fmla="*/ 62 w 256"/>
              <a:gd name="T37" fmla="*/ 67 h 182"/>
              <a:gd name="T38" fmla="*/ 62 w 256"/>
              <a:gd name="T39" fmla="*/ 51 h 182"/>
              <a:gd name="T40" fmla="*/ 62 w 256"/>
              <a:gd name="T41" fmla="*/ 67 h 182"/>
              <a:gd name="T42" fmla="*/ 138 w 256"/>
              <a:gd name="T43" fmla="*/ 72 h 182"/>
              <a:gd name="T44" fmla="*/ 120 w 256"/>
              <a:gd name="T45" fmla="*/ 73 h 182"/>
              <a:gd name="T46" fmla="*/ 148 w 256"/>
              <a:gd name="T47" fmla="*/ 102 h 182"/>
              <a:gd name="T48" fmla="*/ 134 w 256"/>
              <a:gd name="T49" fmla="*/ 123 h 182"/>
              <a:gd name="T50" fmla="*/ 122 w 256"/>
              <a:gd name="T51" fmla="*/ 123 h 182"/>
              <a:gd name="T52" fmla="*/ 106 w 256"/>
              <a:gd name="T53" fmla="*/ 106 h 182"/>
              <a:gd name="T54" fmla="*/ 118 w 256"/>
              <a:gd name="T55" fmla="*/ 102 h 182"/>
              <a:gd name="T56" fmla="*/ 136 w 256"/>
              <a:gd name="T57" fmla="*/ 101 h 182"/>
              <a:gd name="T58" fmla="*/ 108 w 256"/>
              <a:gd name="T59" fmla="*/ 71 h 182"/>
              <a:gd name="T60" fmla="*/ 122 w 256"/>
              <a:gd name="T61" fmla="*/ 51 h 182"/>
              <a:gd name="T62" fmla="*/ 134 w 256"/>
              <a:gd name="T63" fmla="*/ 51 h 182"/>
              <a:gd name="T64" fmla="*/ 150 w 256"/>
              <a:gd name="T65" fmla="*/ 68 h 182"/>
              <a:gd name="T66" fmla="*/ 220 w 256"/>
              <a:gd name="T67" fmla="*/ 44 h 182"/>
              <a:gd name="T68" fmla="*/ 221 w 256"/>
              <a:gd name="T69" fmla="*/ 40 h 182"/>
              <a:gd name="T70" fmla="*/ 228 w 256"/>
              <a:gd name="T71" fmla="*/ 50 h 182"/>
              <a:gd name="T72" fmla="*/ 220 w 256"/>
              <a:gd name="T73" fmla="*/ 44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56" h="182">
                <a:moveTo>
                  <a:pt x="254" y="44"/>
                </a:moveTo>
                <a:cubicBezTo>
                  <a:pt x="251" y="42"/>
                  <a:pt x="248" y="43"/>
                  <a:pt x="247" y="45"/>
                </a:cubicBezTo>
                <a:cubicBezTo>
                  <a:pt x="244" y="49"/>
                  <a:pt x="241" y="50"/>
                  <a:pt x="238" y="51"/>
                </a:cubicBezTo>
                <a:cubicBezTo>
                  <a:pt x="238" y="45"/>
                  <a:pt x="235" y="40"/>
                  <a:pt x="230" y="35"/>
                </a:cubicBezTo>
                <a:cubicBezTo>
                  <a:pt x="226" y="30"/>
                  <a:pt x="219" y="29"/>
                  <a:pt x="214" y="32"/>
                </a:cubicBezTo>
                <a:cubicBezTo>
                  <a:pt x="211" y="35"/>
                  <a:pt x="208" y="41"/>
                  <a:pt x="212" y="48"/>
                </a:cubicBezTo>
                <a:cubicBezTo>
                  <a:pt x="214" y="53"/>
                  <a:pt x="218" y="57"/>
                  <a:pt x="224" y="59"/>
                </a:cubicBezTo>
                <a:cubicBezTo>
                  <a:pt x="223" y="60"/>
                  <a:pt x="221" y="60"/>
                  <a:pt x="220" y="61"/>
                </a:cubicBezTo>
                <a:cubicBezTo>
                  <a:pt x="217" y="62"/>
                  <a:pt x="214" y="63"/>
                  <a:pt x="211" y="64"/>
                </a:cubicBezTo>
                <a:cubicBezTo>
                  <a:pt x="198" y="36"/>
                  <a:pt x="162" y="16"/>
                  <a:pt x="120" y="16"/>
                </a:cubicBezTo>
                <a:cubicBezTo>
                  <a:pt x="111" y="16"/>
                  <a:pt x="104" y="16"/>
                  <a:pt x="96" y="17"/>
                </a:cubicBezTo>
                <a:cubicBezTo>
                  <a:pt x="84" y="9"/>
                  <a:pt x="62" y="0"/>
                  <a:pt x="40" y="1"/>
                </a:cubicBezTo>
                <a:cubicBezTo>
                  <a:pt x="41" y="10"/>
                  <a:pt x="47" y="22"/>
                  <a:pt x="54" y="31"/>
                </a:cubicBezTo>
                <a:cubicBezTo>
                  <a:pt x="40" y="40"/>
                  <a:pt x="30" y="52"/>
                  <a:pt x="26" y="66"/>
                </a:cubicBezTo>
                <a:cubicBezTo>
                  <a:pt x="20" y="68"/>
                  <a:pt x="15" y="69"/>
                  <a:pt x="8" y="70"/>
                </a:cubicBezTo>
                <a:cubicBezTo>
                  <a:pt x="3" y="70"/>
                  <a:pt x="0" y="74"/>
                  <a:pt x="0" y="79"/>
                </a:cubicBezTo>
                <a:cubicBezTo>
                  <a:pt x="1" y="91"/>
                  <a:pt x="5" y="112"/>
                  <a:pt x="19" y="118"/>
                </a:cubicBezTo>
                <a:cubicBezTo>
                  <a:pt x="22" y="119"/>
                  <a:pt x="26" y="120"/>
                  <a:pt x="31" y="120"/>
                </a:cubicBezTo>
                <a:cubicBezTo>
                  <a:pt x="37" y="130"/>
                  <a:pt x="46" y="139"/>
                  <a:pt x="57" y="146"/>
                </a:cubicBezTo>
                <a:cubicBezTo>
                  <a:pt x="55" y="155"/>
                  <a:pt x="53" y="164"/>
                  <a:pt x="50" y="174"/>
                </a:cubicBezTo>
                <a:cubicBezTo>
                  <a:pt x="49" y="178"/>
                  <a:pt x="52" y="182"/>
                  <a:pt x="56" y="182"/>
                </a:cubicBezTo>
                <a:cubicBezTo>
                  <a:pt x="83" y="182"/>
                  <a:pt x="83" y="182"/>
                  <a:pt x="83" y="182"/>
                </a:cubicBezTo>
                <a:cubicBezTo>
                  <a:pt x="86" y="182"/>
                  <a:pt x="88" y="180"/>
                  <a:pt x="89" y="178"/>
                </a:cubicBezTo>
                <a:cubicBezTo>
                  <a:pt x="91" y="172"/>
                  <a:pt x="93" y="166"/>
                  <a:pt x="95" y="160"/>
                </a:cubicBezTo>
                <a:cubicBezTo>
                  <a:pt x="103" y="162"/>
                  <a:pt x="111" y="163"/>
                  <a:pt x="120" y="163"/>
                </a:cubicBezTo>
                <a:cubicBezTo>
                  <a:pt x="130" y="163"/>
                  <a:pt x="140" y="162"/>
                  <a:pt x="149" y="159"/>
                </a:cubicBezTo>
                <a:cubicBezTo>
                  <a:pt x="147" y="164"/>
                  <a:pt x="146" y="169"/>
                  <a:pt x="145" y="174"/>
                </a:cubicBezTo>
                <a:cubicBezTo>
                  <a:pt x="144" y="178"/>
                  <a:pt x="147" y="182"/>
                  <a:pt x="151" y="182"/>
                </a:cubicBezTo>
                <a:cubicBezTo>
                  <a:pt x="178" y="182"/>
                  <a:pt x="178" y="182"/>
                  <a:pt x="178" y="182"/>
                </a:cubicBezTo>
                <a:cubicBezTo>
                  <a:pt x="180" y="182"/>
                  <a:pt x="183" y="180"/>
                  <a:pt x="184" y="178"/>
                </a:cubicBezTo>
                <a:cubicBezTo>
                  <a:pt x="189" y="165"/>
                  <a:pt x="192" y="151"/>
                  <a:pt x="194" y="137"/>
                </a:cubicBezTo>
                <a:cubicBezTo>
                  <a:pt x="208" y="124"/>
                  <a:pt x="217" y="108"/>
                  <a:pt x="217" y="89"/>
                </a:cubicBezTo>
                <a:cubicBezTo>
                  <a:pt x="217" y="84"/>
                  <a:pt x="217" y="78"/>
                  <a:pt x="215" y="73"/>
                </a:cubicBezTo>
                <a:cubicBezTo>
                  <a:pt x="218" y="72"/>
                  <a:pt x="221" y="71"/>
                  <a:pt x="224" y="69"/>
                </a:cubicBezTo>
                <a:cubicBezTo>
                  <a:pt x="230" y="67"/>
                  <a:pt x="233" y="64"/>
                  <a:pt x="235" y="61"/>
                </a:cubicBezTo>
                <a:cubicBezTo>
                  <a:pt x="243" y="61"/>
                  <a:pt x="251" y="57"/>
                  <a:pt x="255" y="50"/>
                </a:cubicBezTo>
                <a:cubicBezTo>
                  <a:pt x="256" y="48"/>
                  <a:pt x="256" y="45"/>
                  <a:pt x="254" y="44"/>
                </a:cubicBezTo>
                <a:close/>
                <a:moveTo>
                  <a:pt x="62" y="67"/>
                </a:moveTo>
                <a:cubicBezTo>
                  <a:pt x="58" y="67"/>
                  <a:pt x="54" y="63"/>
                  <a:pt x="54" y="59"/>
                </a:cubicBezTo>
                <a:cubicBezTo>
                  <a:pt x="54" y="54"/>
                  <a:pt x="58" y="51"/>
                  <a:pt x="62" y="51"/>
                </a:cubicBezTo>
                <a:cubicBezTo>
                  <a:pt x="67" y="51"/>
                  <a:pt x="70" y="54"/>
                  <a:pt x="70" y="59"/>
                </a:cubicBezTo>
                <a:cubicBezTo>
                  <a:pt x="70" y="63"/>
                  <a:pt x="67" y="67"/>
                  <a:pt x="62" y="67"/>
                </a:cubicBezTo>
                <a:close/>
                <a:moveTo>
                  <a:pt x="146" y="76"/>
                </a:moveTo>
                <a:cubicBezTo>
                  <a:pt x="143" y="77"/>
                  <a:pt x="139" y="75"/>
                  <a:pt x="138" y="72"/>
                </a:cubicBezTo>
                <a:cubicBezTo>
                  <a:pt x="137" y="69"/>
                  <a:pt x="134" y="66"/>
                  <a:pt x="128" y="66"/>
                </a:cubicBezTo>
                <a:cubicBezTo>
                  <a:pt x="123" y="66"/>
                  <a:pt x="121" y="70"/>
                  <a:pt x="120" y="73"/>
                </a:cubicBezTo>
                <a:cubicBezTo>
                  <a:pt x="120" y="76"/>
                  <a:pt x="123" y="79"/>
                  <a:pt x="129" y="80"/>
                </a:cubicBezTo>
                <a:cubicBezTo>
                  <a:pt x="144" y="84"/>
                  <a:pt x="149" y="94"/>
                  <a:pt x="148" y="102"/>
                </a:cubicBezTo>
                <a:cubicBezTo>
                  <a:pt x="148" y="110"/>
                  <a:pt x="142" y="117"/>
                  <a:pt x="134" y="119"/>
                </a:cubicBezTo>
                <a:cubicBezTo>
                  <a:pt x="134" y="123"/>
                  <a:pt x="134" y="123"/>
                  <a:pt x="134" y="123"/>
                </a:cubicBezTo>
                <a:cubicBezTo>
                  <a:pt x="134" y="126"/>
                  <a:pt x="132" y="129"/>
                  <a:pt x="128" y="129"/>
                </a:cubicBezTo>
                <a:cubicBezTo>
                  <a:pt x="124" y="129"/>
                  <a:pt x="122" y="126"/>
                  <a:pt x="122" y="123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13" y="117"/>
                  <a:pt x="108" y="111"/>
                  <a:pt x="106" y="106"/>
                </a:cubicBezTo>
                <a:cubicBezTo>
                  <a:pt x="105" y="102"/>
                  <a:pt x="107" y="99"/>
                  <a:pt x="110" y="98"/>
                </a:cubicBezTo>
                <a:cubicBezTo>
                  <a:pt x="113" y="97"/>
                  <a:pt x="117" y="98"/>
                  <a:pt x="118" y="102"/>
                </a:cubicBezTo>
                <a:cubicBezTo>
                  <a:pt x="119" y="104"/>
                  <a:pt x="122" y="107"/>
                  <a:pt x="128" y="107"/>
                </a:cubicBezTo>
                <a:cubicBezTo>
                  <a:pt x="133" y="107"/>
                  <a:pt x="135" y="104"/>
                  <a:pt x="136" y="101"/>
                </a:cubicBezTo>
                <a:cubicBezTo>
                  <a:pt x="136" y="97"/>
                  <a:pt x="133" y="94"/>
                  <a:pt x="127" y="93"/>
                </a:cubicBezTo>
                <a:cubicBezTo>
                  <a:pt x="112" y="90"/>
                  <a:pt x="107" y="80"/>
                  <a:pt x="108" y="71"/>
                </a:cubicBezTo>
                <a:cubicBezTo>
                  <a:pt x="108" y="63"/>
                  <a:pt x="114" y="57"/>
                  <a:pt x="122" y="55"/>
                </a:cubicBezTo>
                <a:cubicBezTo>
                  <a:pt x="122" y="51"/>
                  <a:pt x="122" y="51"/>
                  <a:pt x="122" y="51"/>
                </a:cubicBezTo>
                <a:cubicBezTo>
                  <a:pt x="122" y="47"/>
                  <a:pt x="124" y="44"/>
                  <a:pt x="128" y="44"/>
                </a:cubicBezTo>
                <a:cubicBezTo>
                  <a:pt x="132" y="44"/>
                  <a:pt x="134" y="47"/>
                  <a:pt x="134" y="51"/>
                </a:cubicBezTo>
                <a:cubicBezTo>
                  <a:pt x="134" y="54"/>
                  <a:pt x="134" y="54"/>
                  <a:pt x="134" y="54"/>
                </a:cubicBezTo>
                <a:cubicBezTo>
                  <a:pt x="143" y="56"/>
                  <a:pt x="148" y="62"/>
                  <a:pt x="150" y="68"/>
                </a:cubicBezTo>
                <a:cubicBezTo>
                  <a:pt x="151" y="71"/>
                  <a:pt x="149" y="75"/>
                  <a:pt x="146" y="76"/>
                </a:cubicBezTo>
                <a:close/>
                <a:moveTo>
                  <a:pt x="220" y="44"/>
                </a:moveTo>
                <a:cubicBezTo>
                  <a:pt x="219" y="42"/>
                  <a:pt x="219" y="40"/>
                  <a:pt x="220" y="40"/>
                </a:cubicBezTo>
                <a:cubicBezTo>
                  <a:pt x="220" y="40"/>
                  <a:pt x="220" y="40"/>
                  <a:pt x="221" y="40"/>
                </a:cubicBezTo>
                <a:cubicBezTo>
                  <a:pt x="221" y="40"/>
                  <a:pt x="222" y="40"/>
                  <a:pt x="224" y="41"/>
                </a:cubicBezTo>
                <a:cubicBezTo>
                  <a:pt x="227" y="44"/>
                  <a:pt x="228" y="48"/>
                  <a:pt x="228" y="50"/>
                </a:cubicBezTo>
                <a:cubicBezTo>
                  <a:pt x="225" y="49"/>
                  <a:pt x="222" y="47"/>
                  <a:pt x="220" y="44"/>
                </a:cubicBezTo>
                <a:close/>
                <a:moveTo>
                  <a:pt x="220" y="44"/>
                </a:moveTo>
                <a:cubicBezTo>
                  <a:pt x="220" y="44"/>
                  <a:pt x="220" y="44"/>
                  <a:pt x="220" y="4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endParaRPr lang="id-ID" sz="518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36" name="Freeform 27"/>
          <p:cNvSpPr>
            <a:spLocks noEditPoints="1"/>
          </p:cNvSpPr>
          <p:nvPr/>
        </p:nvSpPr>
        <p:spPr bwMode="auto">
          <a:xfrm>
            <a:off x="8230379" y="4726592"/>
            <a:ext cx="364708" cy="362624"/>
          </a:xfrm>
          <a:custGeom>
            <a:avLst/>
            <a:gdLst>
              <a:gd name="T0" fmla="*/ 74 w 219"/>
              <a:gd name="T1" fmla="*/ 66 h 218"/>
              <a:gd name="T2" fmla="*/ 89 w 219"/>
              <a:gd name="T3" fmla="*/ 82 h 218"/>
              <a:gd name="T4" fmla="*/ 112 w 219"/>
              <a:gd name="T5" fmla="*/ 107 h 218"/>
              <a:gd name="T6" fmla="*/ 93 w 219"/>
              <a:gd name="T7" fmla="*/ 127 h 218"/>
              <a:gd name="T8" fmla="*/ 93 w 219"/>
              <a:gd name="T9" fmla="*/ 136 h 218"/>
              <a:gd name="T10" fmla="*/ 88 w 219"/>
              <a:gd name="T11" fmla="*/ 141 h 218"/>
              <a:gd name="T12" fmla="*/ 83 w 219"/>
              <a:gd name="T13" fmla="*/ 136 h 218"/>
              <a:gd name="T14" fmla="*/ 83 w 219"/>
              <a:gd name="T15" fmla="*/ 128 h 218"/>
              <a:gd name="T16" fmla="*/ 62 w 219"/>
              <a:gd name="T17" fmla="*/ 111 h 218"/>
              <a:gd name="T18" fmla="*/ 65 w 219"/>
              <a:gd name="T19" fmla="*/ 105 h 218"/>
              <a:gd name="T20" fmla="*/ 71 w 219"/>
              <a:gd name="T21" fmla="*/ 108 h 218"/>
              <a:gd name="T22" fmla="*/ 88 w 219"/>
              <a:gd name="T23" fmla="*/ 118 h 218"/>
              <a:gd name="T24" fmla="*/ 103 w 219"/>
              <a:gd name="T25" fmla="*/ 106 h 218"/>
              <a:gd name="T26" fmla="*/ 87 w 219"/>
              <a:gd name="T27" fmla="*/ 91 h 218"/>
              <a:gd name="T28" fmla="*/ 64 w 219"/>
              <a:gd name="T29" fmla="*/ 65 h 218"/>
              <a:gd name="T30" fmla="*/ 83 w 219"/>
              <a:gd name="T31" fmla="*/ 45 h 218"/>
              <a:gd name="T32" fmla="*/ 83 w 219"/>
              <a:gd name="T33" fmla="*/ 37 h 218"/>
              <a:gd name="T34" fmla="*/ 88 w 219"/>
              <a:gd name="T35" fmla="*/ 32 h 218"/>
              <a:gd name="T36" fmla="*/ 93 w 219"/>
              <a:gd name="T37" fmla="*/ 37 h 218"/>
              <a:gd name="T38" fmla="*/ 93 w 219"/>
              <a:gd name="T39" fmla="*/ 45 h 218"/>
              <a:gd name="T40" fmla="*/ 115 w 219"/>
              <a:gd name="T41" fmla="*/ 61 h 218"/>
              <a:gd name="T42" fmla="*/ 112 w 219"/>
              <a:gd name="T43" fmla="*/ 68 h 218"/>
              <a:gd name="T44" fmla="*/ 106 w 219"/>
              <a:gd name="T45" fmla="*/ 64 h 218"/>
              <a:gd name="T46" fmla="*/ 88 w 219"/>
              <a:gd name="T47" fmla="*/ 54 h 218"/>
              <a:gd name="T48" fmla="*/ 74 w 219"/>
              <a:gd name="T49" fmla="*/ 66 h 218"/>
              <a:gd name="T50" fmla="*/ 212 w 219"/>
              <a:gd name="T51" fmla="*/ 212 h 218"/>
              <a:gd name="T52" fmla="*/ 198 w 219"/>
              <a:gd name="T53" fmla="*/ 218 h 218"/>
              <a:gd name="T54" fmla="*/ 185 w 219"/>
              <a:gd name="T55" fmla="*/ 212 h 218"/>
              <a:gd name="T56" fmla="*/ 136 w 219"/>
              <a:gd name="T57" fmla="*/ 163 h 218"/>
              <a:gd name="T58" fmla="*/ 88 w 219"/>
              <a:gd name="T59" fmla="*/ 176 h 218"/>
              <a:gd name="T60" fmla="*/ 0 w 219"/>
              <a:gd name="T61" fmla="*/ 88 h 218"/>
              <a:gd name="T62" fmla="*/ 88 w 219"/>
              <a:gd name="T63" fmla="*/ 0 h 218"/>
              <a:gd name="T64" fmla="*/ 176 w 219"/>
              <a:gd name="T65" fmla="*/ 88 h 218"/>
              <a:gd name="T66" fmla="*/ 163 w 219"/>
              <a:gd name="T67" fmla="*/ 136 h 218"/>
              <a:gd name="T68" fmla="*/ 212 w 219"/>
              <a:gd name="T69" fmla="*/ 185 h 218"/>
              <a:gd name="T70" fmla="*/ 212 w 219"/>
              <a:gd name="T71" fmla="*/ 212 h 218"/>
              <a:gd name="T72" fmla="*/ 88 w 219"/>
              <a:gd name="T73" fmla="*/ 158 h 218"/>
              <a:gd name="T74" fmla="*/ 158 w 219"/>
              <a:gd name="T75" fmla="*/ 88 h 218"/>
              <a:gd name="T76" fmla="*/ 88 w 219"/>
              <a:gd name="T77" fmla="*/ 18 h 218"/>
              <a:gd name="T78" fmla="*/ 18 w 219"/>
              <a:gd name="T79" fmla="*/ 88 h 218"/>
              <a:gd name="T80" fmla="*/ 88 w 219"/>
              <a:gd name="T81" fmla="*/ 158 h 218"/>
              <a:gd name="T82" fmla="*/ 88 w 219"/>
              <a:gd name="T83" fmla="*/ 158 h 218"/>
              <a:gd name="T84" fmla="*/ 88 w 219"/>
              <a:gd name="T85" fmla="*/ 15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9" h="218">
                <a:moveTo>
                  <a:pt x="74" y="66"/>
                </a:moveTo>
                <a:cubicBezTo>
                  <a:pt x="73" y="72"/>
                  <a:pt x="77" y="79"/>
                  <a:pt x="89" y="82"/>
                </a:cubicBezTo>
                <a:cubicBezTo>
                  <a:pt x="108" y="86"/>
                  <a:pt x="113" y="98"/>
                  <a:pt x="112" y="107"/>
                </a:cubicBezTo>
                <a:cubicBezTo>
                  <a:pt x="111" y="118"/>
                  <a:pt x="103" y="126"/>
                  <a:pt x="93" y="127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9"/>
                  <a:pt x="91" y="141"/>
                  <a:pt x="88" y="141"/>
                </a:cubicBezTo>
                <a:cubicBezTo>
                  <a:pt x="86" y="141"/>
                  <a:pt x="83" y="139"/>
                  <a:pt x="83" y="136"/>
                </a:cubicBezTo>
                <a:cubicBezTo>
                  <a:pt x="83" y="128"/>
                  <a:pt x="83" y="128"/>
                  <a:pt x="83" y="128"/>
                </a:cubicBezTo>
                <a:cubicBezTo>
                  <a:pt x="71" y="126"/>
                  <a:pt x="64" y="118"/>
                  <a:pt x="62" y="111"/>
                </a:cubicBezTo>
                <a:cubicBezTo>
                  <a:pt x="61" y="109"/>
                  <a:pt x="62" y="106"/>
                  <a:pt x="65" y="105"/>
                </a:cubicBezTo>
                <a:cubicBezTo>
                  <a:pt x="67" y="104"/>
                  <a:pt x="70" y="106"/>
                  <a:pt x="71" y="108"/>
                </a:cubicBezTo>
                <a:cubicBezTo>
                  <a:pt x="72" y="113"/>
                  <a:pt x="78" y="118"/>
                  <a:pt x="88" y="118"/>
                </a:cubicBezTo>
                <a:cubicBezTo>
                  <a:pt x="97" y="118"/>
                  <a:pt x="102" y="112"/>
                  <a:pt x="103" y="106"/>
                </a:cubicBezTo>
                <a:cubicBezTo>
                  <a:pt x="103" y="101"/>
                  <a:pt x="100" y="94"/>
                  <a:pt x="87" y="91"/>
                </a:cubicBezTo>
                <a:cubicBezTo>
                  <a:pt x="68" y="87"/>
                  <a:pt x="63" y="75"/>
                  <a:pt x="64" y="65"/>
                </a:cubicBezTo>
                <a:cubicBezTo>
                  <a:pt x="65" y="55"/>
                  <a:pt x="73" y="47"/>
                  <a:pt x="83" y="45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4"/>
                  <a:pt x="86" y="32"/>
                  <a:pt x="88" y="32"/>
                </a:cubicBezTo>
                <a:cubicBezTo>
                  <a:pt x="91" y="32"/>
                  <a:pt x="93" y="34"/>
                  <a:pt x="93" y="37"/>
                </a:cubicBezTo>
                <a:cubicBezTo>
                  <a:pt x="93" y="45"/>
                  <a:pt x="93" y="45"/>
                  <a:pt x="93" y="45"/>
                </a:cubicBezTo>
                <a:cubicBezTo>
                  <a:pt x="105" y="47"/>
                  <a:pt x="112" y="55"/>
                  <a:pt x="115" y="61"/>
                </a:cubicBezTo>
                <a:cubicBezTo>
                  <a:pt x="116" y="64"/>
                  <a:pt x="114" y="67"/>
                  <a:pt x="112" y="68"/>
                </a:cubicBezTo>
                <a:cubicBezTo>
                  <a:pt x="109" y="68"/>
                  <a:pt x="107" y="67"/>
                  <a:pt x="106" y="64"/>
                </a:cubicBezTo>
                <a:cubicBezTo>
                  <a:pt x="104" y="60"/>
                  <a:pt x="99" y="54"/>
                  <a:pt x="88" y="54"/>
                </a:cubicBezTo>
                <a:cubicBezTo>
                  <a:pt x="79" y="54"/>
                  <a:pt x="74" y="60"/>
                  <a:pt x="74" y="66"/>
                </a:cubicBezTo>
                <a:close/>
                <a:moveTo>
                  <a:pt x="212" y="212"/>
                </a:moveTo>
                <a:cubicBezTo>
                  <a:pt x="208" y="216"/>
                  <a:pt x="203" y="218"/>
                  <a:pt x="198" y="218"/>
                </a:cubicBezTo>
                <a:cubicBezTo>
                  <a:pt x="193" y="218"/>
                  <a:pt x="189" y="216"/>
                  <a:pt x="185" y="212"/>
                </a:cubicBezTo>
                <a:cubicBezTo>
                  <a:pt x="185" y="212"/>
                  <a:pt x="136" y="163"/>
                  <a:pt x="136" y="163"/>
                </a:cubicBezTo>
                <a:cubicBezTo>
                  <a:pt x="122" y="171"/>
                  <a:pt x="106" y="176"/>
                  <a:pt x="88" y="176"/>
                </a:cubicBezTo>
                <a:cubicBezTo>
                  <a:pt x="39" y="176"/>
                  <a:pt x="0" y="137"/>
                  <a:pt x="0" y="88"/>
                </a:cubicBezTo>
                <a:cubicBezTo>
                  <a:pt x="0" y="39"/>
                  <a:pt x="39" y="0"/>
                  <a:pt x="88" y="0"/>
                </a:cubicBezTo>
                <a:cubicBezTo>
                  <a:pt x="137" y="0"/>
                  <a:pt x="176" y="39"/>
                  <a:pt x="176" y="88"/>
                </a:cubicBezTo>
                <a:cubicBezTo>
                  <a:pt x="176" y="106"/>
                  <a:pt x="171" y="122"/>
                  <a:pt x="163" y="136"/>
                </a:cubicBezTo>
                <a:cubicBezTo>
                  <a:pt x="163" y="136"/>
                  <a:pt x="212" y="185"/>
                  <a:pt x="212" y="185"/>
                </a:cubicBezTo>
                <a:cubicBezTo>
                  <a:pt x="219" y="192"/>
                  <a:pt x="219" y="204"/>
                  <a:pt x="212" y="212"/>
                </a:cubicBezTo>
                <a:close/>
                <a:moveTo>
                  <a:pt x="88" y="158"/>
                </a:moveTo>
                <a:cubicBezTo>
                  <a:pt x="127" y="158"/>
                  <a:pt x="158" y="127"/>
                  <a:pt x="158" y="88"/>
                </a:cubicBezTo>
                <a:cubicBezTo>
                  <a:pt x="158" y="50"/>
                  <a:pt x="127" y="18"/>
                  <a:pt x="88" y="18"/>
                </a:cubicBezTo>
                <a:cubicBezTo>
                  <a:pt x="50" y="18"/>
                  <a:pt x="18" y="50"/>
                  <a:pt x="18" y="88"/>
                </a:cubicBezTo>
                <a:cubicBezTo>
                  <a:pt x="18" y="127"/>
                  <a:pt x="50" y="158"/>
                  <a:pt x="88" y="158"/>
                </a:cubicBezTo>
                <a:close/>
                <a:moveTo>
                  <a:pt x="88" y="158"/>
                </a:moveTo>
                <a:cubicBezTo>
                  <a:pt x="88" y="158"/>
                  <a:pt x="88" y="158"/>
                  <a:pt x="88" y="15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endParaRPr lang="id-ID" sz="518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37" name="Freeform 31"/>
          <p:cNvSpPr>
            <a:spLocks noEditPoints="1"/>
          </p:cNvSpPr>
          <p:nvPr/>
        </p:nvSpPr>
        <p:spPr bwMode="auto">
          <a:xfrm>
            <a:off x="9037377" y="4751768"/>
            <a:ext cx="376197" cy="312274"/>
          </a:xfrm>
          <a:custGeom>
            <a:avLst/>
            <a:gdLst>
              <a:gd name="T0" fmla="*/ 189 w 214"/>
              <a:gd name="T1" fmla="*/ 26 h 177"/>
              <a:gd name="T2" fmla="*/ 147 w 214"/>
              <a:gd name="T3" fmla="*/ 26 h 177"/>
              <a:gd name="T4" fmla="*/ 147 w 214"/>
              <a:gd name="T5" fmla="*/ 19 h 177"/>
              <a:gd name="T6" fmla="*/ 128 w 214"/>
              <a:gd name="T7" fmla="*/ 0 h 177"/>
              <a:gd name="T8" fmla="*/ 86 w 214"/>
              <a:gd name="T9" fmla="*/ 0 h 177"/>
              <a:gd name="T10" fmla="*/ 67 w 214"/>
              <a:gd name="T11" fmla="*/ 19 h 177"/>
              <a:gd name="T12" fmla="*/ 67 w 214"/>
              <a:gd name="T13" fmla="*/ 26 h 177"/>
              <a:gd name="T14" fmla="*/ 26 w 214"/>
              <a:gd name="T15" fmla="*/ 26 h 177"/>
              <a:gd name="T16" fmla="*/ 0 w 214"/>
              <a:gd name="T17" fmla="*/ 51 h 177"/>
              <a:gd name="T18" fmla="*/ 0 w 214"/>
              <a:gd name="T19" fmla="*/ 152 h 177"/>
              <a:gd name="T20" fmla="*/ 26 w 214"/>
              <a:gd name="T21" fmla="*/ 177 h 177"/>
              <a:gd name="T22" fmla="*/ 189 w 214"/>
              <a:gd name="T23" fmla="*/ 177 h 177"/>
              <a:gd name="T24" fmla="*/ 214 w 214"/>
              <a:gd name="T25" fmla="*/ 152 h 177"/>
              <a:gd name="T26" fmla="*/ 214 w 214"/>
              <a:gd name="T27" fmla="*/ 51 h 177"/>
              <a:gd name="T28" fmla="*/ 189 w 214"/>
              <a:gd name="T29" fmla="*/ 26 h 177"/>
              <a:gd name="T30" fmla="*/ 80 w 214"/>
              <a:gd name="T31" fmla="*/ 19 h 177"/>
              <a:gd name="T32" fmla="*/ 86 w 214"/>
              <a:gd name="T33" fmla="*/ 13 h 177"/>
              <a:gd name="T34" fmla="*/ 128 w 214"/>
              <a:gd name="T35" fmla="*/ 13 h 177"/>
              <a:gd name="T36" fmla="*/ 134 w 214"/>
              <a:gd name="T37" fmla="*/ 19 h 177"/>
              <a:gd name="T38" fmla="*/ 134 w 214"/>
              <a:gd name="T39" fmla="*/ 26 h 177"/>
              <a:gd name="T40" fmla="*/ 80 w 214"/>
              <a:gd name="T41" fmla="*/ 26 h 177"/>
              <a:gd name="T42" fmla="*/ 80 w 214"/>
              <a:gd name="T43" fmla="*/ 19 h 177"/>
              <a:gd name="T44" fmla="*/ 131 w 214"/>
              <a:gd name="T45" fmla="*/ 85 h 177"/>
              <a:gd name="T46" fmla="*/ 123 w 214"/>
              <a:gd name="T47" fmla="*/ 80 h 177"/>
              <a:gd name="T48" fmla="*/ 107 w 214"/>
              <a:gd name="T49" fmla="*/ 72 h 177"/>
              <a:gd name="T50" fmla="*/ 94 w 214"/>
              <a:gd name="T51" fmla="*/ 82 h 177"/>
              <a:gd name="T52" fmla="*/ 109 w 214"/>
              <a:gd name="T53" fmla="*/ 95 h 177"/>
              <a:gd name="T54" fmla="*/ 133 w 214"/>
              <a:gd name="T55" fmla="*/ 123 h 177"/>
              <a:gd name="T56" fmla="*/ 114 w 214"/>
              <a:gd name="T57" fmla="*/ 144 h 177"/>
              <a:gd name="T58" fmla="*/ 114 w 214"/>
              <a:gd name="T59" fmla="*/ 151 h 177"/>
              <a:gd name="T60" fmla="*/ 107 w 214"/>
              <a:gd name="T61" fmla="*/ 157 h 177"/>
              <a:gd name="T62" fmla="*/ 101 w 214"/>
              <a:gd name="T63" fmla="*/ 151 h 177"/>
              <a:gd name="T64" fmla="*/ 101 w 214"/>
              <a:gd name="T65" fmla="*/ 144 h 177"/>
              <a:gd name="T66" fmla="*/ 79 w 214"/>
              <a:gd name="T67" fmla="*/ 127 h 177"/>
              <a:gd name="T68" fmla="*/ 83 w 214"/>
              <a:gd name="T69" fmla="*/ 119 h 177"/>
              <a:gd name="T70" fmla="*/ 91 w 214"/>
              <a:gd name="T71" fmla="*/ 123 h 177"/>
              <a:gd name="T72" fmla="*/ 107 w 214"/>
              <a:gd name="T73" fmla="*/ 132 h 177"/>
              <a:gd name="T74" fmla="*/ 120 w 214"/>
              <a:gd name="T75" fmla="*/ 121 h 177"/>
              <a:gd name="T76" fmla="*/ 106 w 214"/>
              <a:gd name="T77" fmla="*/ 108 h 177"/>
              <a:gd name="T78" fmla="*/ 82 w 214"/>
              <a:gd name="T79" fmla="*/ 81 h 177"/>
              <a:gd name="T80" fmla="*/ 101 w 214"/>
              <a:gd name="T81" fmla="*/ 60 h 177"/>
              <a:gd name="T82" fmla="*/ 101 w 214"/>
              <a:gd name="T83" fmla="*/ 52 h 177"/>
              <a:gd name="T84" fmla="*/ 107 w 214"/>
              <a:gd name="T85" fmla="*/ 46 h 177"/>
              <a:gd name="T86" fmla="*/ 114 w 214"/>
              <a:gd name="T87" fmla="*/ 52 h 177"/>
              <a:gd name="T88" fmla="*/ 114 w 214"/>
              <a:gd name="T89" fmla="*/ 59 h 177"/>
              <a:gd name="T90" fmla="*/ 135 w 214"/>
              <a:gd name="T91" fmla="*/ 76 h 177"/>
              <a:gd name="T92" fmla="*/ 131 w 214"/>
              <a:gd name="T93" fmla="*/ 85 h 177"/>
              <a:gd name="T94" fmla="*/ 131 w 214"/>
              <a:gd name="T95" fmla="*/ 85 h 177"/>
              <a:gd name="T96" fmla="*/ 131 w 214"/>
              <a:gd name="T97" fmla="*/ 85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4" h="177">
                <a:moveTo>
                  <a:pt x="189" y="26"/>
                </a:moveTo>
                <a:cubicBezTo>
                  <a:pt x="147" y="26"/>
                  <a:pt x="147" y="26"/>
                  <a:pt x="147" y="26"/>
                </a:cubicBezTo>
                <a:cubicBezTo>
                  <a:pt x="147" y="19"/>
                  <a:pt x="147" y="19"/>
                  <a:pt x="147" y="19"/>
                </a:cubicBezTo>
                <a:cubicBezTo>
                  <a:pt x="147" y="9"/>
                  <a:pt x="139" y="0"/>
                  <a:pt x="128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76" y="0"/>
                  <a:pt x="67" y="9"/>
                  <a:pt x="67" y="19"/>
                </a:cubicBezTo>
                <a:cubicBezTo>
                  <a:pt x="67" y="26"/>
                  <a:pt x="67" y="26"/>
                  <a:pt x="67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11" y="26"/>
                  <a:pt x="0" y="37"/>
                  <a:pt x="0" y="51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66"/>
                  <a:pt x="11" y="177"/>
                  <a:pt x="26" y="177"/>
                </a:cubicBezTo>
                <a:cubicBezTo>
                  <a:pt x="189" y="177"/>
                  <a:pt x="189" y="177"/>
                  <a:pt x="189" y="177"/>
                </a:cubicBezTo>
                <a:cubicBezTo>
                  <a:pt x="203" y="177"/>
                  <a:pt x="214" y="166"/>
                  <a:pt x="214" y="152"/>
                </a:cubicBezTo>
                <a:cubicBezTo>
                  <a:pt x="214" y="51"/>
                  <a:pt x="214" y="51"/>
                  <a:pt x="214" y="51"/>
                </a:cubicBezTo>
                <a:cubicBezTo>
                  <a:pt x="214" y="37"/>
                  <a:pt x="203" y="26"/>
                  <a:pt x="189" y="26"/>
                </a:cubicBezTo>
                <a:close/>
                <a:moveTo>
                  <a:pt x="80" y="19"/>
                </a:moveTo>
                <a:cubicBezTo>
                  <a:pt x="80" y="16"/>
                  <a:pt x="83" y="13"/>
                  <a:pt x="86" y="13"/>
                </a:cubicBezTo>
                <a:cubicBezTo>
                  <a:pt x="128" y="13"/>
                  <a:pt x="128" y="13"/>
                  <a:pt x="128" y="13"/>
                </a:cubicBezTo>
                <a:cubicBezTo>
                  <a:pt x="131" y="13"/>
                  <a:pt x="134" y="16"/>
                  <a:pt x="134" y="19"/>
                </a:cubicBezTo>
                <a:cubicBezTo>
                  <a:pt x="134" y="26"/>
                  <a:pt x="134" y="26"/>
                  <a:pt x="134" y="26"/>
                </a:cubicBezTo>
                <a:cubicBezTo>
                  <a:pt x="80" y="26"/>
                  <a:pt x="80" y="26"/>
                  <a:pt x="80" y="26"/>
                </a:cubicBezTo>
                <a:lnTo>
                  <a:pt x="80" y="19"/>
                </a:lnTo>
                <a:close/>
                <a:moveTo>
                  <a:pt x="131" y="85"/>
                </a:moveTo>
                <a:cubicBezTo>
                  <a:pt x="128" y="86"/>
                  <a:pt x="124" y="84"/>
                  <a:pt x="123" y="80"/>
                </a:cubicBezTo>
                <a:cubicBezTo>
                  <a:pt x="122" y="76"/>
                  <a:pt x="117" y="72"/>
                  <a:pt x="107" y="72"/>
                </a:cubicBezTo>
                <a:cubicBezTo>
                  <a:pt x="99" y="72"/>
                  <a:pt x="95" y="77"/>
                  <a:pt x="94" y="82"/>
                </a:cubicBezTo>
                <a:cubicBezTo>
                  <a:pt x="94" y="88"/>
                  <a:pt x="99" y="93"/>
                  <a:pt x="109" y="95"/>
                </a:cubicBezTo>
                <a:cubicBezTo>
                  <a:pt x="128" y="99"/>
                  <a:pt x="134" y="113"/>
                  <a:pt x="133" y="123"/>
                </a:cubicBezTo>
                <a:cubicBezTo>
                  <a:pt x="132" y="133"/>
                  <a:pt x="124" y="141"/>
                  <a:pt x="114" y="144"/>
                </a:cubicBezTo>
                <a:cubicBezTo>
                  <a:pt x="114" y="151"/>
                  <a:pt x="114" y="151"/>
                  <a:pt x="114" y="151"/>
                </a:cubicBezTo>
                <a:cubicBezTo>
                  <a:pt x="114" y="154"/>
                  <a:pt x="111" y="157"/>
                  <a:pt x="107" y="157"/>
                </a:cubicBezTo>
                <a:cubicBezTo>
                  <a:pt x="104" y="157"/>
                  <a:pt x="101" y="154"/>
                  <a:pt x="101" y="151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89" y="142"/>
                  <a:pt x="82" y="134"/>
                  <a:pt x="79" y="127"/>
                </a:cubicBezTo>
                <a:cubicBezTo>
                  <a:pt x="78" y="123"/>
                  <a:pt x="80" y="120"/>
                  <a:pt x="83" y="119"/>
                </a:cubicBezTo>
                <a:cubicBezTo>
                  <a:pt x="87" y="118"/>
                  <a:pt x="90" y="119"/>
                  <a:pt x="91" y="123"/>
                </a:cubicBezTo>
                <a:cubicBezTo>
                  <a:pt x="93" y="127"/>
                  <a:pt x="98" y="132"/>
                  <a:pt x="107" y="132"/>
                </a:cubicBezTo>
                <a:cubicBezTo>
                  <a:pt x="115" y="132"/>
                  <a:pt x="120" y="126"/>
                  <a:pt x="120" y="121"/>
                </a:cubicBezTo>
                <a:cubicBezTo>
                  <a:pt x="121" y="115"/>
                  <a:pt x="115" y="110"/>
                  <a:pt x="106" y="108"/>
                </a:cubicBezTo>
                <a:cubicBezTo>
                  <a:pt x="86" y="104"/>
                  <a:pt x="81" y="91"/>
                  <a:pt x="82" y="81"/>
                </a:cubicBezTo>
                <a:cubicBezTo>
                  <a:pt x="83" y="70"/>
                  <a:pt x="91" y="62"/>
                  <a:pt x="101" y="60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1" y="49"/>
                  <a:pt x="104" y="46"/>
                  <a:pt x="107" y="46"/>
                </a:cubicBezTo>
                <a:cubicBezTo>
                  <a:pt x="111" y="46"/>
                  <a:pt x="114" y="49"/>
                  <a:pt x="114" y="52"/>
                </a:cubicBezTo>
                <a:cubicBezTo>
                  <a:pt x="114" y="59"/>
                  <a:pt x="114" y="59"/>
                  <a:pt x="114" y="59"/>
                </a:cubicBezTo>
                <a:cubicBezTo>
                  <a:pt x="126" y="61"/>
                  <a:pt x="133" y="69"/>
                  <a:pt x="135" y="76"/>
                </a:cubicBezTo>
                <a:cubicBezTo>
                  <a:pt x="136" y="80"/>
                  <a:pt x="134" y="83"/>
                  <a:pt x="131" y="85"/>
                </a:cubicBezTo>
                <a:close/>
                <a:moveTo>
                  <a:pt x="131" y="85"/>
                </a:moveTo>
                <a:cubicBezTo>
                  <a:pt x="131" y="85"/>
                  <a:pt x="131" y="85"/>
                  <a:pt x="131" y="8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endParaRPr lang="id-ID" sz="518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grpSp>
        <p:nvGrpSpPr>
          <p:cNvPr id="38" name="Group 58"/>
          <p:cNvGrpSpPr>
            <a:grpSpLocks noChangeAspect="1"/>
          </p:cNvGrpSpPr>
          <p:nvPr/>
        </p:nvGrpSpPr>
        <p:grpSpPr bwMode="auto">
          <a:xfrm>
            <a:off x="10636098" y="4726595"/>
            <a:ext cx="428770" cy="362625"/>
            <a:chOff x="2145" y="685"/>
            <a:chExt cx="363" cy="307"/>
          </a:xfrm>
          <a:solidFill>
            <a:schemeClr val="bg1"/>
          </a:solidFill>
        </p:grpSpPr>
        <p:sp>
          <p:nvSpPr>
            <p:cNvPr id="39" name="Freeform 59"/>
            <p:cNvSpPr>
              <a:spLocks noEditPoints="1"/>
            </p:cNvSpPr>
            <p:nvPr/>
          </p:nvSpPr>
          <p:spPr bwMode="auto">
            <a:xfrm>
              <a:off x="2145" y="704"/>
              <a:ext cx="315" cy="288"/>
            </a:xfrm>
            <a:custGeom>
              <a:avLst/>
              <a:gdLst>
                <a:gd name="T0" fmla="*/ 100 w 131"/>
                <a:gd name="T1" fmla="*/ 12 h 119"/>
                <a:gd name="T2" fmla="*/ 51 w 131"/>
                <a:gd name="T3" fmla="*/ 8 h 119"/>
                <a:gd name="T4" fmla="*/ 35 w 131"/>
                <a:gd name="T5" fmla="*/ 42 h 119"/>
                <a:gd name="T6" fmla="*/ 44 w 131"/>
                <a:gd name="T7" fmla="*/ 54 h 119"/>
                <a:gd name="T8" fmla="*/ 57 w 131"/>
                <a:gd name="T9" fmla="*/ 48 h 119"/>
                <a:gd name="T10" fmla="*/ 64 w 131"/>
                <a:gd name="T11" fmla="*/ 37 h 119"/>
                <a:gd name="T12" fmla="*/ 111 w 131"/>
                <a:gd name="T13" fmla="*/ 75 h 119"/>
                <a:gd name="T14" fmla="*/ 105 w 131"/>
                <a:gd name="T15" fmla="*/ 81 h 119"/>
                <a:gd name="T16" fmla="*/ 91 w 131"/>
                <a:gd name="T17" fmla="*/ 71 h 119"/>
                <a:gd name="T18" fmla="*/ 101 w 131"/>
                <a:gd name="T19" fmla="*/ 85 h 119"/>
                <a:gd name="T20" fmla="*/ 95 w 131"/>
                <a:gd name="T21" fmla="*/ 91 h 119"/>
                <a:gd name="T22" fmla="*/ 81 w 131"/>
                <a:gd name="T23" fmla="*/ 81 h 119"/>
                <a:gd name="T24" fmla="*/ 91 w 131"/>
                <a:gd name="T25" fmla="*/ 95 h 119"/>
                <a:gd name="T26" fmla="*/ 85 w 131"/>
                <a:gd name="T27" fmla="*/ 101 h 119"/>
                <a:gd name="T28" fmla="*/ 72 w 131"/>
                <a:gd name="T29" fmla="*/ 91 h 119"/>
                <a:gd name="T30" fmla="*/ 81 w 131"/>
                <a:gd name="T31" fmla="*/ 105 h 119"/>
                <a:gd name="T32" fmla="*/ 76 w 131"/>
                <a:gd name="T33" fmla="*/ 111 h 119"/>
                <a:gd name="T34" fmla="*/ 63 w 131"/>
                <a:gd name="T35" fmla="*/ 91 h 119"/>
                <a:gd name="T36" fmla="*/ 53 w 131"/>
                <a:gd name="T37" fmla="*/ 81 h 119"/>
                <a:gd name="T38" fmla="*/ 43 w 131"/>
                <a:gd name="T39" fmla="*/ 71 h 119"/>
                <a:gd name="T40" fmla="*/ 33 w 131"/>
                <a:gd name="T41" fmla="*/ 61 h 119"/>
                <a:gd name="T42" fmla="*/ 5 w 131"/>
                <a:gd name="T43" fmla="*/ 41 h 119"/>
                <a:gd name="T44" fmla="*/ 1 w 131"/>
                <a:gd name="T45" fmla="*/ 46 h 119"/>
                <a:gd name="T46" fmla="*/ 14 w 131"/>
                <a:gd name="T47" fmla="*/ 70 h 119"/>
                <a:gd name="T48" fmla="*/ 24 w 131"/>
                <a:gd name="T49" fmla="*/ 80 h 119"/>
                <a:gd name="T50" fmla="*/ 34 w 131"/>
                <a:gd name="T51" fmla="*/ 90 h 119"/>
                <a:gd name="T52" fmla="*/ 44 w 131"/>
                <a:gd name="T53" fmla="*/ 100 h 119"/>
                <a:gd name="T54" fmla="*/ 54 w 131"/>
                <a:gd name="T55" fmla="*/ 109 h 119"/>
                <a:gd name="T56" fmla="*/ 71 w 131"/>
                <a:gd name="T57" fmla="*/ 115 h 119"/>
                <a:gd name="T58" fmla="*/ 88 w 131"/>
                <a:gd name="T59" fmla="*/ 108 h 119"/>
                <a:gd name="T60" fmla="*/ 98 w 131"/>
                <a:gd name="T61" fmla="*/ 98 h 119"/>
                <a:gd name="T62" fmla="*/ 108 w 131"/>
                <a:gd name="T63" fmla="*/ 88 h 119"/>
                <a:gd name="T64" fmla="*/ 115 w 131"/>
                <a:gd name="T65" fmla="*/ 71 h 119"/>
                <a:gd name="T66" fmla="*/ 130 w 131"/>
                <a:gd name="T67" fmla="*/ 46 h 119"/>
                <a:gd name="T68" fmla="*/ 102 w 131"/>
                <a:gd name="T69" fmla="*/ 13 h 119"/>
                <a:gd name="T70" fmla="*/ 102 w 131"/>
                <a:gd name="T71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1" h="119">
                  <a:moveTo>
                    <a:pt x="102" y="13"/>
                  </a:moveTo>
                  <a:cubicBezTo>
                    <a:pt x="101" y="13"/>
                    <a:pt x="101" y="13"/>
                    <a:pt x="100" y="12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60" y="0"/>
                    <a:pt x="53" y="6"/>
                    <a:pt x="51" y="8"/>
                  </a:cubicBezTo>
                  <a:cubicBezTo>
                    <a:pt x="49" y="9"/>
                    <a:pt x="49" y="10"/>
                    <a:pt x="48" y="1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3"/>
                    <a:pt x="35" y="46"/>
                    <a:pt x="36" y="48"/>
                  </a:cubicBezTo>
                  <a:cubicBezTo>
                    <a:pt x="38" y="51"/>
                    <a:pt x="41" y="54"/>
                    <a:pt x="44" y="54"/>
                  </a:cubicBezTo>
                  <a:cubicBezTo>
                    <a:pt x="48" y="55"/>
                    <a:pt x="52" y="54"/>
                    <a:pt x="55" y="51"/>
                  </a:cubicBezTo>
                  <a:cubicBezTo>
                    <a:pt x="56" y="50"/>
                    <a:pt x="57" y="49"/>
                    <a:pt x="57" y="48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2" y="39"/>
                    <a:pt x="63" y="38"/>
                    <a:pt x="64" y="37"/>
                  </a:cubicBezTo>
                  <a:cubicBezTo>
                    <a:pt x="68" y="33"/>
                    <a:pt x="70" y="35"/>
                    <a:pt x="71" y="35"/>
                  </a:cubicBezTo>
                  <a:cubicBezTo>
                    <a:pt x="77" y="41"/>
                    <a:pt x="111" y="75"/>
                    <a:pt x="111" y="75"/>
                  </a:cubicBezTo>
                  <a:cubicBezTo>
                    <a:pt x="112" y="77"/>
                    <a:pt x="112" y="79"/>
                    <a:pt x="110" y="80"/>
                  </a:cubicBezTo>
                  <a:cubicBezTo>
                    <a:pt x="109" y="82"/>
                    <a:pt x="107" y="82"/>
                    <a:pt x="105" y="8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5" y="70"/>
                    <a:pt x="93" y="70"/>
                    <a:pt x="91" y="71"/>
                  </a:cubicBezTo>
                  <a:cubicBezTo>
                    <a:pt x="90" y="73"/>
                    <a:pt x="90" y="75"/>
                    <a:pt x="91" y="76"/>
                  </a:cubicBezTo>
                  <a:cubicBezTo>
                    <a:pt x="101" y="85"/>
                    <a:pt x="101" y="85"/>
                    <a:pt x="101" y="85"/>
                  </a:cubicBezTo>
                  <a:cubicBezTo>
                    <a:pt x="102" y="86"/>
                    <a:pt x="102" y="89"/>
                    <a:pt x="100" y="90"/>
                  </a:cubicBezTo>
                  <a:cubicBezTo>
                    <a:pt x="99" y="92"/>
                    <a:pt x="97" y="92"/>
                    <a:pt x="95" y="9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5" y="80"/>
                    <a:pt x="83" y="80"/>
                    <a:pt x="81" y="81"/>
                  </a:cubicBezTo>
                  <a:cubicBezTo>
                    <a:pt x="80" y="83"/>
                    <a:pt x="80" y="85"/>
                    <a:pt x="81" y="86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6"/>
                    <a:pt x="92" y="99"/>
                    <a:pt x="90" y="100"/>
                  </a:cubicBezTo>
                  <a:cubicBezTo>
                    <a:pt x="89" y="102"/>
                    <a:pt x="87" y="102"/>
                    <a:pt x="85" y="101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5" y="90"/>
                    <a:pt x="73" y="90"/>
                    <a:pt x="72" y="91"/>
                  </a:cubicBezTo>
                  <a:cubicBezTo>
                    <a:pt x="70" y="92"/>
                    <a:pt x="70" y="94"/>
                    <a:pt x="72" y="9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2" y="106"/>
                    <a:pt x="82" y="109"/>
                    <a:pt x="80" y="110"/>
                  </a:cubicBezTo>
                  <a:cubicBezTo>
                    <a:pt x="79" y="112"/>
                    <a:pt x="77" y="112"/>
                    <a:pt x="76" y="111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6" y="97"/>
                    <a:pt x="65" y="93"/>
                    <a:pt x="63" y="91"/>
                  </a:cubicBezTo>
                  <a:cubicBezTo>
                    <a:pt x="60" y="88"/>
                    <a:pt x="56" y="88"/>
                    <a:pt x="53" y="90"/>
                  </a:cubicBezTo>
                  <a:cubicBezTo>
                    <a:pt x="56" y="88"/>
                    <a:pt x="56" y="83"/>
                    <a:pt x="53" y="81"/>
                  </a:cubicBezTo>
                  <a:cubicBezTo>
                    <a:pt x="50" y="78"/>
                    <a:pt x="46" y="78"/>
                    <a:pt x="43" y="80"/>
                  </a:cubicBezTo>
                  <a:cubicBezTo>
                    <a:pt x="46" y="78"/>
                    <a:pt x="46" y="73"/>
                    <a:pt x="43" y="71"/>
                  </a:cubicBezTo>
                  <a:cubicBezTo>
                    <a:pt x="40" y="68"/>
                    <a:pt x="36" y="68"/>
                    <a:pt x="33" y="70"/>
                  </a:cubicBezTo>
                  <a:cubicBezTo>
                    <a:pt x="36" y="68"/>
                    <a:pt x="36" y="64"/>
                    <a:pt x="33" y="61"/>
                  </a:cubicBezTo>
                  <a:cubicBezTo>
                    <a:pt x="30" y="58"/>
                    <a:pt x="27" y="58"/>
                    <a:pt x="24" y="6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0"/>
                    <a:pt x="2" y="40"/>
                    <a:pt x="1" y="41"/>
                  </a:cubicBezTo>
                  <a:cubicBezTo>
                    <a:pt x="0" y="42"/>
                    <a:pt x="0" y="44"/>
                    <a:pt x="1" y="46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2" y="72"/>
                    <a:pt x="12" y="76"/>
                    <a:pt x="15" y="79"/>
                  </a:cubicBezTo>
                  <a:cubicBezTo>
                    <a:pt x="17" y="82"/>
                    <a:pt x="22" y="82"/>
                    <a:pt x="24" y="80"/>
                  </a:cubicBezTo>
                  <a:cubicBezTo>
                    <a:pt x="22" y="82"/>
                    <a:pt x="22" y="86"/>
                    <a:pt x="25" y="89"/>
                  </a:cubicBezTo>
                  <a:cubicBezTo>
                    <a:pt x="27" y="92"/>
                    <a:pt x="31" y="92"/>
                    <a:pt x="34" y="90"/>
                  </a:cubicBezTo>
                  <a:cubicBezTo>
                    <a:pt x="31" y="92"/>
                    <a:pt x="32" y="96"/>
                    <a:pt x="34" y="99"/>
                  </a:cubicBezTo>
                  <a:cubicBezTo>
                    <a:pt x="37" y="102"/>
                    <a:pt x="41" y="102"/>
                    <a:pt x="44" y="100"/>
                  </a:cubicBezTo>
                  <a:cubicBezTo>
                    <a:pt x="41" y="102"/>
                    <a:pt x="42" y="106"/>
                    <a:pt x="44" y="109"/>
                  </a:cubicBezTo>
                  <a:cubicBezTo>
                    <a:pt x="47" y="112"/>
                    <a:pt x="51" y="112"/>
                    <a:pt x="54" y="109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5" y="119"/>
                    <a:pt x="81" y="119"/>
                    <a:pt x="85" y="115"/>
                  </a:cubicBezTo>
                  <a:cubicBezTo>
                    <a:pt x="87" y="113"/>
                    <a:pt x="88" y="110"/>
                    <a:pt x="88" y="108"/>
                  </a:cubicBezTo>
                  <a:cubicBezTo>
                    <a:pt x="90" y="108"/>
                    <a:pt x="93" y="107"/>
                    <a:pt x="95" y="105"/>
                  </a:cubicBezTo>
                  <a:cubicBezTo>
                    <a:pt x="97" y="103"/>
                    <a:pt x="98" y="100"/>
                    <a:pt x="98" y="98"/>
                  </a:cubicBezTo>
                  <a:cubicBezTo>
                    <a:pt x="100" y="98"/>
                    <a:pt x="103" y="97"/>
                    <a:pt x="105" y="95"/>
                  </a:cubicBezTo>
                  <a:cubicBezTo>
                    <a:pt x="107" y="93"/>
                    <a:pt x="108" y="90"/>
                    <a:pt x="108" y="88"/>
                  </a:cubicBezTo>
                  <a:cubicBezTo>
                    <a:pt x="110" y="88"/>
                    <a:pt x="113" y="87"/>
                    <a:pt x="115" y="85"/>
                  </a:cubicBezTo>
                  <a:cubicBezTo>
                    <a:pt x="119" y="81"/>
                    <a:pt x="119" y="75"/>
                    <a:pt x="115" y="71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1" y="45"/>
                    <a:pt x="131" y="43"/>
                    <a:pt x="130" y="42"/>
                  </a:cubicBezTo>
                  <a:lnTo>
                    <a:pt x="102" y="13"/>
                  </a:lnTo>
                  <a:close/>
                  <a:moveTo>
                    <a:pt x="102" y="13"/>
                  </a:moveTo>
                  <a:cubicBezTo>
                    <a:pt x="102" y="13"/>
                    <a:pt x="102" y="13"/>
                    <a:pt x="102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endParaRPr lang="id-ID" sz="5180">
                <a:solidFill>
                  <a:srgbClr val="4B4D4D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0" name="Freeform 60"/>
            <p:cNvSpPr>
              <a:spLocks noEditPoints="1"/>
            </p:cNvSpPr>
            <p:nvPr/>
          </p:nvSpPr>
          <p:spPr bwMode="auto">
            <a:xfrm>
              <a:off x="2393" y="685"/>
              <a:ext cx="115" cy="116"/>
            </a:xfrm>
            <a:custGeom>
              <a:avLst/>
              <a:gdLst>
                <a:gd name="T0" fmla="*/ 46 w 48"/>
                <a:gd name="T1" fmla="*/ 28 h 48"/>
                <a:gd name="T2" fmla="*/ 20 w 48"/>
                <a:gd name="T3" fmla="*/ 3 h 48"/>
                <a:gd name="T4" fmla="*/ 11 w 48"/>
                <a:gd name="T5" fmla="*/ 3 h 48"/>
                <a:gd name="T6" fmla="*/ 3 w 48"/>
                <a:gd name="T7" fmla="*/ 12 h 48"/>
                <a:gd name="T8" fmla="*/ 3 w 48"/>
                <a:gd name="T9" fmla="*/ 20 h 48"/>
                <a:gd name="T10" fmla="*/ 28 w 48"/>
                <a:gd name="T11" fmla="*/ 46 h 48"/>
                <a:gd name="T12" fmla="*/ 37 w 48"/>
                <a:gd name="T13" fmla="*/ 46 h 48"/>
                <a:gd name="T14" fmla="*/ 46 w 48"/>
                <a:gd name="T15" fmla="*/ 37 h 48"/>
                <a:gd name="T16" fmla="*/ 46 w 48"/>
                <a:gd name="T17" fmla="*/ 28 h 48"/>
                <a:gd name="T18" fmla="*/ 32 w 48"/>
                <a:gd name="T19" fmla="*/ 41 h 48"/>
                <a:gd name="T20" fmla="*/ 27 w 48"/>
                <a:gd name="T21" fmla="*/ 36 h 48"/>
                <a:gd name="T22" fmla="*/ 32 w 48"/>
                <a:gd name="T23" fmla="*/ 31 h 48"/>
                <a:gd name="T24" fmla="*/ 37 w 48"/>
                <a:gd name="T25" fmla="*/ 36 h 48"/>
                <a:gd name="T26" fmla="*/ 32 w 48"/>
                <a:gd name="T27" fmla="*/ 41 h 48"/>
                <a:gd name="T28" fmla="*/ 32 w 48"/>
                <a:gd name="T29" fmla="*/ 41 h 48"/>
                <a:gd name="T30" fmla="*/ 32 w 48"/>
                <a:gd name="T31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48">
                  <a:moveTo>
                    <a:pt x="46" y="28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18" y="0"/>
                    <a:pt x="14" y="0"/>
                    <a:pt x="11" y="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14"/>
                    <a:pt x="0" y="18"/>
                    <a:pt x="3" y="20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30" y="48"/>
                    <a:pt x="34" y="48"/>
                    <a:pt x="37" y="46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8" y="35"/>
                    <a:pt x="48" y="31"/>
                    <a:pt x="46" y="28"/>
                  </a:cubicBezTo>
                  <a:close/>
                  <a:moveTo>
                    <a:pt x="32" y="41"/>
                  </a:moveTo>
                  <a:cubicBezTo>
                    <a:pt x="29" y="41"/>
                    <a:pt x="27" y="39"/>
                    <a:pt x="27" y="36"/>
                  </a:cubicBezTo>
                  <a:cubicBezTo>
                    <a:pt x="27" y="33"/>
                    <a:pt x="29" y="31"/>
                    <a:pt x="32" y="31"/>
                  </a:cubicBezTo>
                  <a:cubicBezTo>
                    <a:pt x="35" y="31"/>
                    <a:pt x="37" y="33"/>
                    <a:pt x="37" y="36"/>
                  </a:cubicBezTo>
                  <a:cubicBezTo>
                    <a:pt x="37" y="39"/>
                    <a:pt x="35" y="41"/>
                    <a:pt x="32" y="41"/>
                  </a:cubicBezTo>
                  <a:close/>
                  <a:moveTo>
                    <a:pt x="32" y="41"/>
                  </a:moveTo>
                  <a:cubicBezTo>
                    <a:pt x="32" y="41"/>
                    <a:pt x="32" y="41"/>
                    <a:pt x="32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endParaRPr lang="id-ID" sz="5180">
                <a:solidFill>
                  <a:srgbClr val="4B4D4D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41" name="Freeform 9"/>
          <p:cNvSpPr>
            <a:spLocks noEditPoints="1"/>
          </p:cNvSpPr>
          <p:nvPr/>
        </p:nvSpPr>
        <p:spPr bwMode="auto">
          <a:xfrm>
            <a:off x="9820128" y="4667684"/>
            <a:ext cx="435543" cy="480443"/>
          </a:xfrm>
          <a:custGeom>
            <a:avLst/>
            <a:gdLst>
              <a:gd name="T0" fmla="*/ 147 w 243"/>
              <a:gd name="T1" fmla="*/ 256 h 269"/>
              <a:gd name="T2" fmla="*/ 138 w 243"/>
              <a:gd name="T3" fmla="*/ 261 h 269"/>
              <a:gd name="T4" fmla="*/ 126 w 243"/>
              <a:gd name="T5" fmla="*/ 269 h 269"/>
              <a:gd name="T6" fmla="*/ 105 w 243"/>
              <a:gd name="T7" fmla="*/ 262 h 269"/>
              <a:gd name="T8" fmla="*/ 96 w 243"/>
              <a:gd name="T9" fmla="*/ 256 h 269"/>
              <a:gd name="T10" fmla="*/ 90 w 243"/>
              <a:gd name="T11" fmla="*/ 252 h 269"/>
              <a:gd name="T12" fmla="*/ 147 w 243"/>
              <a:gd name="T13" fmla="*/ 243 h 269"/>
              <a:gd name="T14" fmla="*/ 54 w 243"/>
              <a:gd name="T15" fmla="*/ 180 h 269"/>
              <a:gd name="T16" fmla="*/ 36 w 243"/>
              <a:gd name="T17" fmla="*/ 208 h 269"/>
              <a:gd name="T18" fmla="*/ 45 w 243"/>
              <a:gd name="T19" fmla="*/ 208 h 269"/>
              <a:gd name="T20" fmla="*/ 63 w 243"/>
              <a:gd name="T21" fmla="*/ 180 h 269"/>
              <a:gd name="T22" fmla="*/ 38 w 243"/>
              <a:gd name="T23" fmla="*/ 122 h 269"/>
              <a:gd name="T24" fmla="*/ 6 w 243"/>
              <a:gd name="T25" fmla="*/ 115 h 269"/>
              <a:gd name="T26" fmla="*/ 6 w 243"/>
              <a:gd name="T27" fmla="*/ 128 h 269"/>
              <a:gd name="T28" fmla="*/ 38 w 243"/>
              <a:gd name="T29" fmla="*/ 122 h 269"/>
              <a:gd name="T30" fmla="*/ 128 w 243"/>
              <a:gd name="T31" fmla="*/ 32 h 269"/>
              <a:gd name="T32" fmla="*/ 122 w 243"/>
              <a:gd name="T33" fmla="*/ 0 h 269"/>
              <a:gd name="T34" fmla="*/ 115 w 243"/>
              <a:gd name="T35" fmla="*/ 32 h 269"/>
              <a:gd name="T36" fmla="*/ 185 w 243"/>
              <a:gd name="T37" fmla="*/ 65 h 269"/>
              <a:gd name="T38" fmla="*/ 208 w 243"/>
              <a:gd name="T39" fmla="*/ 45 h 269"/>
              <a:gd name="T40" fmla="*/ 199 w 243"/>
              <a:gd name="T41" fmla="*/ 36 h 269"/>
              <a:gd name="T42" fmla="*/ 180 w 243"/>
              <a:gd name="T43" fmla="*/ 63 h 269"/>
              <a:gd name="T44" fmla="*/ 54 w 243"/>
              <a:gd name="T45" fmla="*/ 63 h 269"/>
              <a:gd name="T46" fmla="*/ 63 w 243"/>
              <a:gd name="T47" fmla="*/ 63 h 269"/>
              <a:gd name="T48" fmla="*/ 45 w 243"/>
              <a:gd name="T49" fmla="*/ 36 h 269"/>
              <a:gd name="T50" fmla="*/ 36 w 243"/>
              <a:gd name="T51" fmla="*/ 45 h 269"/>
              <a:gd name="T52" fmla="*/ 237 w 243"/>
              <a:gd name="T53" fmla="*/ 115 h 269"/>
              <a:gd name="T54" fmla="*/ 205 w 243"/>
              <a:gd name="T55" fmla="*/ 122 h 269"/>
              <a:gd name="T56" fmla="*/ 237 w 243"/>
              <a:gd name="T57" fmla="*/ 128 h 269"/>
              <a:gd name="T58" fmla="*/ 237 w 243"/>
              <a:gd name="T59" fmla="*/ 115 h 269"/>
              <a:gd name="T60" fmla="*/ 180 w 243"/>
              <a:gd name="T61" fmla="*/ 180 h 269"/>
              <a:gd name="T62" fmla="*/ 199 w 243"/>
              <a:gd name="T63" fmla="*/ 208 h 269"/>
              <a:gd name="T64" fmla="*/ 208 w 243"/>
              <a:gd name="T65" fmla="*/ 208 h 269"/>
              <a:gd name="T66" fmla="*/ 189 w 243"/>
              <a:gd name="T67" fmla="*/ 180 h 269"/>
              <a:gd name="T68" fmla="*/ 96 w 243"/>
              <a:gd name="T69" fmla="*/ 227 h 269"/>
              <a:gd name="T70" fmla="*/ 96 w 243"/>
              <a:gd name="T71" fmla="*/ 240 h 269"/>
              <a:gd name="T72" fmla="*/ 154 w 243"/>
              <a:gd name="T73" fmla="*/ 234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47 w 243"/>
              <a:gd name="T85" fmla="*/ 108 h 269"/>
              <a:gd name="T86" fmla="*/ 127 w 243"/>
              <a:gd name="T87" fmla="*/ 85 h 269"/>
              <a:gd name="T88" fmla="*/ 117 w 243"/>
              <a:gd name="T89" fmla="*/ 85 h 269"/>
              <a:gd name="T90" fmla="*/ 99 w 243"/>
              <a:gd name="T91" fmla="*/ 112 h 269"/>
              <a:gd name="T92" fmla="*/ 135 w 243"/>
              <a:gd name="T93" fmla="*/ 151 h 269"/>
              <a:gd name="T94" fmla="*/ 105 w 243"/>
              <a:gd name="T95" fmla="*/ 153 h 269"/>
              <a:gd name="T96" fmla="*/ 96 w 243"/>
              <a:gd name="T97" fmla="*/ 156 h 269"/>
              <a:gd name="T98" fmla="*/ 117 w 243"/>
              <a:gd name="T99" fmla="*/ 179 h 269"/>
              <a:gd name="T100" fmla="*/ 127 w 243"/>
              <a:gd name="T101" fmla="*/ 179 h 269"/>
              <a:gd name="T102" fmla="*/ 145 w 243"/>
              <a:gd name="T103" fmla="*/ 152 h 269"/>
              <a:gd name="T104" fmla="*/ 108 w 243"/>
              <a:gd name="T105" fmla="*/ 113 h 269"/>
              <a:gd name="T106" fmla="*/ 138 w 243"/>
              <a:gd name="T107" fmla="*/ 112 h 269"/>
              <a:gd name="T108" fmla="*/ 147 w 243"/>
              <a:gd name="T109" fmla="*/ 108 h 269"/>
              <a:gd name="T110" fmla="*/ 147 w 243"/>
              <a:gd name="T111" fmla="*/ 10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3" h="269">
                <a:moveTo>
                  <a:pt x="153" y="252"/>
                </a:moveTo>
                <a:cubicBezTo>
                  <a:pt x="152" y="254"/>
                  <a:pt x="150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43" y="256"/>
                  <a:pt x="140" y="258"/>
                  <a:pt x="138" y="261"/>
                </a:cubicBezTo>
                <a:cubicBezTo>
                  <a:pt x="138" y="262"/>
                  <a:pt x="138" y="262"/>
                  <a:pt x="138" y="262"/>
                </a:cubicBezTo>
                <a:cubicBezTo>
                  <a:pt x="136" y="266"/>
                  <a:pt x="131" y="269"/>
                  <a:pt x="126" y="269"/>
                </a:cubicBezTo>
                <a:cubicBezTo>
                  <a:pt x="117" y="269"/>
                  <a:pt x="117" y="269"/>
                  <a:pt x="117" y="269"/>
                </a:cubicBezTo>
                <a:cubicBezTo>
                  <a:pt x="112" y="269"/>
                  <a:pt x="107" y="266"/>
                  <a:pt x="105" y="262"/>
                </a:cubicBezTo>
                <a:cubicBezTo>
                  <a:pt x="105" y="261"/>
                  <a:pt x="105" y="261"/>
                  <a:pt x="105" y="261"/>
                </a:cubicBezTo>
                <a:cubicBezTo>
                  <a:pt x="103" y="258"/>
                  <a:pt x="100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93" y="256"/>
                  <a:pt x="91" y="254"/>
                  <a:pt x="90" y="252"/>
                </a:cubicBezTo>
                <a:cubicBezTo>
                  <a:pt x="89" y="247"/>
                  <a:pt x="92" y="243"/>
                  <a:pt x="96" y="243"/>
                </a:cubicBezTo>
                <a:cubicBezTo>
                  <a:pt x="147" y="243"/>
                  <a:pt x="147" y="243"/>
                  <a:pt x="147" y="243"/>
                </a:cubicBezTo>
                <a:cubicBezTo>
                  <a:pt x="151" y="243"/>
                  <a:pt x="155" y="247"/>
                  <a:pt x="153" y="25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147" y="227"/>
                </a:moveTo>
                <a:cubicBezTo>
                  <a:pt x="96" y="227"/>
                  <a:pt x="96" y="227"/>
                  <a:pt x="96" y="227"/>
                </a:cubicBezTo>
                <a:cubicBezTo>
                  <a:pt x="92" y="227"/>
                  <a:pt x="90" y="230"/>
                  <a:pt x="90" y="234"/>
                </a:cubicBezTo>
                <a:cubicBezTo>
                  <a:pt x="90" y="237"/>
                  <a:pt x="92" y="240"/>
                  <a:pt x="96" y="240"/>
                </a:cubicBezTo>
                <a:cubicBezTo>
                  <a:pt x="147" y="240"/>
                  <a:pt x="147" y="240"/>
                  <a:pt x="147" y="240"/>
                </a:cubicBezTo>
                <a:cubicBezTo>
                  <a:pt x="151" y="240"/>
                  <a:pt x="154" y="237"/>
                  <a:pt x="154" y="234"/>
                </a:cubicBezTo>
                <a:cubicBezTo>
                  <a:pt x="154" y="230"/>
                  <a:pt x="151" y="227"/>
                  <a:pt x="147" y="227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47" y="108"/>
                </a:moveTo>
                <a:cubicBezTo>
                  <a:pt x="145" y="102"/>
                  <a:pt x="138" y="94"/>
                  <a:pt x="127" y="93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7" y="82"/>
                  <a:pt x="124" y="80"/>
                  <a:pt x="122" y="80"/>
                </a:cubicBezTo>
                <a:cubicBezTo>
                  <a:pt x="119" y="80"/>
                  <a:pt x="117" y="82"/>
                  <a:pt x="117" y="85"/>
                </a:cubicBezTo>
                <a:cubicBezTo>
                  <a:pt x="117" y="93"/>
                  <a:pt x="117" y="93"/>
                  <a:pt x="117" y="93"/>
                </a:cubicBezTo>
                <a:cubicBezTo>
                  <a:pt x="107" y="95"/>
                  <a:pt x="100" y="103"/>
                  <a:pt x="99" y="112"/>
                </a:cubicBezTo>
                <a:cubicBezTo>
                  <a:pt x="98" y="121"/>
                  <a:pt x="103" y="133"/>
                  <a:pt x="121" y="137"/>
                </a:cubicBezTo>
                <a:cubicBezTo>
                  <a:pt x="130" y="139"/>
                  <a:pt x="136" y="144"/>
                  <a:pt x="135" y="151"/>
                </a:cubicBezTo>
                <a:cubicBezTo>
                  <a:pt x="135" y="157"/>
                  <a:pt x="130" y="162"/>
                  <a:pt x="122" y="162"/>
                </a:cubicBezTo>
                <a:cubicBezTo>
                  <a:pt x="112" y="162"/>
                  <a:pt x="107" y="157"/>
                  <a:pt x="105" y="153"/>
                </a:cubicBezTo>
                <a:cubicBezTo>
                  <a:pt x="105" y="150"/>
                  <a:pt x="102" y="149"/>
                  <a:pt x="99" y="150"/>
                </a:cubicBezTo>
                <a:cubicBezTo>
                  <a:pt x="97" y="151"/>
                  <a:pt x="95" y="153"/>
                  <a:pt x="96" y="156"/>
                </a:cubicBezTo>
                <a:cubicBezTo>
                  <a:pt x="98" y="162"/>
                  <a:pt x="105" y="170"/>
                  <a:pt x="117" y="171"/>
                </a:cubicBezTo>
                <a:cubicBezTo>
                  <a:pt x="117" y="179"/>
                  <a:pt x="117" y="179"/>
                  <a:pt x="117" y="179"/>
                </a:cubicBezTo>
                <a:cubicBezTo>
                  <a:pt x="117" y="182"/>
                  <a:pt x="119" y="184"/>
                  <a:pt x="122" y="184"/>
                </a:cubicBezTo>
                <a:cubicBezTo>
                  <a:pt x="124" y="184"/>
                  <a:pt x="127" y="182"/>
                  <a:pt x="127" y="179"/>
                </a:cubicBezTo>
                <a:cubicBezTo>
                  <a:pt x="127" y="171"/>
                  <a:pt x="127" y="171"/>
                  <a:pt x="127" y="171"/>
                </a:cubicBezTo>
                <a:cubicBezTo>
                  <a:pt x="136" y="169"/>
                  <a:pt x="144" y="162"/>
                  <a:pt x="145" y="152"/>
                </a:cubicBezTo>
                <a:cubicBezTo>
                  <a:pt x="146" y="143"/>
                  <a:pt x="141" y="131"/>
                  <a:pt x="123" y="127"/>
                </a:cubicBezTo>
                <a:cubicBezTo>
                  <a:pt x="113" y="125"/>
                  <a:pt x="107" y="120"/>
                  <a:pt x="108" y="113"/>
                </a:cubicBezTo>
                <a:cubicBezTo>
                  <a:pt x="109" y="108"/>
                  <a:pt x="113" y="102"/>
                  <a:pt x="122" y="102"/>
                </a:cubicBezTo>
                <a:cubicBezTo>
                  <a:pt x="131" y="102"/>
                  <a:pt x="137" y="107"/>
                  <a:pt x="138" y="112"/>
                </a:cubicBezTo>
                <a:cubicBezTo>
                  <a:pt x="139" y="114"/>
                  <a:pt x="142" y="115"/>
                  <a:pt x="144" y="115"/>
                </a:cubicBezTo>
                <a:cubicBezTo>
                  <a:pt x="147" y="114"/>
                  <a:pt x="148" y="111"/>
                  <a:pt x="147" y="108"/>
                </a:cubicBezTo>
                <a:close/>
                <a:moveTo>
                  <a:pt x="147" y="108"/>
                </a:moveTo>
                <a:cubicBezTo>
                  <a:pt x="147" y="108"/>
                  <a:pt x="147" y="108"/>
                  <a:pt x="147" y="10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endParaRPr lang="id-ID" sz="5180">
              <a:solidFill>
                <a:srgbClr val="4B4D4D"/>
              </a:solidFill>
              <a:latin typeface="仿宋_GB2312" panose="02010609030101010101" charset="-122"/>
            </a:endParaRPr>
          </a:p>
        </p:txBody>
      </p:sp>
      <p:sp>
        <p:nvSpPr>
          <p:cNvPr id="42" name="Rectangle 48"/>
          <p:cNvSpPr/>
          <p:nvPr/>
        </p:nvSpPr>
        <p:spPr>
          <a:xfrm>
            <a:off x="530694" y="2972987"/>
            <a:ext cx="250337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Aliquam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gravida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eu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enim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ut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molestie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.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Sed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ut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rhoncus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ipsum.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Pellentesque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velit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quam,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pretium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nec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purus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eu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,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volutpat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vulputate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diam.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Vestibulum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lacinia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nec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nunc</a:t>
            </a:r>
            <a:r>
              <a:rPr lang="en-US" sz="125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sit .</a:t>
            </a:r>
            <a:endParaRPr lang="en-US" sz="1250" dirty="0">
              <a:solidFill>
                <a:srgbClr val="4B4D4D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-9465" y="1932210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7384466" y="3133609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7" descr="pexel2s-photo-large.jpg"/>
          <p:cNvPicPr>
            <a:picLocks noChangeAspect="1"/>
          </p:cNvPicPr>
          <p:nvPr/>
        </p:nvPicPr>
        <p:blipFill>
          <a:blip r:embed="rId1"/>
          <a:srcRect t="15280" b="15280"/>
          <a:stretch>
            <a:fillRect/>
          </a:stretch>
        </p:blipFill>
        <p:spPr>
          <a:xfrm>
            <a:off x="6067349" y="1489669"/>
            <a:ext cx="6124651" cy="2833634"/>
          </a:xfrm>
          <a:prstGeom prst="rect">
            <a:avLst/>
          </a:prstGeom>
        </p:spPr>
      </p:pic>
      <p:sp>
        <p:nvSpPr>
          <p:cNvPr id="4" name="Title 1"/>
          <p:cNvSpPr txBox="1"/>
          <p:nvPr/>
        </p:nvSpPr>
        <p:spPr>
          <a:xfrm>
            <a:off x="3034519" y="5081644"/>
            <a:ext cx="3692853" cy="147155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COMPETENTLY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UNLEASH TEAM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DRIVEN.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7388105" y="5081644"/>
            <a:ext cx="358469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Truffaut 90’s health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goth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master cleanse. YOLO Brooklyn cold-pressed,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lumbersexual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health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goth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chillwave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gastropub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fap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yr. Selvage bespoke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migas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 High Life quinoa cardigan meditation photo booth aesthetic. VHS Truffaut tofu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Bushwick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meh.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pic>
        <p:nvPicPr>
          <p:cNvPr id="6" name="图片占位符 26" descr="pexels4-photo-large.jpg"/>
          <p:cNvPicPr>
            <a:picLocks noChangeAspect="1"/>
          </p:cNvPicPr>
          <p:nvPr/>
        </p:nvPicPr>
        <p:blipFill>
          <a:blip r:embed="rId2"/>
          <a:srcRect t="4309" b="4309"/>
          <a:stretch>
            <a:fillRect/>
          </a:stretch>
        </p:blipFill>
        <p:spPr>
          <a:xfrm>
            <a:off x="2481943" y="2012183"/>
            <a:ext cx="4650531" cy="2833634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745514" y="685800"/>
            <a:ext cx="4493482" cy="100508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r>
              <a:rPr lang="en-US" sz="8800" dirty="0">
                <a:solidFill>
                  <a:srgbClr val="51C9B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ABOUT</a:t>
            </a:r>
            <a:endParaRPr lang="en-US" sz="8800" dirty="0">
              <a:solidFill>
                <a:srgbClr val="51C9B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/>
          <p:nvPr/>
        </p:nvSpPr>
        <p:spPr>
          <a:xfrm>
            <a:off x="9142814" y="2613547"/>
            <a:ext cx="3049071" cy="1926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4" name="Oval 5"/>
          <p:cNvSpPr/>
          <p:nvPr/>
        </p:nvSpPr>
        <p:spPr>
          <a:xfrm>
            <a:off x="10128195" y="3996792"/>
            <a:ext cx="1082822" cy="1082822"/>
          </a:xfrm>
          <a:prstGeom prst="ellipse">
            <a:avLst/>
          </a:prstGeom>
          <a:solidFill>
            <a:schemeClr val="bg1"/>
          </a:solidFill>
          <a:ln w="1619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/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098255" y="2613547"/>
            <a:ext cx="3049071" cy="1926384"/>
          </a:xfrm>
          <a:prstGeom prst="rect">
            <a:avLst/>
          </a:prstGeom>
          <a:solidFill>
            <a:srgbClr val="51C9BF"/>
          </a:solidFill>
          <a:ln>
            <a:solidFill>
              <a:srgbClr val="51C9B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6" name="Oval 8"/>
          <p:cNvSpPr/>
          <p:nvPr/>
        </p:nvSpPr>
        <p:spPr>
          <a:xfrm>
            <a:off x="7084828" y="2072136"/>
            <a:ext cx="1082822" cy="1082822"/>
          </a:xfrm>
          <a:prstGeom prst="ellipse">
            <a:avLst/>
          </a:prstGeom>
          <a:solidFill>
            <a:srgbClr val="51C9BF"/>
          </a:solidFill>
          <a:ln w="161925" cap="flat" cmpd="sng" algn="ctr">
            <a:solidFill>
              <a:srgbClr val="51C9B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/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7" name="Isosceles Triangle 9"/>
          <p:cNvSpPr/>
          <p:nvPr/>
        </p:nvSpPr>
        <p:spPr>
          <a:xfrm rot="5400000">
            <a:off x="9038543" y="3865260"/>
            <a:ext cx="469223" cy="263064"/>
          </a:xfrm>
          <a:prstGeom prst="triangle">
            <a:avLst/>
          </a:prstGeom>
          <a:solidFill>
            <a:srgbClr val="51C9BF"/>
          </a:solidFill>
          <a:ln w="12700" cap="flat" cmpd="sng" algn="ctr">
            <a:solidFill>
              <a:srgbClr val="51C9B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3049185" y="2613547"/>
            <a:ext cx="3049071" cy="1926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9" name="Oval 12"/>
          <p:cNvSpPr/>
          <p:nvPr/>
        </p:nvSpPr>
        <p:spPr>
          <a:xfrm>
            <a:off x="4028862" y="3998520"/>
            <a:ext cx="1082822" cy="1082822"/>
          </a:xfrm>
          <a:prstGeom prst="ellipse">
            <a:avLst/>
          </a:prstGeom>
          <a:solidFill>
            <a:schemeClr val="bg1"/>
          </a:solidFill>
          <a:ln w="1619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/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10" name="Isosceles Triangle 13"/>
          <p:cNvSpPr/>
          <p:nvPr/>
        </p:nvSpPr>
        <p:spPr>
          <a:xfrm rot="5400000">
            <a:off x="5990665" y="3023426"/>
            <a:ext cx="469223" cy="263064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11" name="Rectangle 15"/>
          <p:cNvSpPr/>
          <p:nvPr/>
        </p:nvSpPr>
        <p:spPr>
          <a:xfrm>
            <a:off x="115" y="2613547"/>
            <a:ext cx="3049071" cy="1926384"/>
          </a:xfrm>
          <a:prstGeom prst="rect">
            <a:avLst/>
          </a:prstGeom>
          <a:solidFill>
            <a:srgbClr val="51C9BF"/>
          </a:solidFill>
          <a:ln>
            <a:solidFill>
              <a:srgbClr val="51C9B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12" name="Oval 16"/>
          <p:cNvSpPr/>
          <p:nvPr/>
        </p:nvSpPr>
        <p:spPr>
          <a:xfrm>
            <a:off x="986687" y="2072136"/>
            <a:ext cx="1082822" cy="1082822"/>
          </a:xfrm>
          <a:prstGeom prst="ellipse">
            <a:avLst/>
          </a:prstGeom>
          <a:solidFill>
            <a:srgbClr val="51C9BF"/>
          </a:solidFill>
          <a:ln w="161925" cap="flat" cmpd="sng" algn="ctr">
            <a:solidFill>
              <a:srgbClr val="51C9B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13" name="Isosceles Triangle 17"/>
          <p:cNvSpPr/>
          <p:nvPr/>
        </p:nvSpPr>
        <p:spPr>
          <a:xfrm rot="5400000">
            <a:off x="2946106" y="3865260"/>
            <a:ext cx="469223" cy="263064"/>
          </a:xfrm>
          <a:prstGeom prst="triangle">
            <a:avLst/>
          </a:prstGeom>
          <a:solidFill>
            <a:srgbClr val="51C9BF"/>
          </a:solidFill>
          <a:ln w="12700" cap="flat" cmpd="sng" algn="ctr">
            <a:solidFill>
              <a:srgbClr val="51C9B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720" kern="0">
              <a:solidFill>
                <a:schemeClr val="bg1"/>
              </a:solidFill>
              <a:latin typeface="Roboto Lt"/>
            </a:endParaRPr>
          </a:p>
        </p:txBody>
      </p:sp>
      <p:grpSp>
        <p:nvGrpSpPr>
          <p:cNvPr id="14" name="Group 18"/>
          <p:cNvGrpSpPr/>
          <p:nvPr/>
        </p:nvGrpSpPr>
        <p:grpSpPr>
          <a:xfrm>
            <a:off x="1283623" y="2277618"/>
            <a:ext cx="482430" cy="547863"/>
            <a:chOff x="2360613" y="969963"/>
            <a:chExt cx="690563" cy="784225"/>
          </a:xfrm>
          <a:solidFill>
            <a:srgbClr val="4B4D4D"/>
          </a:solidFill>
        </p:grpSpPr>
        <p:sp>
          <p:nvSpPr>
            <p:cNvPr id="15" name="Freeform 19"/>
            <p:cNvSpPr/>
            <p:nvPr/>
          </p:nvSpPr>
          <p:spPr bwMode="auto">
            <a:xfrm>
              <a:off x="2360613" y="969963"/>
              <a:ext cx="687388" cy="544513"/>
            </a:xfrm>
            <a:custGeom>
              <a:avLst/>
              <a:gdLst>
                <a:gd name="T0" fmla="*/ 79 w 183"/>
                <a:gd name="T1" fmla="*/ 124 h 145"/>
                <a:gd name="T2" fmla="*/ 92 w 183"/>
                <a:gd name="T3" fmla="*/ 119 h 145"/>
                <a:gd name="T4" fmla="*/ 104 w 183"/>
                <a:gd name="T5" fmla="*/ 124 h 145"/>
                <a:gd name="T6" fmla="*/ 107 w 183"/>
                <a:gd name="T7" fmla="*/ 127 h 145"/>
                <a:gd name="T8" fmla="*/ 125 w 183"/>
                <a:gd name="T9" fmla="*/ 145 h 145"/>
                <a:gd name="T10" fmla="*/ 183 w 183"/>
                <a:gd name="T11" fmla="*/ 88 h 145"/>
                <a:gd name="T12" fmla="*/ 98 w 183"/>
                <a:gd name="T13" fmla="*/ 3 h 145"/>
                <a:gd name="T14" fmla="*/ 85 w 183"/>
                <a:gd name="T15" fmla="*/ 3 h 145"/>
                <a:gd name="T16" fmla="*/ 4 w 183"/>
                <a:gd name="T17" fmla="*/ 84 h 145"/>
                <a:gd name="T18" fmla="*/ 0 w 183"/>
                <a:gd name="T19" fmla="*/ 88 h 145"/>
                <a:gd name="T20" fmla="*/ 58 w 183"/>
                <a:gd name="T21" fmla="*/ 145 h 145"/>
                <a:gd name="T22" fmla="*/ 79 w 183"/>
                <a:gd name="T23" fmla="*/ 12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3" h="145">
                  <a:moveTo>
                    <a:pt x="79" y="124"/>
                  </a:moveTo>
                  <a:cubicBezTo>
                    <a:pt x="83" y="121"/>
                    <a:pt x="87" y="119"/>
                    <a:pt x="92" y="119"/>
                  </a:cubicBezTo>
                  <a:cubicBezTo>
                    <a:pt x="96" y="119"/>
                    <a:pt x="101" y="121"/>
                    <a:pt x="104" y="124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5" y="0"/>
                    <a:pt x="88" y="0"/>
                    <a:pt x="85" y="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58" y="145"/>
                    <a:pt x="58" y="145"/>
                    <a:pt x="58" y="145"/>
                  </a:cubicBezTo>
                  <a:lnTo>
                    <a:pt x="79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6" name="Freeform 20"/>
            <p:cNvSpPr/>
            <p:nvPr/>
          </p:nvSpPr>
          <p:spPr bwMode="auto">
            <a:xfrm>
              <a:off x="2360613" y="1341438"/>
              <a:ext cx="195263" cy="395288"/>
            </a:xfrm>
            <a:custGeom>
              <a:avLst/>
              <a:gdLst>
                <a:gd name="T0" fmla="*/ 123 w 123"/>
                <a:gd name="T1" fmla="*/ 125 h 249"/>
                <a:gd name="T2" fmla="*/ 123 w 123"/>
                <a:gd name="T3" fmla="*/ 123 h 249"/>
                <a:gd name="T4" fmla="*/ 0 w 123"/>
                <a:gd name="T5" fmla="*/ 0 h 249"/>
                <a:gd name="T6" fmla="*/ 0 w 123"/>
                <a:gd name="T7" fmla="*/ 2 h 249"/>
                <a:gd name="T8" fmla="*/ 0 w 123"/>
                <a:gd name="T9" fmla="*/ 5 h 249"/>
                <a:gd name="T10" fmla="*/ 0 w 123"/>
                <a:gd name="T11" fmla="*/ 14 h 249"/>
                <a:gd name="T12" fmla="*/ 0 w 123"/>
                <a:gd name="T13" fmla="*/ 249 h 249"/>
                <a:gd name="T14" fmla="*/ 121 w 123"/>
                <a:gd name="T15" fmla="*/ 125 h 249"/>
                <a:gd name="T16" fmla="*/ 123 w 123"/>
                <a:gd name="T17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249">
                  <a:moveTo>
                    <a:pt x="123" y="125"/>
                  </a:moveTo>
                  <a:lnTo>
                    <a:pt x="123" y="123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14"/>
                  </a:lnTo>
                  <a:lnTo>
                    <a:pt x="0" y="249"/>
                  </a:lnTo>
                  <a:lnTo>
                    <a:pt x="121" y="125"/>
                  </a:lnTo>
                  <a:lnTo>
                    <a:pt x="123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2384426" y="1443038"/>
              <a:ext cx="641350" cy="311150"/>
            </a:xfrm>
            <a:custGeom>
              <a:avLst/>
              <a:gdLst>
                <a:gd name="T0" fmla="*/ 165 w 171"/>
                <a:gd name="T1" fmla="*/ 76 h 83"/>
                <a:gd name="T2" fmla="*/ 165 w 171"/>
                <a:gd name="T3" fmla="*/ 76 h 83"/>
                <a:gd name="T4" fmla="*/ 92 w 171"/>
                <a:gd name="T5" fmla="*/ 4 h 83"/>
                <a:gd name="T6" fmla="*/ 79 w 171"/>
                <a:gd name="T7" fmla="*/ 4 h 83"/>
                <a:gd name="T8" fmla="*/ 4 w 171"/>
                <a:gd name="T9" fmla="*/ 78 h 83"/>
                <a:gd name="T10" fmla="*/ 4 w 171"/>
                <a:gd name="T11" fmla="*/ 78 h 83"/>
                <a:gd name="T12" fmla="*/ 0 w 171"/>
                <a:gd name="T13" fmla="*/ 83 h 83"/>
                <a:gd name="T14" fmla="*/ 171 w 171"/>
                <a:gd name="T15" fmla="*/ 83 h 83"/>
                <a:gd name="T16" fmla="*/ 169 w 171"/>
                <a:gd name="T17" fmla="*/ 81 h 83"/>
                <a:gd name="T18" fmla="*/ 165 w 171"/>
                <a:gd name="T19" fmla="*/ 7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83">
                  <a:moveTo>
                    <a:pt x="165" y="76"/>
                  </a:moveTo>
                  <a:cubicBezTo>
                    <a:pt x="165" y="76"/>
                    <a:pt x="165" y="76"/>
                    <a:pt x="165" y="76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89" y="0"/>
                    <a:pt x="82" y="0"/>
                    <a:pt x="79" y="4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69" y="81"/>
                    <a:pt x="169" y="81"/>
                    <a:pt x="169" y="81"/>
                  </a:cubicBezTo>
                  <a:lnTo>
                    <a:pt x="16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2852738" y="1338263"/>
              <a:ext cx="198438" cy="398463"/>
            </a:xfrm>
            <a:custGeom>
              <a:avLst/>
              <a:gdLst>
                <a:gd name="T0" fmla="*/ 0 w 125"/>
                <a:gd name="T1" fmla="*/ 125 h 251"/>
                <a:gd name="T2" fmla="*/ 2 w 125"/>
                <a:gd name="T3" fmla="*/ 127 h 251"/>
                <a:gd name="T4" fmla="*/ 2 w 125"/>
                <a:gd name="T5" fmla="*/ 127 h 251"/>
                <a:gd name="T6" fmla="*/ 125 w 125"/>
                <a:gd name="T7" fmla="*/ 251 h 251"/>
                <a:gd name="T8" fmla="*/ 125 w 125"/>
                <a:gd name="T9" fmla="*/ 7 h 251"/>
                <a:gd name="T10" fmla="*/ 125 w 125"/>
                <a:gd name="T11" fmla="*/ 4 h 251"/>
                <a:gd name="T12" fmla="*/ 125 w 125"/>
                <a:gd name="T13" fmla="*/ 0 h 251"/>
                <a:gd name="T14" fmla="*/ 0 w 125"/>
                <a:gd name="T15" fmla="*/ 12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251">
                  <a:moveTo>
                    <a:pt x="0" y="125"/>
                  </a:moveTo>
                  <a:lnTo>
                    <a:pt x="2" y="127"/>
                  </a:lnTo>
                  <a:lnTo>
                    <a:pt x="2" y="127"/>
                  </a:lnTo>
                  <a:lnTo>
                    <a:pt x="125" y="251"/>
                  </a:lnTo>
                  <a:lnTo>
                    <a:pt x="125" y="7"/>
                  </a:lnTo>
                  <a:lnTo>
                    <a:pt x="125" y="4"/>
                  </a:lnTo>
                  <a:lnTo>
                    <a:pt x="125" y="0"/>
                  </a:lnTo>
                  <a:lnTo>
                    <a:pt x="0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19" name="Freeform 23"/>
          <p:cNvSpPr>
            <a:spLocks noEditPoints="1"/>
          </p:cNvSpPr>
          <p:nvPr/>
        </p:nvSpPr>
        <p:spPr bwMode="auto">
          <a:xfrm>
            <a:off x="4329708" y="4295141"/>
            <a:ext cx="488503" cy="489579"/>
          </a:xfrm>
          <a:custGeom>
            <a:avLst/>
            <a:gdLst>
              <a:gd name="T0" fmla="*/ 0 w 192"/>
              <a:gd name="T1" fmla="*/ 0 h 192"/>
              <a:gd name="T2" fmla="*/ 0 w 192"/>
              <a:gd name="T3" fmla="*/ 192 h 192"/>
              <a:gd name="T4" fmla="*/ 192 w 192"/>
              <a:gd name="T5" fmla="*/ 192 h 192"/>
              <a:gd name="T6" fmla="*/ 192 w 192"/>
              <a:gd name="T7" fmla="*/ 0 h 192"/>
              <a:gd name="T8" fmla="*/ 0 w 192"/>
              <a:gd name="T9" fmla="*/ 0 h 192"/>
              <a:gd name="T10" fmla="*/ 156 w 192"/>
              <a:gd name="T11" fmla="*/ 48 h 192"/>
              <a:gd name="T12" fmla="*/ 148 w 192"/>
              <a:gd name="T13" fmla="*/ 48 h 192"/>
              <a:gd name="T14" fmla="*/ 148 w 192"/>
              <a:gd name="T15" fmla="*/ 76 h 192"/>
              <a:gd name="T16" fmla="*/ 96 w 192"/>
              <a:gd name="T17" fmla="*/ 128 h 192"/>
              <a:gd name="T18" fmla="*/ 44 w 192"/>
              <a:gd name="T19" fmla="*/ 76 h 192"/>
              <a:gd name="T20" fmla="*/ 44 w 192"/>
              <a:gd name="T21" fmla="*/ 48 h 192"/>
              <a:gd name="T22" fmla="*/ 36 w 192"/>
              <a:gd name="T23" fmla="*/ 48 h 192"/>
              <a:gd name="T24" fmla="*/ 36 w 192"/>
              <a:gd name="T25" fmla="*/ 40 h 192"/>
              <a:gd name="T26" fmla="*/ 60 w 192"/>
              <a:gd name="T27" fmla="*/ 40 h 192"/>
              <a:gd name="T28" fmla="*/ 60 w 192"/>
              <a:gd name="T29" fmla="*/ 48 h 192"/>
              <a:gd name="T30" fmla="*/ 52 w 192"/>
              <a:gd name="T31" fmla="*/ 48 h 192"/>
              <a:gd name="T32" fmla="*/ 52 w 192"/>
              <a:gd name="T33" fmla="*/ 76 h 192"/>
              <a:gd name="T34" fmla="*/ 96 w 192"/>
              <a:gd name="T35" fmla="*/ 120 h 192"/>
              <a:gd name="T36" fmla="*/ 140 w 192"/>
              <a:gd name="T37" fmla="*/ 76 h 192"/>
              <a:gd name="T38" fmla="*/ 140 w 192"/>
              <a:gd name="T39" fmla="*/ 48 h 192"/>
              <a:gd name="T40" fmla="*/ 132 w 192"/>
              <a:gd name="T41" fmla="*/ 48 h 192"/>
              <a:gd name="T42" fmla="*/ 132 w 192"/>
              <a:gd name="T43" fmla="*/ 40 h 192"/>
              <a:gd name="T44" fmla="*/ 156 w 192"/>
              <a:gd name="T45" fmla="*/ 40 h 192"/>
              <a:gd name="T46" fmla="*/ 156 w 192"/>
              <a:gd name="T47" fmla="*/ 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92" h="192">
                <a:moveTo>
                  <a:pt x="0" y="0"/>
                </a:moveTo>
                <a:cubicBezTo>
                  <a:pt x="0" y="192"/>
                  <a:pt x="0" y="192"/>
                  <a:pt x="0" y="192"/>
                </a:cubicBezTo>
                <a:cubicBezTo>
                  <a:pt x="192" y="192"/>
                  <a:pt x="192" y="192"/>
                  <a:pt x="192" y="192"/>
                </a:cubicBezTo>
                <a:cubicBezTo>
                  <a:pt x="192" y="0"/>
                  <a:pt x="192" y="0"/>
                  <a:pt x="192" y="0"/>
                </a:cubicBezTo>
                <a:lnTo>
                  <a:pt x="0" y="0"/>
                </a:lnTo>
                <a:close/>
                <a:moveTo>
                  <a:pt x="156" y="48"/>
                </a:moveTo>
                <a:cubicBezTo>
                  <a:pt x="148" y="48"/>
                  <a:pt x="148" y="48"/>
                  <a:pt x="148" y="48"/>
                </a:cubicBezTo>
                <a:cubicBezTo>
                  <a:pt x="148" y="76"/>
                  <a:pt x="148" y="76"/>
                  <a:pt x="148" y="76"/>
                </a:cubicBezTo>
                <a:cubicBezTo>
                  <a:pt x="148" y="104"/>
                  <a:pt x="125" y="128"/>
                  <a:pt x="96" y="128"/>
                </a:cubicBezTo>
                <a:cubicBezTo>
                  <a:pt x="67" y="128"/>
                  <a:pt x="44" y="104"/>
                  <a:pt x="44" y="76"/>
                </a:cubicBezTo>
                <a:cubicBezTo>
                  <a:pt x="44" y="48"/>
                  <a:pt x="44" y="48"/>
                  <a:pt x="44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0"/>
                  <a:pt x="36" y="40"/>
                  <a:pt x="36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8"/>
                  <a:pt x="60" y="48"/>
                  <a:pt x="60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76"/>
                  <a:pt x="52" y="76"/>
                  <a:pt x="52" y="76"/>
                </a:cubicBezTo>
                <a:cubicBezTo>
                  <a:pt x="52" y="100"/>
                  <a:pt x="72" y="120"/>
                  <a:pt x="96" y="120"/>
                </a:cubicBezTo>
                <a:cubicBezTo>
                  <a:pt x="120" y="120"/>
                  <a:pt x="140" y="100"/>
                  <a:pt x="140" y="76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32" y="48"/>
                  <a:pt x="132" y="48"/>
                  <a:pt x="132" y="48"/>
                </a:cubicBezTo>
                <a:cubicBezTo>
                  <a:pt x="132" y="40"/>
                  <a:pt x="132" y="40"/>
                  <a:pt x="132" y="40"/>
                </a:cubicBezTo>
                <a:cubicBezTo>
                  <a:pt x="156" y="40"/>
                  <a:pt x="156" y="40"/>
                  <a:pt x="156" y="40"/>
                </a:cubicBezTo>
                <a:lnTo>
                  <a:pt x="156" y="48"/>
                </a:lnTo>
                <a:close/>
              </a:path>
            </a:pathLst>
          </a:custGeom>
          <a:solidFill>
            <a:srgbClr val="4B4D4D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720" kern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20" name="Freeform 24"/>
          <p:cNvSpPr/>
          <p:nvPr/>
        </p:nvSpPr>
        <p:spPr bwMode="auto">
          <a:xfrm>
            <a:off x="7417484" y="2294241"/>
            <a:ext cx="442194" cy="575553"/>
          </a:xfrm>
          <a:custGeom>
            <a:avLst/>
            <a:gdLst>
              <a:gd name="T0" fmla="*/ 136 w 160"/>
              <a:gd name="T1" fmla="*/ 100 h 208"/>
              <a:gd name="T2" fmla="*/ 132 w 160"/>
              <a:gd name="T3" fmla="*/ 100 h 208"/>
              <a:gd name="T4" fmla="*/ 124 w 160"/>
              <a:gd name="T5" fmla="*/ 100 h 208"/>
              <a:gd name="T6" fmla="*/ 117 w 160"/>
              <a:gd name="T7" fmla="*/ 100 h 208"/>
              <a:gd name="T8" fmla="*/ 36 w 160"/>
              <a:gd name="T9" fmla="*/ 100 h 208"/>
              <a:gd name="T10" fmla="*/ 36 w 160"/>
              <a:gd name="T11" fmla="*/ 52 h 208"/>
              <a:gd name="T12" fmla="*/ 80 w 160"/>
              <a:gd name="T13" fmla="*/ 8 h 208"/>
              <a:gd name="T14" fmla="*/ 124 w 160"/>
              <a:gd name="T15" fmla="*/ 52 h 208"/>
              <a:gd name="T16" fmla="*/ 124 w 160"/>
              <a:gd name="T17" fmla="*/ 68 h 208"/>
              <a:gd name="T18" fmla="*/ 132 w 160"/>
              <a:gd name="T19" fmla="*/ 68 h 208"/>
              <a:gd name="T20" fmla="*/ 132 w 160"/>
              <a:gd name="T21" fmla="*/ 52 h 208"/>
              <a:gd name="T22" fmla="*/ 80 w 160"/>
              <a:gd name="T23" fmla="*/ 0 h 208"/>
              <a:gd name="T24" fmla="*/ 28 w 160"/>
              <a:gd name="T25" fmla="*/ 52 h 208"/>
              <a:gd name="T26" fmla="*/ 28 w 160"/>
              <a:gd name="T27" fmla="*/ 100 h 208"/>
              <a:gd name="T28" fmla="*/ 0 w 160"/>
              <a:gd name="T29" fmla="*/ 100 h 208"/>
              <a:gd name="T30" fmla="*/ 0 w 160"/>
              <a:gd name="T31" fmla="*/ 208 h 208"/>
              <a:gd name="T32" fmla="*/ 160 w 160"/>
              <a:gd name="T33" fmla="*/ 208 h 208"/>
              <a:gd name="T34" fmla="*/ 160 w 160"/>
              <a:gd name="T35" fmla="*/ 100 h 208"/>
              <a:gd name="T36" fmla="*/ 136 w 160"/>
              <a:gd name="T37" fmla="*/ 10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0" h="208">
                <a:moveTo>
                  <a:pt x="136" y="100"/>
                </a:moveTo>
                <a:cubicBezTo>
                  <a:pt x="132" y="100"/>
                  <a:pt x="132" y="100"/>
                  <a:pt x="132" y="100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28"/>
                  <a:pt x="56" y="8"/>
                  <a:pt x="80" y="8"/>
                </a:cubicBezTo>
                <a:cubicBezTo>
                  <a:pt x="105" y="8"/>
                  <a:pt x="124" y="28"/>
                  <a:pt x="124" y="52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2" y="52"/>
                  <a:pt x="132" y="52"/>
                  <a:pt x="132" y="52"/>
                </a:cubicBezTo>
                <a:cubicBezTo>
                  <a:pt x="132" y="23"/>
                  <a:pt x="109" y="0"/>
                  <a:pt x="80" y="0"/>
                </a:cubicBezTo>
                <a:cubicBezTo>
                  <a:pt x="52" y="0"/>
                  <a:pt x="28" y="23"/>
                  <a:pt x="28" y="52"/>
                </a:cubicBezTo>
                <a:cubicBezTo>
                  <a:pt x="28" y="100"/>
                  <a:pt x="28" y="100"/>
                  <a:pt x="28" y="10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208"/>
                  <a:pt x="0" y="208"/>
                  <a:pt x="0" y="208"/>
                </a:cubicBezTo>
                <a:cubicBezTo>
                  <a:pt x="160" y="208"/>
                  <a:pt x="160" y="208"/>
                  <a:pt x="160" y="208"/>
                </a:cubicBezTo>
                <a:cubicBezTo>
                  <a:pt x="160" y="100"/>
                  <a:pt x="160" y="100"/>
                  <a:pt x="160" y="100"/>
                </a:cubicBezTo>
                <a:lnTo>
                  <a:pt x="136" y="100"/>
                </a:lnTo>
                <a:close/>
              </a:path>
            </a:pathLst>
          </a:custGeom>
          <a:solidFill>
            <a:srgbClr val="4B4D4D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720" kern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grpSp>
        <p:nvGrpSpPr>
          <p:cNvPr id="21" name="Group 25"/>
          <p:cNvGrpSpPr/>
          <p:nvPr/>
        </p:nvGrpSpPr>
        <p:grpSpPr>
          <a:xfrm>
            <a:off x="10422759" y="4294740"/>
            <a:ext cx="541822" cy="486924"/>
            <a:chOff x="7777163" y="5127626"/>
            <a:chExt cx="720725" cy="647700"/>
          </a:xfrm>
          <a:solidFill>
            <a:srgbClr val="4B4D4D"/>
          </a:solidFill>
        </p:grpSpPr>
        <p:sp>
          <p:nvSpPr>
            <p:cNvPr id="22" name="Freeform 26"/>
            <p:cNvSpPr/>
            <p:nvPr/>
          </p:nvSpPr>
          <p:spPr bwMode="auto">
            <a:xfrm>
              <a:off x="7777163" y="5503863"/>
              <a:ext cx="720725" cy="271463"/>
            </a:xfrm>
            <a:custGeom>
              <a:avLst/>
              <a:gdLst>
                <a:gd name="T0" fmla="*/ 294 w 454"/>
                <a:gd name="T1" fmla="*/ 0 h 171"/>
                <a:gd name="T2" fmla="*/ 275 w 454"/>
                <a:gd name="T3" fmla="*/ 0 h 171"/>
                <a:gd name="T4" fmla="*/ 275 w 454"/>
                <a:gd name="T5" fmla="*/ 19 h 171"/>
                <a:gd name="T6" fmla="*/ 180 w 454"/>
                <a:gd name="T7" fmla="*/ 19 h 171"/>
                <a:gd name="T8" fmla="*/ 180 w 454"/>
                <a:gd name="T9" fmla="*/ 0 h 171"/>
                <a:gd name="T10" fmla="*/ 161 w 454"/>
                <a:gd name="T11" fmla="*/ 0 h 171"/>
                <a:gd name="T12" fmla="*/ 19 w 454"/>
                <a:gd name="T13" fmla="*/ 0 h 171"/>
                <a:gd name="T14" fmla="*/ 0 w 454"/>
                <a:gd name="T15" fmla="*/ 0 h 171"/>
                <a:gd name="T16" fmla="*/ 0 w 454"/>
                <a:gd name="T17" fmla="*/ 171 h 171"/>
                <a:gd name="T18" fmla="*/ 454 w 454"/>
                <a:gd name="T19" fmla="*/ 171 h 171"/>
                <a:gd name="T20" fmla="*/ 454 w 454"/>
                <a:gd name="T21" fmla="*/ 0 h 171"/>
                <a:gd name="T22" fmla="*/ 435 w 454"/>
                <a:gd name="T23" fmla="*/ 0 h 171"/>
                <a:gd name="T24" fmla="*/ 294 w 454"/>
                <a:gd name="T2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4" h="171">
                  <a:moveTo>
                    <a:pt x="294" y="0"/>
                  </a:moveTo>
                  <a:lnTo>
                    <a:pt x="275" y="0"/>
                  </a:lnTo>
                  <a:lnTo>
                    <a:pt x="275" y="19"/>
                  </a:lnTo>
                  <a:lnTo>
                    <a:pt x="180" y="19"/>
                  </a:lnTo>
                  <a:lnTo>
                    <a:pt x="180" y="0"/>
                  </a:lnTo>
                  <a:lnTo>
                    <a:pt x="161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71"/>
                  </a:lnTo>
                  <a:lnTo>
                    <a:pt x="454" y="171"/>
                  </a:lnTo>
                  <a:lnTo>
                    <a:pt x="454" y="0"/>
                  </a:lnTo>
                  <a:lnTo>
                    <a:pt x="435" y="0"/>
                  </a:lnTo>
                  <a:lnTo>
                    <a:pt x="2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7777163" y="5127626"/>
              <a:ext cx="720725" cy="346075"/>
            </a:xfrm>
            <a:custGeom>
              <a:avLst/>
              <a:gdLst>
                <a:gd name="T0" fmla="*/ 294 w 454"/>
                <a:gd name="T1" fmla="*/ 48 h 218"/>
                <a:gd name="T2" fmla="*/ 294 w 454"/>
                <a:gd name="T3" fmla="*/ 0 h 218"/>
                <a:gd name="T4" fmla="*/ 161 w 454"/>
                <a:gd name="T5" fmla="*/ 0 h 218"/>
                <a:gd name="T6" fmla="*/ 161 w 454"/>
                <a:gd name="T7" fmla="*/ 48 h 218"/>
                <a:gd name="T8" fmla="*/ 0 w 454"/>
                <a:gd name="T9" fmla="*/ 48 h 218"/>
                <a:gd name="T10" fmla="*/ 0 w 454"/>
                <a:gd name="T11" fmla="*/ 218 h 218"/>
                <a:gd name="T12" fmla="*/ 19 w 454"/>
                <a:gd name="T13" fmla="*/ 218 h 218"/>
                <a:gd name="T14" fmla="*/ 161 w 454"/>
                <a:gd name="T15" fmla="*/ 218 h 218"/>
                <a:gd name="T16" fmla="*/ 180 w 454"/>
                <a:gd name="T17" fmla="*/ 218 h 218"/>
                <a:gd name="T18" fmla="*/ 180 w 454"/>
                <a:gd name="T19" fmla="*/ 199 h 218"/>
                <a:gd name="T20" fmla="*/ 275 w 454"/>
                <a:gd name="T21" fmla="*/ 199 h 218"/>
                <a:gd name="T22" fmla="*/ 275 w 454"/>
                <a:gd name="T23" fmla="*/ 218 h 218"/>
                <a:gd name="T24" fmla="*/ 294 w 454"/>
                <a:gd name="T25" fmla="*/ 218 h 218"/>
                <a:gd name="T26" fmla="*/ 435 w 454"/>
                <a:gd name="T27" fmla="*/ 218 h 218"/>
                <a:gd name="T28" fmla="*/ 454 w 454"/>
                <a:gd name="T29" fmla="*/ 218 h 218"/>
                <a:gd name="T30" fmla="*/ 454 w 454"/>
                <a:gd name="T31" fmla="*/ 48 h 218"/>
                <a:gd name="T32" fmla="*/ 294 w 454"/>
                <a:gd name="T33" fmla="*/ 48 h 218"/>
                <a:gd name="T34" fmla="*/ 180 w 454"/>
                <a:gd name="T35" fmla="*/ 19 h 218"/>
                <a:gd name="T36" fmla="*/ 275 w 454"/>
                <a:gd name="T37" fmla="*/ 19 h 218"/>
                <a:gd name="T38" fmla="*/ 275 w 454"/>
                <a:gd name="T39" fmla="*/ 48 h 218"/>
                <a:gd name="T40" fmla="*/ 180 w 454"/>
                <a:gd name="T41" fmla="*/ 48 h 218"/>
                <a:gd name="T42" fmla="*/ 180 w 454"/>
                <a:gd name="T43" fmla="*/ 19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218">
                  <a:moveTo>
                    <a:pt x="294" y="48"/>
                  </a:moveTo>
                  <a:lnTo>
                    <a:pt x="294" y="0"/>
                  </a:lnTo>
                  <a:lnTo>
                    <a:pt x="161" y="0"/>
                  </a:lnTo>
                  <a:lnTo>
                    <a:pt x="161" y="48"/>
                  </a:lnTo>
                  <a:lnTo>
                    <a:pt x="0" y="48"/>
                  </a:lnTo>
                  <a:lnTo>
                    <a:pt x="0" y="218"/>
                  </a:lnTo>
                  <a:lnTo>
                    <a:pt x="19" y="218"/>
                  </a:lnTo>
                  <a:lnTo>
                    <a:pt x="161" y="218"/>
                  </a:lnTo>
                  <a:lnTo>
                    <a:pt x="180" y="218"/>
                  </a:lnTo>
                  <a:lnTo>
                    <a:pt x="180" y="199"/>
                  </a:lnTo>
                  <a:lnTo>
                    <a:pt x="275" y="199"/>
                  </a:lnTo>
                  <a:lnTo>
                    <a:pt x="275" y="218"/>
                  </a:lnTo>
                  <a:lnTo>
                    <a:pt x="294" y="218"/>
                  </a:lnTo>
                  <a:lnTo>
                    <a:pt x="435" y="218"/>
                  </a:lnTo>
                  <a:lnTo>
                    <a:pt x="454" y="218"/>
                  </a:lnTo>
                  <a:lnTo>
                    <a:pt x="454" y="48"/>
                  </a:lnTo>
                  <a:lnTo>
                    <a:pt x="294" y="48"/>
                  </a:lnTo>
                  <a:close/>
                  <a:moveTo>
                    <a:pt x="180" y="19"/>
                  </a:moveTo>
                  <a:lnTo>
                    <a:pt x="275" y="19"/>
                  </a:lnTo>
                  <a:lnTo>
                    <a:pt x="275" y="48"/>
                  </a:lnTo>
                  <a:lnTo>
                    <a:pt x="180" y="48"/>
                  </a:lnTo>
                  <a:lnTo>
                    <a:pt x="18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72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24" name="Rectangle 28"/>
          <p:cNvSpPr/>
          <p:nvPr/>
        </p:nvSpPr>
        <p:spPr>
          <a:xfrm>
            <a:off x="214908" y="3304314"/>
            <a:ext cx="2774147" cy="1073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7490">
              <a:lnSpc>
                <a:spcPct val="120000"/>
              </a:lnSpc>
            </a:pPr>
            <a:r>
              <a:rPr lang="en-US" sz="156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 ELEIFEND CURSUS</a:t>
            </a:r>
            <a:br>
              <a:rPr lang="en-US" sz="1405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</a:br>
            <a:r>
              <a:rPr lang="en-US" sz="125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Integer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risus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arcu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,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fringilla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et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orci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eget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,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facilisis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aliquet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tellus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. In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vel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auctor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turpis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. Nam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aliquam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aliquam</a:t>
            </a:r>
            <a:r>
              <a:rPr lang="en-US" sz="1250" dirty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 </a:t>
            </a:r>
            <a:r>
              <a:rPr lang="en-US" sz="1250" dirty="0" err="1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odio</a:t>
            </a:r>
            <a:endParaRPr lang="en-US" sz="1250" dirty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5" name="Rectangle 29"/>
          <p:cNvSpPr/>
          <p:nvPr/>
        </p:nvSpPr>
        <p:spPr>
          <a:xfrm>
            <a:off x="3255667" y="2774935"/>
            <a:ext cx="2774147" cy="1073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7490">
              <a:lnSpc>
                <a:spcPct val="120000"/>
              </a:lnSpc>
            </a:pPr>
            <a:r>
              <a:rPr lang="en-US" sz="156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 ELEIFEND CURSUS</a:t>
            </a:r>
            <a:br>
              <a:rPr lang="en-US" sz="1405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</a:br>
            <a:r>
              <a:rPr lang="en-US" sz="125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Integer risus arcu, fringilla et orci eget, facilisis aliquet tellus. In vel auctor turpis. Nam aliquam aliquam odio</a:t>
            </a:r>
            <a:endParaRPr lang="en-US" sz="125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6" name="Rectangle 30"/>
          <p:cNvSpPr/>
          <p:nvPr/>
        </p:nvSpPr>
        <p:spPr>
          <a:xfrm>
            <a:off x="6333253" y="3321155"/>
            <a:ext cx="2774147" cy="1073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7490">
              <a:lnSpc>
                <a:spcPct val="120000"/>
              </a:lnSpc>
            </a:pPr>
            <a:r>
              <a:rPr lang="en-US" sz="156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 ELEIFEND CURSUS</a:t>
            </a:r>
            <a:br>
              <a:rPr lang="en-US" sz="1405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</a:br>
            <a:r>
              <a:rPr lang="en-US" sz="125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Integer risus arcu, fringilla et orci eget, facilisis aliquet tellus. In vel auctor turpis. Nam aliquam aliquam odio</a:t>
            </a:r>
            <a:endParaRPr lang="en-US" sz="125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7" name="Rectangle 31"/>
          <p:cNvSpPr/>
          <p:nvPr/>
        </p:nvSpPr>
        <p:spPr>
          <a:xfrm>
            <a:off x="9367117" y="2774935"/>
            <a:ext cx="2774147" cy="1073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7490">
              <a:lnSpc>
                <a:spcPct val="120000"/>
              </a:lnSpc>
            </a:pPr>
            <a:r>
              <a:rPr lang="en-US" sz="156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 ELEIFEND CURSUS</a:t>
            </a:r>
            <a:br>
              <a:rPr lang="en-US" sz="1405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</a:br>
            <a:r>
              <a:rPr lang="en-US" sz="125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Integer risus arcu, fringilla et orci eget, facilisis aliquet tellus. In vel auctor turpis. Nam aliquam aliquam odio</a:t>
            </a:r>
            <a:endParaRPr lang="en-US" sz="125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247393" y="657593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Subtitle 2"/>
          <p:cNvSpPr txBox="1"/>
          <p:nvPr/>
        </p:nvSpPr>
        <p:spPr>
          <a:xfrm>
            <a:off x="3422379" y="5217904"/>
            <a:ext cx="5605793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8"/>
          <p:cNvSpPr txBox="1">
            <a:spLocks noChangeArrowheads="1"/>
          </p:cNvSpPr>
          <p:nvPr/>
        </p:nvSpPr>
        <p:spPr bwMode="auto">
          <a:xfrm>
            <a:off x="2943767" y="42222"/>
            <a:ext cx="73152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  </a:t>
            </a:r>
            <a:r>
              <a:rPr kumimoji="1" lang="en-US" altLang="zh-CN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TWO</a:t>
            </a:r>
            <a:endParaRPr kumimoji="1" lang="zh-CN" altLang="en-US" sz="23900" b="1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Yuanti SC" charset="-122"/>
              <a:cs typeface="Yuanti SC" charset="-122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4675899" y="1514222"/>
            <a:ext cx="3077766" cy="11141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9200"/>
              </a:lnSpc>
            </a:pPr>
            <a:r>
              <a:rPr lang="en-US" altLang="zh-CN" sz="6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</a:t>
            </a:r>
            <a:r>
              <a:rPr lang="zh-CN" altLang="en-US" sz="6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展示</a:t>
            </a:r>
            <a:endParaRPr lang="en-US" altLang="zh-CN" sz="6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76421" y="2628373"/>
            <a:ext cx="14767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项目数据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项目成果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项目概括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383" y="-200526"/>
            <a:ext cx="12244383" cy="7058526"/>
          </a:xfrm>
          <a:prstGeom prst="rect">
            <a:avLst/>
          </a:prstGeom>
        </p:spPr>
      </p:pic>
      <p:sp>
        <p:nvSpPr>
          <p:cNvPr id="3" name="三角形 2"/>
          <p:cNvSpPr/>
          <p:nvPr/>
        </p:nvSpPr>
        <p:spPr>
          <a:xfrm rot="5400000">
            <a:off x="5977154" y="2409914"/>
            <a:ext cx="610422" cy="425115"/>
          </a:xfrm>
          <a:prstGeom prst="triangle">
            <a:avLst/>
          </a:prstGeom>
          <a:solidFill>
            <a:srgbClr val="51C9BF"/>
          </a:solidFill>
          <a:ln>
            <a:solidFill>
              <a:srgbClr val="51C9B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4" name="直线连接符 4"/>
          <p:cNvCxnSpPr/>
          <p:nvPr/>
        </p:nvCxnSpPr>
        <p:spPr>
          <a:xfrm>
            <a:off x="6085850" y="2526633"/>
            <a:ext cx="0" cy="938462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三角形 5"/>
          <p:cNvSpPr/>
          <p:nvPr/>
        </p:nvSpPr>
        <p:spPr>
          <a:xfrm rot="5400000">
            <a:off x="1236712" y="797684"/>
            <a:ext cx="610422" cy="425115"/>
          </a:xfrm>
          <a:prstGeom prst="triangle">
            <a:avLst/>
          </a:prstGeom>
          <a:solidFill>
            <a:srgbClr val="51C9BF"/>
          </a:solidFill>
          <a:ln>
            <a:solidFill>
              <a:srgbClr val="51C9B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三角形 6"/>
          <p:cNvSpPr/>
          <p:nvPr/>
        </p:nvSpPr>
        <p:spPr>
          <a:xfrm rot="5400000">
            <a:off x="3145722" y="2008865"/>
            <a:ext cx="610422" cy="425115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三角形 7"/>
          <p:cNvSpPr/>
          <p:nvPr/>
        </p:nvSpPr>
        <p:spPr>
          <a:xfrm rot="5400000">
            <a:off x="7749807" y="881494"/>
            <a:ext cx="610422" cy="425115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三角形 8"/>
          <p:cNvSpPr/>
          <p:nvPr/>
        </p:nvSpPr>
        <p:spPr>
          <a:xfrm rot="5400000">
            <a:off x="9328889" y="2782892"/>
            <a:ext cx="610422" cy="425115"/>
          </a:xfrm>
          <a:prstGeom prst="triangle">
            <a:avLst/>
          </a:prstGeom>
          <a:solidFill>
            <a:srgbClr val="51C9BF"/>
          </a:solidFill>
          <a:ln>
            <a:solidFill>
              <a:srgbClr val="51C9B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Text Placeholder 3"/>
          <p:cNvSpPr txBox="1"/>
          <p:nvPr/>
        </p:nvSpPr>
        <p:spPr>
          <a:xfrm>
            <a:off x="5791044" y="1390243"/>
            <a:ext cx="1221488" cy="67710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95%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TextBox 98"/>
          <p:cNvSpPr txBox="1"/>
          <p:nvPr/>
        </p:nvSpPr>
        <p:spPr>
          <a:xfrm>
            <a:off x="2062125" y="844943"/>
            <a:ext cx="214820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914400">
              <a:spcBef>
                <a:spcPct val="20000"/>
              </a:spcBef>
              <a:defRPr/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There are many variations passages lorem ipsum available  majority have suffered alteration .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TextBox 98"/>
          <p:cNvSpPr txBox="1"/>
          <p:nvPr/>
        </p:nvSpPr>
        <p:spPr>
          <a:xfrm>
            <a:off x="3792545" y="2086427"/>
            <a:ext cx="214820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914400">
              <a:spcBef>
                <a:spcPct val="20000"/>
              </a:spcBef>
              <a:defRPr/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There are many variations passages lorem ipsum available  majority have suffered alteration .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98"/>
          <p:cNvSpPr txBox="1"/>
          <p:nvPr/>
        </p:nvSpPr>
        <p:spPr>
          <a:xfrm>
            <a:off x="8575220" y="819280"/>
            <a:ext cx="214820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914400">
              <a:spcBef>
                <a:spcPct val="20000"/>
              </a:spcBef>
              <a:defRPr/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There are many variations passages lorem ipsum available  majority have suffered alteration .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98"/>
          <p:cNvSpPr txBox="1"/>
          <p:nvPr/>
        </p:nvSpPr>
        <p:spPr>
          <a:xfrm>
            <a:off x="9970003" y="2838996"/>
            <a:ext cx="214820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914400">
              <a:spcBef>
                <a:spcPct val="20000"/>
              </a:spcBef>
              <a:defRPr/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There are many variations passages lorem ipsum available  majority have suffered alteration .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TextBox 98"/>
          <p:cNvSpPr txBox="1"/>
          <p:nvPr/>
        </p:nvSpPr>
        <p:spPr>
          <a:xfrm>
            <a:off x="6686019" y="2440489"/>
            <a:ext cx="214820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914400">
              <a:spcBef>
                <a:spcPct val="20000"/>
              </a:spcBef>
              <a:defRPr/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There are many variations passages lorem ipsum available  majority have suffered alteration .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6"/>
          <p:cNvSpPr/>
          <p:nvPr/>
        </p:nvSpPr>
        <p:spPr>
          <a:xfrm rot="10800000">
            <a:off x="4200982" y="2308628"/>
            <a:ext cx="2219760" cy="1864951"/>
          </a:xfrm>
          <a:custGeom>
            <a:avLst/>
            <a:gdLst>
              <a:gd name="connsiteX0" fmla="*/ 370825 w 2466521"/>
              <a:gd name="connsiteY0" fmla="*/ 2072270 h 2072270"/>
              <a:gd name="connsiteX1" fmla="*/ 303147 w 2466521"/>
              <a:gd name="connsiteY1" fmla="*/ 2068853 h 2072270"/>
              <a:gd name="connsiteX2" fmla="*/ 284239 w 2466521"/>
              <a:gd name="connsiteY2" fmla="*/ 2066281 h 2072270"/>
              <a:gd name="connsiteX3" fmla="*/ 47099 w 2466521"/>
              <a:gd name="connsiteY3" fmla="*/ 1877727 h 2072270"/>
              <a:gd name="connsiteX4" fmla="*/ 62381 w 2466521"/>
              <a:gd name="connsiteY4" fmla="*/ 1481505 h 2072270"/>
              <a:gd name="connsiteX5" fmla="*/ 215929 w 2466521"/>
              <a:gd name="connsiteY5" fmla="*/ 1344762 h 2072270"/>
              <a:gd name="connsiteX6" fmla="*/ 307716 w 2466521"/>
              <a:gd name="connsiteY6" fmla="*/ 1313682 h 2072270"/>
              <a:gd name="connsiteX7" fmla="*/ 370825 w 2466521"/>
              <a:gd name="connsiteY7" fmla="*/ 1316868 h 2072270"/>
              <a:gd name="connsiteX8" fmla="*/ 1705439 w 2466521"/>
              <a:gd name="connsiteY8" fmla="*/ 112493 h 2072270"/>
              <a:gd name="connsiteX9" fmla="*/ 1709142 w 2466521"/>
              <a:gd name="connsiteY9" fmla="*/ 39163 h 2072270"/>
              <a:gd name="connsiteX10" fmla="*/ 1718451 w 2466521"/>
              <a:gd name="connsiteY10" fmla="*/ 53001 h 2072270"/>
              <a:gd name="connsiteX11" fmla="*/ 1815545 w 2466521"/>
              <a:gd name="connsiteY11" fmla="*/ 136486 h 2072270"/>
              <a:gd name="connsiteX12" fmla="*/ 2300446 w 2466521"/>
              <a:gd name="connsiteY12" fmla="*/ 155189 h 2072270"/>
              <a:gd name="connsiteX13" fmla="*/ 2403682 w 2466521"/>
              <a:gd name="connsiteY13" fmla="*/ 79431 h 2072270"/>
              <a:gd name="connsiteX14" fmla="*/ 2466521 w 2466521"/>
              <a:gd name="connsiteY14" fmla="*/ 0 h 2072270"/>
              <a:gd name="connsiteX15" fmla="*/ 2456941 w 2466521"/>
              <a:gd name="connsiteY15" fmla="*/ 189728 h 2072270"/>
              <a:gd name="connsiteX16" fmla="*/ 370825 w 2466521"/>
              <a:gd name="connsiteY16" fmla="*/ 2072270 h 207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6521" h="2072270">
                <a:moveTo>
                  <a:pt x="370825" y="2072270"/>
                </a:moveTo>
                <a:lnTo>
                  <a:pt x="303147" y="2068853"/>
                </a:lnTo>
                <a:lnTo>
                  <a:pt x="284239" y="2066281"/>
                </a:lnTo>
                <a:cubicBezTo>
                  <a:pt x="184305" y="2038557"/>
                  <a:pt x="98017" y="1971400"/>
                  <a:pt x="47099" y="1877727"/>
                </a:cubicBezTo>
                <a:cubicBezTo>
                  <a:pt x="-20793" y="1752830"/>
                  <a:pt x="-14929" y="1600802"/>
                  <a:pt x="62381" y="1481505"/>
                </a:cubicBezTo>
                <a:cubicBezTo>
                  <a:pt x="101036" y="1421857"/>
                  <a:pt x="154456" y="1375169"/>
                  <a:pt x="215929" y="1344762"/>
                </a:cubicBezTo>
                <a:lnTo>
                  <a:pt x="307716" y="1313682"/>
                </a:lnTo>
                <a:lnTo>
                  <a:pt x="370825" y="1316868"/>
                </a:lnTo>
                <a:cubicBezTo>
                  <a:pt x="1065430" y="1316868"/>
                  <a:pt x="1636739" y="788972"/>
                  <a:pt x="1705439" y="112493"/>
                </a:cubicBezTo>
                <a:lnTo>
                  <a:pt x="1709142" y="39163"/>
                </a:lnTo>
                <a:lnTo>
                  <a:pt x="1718451" y="53001"/>
                </a:lnTo>
                <a:cubicBezTo>
                  <a:pt x="1746512" y="84662"/>
                  <a:pt x="1779046" y="112833"/>
                  <a:pt x="1815545" y="136486"/>
                </a:cubicBezTo>
                <a:cubicBezTo>
                  <a:pt x="1961542" y="231099"/>
                  <a:pt x="2147595" y="238275"/>
                  <a:pt x="2300446" y="155189"/>
                </a:cubicBezTo>
                <a:cubicBezTo>
                  <a:pt x="2338659" y="134418"/>
                  <a:pt x="2373266" y="108837"/>
                  <a:pt x="2403682" y="79431"/>
                </a:cubicBezTo>
                <a:lnTo>
                  <a:pt x="2466521" y="0"/>
                </a:lnTo>
                <a:lnTo>
                  <a:pt x="2456941" y="189728"/>
                </a:lnTo>
                <a:cubicBezTo>
                  <a:pt x="2349556" y="1247124"/>
                  <a:pt x="1456552" y="2072270"/>
                  <a:pt x="370825" y="207227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4" name="Freeform 37"/>
          <p:cNvSpPr/>
          <p:nvPr/>
        </p:nvSpPr>
        <p:spPr>
          <a:xfrm rot="10800000">
            <a:off x="6298585" y="2328671"/>
            <a:ext cx="1675584" cy="2160088"/>
          </a:xfrm>
          <a:custGeom>
            <a:avLst/>
            <a:gdLst>
              <a:gd name="connsiteX0" fmla="*/ 1807547 w 1861852"/>
              <a:gd name="connsiteY0" fmla="*/ 2400216 h 2400216"/>
              <a:gd name="connsiteX1" fmla="*/ 1674335 w 1861852"/>
              <a:gd name="connsiteY1" fmla="*/ 2379885 h 2400216"/>
              <a:gd name="connsiteX2" fmla="*/ 0 w 1861852"/>
              <a:gd name="connsiteY2" fmla="*/ 325545 h 2400216"/>
              <a:gd name="connsiteX3" fmla="*/ 1464 w 1861852"/>
              <a:gd name="connsiteY3" fmla="*/ 296556 h 2400216"/>
              <a:gd name="connsiteX4" fmla="*/ 3139 w 1861852"/>
              <a:gd name="connsiteY4" fmla="*/ 284239 h 2400216"/>
              <a:gd name="connsiteX5" fmla="*/ 191693 w 1861852"/>
              <a:gd name="connsiteY5" fmla="*/ 47099 h 2400216"/>
              <a:gd name="connsiteX6" fmla="*/ 587915 w 1861852"/>
              <a:gd name="connsiteY6" fmla="*/ 62381 h 2400216"/>
              <a:gd name="connsiteX7" fmla="*/ 724658 w 1861852"/>
              <a:gd name="connsiteY7" fmla="*/ 215929 h 2400216"/>
              <a:gd name="connsiteX8" fmla="*/ 756229 w 1861852"/>
              <a:gd name="connsiteY8" fmla="*/ 309165 h 2400216"/>
              <a:gd name="connsiteX9" fmla="*/ 755402 w 1861852"/>
              <a:gd name="connsiteY9" fmla="*/ 325545 h 2400216"/>
              <a:gd name="connsiteX10" fmla="*/ 1826575 w 1861852"/>
              <a:gd name="connsiteY10" fmla="*/ 1639830 h 2400216"/>
              <a:gd name="connsiteX11" fmla="*/ 1861852 w 1861852"/>
              <a:gd name="connsiteY11" fmla="*/ 1645214 h 2400216"/>
              <a:gd name="connsiteX12" fmla="*/ 1799125 w 1861852"/>
              <a:gd name="connsiteY12" fmla="*/ 1687413 h 2400216"/>
              <a:gd name="connsiteX13" fmla="*/ 1715640 w 1861852"/>
              <a:gd name="connsiteY13" fmla="*/ 1784507 h 2400216"/>
              <a:gd name="connsiteX14" fmla="*/ 1696937 w 1861852"/>
              <a:gd name="connsiteY14" fmla="*/ 2269408 h 2400216"/>
              <a:gd name="connsiteX15" fmla="*/ 1772695 w 1861852"/>
              <a:gd name="connsiteY15" fmla="*/ 2372644 h 2400216"/>
              <a:gd name="connsiteX16" fmla="*/ 1807547 w 1861852"/>
              <a:gd name="connsiteY16" fmla="*/ 2400216 h 240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61852" h="2400216">
                <a:moveTo>
                  <a:pt x="1807547" y="2400216"/>
                </a:moveTo>
                <a:lnTo>
                  <a:pt x="1674335" y="2379885"/>
                </a:lnTo>
                <a:cubicBezTo>
                  <a:pt x="718794" y="2184353"/>
                  <a:pt x="0" y="1338891"/>
                  <a:pt x="0" y="325545"/>
                </a:cubicBezTo>
                <a:lnTo>
                  <a:pt x="1464" y="296556"/>
                </a:lnTo>
                <a:lnTo>
                  <a:pt x="3139" y="284239"/>
                </a:lnTo>
                <a:cubicBezTo>
                  <a:pt x="30863" y="184305"/>
                  <a:pt x="98020" y="98017"/>
                  <a:pt x="191693" y="47099"/>
                </a:cubicBezTo>
                <a:cubicBezTo>
                  <a:pt x="316590" y="-20793"/>
                  <a:pt x="468618" y="-14929"/>
                  <a:pt x="587915" y="62381"/>
                </a:cubicBezTo>
                <a:cubicBezTo>
                  <a:pt x="647564" y="101036"/>
                  <a:pt x="694251" y="154456"/>
                  <a:pt x="724658" y="215929"/>
                </a:cubicBezTo>
                <a:lnTo>
                  <a:pt x="756229" y="309165"/>
                </a:lnTo>
                <a:lnTo>
                  <a:pt x="755402" y="325545"/>
                </a:lnTo>
                <a:cubicBezTo>
                  <a:pt x="755402" y="973843"/>
                  <a:pt x="1215258" y="1514736"/>
                  <a:pt x="1826575" y="1639830"/>
                </a:cubicBezTo>
                <a:lnTo>
                  <a:pt x="1861852" y="1645214"/>
                </a:lnTo>
                <a:lnTo>
                  <a:pt x="1799125" y="1687413"/>
                </a:lnTo>
                <a:cubicBezTo>
                  <a:pt x="1767464" y="1715474"/>
                  <a:pt x="1739293" y="1748008"/>
                  <a:pt x="1715640" y="1784507"/>
                </a:cubicBezTo>
                <a:cubicBezTo>
                  <a:pt x="1621027" y="1930504"/>
                  <a:pt x="1613851" y="2116557"/>
                  <a:pt x="1696937" y="2269408"/>
                </a:cubicBezTo>
                <a:cubicBezTo>
                  <a:pt x="1717709" y="2307621"/>
                  <a:pt x="1743290" y="2342228"/>
                  <a:pt x="1772695" y="2372644"/>
                </a:cubicBezTo>
                <a:lnTo>
                  <a:pt x="1807547" y="2400216"/>
                </a:lnTo>
                <a:close/>
              </a:path>
            </a:pathLst>
          </a:custGeom>
          <a:solidFill>
            <a:srgbClr val="51C9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5" name="Freeform 38"/>
          <p:cNvSpPr/>
          <p:nvPr/>
        </p:nvSpPr>
        <p:spPr>
          <a:xfrm rot="10800000">
            <a:off x="4209216" y="4060177"/>
            <a:ext cx="1658473" cy="1998865"/>
          </a:xfrm>
          <a:custGeom>
            <a:avLst/>
            <a:gdLst>
              <a:gd name="connsiteX0" fmla="*/ 1444238 w 1842839"/>
              <a:gd name="connsiteY0" fmla="*/ 2220782 h 2221070"/>
              <a:gd name="connsiteX1" fmla="*/ 1248227 w 1842839"/>
              <a:gd name="connsiteY1" fmla="*/ 2158690 h 2221070"/>
              <a:gd name="connsiteX2" fmla="*/ 1111484 w 1842839"/>
              <a:gd name="connsiteY2" fmla="*/ 2005141 h 2221070"/>
              <a:gd name="connsiteX3" fmla="*/ 1091568 w 1842839"/>
              <a:gd name="connsiteY3" fmla="*/ 1946324 h 2221070"/>
              <a:gd name="connsiteX4" fmla="*/ 1090906 w 1842839"/>
              <a:gd name="connsiteY4" fmla="*/ 1933225 h 2221070"/>
              <a:gd name="connsiteX5" fmla="*/ 1073259 w 1842839"/>
              <a:gd name="connsiteY5" fmla="*/ 1817593 h 2221070"/>
              <a:gd name="connsiteX6" fmla="*/ 1072426 w 1842839"/>
              <a:gd name="connsiteY6" fmla="*/ 1803275 h 2221070"/>
              <a:gd name="connsiteX7" fmla="*/ 1071057 w 1842839"/>
              <a:gd name="connsiteY7" fmla="*/ 1803169 h 2221070"/>
              <a:gd name="connsiteX8" fmla="*/ 1070577 w 1842839"/>
              <a:gd name="connsiteY8" fmla="*/ 1800023 h 2221070"/>
              <a:gd name="connsiteX9" fmla="*/ 26659 w 1842839"/>
              <a:gd name="connsiteY9" fmla="*/ 756105 h 2221070"/>
              <a:gd name="connsiteX10" fmla="*/ 0 w 1842839"/>
              <a:gd name="connsiteY10" fmla="*/ 752036 h 2221070"/>
              <a:gd name="connsiteX11" fmla="*/ 71201 w 1842839"/>
              <a:gd name="connsiteY11" fmla="*/ 704136 h 2221070"/>
              <a:gd name="connsiteX12" fmla="*/ 154686 w 1842839"/>
              <a:gd name="connsiteY12" fmla="*/ 607042 h 2221070"/>
              <a:gd name="connsiteX13" fmla="*/ 173389 w 1842839"/>
              <a:gd name="connsiteY13" fmla="*/ 122141 h 2221070"/>
              <a:gd name="connsiteX14" fmla="*/ 97631 w 1842839"/>
              <a:gd name="connsiteY14" fmla="*/ 18905 h 2221070"/>
              <a:gd name="connsiteX15" fmla="*/ 73735 w 1842839"/>
              <a:gd name="connsiteY15" fmla="*/ 0 h 2221070"/>
              <a:gd name="connsiteX16" fmla="*/ 178899 w 1842839"/>
              <a:gd name="connsiteY16" fmla="*/ 16050 h 2221070"/>
              <a:gd name="connsiteX17" fmla="*/ 1842408 w 1842839"/>
              <a:gd name="connsiteY17" fmla="*/ 1855990 h 2221070"/>
              <a:gd name="connsiteX18" fmla="*/ 1842839 w 1842839"/>
              <a:gd name="connsiteY18" fmla="*/ 1864516 h 2221070"/>
              <a:gd name="connsiteX19" fmla="*/ 1833003 w 1842839"/>
              <a:gd name="connsiteY19" fmla="*/ 1936832 h 2221070"/>
              <a:gd name="connsiteX20" fmla="*/ 1644449 w 1842839"/>
              <a:gd name="connsiteY20" fmla="*/ 2173972 h 2221070"/>
              <a:gd name="connsiteX21" fmla="*/ 1444238 w 1842839"/>
              <a:gd name="connsiteY21" fmla="*/ 2220782 h 222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42839" h="2221070">
                <a:moveTo>
                  <a:pt x="1444238" y="2220782"/>
                </a:moveTo>
                <a:cubicBezTo>
                  <a:pt x="1375707" y="2218139"/>
                  <a:pt x="1307876" y="2197345"/>
                  <a:pt x="1248227" y="2158690"/>
                </a:cubicBezTo>
                <a:cubicBezTo>
                  <a:pt x="1188579" y="2120035"/>
                  <a:pt x="1141891" y="2066615"/>
                  <a:pt x="1111484" y="2005141"/>
                </a:cubicBezTo>
                <a:lnTo>
                  <a:pt x="1091568" y="1946324"/>
                </a:lnTo>
                <a:lnTo>
                  <a:pt x="1090906" y="1933225"/>
                </a:lnTo>
                <a:lnTo>
                  <a:pt x="1073259" y="1817593"/>
                </a:lnTo>
                <a:lnTo>
                  <a:pt x="1072426" y="1803275"/>
                </a:lnTo>
                <a:lnTo>
                  <a:pt x="1071057" y="1803169"/>
                </a:lnTo>
                <a:lnTo>
                  <a:pt x="1070577" y="1800023"/>
                </a:lnTo>
                <a:cubicBezTo>
                  <a:pt x="963354" y="1276037"/>
                  <a:pt x="550645" y="863328"/>
                  <a:pt x="26659" y="756105"/>
                </a:cubicBezTo>
                <a:lnTo>
                  <a:pt x="0" y="752036"/>
                </a:lnTo>
                <a:lnTo>
                  <a:pt x="71201" y="704136"/>
                </a:lnTo>
                <a:cubicBezTo>
                  <a:pt x="102862" y="676075"/>
                  <a:pt x="131033" y="643541"/>
                  <a:pt x="154686" y="607042"/>
                </a:cubicBezTo>
                <a:cubicBezTo>
                  <a:pt x="249299" y="461045"/>
                  <a:pt x="256475" y="274992"/>
                  <a:pt x="173389" y="122141"/>
                </a:cubicBezTo>
                <a:cubicBezTo>
                  <a:pt x="152618" y="83928"/>
                  <a:pt x="127037" y="49321"/>
                  <a:pt x="97631" y="18905"/>
                </a:cubicBezTo>
                <a:lnTo>
                  <a:pt x="73735" y="0"/>
                </a:lnTo>
                <a:lnTo>
                  <a:pt x="178899" y="16050"/>
                </a:lnTo>
                <a:cubicBezTo>
                  <a:pt x="1066187" y="197616"/>
                  <a:pt x="1749341" y="939580"/>
                  <a:pt x="1842408" y="1855990"/>
                </a:cubicBezTo>
                <a:lnTo>
                  <a:pt x="1842839" y="1864516"/>
                </a:lnTo>
                <a:lnTo>
                  <a:pt x="1833003" y="1936832"/>
                </a:lnTo>
                <a:cubicBezTo>
                  <a:pt x="1805279" y="2036766"/>
                  <a:pt x="1738122" y="2123054"/>
                  <a:pt x="1644449" y="2173972"/>
                </a:cubicBezTo>
                <a:cubicBezTo>
                  <a:pt x="1582001" y="2207918"/>
                  <a:pt x="1512769" y="2223425"/>
                  <a:pt x="1444238" y="2220782"/>
                </a:cubicBezTo>
                <a:close/>
              </a:path>
            </a:pathLst>
          </a:custGeom>
          <a:solidFill>
            <a:srgbClr val="51C9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6" name="Freeform 39"/>
          <p:cNvSpPr/>
          <p:nvPr/>
        </p:nvSpPr>
        <p:spPr>
          <a:xfrm rot="10800000">
            <a:off x="5737908" y="4371031"/>
            <a:ext cx="2223311" cy="1711907"/>
          </a:xfrm>
          <a:custGeom>
            <a:avLst/>
            <a:gdLst>
              <a:gd name="connsiteX0" fmla="*/ 756723 w 2470467"/>
              <a:gd name="connsiteY0" fmla="*/ 1902212 h 1902212"/>
              <a:gd name="connsiteX1" fmla="*/ 717833 w 2470467"/>
              <a:gd name="connsiteY1" fmla="*/ 1844405 h 1902212"/>
              <a:gd name="connsiteX2" fmla="*/ 620739 w 2470467"/>
              <a:gd name="connsiteY2" fmla="*/ 1760920 h 1902212"/>
              <a:gd name="connsiteX3" fmla="*/ 135838 w 2470467"/>
              <a:gd name="connsiteY3" fmla="*/ 1742217 h 1902212"/>
              <a:gd name="connsiteX4" fmla="*/ 32602 w 2470467"/>
              <a:gd name="connsiteY4" fmla="*/ 1817975 h 1902212"/>
              <a:gd name="connsiteX5" fmla="*/ 0 w 2470467"/>
              <a:gd name="connsiteY5" fmla="*/ 1859186 h 1902212"/>
              <a:gd name="connsiteX6" fmla="*/ 28211 w 2470467"/>
              <a:gd name="connsiteY6" fmla="*/ 1674335 h 1902212"/>
              <a:gd name="connsiteX7" fmla="*/ 2082551 w 2470467"/>
              <a:gd name="connsiteY7" fmla="*/ 0 h 1902212"/>
              <a:gd name="connsiteX8" fmla="*/ 2195875 w 2470467"/>
              <a:gd name="connsiteY8" fmla="*/ 5722 h 1902212"/>
              <a:gd name="connsiteX9" fmla="*/ 2280810 w 2470467"/>
              <a:gd name="connsiteY9" fmla="*/ 41993 h 1902212"/>
              <a:gd name="connsiteX10" fmla="*/ 2423369 w 2470467"/>
              <a:gd name="connsiteY10" fmla="*/ 190157 h 1902212"/>
              <a:gd name="connsiteX11" fmla="*/ 2408087 w 2470467"/>
              <a:gd name="connsiteY11" fmla="*/ 586379 h 1902212"/>
              <a:gd name="connsiteX12" fmla="*/ 2157128 w 2470467"/>
              <a:gd name="connsiteY12" fmla="*/ 756107 h 1902212"/>
              <a:gd name="connsiteX13" fmla="*/ 2128954 w 2470467"/>
              <a:gd name="connsiteY13" fmla="*/ 757745 h 1902212"/>
              <a:gd name="connsiteX14" fmla="*/ 2082551 w 2470467"/>
              <a:gd name="connsiteY14" fmla="*/ 755402 h 1902212"/>
              <a:gd name="connsiteX15" fmla="*/ 768266 w 2470467"/>
              <a:gd name="connsiteY15" fmla="*/ 1826575 h 1902212"/>
              <a:gd name="connsiteX16" fmla="*/ 756723 w 2470467"/>
              <a:gd name="connsiteY16" fmla="*/ 1902212 h 190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70467" h="1902212">
                <a:moveTo>
                  <a:pt x="756723" y="1902212"/>
                </a:moveTo>
                <a:lnTo>
                  <a:pt x="717833" y="1844405"/>
                </a:lnTo>
                <a:cubicBezTo>
                  <a:pt x="689772" y="1812744"/>
                  <a:pt x="657238" y="1784573"/>
                  <a:pt x="620739" y="1760920"/>
                </a:cubicBezTo>
                <a:cubicBezTo>
                  <a:pt x="474742" y="1666307"/>
                  <a:pt x="288689" y="1659131"/>
                  <a:pt x="135838" y="1742217"/>
                </a:cubicBezTo>
                <a:cubicBezTo>
                  <a:pt x="97625" y="1762989"/>
                  <a:pt x="63018" y="1788570"/>
                  <a:pt x="32602" y="1817975"/>
                </a:cubicBezTo>
                <a:lnTo>
                  <a:pt x="0" y="1859186"/>
                </a:lnTo>
                <a:lnTo>
                  <a:pt x="28211" y="1674335"/>
                </a:lnTo>
                <a:cubicBezTo>
                  <a:pt x="223744" y="718794"/>
                  <a:pt x="1069206" y="0"/>
                  <a:pt x="2082551" y="0"/>
                </a:cubicBezTo>
                <a:lnTo>
                  <a:pt x="2195875" y="5722"/>
                </a:lnTo>
                <a:lnTo>
                  <a:pt x="2280810" y="41993"/>
                </a:lnTo>
                <a:cubicBezTo>
                  <a:pt x="2339758" y="77045"/>
                  <a:pt x="2389424" y="127708"/>
                  <a:pt x="2423369" y="190157"/>
                </a:cubicBezTo>
                <a:cubicBezTo>
                  <a:pt x="2491261" y="315054"/>
                  <a:pt x="2485397" y="467082"/>
                  <a:pt x="2408087" y="586379"/>
                </a:cubicBezTo>
                <a:cubicBezTo>
                  <a:pt x="2350105" y="675852"/>
                  <a:pt x="2258900" y="736163"/>
                  <a:pt x="2157128" y="756107"/>
                </a:cubicBezTo>
                <a:lnTo>
                  <a:pt x="2128954" y="757745"/>
                </a:lnTo>
                <a:lnTo>
                  <a:pt x="2082551" y="755402"/>
                </a:lnTo>
                <a:cubicBezTo>
                  <a:pt x="1434253" y="755402"/>
                  <a:pt x="893360" y="1215258"/>
                  <a:pt x="768266" y="1826575"/>
                </a:cubicBezTo>
                <a:lnTo>
                  <a:pt x="756723" y="190221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grpSp>
        <p:nvGrpSpPr>
          <p:cNvPr id="7" name="Group 40"/>
          <p:cNvGrpSpPr/>
          <p:nvPr/>
        </p:nvGrpSpPr>
        <p:grpSpPr>
          <a:xfrm>
            <a:off x="5091078" y="3738661"/>
            <a:ext cx="2072964" cy="1241623"/>
            <a:chOff x="4989350" y="3368779"/>
            <a:chExt cx="2303406" cy="1379648"/>
          </a:xfrm>
        </p:grpSpPr>
        <p:sp>
          <p:nvSpPr>
            <p:cNvPr id="8" name="TextBox 41"/>
            <p:cNvSpPr txBox="1"/>
            <p:nvPr/>
          </p:nvSpPr>
          <p:spPr>
            <a:xfrm>
              <a:off x="5290187" y="3924657"/>
              <a:ext cx="1707103" cy="823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chemeClr val="bg2">
                      <a:lumMod val="50000"/>
                    </a:schemeClr>
                  </a:solidFill>
                  <a:latin typeface="Roboto Lt" pitchFamily="2" charset="0"/>
                  <a:ea typeface="Roboto Lt" pitchFamily="2" charset="0"/>
                </a:defRPr>
              </a:lvl1pPr>
            </a:lstStyle>
            <a:p>
              <a:pPr algn="ctr" defTabSz="237490">
                <a:defRPr/>
              </a:pPr>
              <a:r>
                <a:rPr lang="en-US" sz="1405" kern="0">
                  <a:solidFill>
                    <a:srgbClr val="4B4D4D"/>
                  </a:solidFill>
                  <a:latin typeface="Calibri Light" panose="020F0302020204030204" charset="0"/>
                  <a:ea typeface="Calibri Light" panose="020F0302020204030204" charset="0"/>
                  <a:cs typeface="Calibri Light" panose="020F0302020204030204" charset="0"/>
                </a:rPr>
                <a:t>Aliquam gravida eu enim ut molestie. </a:t>
              </a:r>
              <a:endParaRPr lang="en-US" sz="1405" kern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9" name="Rectangle 42"/>
            <p:cNvSpPr/>
            <p:nvPr/>
          </p:nvSpPr>
          <p:spPr>
            <a:xfrm>
              <a:off x="4989350" y="3368779"/>
              <a:ext cx="2303406" cy="7168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237490">
                <a:defRPr/>
              </a:pPr>
              <a:r>
                <a:rPr lang="en-US" sz="3595" kern="0" dirty="0">
                  <a:solidFill>
                    <a:srgbClr val="4B4D4D"/>
                  </a:solidFill>
                  <a:latin typeface="Calibri Light" panose="020F0302020204030204" charset="0"/>
                  <a:ea typeface="Calibri Light" panose="020F0302020204030204" charset="0"/>
                  <a:cs typeface="Calibri Light" panose="020F0302020204030204" charset="0"/>
                </a:rPr>
                <a:t>2018</a:t>
              </a:r>
              <a:endParaRPr lang="en-US" sz="3595" kern="0" dirty="0">
                <a:solidFill>
                  <a:srgbClr val="4B4D4D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endParaRPr>
            </a:p>
          </p:txBody>
        </p:sp>
      </p:grpSp>
      <p:sp>
        <p:nvSpPr>
          <p:cNvPr id="10" name="Rectangle 43"/>
          <p:cNvSpPr/>
          <p:nvPr/>
        </p:nvSpPr>
        <p:spPr>
          <a:xfrm>
            <a:off x="617908" y="2348044"/>
            <a:ext cx="1138835" cy="889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7490"/>
            <a:r>
              <a:rPr lang="en-GB" sz="5180" spc="-78" dirty="0">
                <a:solidFill>
                  <a:schemeClr val="bg1">
                    <a:lumMod val="50000"/>
                  </a:schemeClr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01</a:t>
            </a:r>
            <a:endParaRPr lang="en-GB" sz="5180" spc="-78" dirty="0">
              <a:solidFill>
                <a:schemeClr val="bg1">
                  <a:lumMod val="50000"/>
                </a:schemeClr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1" name="Rectangle 45"/>
          <p:cNvSpPr/>
          <p:nvPr/>
        </p:nvSpPr>
        <p:spPr>
          <a:xfrm>
            <a:off x="559473" y="4424401"/>
            <a:ext cx="1138835" cy="889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7490"/>
            <a:r>
              <a:rPr lang="en-GB" sz="5180" spc="-78" dirty="0">
                <a:solidFill>
                  <a:srgbClr val="51C9BF"/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03</a:t>
            </a:r>
            <a:endParaRPr lang="en-GB" sz="5180" spc="-78" dirty="0">
              <a:solidFill>
                <a:srgbClr val="51C9BF"/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8222814" y="2311800"/>
            <a:ext cx="1138835" cy="889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7490"/>
            <a:r>
              <a:rPr lang="en-GB" sz="5180" spc="-78" dirty="0">
                <a:solidFill>
                  <a:srgbClr val="51C9BF"/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02</a:t>
            </a:r>
            <a:endParaRPr lang="en-GB" sz="5180" spc="-78" dirty="0">
              <a:solidFill>
                <a:srgbClr val="51C9BF"/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3" name="Rectangle 49"/>
          <p:cNvSpPr/>
          <p:nvPr/>
        </p:nvSpPr>
        <p:spPr>
          <a:xfrm>
            <a:off x="8222814" y="4267137"/>
            <a:ext cx="1138835" cy="889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7490"/>
            <a:r>
              <a:rPr lang="en-GB" sz="5180" spc="-78" dirty="0">
                <a:solidFill>
                  <a:schemeClr val="bg1">
                    <a:lumMod val="50000"/>
                  </a:schemeClr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04</a:t>
            </a:r>
            <a:endParaRPr lang="en-GB" sz="5180" spc="-78" dirty="0">
              <a:solidFill>
                <a:schemeClr val="bg1">
                  <a:lumMod val="50000"/>
                </a:schemeClr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grpSp>
        <p:nvGrpSpPr>
          <p:cNvPr id="14" name="Group 51"/>
          <p:cNvGrpSpPr/>
          <p:nvPr/>
        </p:nvGrpSpPr>
        <p:grpSpPr>
          <a:xfrm>
            <a:off x="5744195" y="2484788"/>
            <a:ext cx="417640" cy="325601"/>
            <a:chOff x="2579688" y="1436688"/>
            <a:chExt cx="669925" cy="522288"/>
          </a:xfrm>
          <a:solidFill>
            <a:srgbClr val="FFFFFF"/>
          </a:solidFill>
        </p:grpSpPr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2667000" y="1685926"/>
              <a:ext cx="98425" cy="98425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4 h 32"/>
                <a:gd name="T12" fmla="*/ 8 w 32"/>
                <a:gd name="T13" fmla="*/ 16 h 32"/>
                <a:gd name="T14" fmla="*/ 16 w 32"/>
                <a:gd name="T15" fmla="*/ 8 h 32"/>
                <a:gd name="T16" fmla="*/ 24 w 32"/>
                <a:gd name="T17" fmla="*/ 16 h 32"/>
                <a:gd name="T18" fmla="*/ 16 w 32"/>
                <a:gd name="T1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4"/>
                  </a:moveTo>
                  <a:cubicBezTo>
                    <a:pt x="12" y="24"/>
                    <a:pt x="8" y="21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21" y="8"/>
                    <a:pt x="24" y="12"/>
                    <a:pt x="24" y="16"/>
                  </a:cubicBezTo>
                  <a:cubicBezTo>
                    <a:pt x="24" y="21"/>
                    <a:pt x="21" y="24"/>
                    <a:pt x="1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063875" y="1685926"/>
              <a:ext cx="98425" cy="98425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4 h 32"/>
                <a:gd name="T12" fmla="*/ 8 w 32"/>
                <a:gd name="T13" fmla="*/ 16 h 32"/>
                <a:gd name="T14" fmla="*/ 16 w 32"/>
                <a:gd name="T15" fmla="*/ 8 h 32"/>
                <a:gd name="T16" fmla="*/ 24 w 32"/>
                <a:gd name="T17" fmla="*/ 16 h 32"/>
                <a:gd name="T18" fmla="*/ 16 w 32"/>
                <a:gd name="T1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4"/>
                  </a:moveTo>
                  <a:cubicBezTo>
                    <a:pt x="12" y="24"/>
                    <a:pt x="8" y="21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21" y="8"/>
                    <a:pt x="24" y="12"/>
                    <a:pt x="24" y="16"/>
                  </a:cubicBezTo>
                  <a:cubicBezTo>
                    <a:pt x="24" y="21"/>
                    <a:pt x="21" y="24"/>
                    <a:pt x="1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2579688" y="1436688"/>
              <a:ext cx="669925" cy="522288"/>
            </a:xfrm>
            <a:custGeom>
              <a:avLst/>
              <a:gdLst>
                <a:gd name="T0" fmla="*/ 189 w 216"/>
                <a:gd name="T1" fmla="*/ 48 h 168"/>
                <a:gd name="T2" fmla="*/ 182 w 216"/>
                <a:gd name="T3" fmla="*/ 16 h 168"/>
                <a:gd name="T4" fmla="*/ 160 w 216"/>
                <a:gd name="T5" fmla="*/ 0 h 168"/>
                <a:gd name="T6" fmla="*/ 56 w 216"/>
                <a:gd name="T7" fmla="*/ 0 h 168"/>
                <a:gd name="T8" fmla="*/ 36 w 216"/>
                <a:gd name="T9" fmla="*/ 16 h 168"/>
                <a:gd name="T10" fmla="*/ 28 w 216"/>
                <a:gd name="T11" fmla="*/ 48 h 168"/>
                <a:gd name="T12" fmla="*/ 0 w 216"/>
                <a:gd name="T13" fmla="*/ 48 h 168"/>
                <a:gd name="T14" fmla="*/ 0 w 216"/>
                <a:gd name="T15" fmla="*/ 56 h 168"/>
                <a:gd name="T16" fmla="*/ 27 w 216"/>
                <a:gd name="T17" fmla="*/ 56 h 168"/>
                <a:gd name="T18" fmla="*/ 27 w 216"/>
                <a:gd name="T19" fmla="*/ 57 h 168"/>
                <a:gd name="T20" fmla="*/ 4 w 216"/>
                <a:gd name="T21" fmla="*/ 80 h 168"/>
                <a:gd name="T22" fmla="*/ 4 w 216"/>
                <a:gd name="T23" fmla="*/ 136 h 168"/>
                <a:gd name="T24" fmla="*/ 16 w 216"/>
                <a:gd name="T25" fmla="*/ 136 h 168"/>
                <a:gd name="T26" fmla="*/ 16 w 216"/>
                <a:gd name="T27" fmla="*/ 148 h 168"/>
                <a:gd name="T28" fmla="*/ 36 w 216"/>
                <a:gd name="T29" fmla="*/ 168 h 168"/>
                <a:gd name="T30" fmla="*/ 56 w 216"/>
                <a:gd name="T31" fmla="*/ 148 h 168"/>
                <a:gd name="T32" fmla="*/ 56 w 216"/>
                <a:gd name="T33" fmla="*/ 136 h 168"/>
                <a:gd name="T34" fmla="*/ 160 w 216"/>
                <a:gd name="T35" fmla="*/ 136 h 168"/>
                <a:gd name="T36" fmla="*/ 160 w 216"/>
                <a:gd name="T37" fmla="*/ 148 h 168"/>
                <a:gd name="T38" fmla="*/ 180 w 216"/>
                <a:gd name="T39" fmla="*/ 168 h 168"/>
                <a:gd name="T40" fmla="*/ 200 w 216"/>
                <a:gd name="T41" fmla="*/ 148 h 168"/>
                <a:gd name="T42" fmla="*/ 200 w 216"/>
                <a:gd name="T43" fmla="*/ 136 h 168"/>
                <a:gd name="T44" fmla="*/ 212 w 216"/>
                <a:gd name="T45" fmla="*/ 136 h 168"/>
                <a:gd name="T46" fmla="*/ 212 w 216"/>
                <a:gd name="T47" fmla="*/ 80 h 168"/>
                <a:gd name="T48" fmla="*/ 191 w 216"/>
                <a:gd name="T49" fmla="*/ 57 h 168"/>
                <a:gd name="T50" fmla="*/ 191 w 216"/>
                <a:gd name="T51" fmla="*/ 56 h 168"/>
                <a:gd name="T52" fmla="*/ 216 w 216"/>
                <a:gd name="T53" fmla="*/ 56 h 168"/>
                <a:gd name="T54" fmla="*/ 216 w 216"/>
                <a:gd name="T55" fmla="*/ 48 h 168"/>
                <a:gd name="T56" fmla="*/ 189 w 216"/>
                <a:gd name="T57" fmla="*/ 48 h 168"/>
                <a:gd name="T58" fmla="*/ 43 w 216"/>
                <a:gd name="T59" fmla="*/ 19 h 168"/>
                <a:gd name="T60" fmla="*/ 56 w 216"/>
                <a:gd name="T61" fmla="*/ 8 h 168"/>
                <a:gd name="T62" fmla="*/ 160 w 216"/>
                <a:gd name="T63" fmla="*/ 8 h 168"/>
                <a:gd name="T64" fmla="*/ 174 w 216"/>
                <a:gd name="T65" fmla="*/ 18 h 168"/>
                <a:gd name="T66" fmla="*/ 183 w 216"/>
                <a:gd name="T67" fmla="*/ 56 h 168"/>
                <a:gd name="T68" fmla="*/ 35 w 216"/>
                <a:gd name="T69" fmla="*/ 56 h 168"/>
                <a:gd name="T70" fmla="*/ 43 w 216"/>
                <a:gd name="T71" fmla="*/ 19 h 168"/>
                <a:gd name="T72" fmla="*/ 48 w 216"/>
                <a:gd name="T73" fmla="*/ 148 h 168"/>
                <a:gd name="T74" fmla="*/ 36 w 216"/>
                <a:gd name="T75" fmla="*/ 160 h 168"/>
                <a:gd name="T76" fmla="*/ 24 w 216"/>
                <a:gd name="T77" fmla="*/ 148 h 168"/>
                <a:gd name="T78" fmla="*/ 24 w 216"/>
                <a:gd name="T79" fmla="*/ 136 h 168"/>
                <a:gd name="T80" fmla="*/ 48 w 216"/>
                <a:gd name="T81" fmla="*/ 136 h 168"/>
                <a:gd name="T82" fmla="*/ 48 w 216"/>
                <a:gd name="T83" fmla="*/ 148 h 168"/>
                <a:gd name="T84" fmla="*/ 192 w 216"/>
                <a:gd name="T85" fmla="*/ 148 h 168"/>
                <a:gd name="T86" fmla="*/ 180 w 216"/>
                <a:gd name="T87" fmla="*/ 160 h 168"/>
                <a:gd name="T88" fmla="*/ 168 w 216"/>
                <a:gd name="T89" fmla="*/ 148 h 168"/>
                <a:gd name="T90" fmla="*/ 168 w 216"/>
                <a:gd name="T91" fmla="*/ 136 h 168"/>
                <a:gd name="T92" fmla="*/ 192 w 216"/>
                <a:gd name="T93" fmla="*/ 136 h 168"/>
                <a:gd name="T94" fmla="*/ 192 w 216"/>
                <a:gd name="T95" fmla="*/ 148 h 168"/>
                <a:gd name="T96" fmla="*/ 204 w 216"/>
                <a:gd name="T97" fmla="*/ 80 h 168"/>
                <a:gd name="T98" fmla="*/ 204 w 216"/>
                <a:gd name="T99" fmla="*/ 128 h 168"/>
                <a:gd name="T100" fmla="*/ 200 w 216"/>
                <a:gd name="T101" fmla="*/ 128 h 168"/>
                <a:gd name="T102" fmla="*/ 160 w 216"/>
                <a:gd name="T103" fmla="*/ 128 h 168"/>
                <a:gd name="T104" fmla="*/ 56 w 216"/>
                <a:gd name="T105" fmla="*/ 128 h 168"/>
                <a:gd name="T106" fmla="*/ 16 w 216"/>
                <a:gd name="T107" fmla="*/ 128 h 168"/>
                <a:gd name="T108" fmla="*/ 12 w 216"/>
                <a:gd name="T109" fmla="*/ 128 h 168"/>
                <a:gd name="T110" fmla="*/ 12 w 216"/>
                <a:gd name="T111" fmla="*/ 80 h 168"/>
                <a:gd name="T112" fmla="*/ 28 w 216"/>
                <a:gd name="T113" fmla="*/ 64 h 168"/>
                <a:gd name="T114" fmla="*/ 188 w 216"/>
                <a:gd name="T115" fmla="*/ 64 h 168"/>
                <a:gd name="T116" fmla="*/ 204 w 216"/>
                <a:gd name="T117" fmla="*/ 8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6" h="168">
                  <a:moveTo>
                    <a:pt x="189" y="48"/>
                  </a:moveTo>
                  <a:cubicBezTo>
                    <a:pt x="182" y="16"/>
                    <a:pt x="182" y="16"/>
                    <a:pt x="182" y="16"/>
                  </a:cubicBezTo>
                  <a:cubicBezTo>
                    <a:pt x="179" y="6"/>
                    <a:pt x="172" y="0"/>
                    <a:pt x="160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39" y="6"/>
                    <a:pt x="36" y="16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14" y="58"/>
                    <a:pt x="4" y="68"/>
                    <a:pt x="4" y="80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6" y="159"/>
                    <a:pt x="25" y="168"/>
                    <a:pt x="36" y="168"/>
                  </a:cubicBezTo>
                  <a:cubicBezTo>
                    <a:pt x="48" y="168"/>
                    <a:pt x="56" y="159"/>
                    <a:pt x="56" y="148"/>
                  </a:cubicBezTo>
                  <a:cubicBezTo>
                    <a:pt x="56" y="136"/>
                    <a:pt x="56" y="136"/>
                    <a:pt x="56" y="136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60" y="148"/>
                    <a:pt x="160" y="148"/>
                    <a:pt x="160" y="148"/>
                  </a:cubicBezTo>
                  <a:cubicBezTo>
                    <a:pt x="160" y="159"/>
                    <a:pt x="169" y="168"/>
                    <a:pt x="180" y="168"/>
                  </a:cubicBezTo>
                  <a:cubicBezTo>
                    <a:pt x="192" y="168"/>
                    <a:pt x="200" y="159"/>
                    <a:pt x="200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212" y="136"/>
                    <a:pt x="212" y="136"/>
                    <a:pt x="212" y="136"/>
                  </a:cubicBezTo>
                  <a:cubicBezTo>
                    <a:pt x="212" y="80"/>
                    <a:pt x="212" y="80"/>
                    <a:pt x="212" y="80"/>
                  </a:cubicBezTo>
                  <a:cubicBezTo>
                    <a:pt x="212" y="68"/>
                    <a:pt x="203" y="58"/>
                    <a:pt x="191" y="57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6" y="56"/>
                    <a:pt x="216" y="56"/>
                    <a:pt x="216" y="56"/>
                  </a:cubicBezTo>
                  <a:cubicBezTo>
                    <a:pt x="216" y="48"/>
                    <a:pt x="216" y="48"/>
                    <a:pt x="216" y="48"/>
                  </a:cubicBezTo>
                  <a:lnTo>
                    <a:pt x="189" y="48"/>
                  </a:lnTo>
                  <a:close/>
                  <a:moveTo>
                    <a:pt x="43" y="19"/>
                  </a:moveTo>
                  <a:cubicBezTo>
                    <a:pt x="46" y="11"/>
                    <a:pt x="50" y="8"/>
                    <a:pt x="56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8" y="8"/>
                    <a:pt x="172" y="11"/>
                    <a:pt x="174" y="18"/>
                  </a:cubicBezTo>
                  <a:cubicBezTo>
                    <a:pt x="183" y="56"/>
                    <a:pt x="183" y="56"/>
                    <a:pt x="183" y="56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43" y="19"/>
                  </a:lnTo>
                  <a:close/>
                  <a:moveTo>
                    <a:pt x="48" y="148"/>
                  </a:moveTo>
                  <a:cubicBezTo>
                    <a:pt x="48" y="155"/>
                    <a:pt x="43" y="160"/>
                    <a:pt x="36" y="160"/>
                  </a:cubicBezTo>
                  <a:cubicBezTo>
                    <a:pt x="30" y="160"/>
                    <a:pt x="24" y="155"/>
                    <a:pt x="24" y="148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48" y="136"/>
                    <a:pt x="48" y="136"/>
                    <a:pt x="48" y="136"/>
                  </a:cubicBezTo>
                  <a:lnTo>
                    <a:pt x="48" y="148"/>
                  </a:lnTo>
                  <a:close/>
                  <a:moveTo>
                    <a:pt x="192" y="148"/>
                  </a:moveTo>
                  <a:cubicBezTo>
                    <a:pt x="192" y="155"/>
                    <a:pt x="187" y="160"/>
                    <a:pt x="180" y="160"/>
                  </a:cubicBezTo>
                  <a:cubicBezTo>
                    <a:pt x="174" y="160"/>
                    <a:pt x="168" y="155"/>
                    <a:pt x="168" y="148"/>
                  </a:cubicBezTo>
                  <a:cubicBezTo>
                    <a:pt x="168" y="136"/>
                    <a:pt x="168" y="136"/>
                    <a:pt x="168" y="136"/>
                  </a:cubicBezTo>
                  <a:cubicBezTo>
                    <a:pt x="192" y="136"/>
                    <a:pt x="192" y="136"/>
                    <a:pt x="192" y="136"/>
                  </a:cubicBezTo>
                  <a:lnTo>
                    <a:pt x="192" y="148"/>
                  </a:lnTo>
                  <a:close/>
                  <a:moveTo>
                    <a:pt x="204" y="80"/>
                  </a:moveTo>
                  <a:cubicBezTo>
                    <a:pt x="204" y="128"/>
                    <a:pt x="204" y="128"/>
                    <a:pt x="204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60" y="128"/>
                    <a:pt x="160" y="128"/>
                    <a:pt x="160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2"/>
                    <a:pt x="20" y="64"/>
                    <a:pt x="28" y="64"/>
                  </a:cubicBezTo>
                  <a:cubicBezTo>
                    <a:pt x="188" y="64"/>
                    <a:pt x="188" y="64"/>
                    <a:pt x="188" y="64"/>
                  </a:cubicBezTo>
                  <a:cubicBezTo>
                    <a:pt x="197" y="64"/>
                    <a:pt x="204" y="72"/>
                    <a:pt x="20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18" name="Freeform 6"/>
          <p:cNvSpPr>
            <a:spLocks noEditPoints="1"/>
          </p:cNvSpPr>
          <p:nvPr/>
        </p:nvSpPr>
        <p:spPr bwMode="auto">
          <a:xfrm>
            <a:off x="7448586" y="3823655"/>
            <a:ext cx="390539" cy="460162"/>
          </a:xfrm>
          <a:custGeom>
            <a:avLst/>
            <a:gdLst>
              <a:gd name="T0" fmla="*/ 120 w 184"/>
              <a:gd name="T1" fmla="*/ 118 h 216"/>
              <a:gd name="T2" fmla="*/ 96 w 184"/>
              <a:gd name="T3" fmla="*/ 104 h 216"/>
              <a:gd name="T4" fmla="*/ 96 w 184"/>
              <a:gd name="T5" fmla="*/ 55 h 216"/>
              <a:gd name="T6" fmla="*/ 120 w 184"/>
              <a:gd name="T7" fmla="*/ 28 h 216"/>
              <a:gd name="T8" fmla="*/ 92 w 184"/>
              <a:gd name="T9" fmla="*/ 0 h 216"/>
              <a:gd name="T10" fmla="*/ 64 w 184"/>
              <a:gd name="T11" fmla="*/ 28 h 216"/>
              <a:gd name="T12" fmla="*/ 88 w 184"/>
              <a:gd name="T13" fmla="*/ 55 h 216"/>
              <a:gd name="T14" fmla="*/ 88 w 184"/>
              <a:gd name="T15" fmla="*/ 99 h 216"/>
              <a:gd name="T16" fmla="*/ 64 w 184"/>
              <a:gd name="T17" fmla="*/ 86 h 216"/>
              <a:gd name="T18" fmla="*/ 0 w 184"/>
              <a:gd name="T19" fmla="*/ 112 h 216"/>
              <a:gd name="T20" fmla="*/ 0 w 184"/>
              <a:gd name="T21" fmla="*/ 210 h 216"/>
              <a:gd name="T22" fmla="*/ 64 w 184"/>
              <a:gd name="T23" fmla="*/ 184 h 216"/>
              <a:gd name="T24" fmla="*/ 120 w 184"/>
              <a:gd name="T25" fmla="*/ 216 h 216"/>
              <a:gd name="T26" fmla="*/ 184 w 184"/>
              <a:gd name="T27" fmla="*/ 184 h 216"/>
              <a:gd name="T28" fmla="*/ 184 w 184"/>
              <a:gd name="T29" fmla="*/ 86 h 216"/>
              <a:gd name="T30" fmla="*/ 120 w 184"/>
              <a:gd name="T31" fmla="*/ 118 h 216"/>
              <a:gd name="T32" fmla="*/ 56 w 184"/>
              <a:gd name="T33" fmla="*/ 178 h 216"/>
              <a:gd name="T34" fmla="*/ 8 w 184"/>
              <a:gd name="T35" fmla="*/ 198 h 216"/>
              <a:gd name="T36" fmla="*/ 8 w 184"/>
              <a:gd name="T37" fmla="*/ 117 h 216"/>
              <a:gd name="T38" fmla="*/ 56 w 184"/>
              <a:gd name="T39" fmla="*/ 98 h 216"/>
              <a:gd name="T40" fmla="*/ 56 w 184"/>
              <a:gd name="T41" fmla="*/ 178 h 216"/>
              <a:gd name="T42" fmla="*/ 72 w 184"/>
              <a:gd name="T43" fmla="*/ 28 h 216"/>
              <a:gd name="T44" fmla="*/ 92 w 184"/>
              <a:gd name="T45" fmla="*/ 8 h 216"/>
              <a:gd name="T46" fmla="*/ 112 w 184"/>
              <a:gd name="T47" fmla="*/ 28 h 216"/>
              <a:gd name="T48" fmla="*/ 92 w 184"/>
              <a:gd name="T49" fmla="*/ 48 h 216"/>
              <a:gd name="T50" fmla="*/ 72 w 184"/>
              <a:gd name="T51" fmla="*/ 28 h 216"/>
              <a:gd name="T52" fmla="*/ 120 w 184"/>
              <a:gd name="T53" fmla="*/ 207 h 216"/>
              <a:gd name="T54" fmla="*/ 64 w 184"/>
              <a:gd name="T55" fmla="*/ 175 h 216"/>
              <a:gd name="T56" fmla="*/ 64 w 184"/>
              <a:gd name="T57" fmla="*/ 95 h 216"/>
              <a:gd name="T58" fmla="*/ 88 w 184"/>
              <a:gd name="T59" fmla="*/ 108 h 216"/>
              <a:gd name="T60" fmla="*/ 88 w 184"/>
              <a:gd name="T61" fmla="*/ 144 h 216"/>
              <a:gd name="T62" fmla="*/ 96 w 184"/>
              <a:gd name="T63" fmla="*/ 144 h 216"/>
              <a:gd name="T64" fmla="*/ 96 w 184"/>
              <a:gd name="T65" fmla="*/ 113 h 216"/>
              <a:gd name="T66" fmla="*/ 120 w 184"/>
              <a:gd name="T67" fmla="*/ 127 h 216"/>
              <a:gd name="T68" fmla="*/ 120 w 184"/>
              <a:gd name="T69" fmla="*/ 207 h 216"/>
              <a:gd name="T70" fmla="*/ 176 w 184"/>
              <a:gd name="T71" fmla="*/ 179 h 216"/>
              <a:gd name="T72" fmla="*/ 128 w 184"/>
              <a:gd name="T73" fmla="*/ 203 h 216"/>
              <a:gd name="T74" fmla="*/ 128 w 184"/>
              <a:gd name="T75" fmla="*/ 123 h 216"/>
              <a:gd name="T76" fmla="*/ 176 w 184"/>
              <a:gd name="T77" fmla="*/ 99 h 216"/>
              <a:gd name="T78" fmla="*/ 176 w 184"/>
              <a:gd name="T79" fmla="*/ 179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4" h="216">
                <a:moveTo>
                  <a:pt x="120" y="118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55"/>
                  <a:pt x="96" y="55"/>
                  <a:pt x="96" y="55"/>
                </a:cubicBezTo>
                <a:cubicBezTo>
                  <a:pt x="109" y="53"/>
                  <a:pt x="120" y="42"/>
                  <a:pt x="120" y="28"/>
                </a:cubicBezTo>
                <a:cubicBezTo>
                  <a:pt x="120" y="12"/>
                  <a:pt x="107" y="0"/>
                  <a:pt x="92" y="0"/>
                </a:cubicBezTo>
                <a:cubicBezTo>
                  <a:pt x="76" y="0"/>
                  <a:pt x="64" y="12"/>
                  <a:pt x="64" y="28"/>
                </a:cubicBezTo>
                <a:cubicBezTo>
                  <a:pt x="64" y="42"/>
                  <a:pt x="74" y="54"/>
                  <a:pt x="88" y="55"/>
                </a:cubicBezTo>
                <a:cubicBezTo>
                  <a:pt x="88" y="99"/>
                  <a:pt x="88" y="99"/>
                  <a:pt x="88" y="99"/>
                </a:cubicBezTo>
                <a:cubicBezTo>
                  <a:pt x="64" y="86"/>
                  <a:pt x="64" y="86"/>
                  <a:pt x="64" y="8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210"/>
                  <a:pt x="0" y="210"/>
                  <a:pt x="0" y="210"/>
                </a:cubicBezTo>
                <a:cubicBezTo>
                  <a:pt x="64" y="184"/>
                  <a:pt x="64" y="184"/>
                  <a:pt x="64" y="184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84" y="184"/>
                  <a:pt x="184" y="184"/>
                  <a:pt x="184" y="184"/>
                </a:cubicBezTo>
                <a:cubicBezTo>
                  <a:pt x="184" y="86"/>
                  <a:pt x="184" y="86"/>
                  <a:pt x="184" y="86"/>
                </a:cubicBezTo>
                <a:lnTo>
                  <a:pt x="120" y="118"/>
                </a:lnTo>
                <a:close/>
                <a:moveTo>
                  <a:pt x="56" y="178"/>
                </a:moveTo>
                <a:cubicBezTo>
                  <a:pt x="8" y="198"/>
                  <a:pt x="8" y="198"/>
                  <a:pt x="8" y="198"/>
                </a:cubicBezTo>
                <a:cubicBezTo>
                  <a:pt x="8" y="117"/>
                  <a:pt x="8" y="117"/>
                  <a:pt x="8" y="117"/>
                </a:cubicBezTo>
                <a:cubicBezTo>
                  <a:pt x="56" y="98"/>
                  <a:pt x="56" y="98"/>
                  <a:pt x="56" y="98"/>
                </a:cubicBezTo>
                <a:lnTo>
                  <a:pt x="56" y="178"/>
                </a:lnTo>
                <a:close/>
                <a:moveTo>
                  <a:pt x="72" y="28"/>
                </a:moveTo>
                <a:cubicBezTo>
                  <a:pt x="72" y="17"/>
                  <a:pt x="81" y="8"/>
                  <a:pt x="92" y="8"/>
                </a:cubicBezTo>
                <a:cubicBezTo>
                  <a:pt x="103" y="8"/>
                  <a:pt x="112" y="17"/>
                  <a:pt x="112" y="28"/>
                </a:cubicBezTo>
                <a:cubicBezTo>
                  <a:pt x="112" y="39"/>
                  <a:pt x="103" y="48"/>
                  <a:pt x="92" y="48"/>
                </a:cubicBezTo>
                <a:cubicBezTo>
                  <a:pt x="81" y="48"/>
                  <a:pt x="72" y="39"/>
                  <a:pt x="72" y="28"/>
                </a:cubicBezTo>
                <a:close/>
                <a:moveTo>
                  <a:pt x="120" y="207"/>
                </a:moveTo>
                <a:cubicBezTo>
                  <a:pt x="64" y="175"/>
                  <a:pt x="64" y="175"/>
                  <a:pt x="64" y="175"/>
                </a:cubicBezTo>
                <a:cubicBezTo>
                  <a:pt x="64" y="95"/>
                  <a:pt x="64" y="95"/>
                  <a:pt x="64" y="95"/>
                </a:cubicBezTo>
                <a:cubicBezTo>
                  <a:pt x="88" y="108"/>
                  <a:pt x="88" y="108"/>
                  <a:pt x="88" y="108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120" y="127"/>
                  <a:pt x="120" y="127"/>
                  <a:pt x="120" y="127"/>
                </a:cubicBezTo>
                <a:lnTo>
                  <a:pt x="120" y="207"/>
                </a:lnTo>
                <a:close/>
                <a:moveTo>
                  <a:pt x="176" y="179"/>
                </a:moveTo>
                <a:cubicBezTo>
                  <a:pt x="128" y="203"/>
                  <a:pt x="128" y="203"/>
                  <a:pt x="128" y="203"/>
                </a:cubicBezTo>
                <a:cubicBezTo>
                  <a:pt x="128" y="123"/>
                  <a:pt x="128" y="123"/>
                  <a:pt x="128" y="123"/>
                </a:cubicBezTo>
                <a:cubicBezTo>
                  <a:pt x="176" y="99"/>
                  <a:pt x="176" y="99"/>
                  <a:pt x="176" y="99"/>
                </a:cubicBezTo>
                <a:lnTo>
                  <a:pt x="176" y="1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250" kern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grpSp>
        <p:nvGrpSpPr>
          <p:cNvPr id="19" name="Group 56"/>
          <p:cNvGrpSpPr/>
          <p:nvPr/>
        </p:nvGrpSpPr>
        <p:grpSpPr>
          <a:xfrm>
            <a:off x="5995301" y="5485144"/>
            <a:ext cx="333068" cy="500670"/>
            <a:chOff x="5229225" y="1319213"/>
            <a:chExt cx="495300" cy="744538"/>
          </a:xfrm>
          <a:solidFill>
            <a:srgbClr val="FFFFFF"/>
          </a:solidFill>
        </p:grpSpPr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5414963" y="1492251"/>
              <a:ext cx="123825" cy="125413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32 h 40"/>
                <a:gd name="T12" fmla="*/ 8 w 40"/>
                <a:gd name="T13" fmla="*/ 20 h 40"/>
                <a:gd name="T14" fmla="*/ 20 w 40"/>
                <a:gd name="T15" fmla="*/ 8 h 40"/>
                <a:gd name="T16" fmla="*/ 32 w 40"/>
                <a:gd name="T17" fmla="*/ 20 h 40"/>
                <a:gd name="T18" fmla="*/ 20 w 40"/>
                <a:gd name="T19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lose/>
                  <a:moveTo>
                    <a:pt x="20" y="32"/>
                  </a:moveTo>
                  <a:cubicBezTo>
                    <a:pt x="14" y="32"/>
                    <a:pt x="8" y="26"/>
                    <a:pt x="8" y="20"/>
                  </a:cubicBezTo>
                  <a:cubicBezTo>
                    <a:pt x="8" y="13"/>
                    <a:pt x="14" y="8"/>
                    <a:pt x="20" y="8"/>
                  </a:cubicBezTo>
                  <a:cubicBezTo>
                    <a:pt x="27" y="8"/>
                    <a:pt x="32" y="13"/>
                    <a:pt x="32" y="20"/>
                  </a:cubicBezTo>
                  <a:cubicBezTo>
                    <a:pt x="32" y="26"/>
                    <a:pt x="27" y="32"/>
                    <a:pt x="2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5229225" y="1319213"/>
              <a:ext cx="495300" cy="595313"/>
            </a:xfrm>
            <a:custGeom>
              <a:avLst/>
              <a:gdLst>
                <a:gd name="T0" fmla="*/ 120 w 160"/>
                <a:gd name="T1" fmla="*/ 142 h 192"/>
                <a:gd name="T2" fmla="*/ 120 w 160"/>
                <a:gd name="T3" fmla="*/ 68 h 192"/>
                <a:gd name="T4" fmla="*/ 80 w 160"/>
                <a:gd name="T5" fmla="*/ 0 h 192"/>
                <a:gd name="T6" fmla="*/ 40 w 160"/>
                <a:gd name="T7" fmla="*/ 68 h 192"/>
                <a:gd name="T8" fmla="*/ 40 w 160"/>
                <a:gd name="T9" fmla="*/ 142 h 192"/>
                <a:gd name="T10" fmla="*/ 0 w 160"/>
                <a:gd name="T11" fmla="*/ 192 h 192"/>
                <a:gd name="T12" fmla="*/ 40 w 160"/>
                <a:gd name="T13" fmla="*/ 192 h 192"/>
                <a:gd name="T14" fmla="*/ 48 w 160"/>
                <a:gd name="T15" fmla="*/ 192 h 192"/>
                <a:gd name="T16" fmla="*/ 80 w 160"/>
                <a:gd name="T17" fmla="*/ 192 h 192"/>
                <a:gd name="T18" fmla="*/ 112 w 160"/>
                <a:gd name="T19" fmla="*/ 192 h 192"/>
                <a:gd name="T20" fmla="*/ 120 w 160"/>
                <a:gd name="T21" fmla="*/ 192 h 192"/>
                <a:gd name="T22" fmla="*/ 160 w 160"/>
                <a:gd name="T23" fmla="*/ 192 h 192"/>
                <a:gd name="T24" fmla="*/ 120 w 160"/>
                <a:gd name="T25" fmla="*/ 142 h 192"/>
                <a:gd name="T26" fmla="*/ 40 w 160"/>
                <a:gd name="T27" fmla="*/ 184 h 192"/>
                <a:gd name="T28" fmla="*/ 17 w 160"/>
                <a:gd name="T29" fmla="*/ 184 h 192"/>
                <a:gd name="T30" fmla="*/ 40 w 160"/>
                <a:gd name="T31" fmla="*/ 155 h 192"/>
                <a:gd name="T32" fmla="*/ 40 w 160"/>
                <a:gd name="T33" fmla="*/ 184 h 192"/>
                <a:gd name="T34" fmla="*/ 112 w 160"/>
                <a:gd name="T35" fmla="*/ 184 h 192"/>
                <a:gd name="T36" fmla="*/ 80 w 160"/>
                <a:gd name="T37" fmla="*/ 184 h 192"/>
                <a:gd name="T38" fmla="*/ 48 w 160"/>
                <a:gd name="T39" fmla="*/ 184 h 192"/>
                <a:gd name="T40" fmla="*/ 48 w 160"/>
                <a:gd name="T41" fmla="*/ 68 h 192"/>
                <a:gd name="T42" fmla="*/ 80 w 160"/>
                <a:gd name="T43" fmla="*/ 9 h 192"/>
                <a:gd name="T44" fmla="*/ 112 w 160"/>
                <a:gd name="T45" fmla="*/ 68 h 192"/>
                <a:gd name="T46" fmla="*/ 112 w 160"/>
                <a:gd name="T47" fmla="*/ 132 h 192"/>
                <a:gd name="T48" fmla="*/ 112 w 160"/>
                <a:gd name="T49" fmla="*/ 184 h 192"/>
                <a:gd name="T50" fmla="*/ 120 w 160"/>
                <a:gd name="T51" fmla="*/ 155 h 192"/>
                <a:gd name="T52" fmla="*/ 144 w 160"/>
                <a:gd name="T53" fmla="*/ 184 h 192"/>
                <a:gd name="T54" fmla="*/ 120 w 160"/>
                <a:gd name="T55" fmla="*/ 184 h 192"/>
                <a:gd name="T56" fmla="*/ 120 w 160"/>
                <a:gd name="T57" fmla="*/ 15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0" h="192">
                  <a:moveTo>
                    <a:pt x="120" y="142"/>
                  </a:moveTo>
                  <a:cubicBezTo>
                    <a:pt x="120" y="113"/>
                    <a:pt x="120" y="80"/>
                    <a:pt x="120" y="68"/>
                  </a:cubicBezTo>
                  <a:cubicBezTo>
                    <a:pt x="120" y="46"/>
                    <a:pt x="106" y="15"/>
                    <a:pt x="80" y="0"/>
                  </a:cubicBezTo>
                  <a:cubicBezTo>
                    <a:pt x="55" y="15"/>
                    <a:pt x="40" y="46"/>
                    <a:pt x="40" y="68"/>
                  </a:cubicBezTo>
                  <a:cubicBezTo>
                    <a:pt x="40" y="80"/>
                    <a:pt x="40" y="113"/>
                    <a:pt x="40" y="14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40" y="192"/>
                    <a:pt x="40" y="192"/>
                    <a:pt x="40" y="192"/>
                  </a:cubicBezTo>
                  <a:cubicBezTo>
                    <a:pt x="48" y="192"/>
                    <a:pt x="48" y="192"/>
                    <a:pt x="48" y="192"/>
                  </a:cubicBezTo>
                  <a:cubicBezTo>
                    <a:pt x="80" y="192"/>
                    <a:pt x="80" y="192"/>
                    <a:pt x="80" y="192"/>
                  </a:cubicBezTo>
                  <a:cubicBezTo>
                    <a:pt x="112" y="192"/>
                    <a:pt x="112" y="192"/>
                    <a:pt x="112" y="192"/>
                  </a:cubicBezTo>
                  <a:cubicBezTo>
                    <a:pt x="120" y="192"/>
                    <a:pt x="120" y="192"/>
                    <a:pt x="120" y="192"/>
                  </a:cubicBezTo>
                  <a:cubicBezTo>
                    <a:pt x="160" y="192"/>
                    <a:pt x="160" y="192"/>
                    <a:pt x="160" y="192"/>
                  </a:cubicBezTo>
                  <a:lnTo>
                    <a:pt x="120" y="142"/>
                  </a:lnTo>
                  <a:close/>
                  <a:moveTo>
                    <a:pt x="40" y="184"/>
                  </a:moveTo>
                  <a:cubicBezTo>
                    <a:pt x="17" y="184"/>
                    <a:pt x="17" y="184"/>
                    <a:pt x="17" y="184"/>
                  </a:cubicBezTo>
                  <a:cubicBezTo>
                    <a:pt x="40" y="155"/>
                    <a:pt x="40" y="155"/>
                    <a:pt x="40" y="155"/>
                  </a:cubicBezTo>
                  <a:lnTo>
                    <a:pt x="40" y="184"/>
                  </a:lnTo>
                  <a:close/>
                  <a:moveTo>
                    <a:pt x="112" y="184"/>
                  </a:moveTo>
                  <a:cubicBezTo>
                    <a:pt x="80" y="184"/>
                    <a:pt x="80" y="184"/>
                    <a:pt x="80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50"/>
                    <a:pt x="60" y="24"/>
                    <a:pt x="80" y="9"/>
                  </a:cubicBezTo>
                  <a:cubicBezTo>
                    <a:pt x="101" y="24"/>
                    <a:pt x="112" y="50"/>
                    <a:pt x="112" y="68"/>
                  </a:cubicBezTo>
                  <a:cubicBezTo>
                    <a:pt x="112" y="132"/>
                    <a:pt x="112" y="132"/>
                    <a:pt x="112" y="132"/>
                  </a:cubicBezTo>
                  <a:lnTo>
                    <a:pt x="112" y="184"/>
                  </a:lnTo>
                  <a:close/>
                  <a:moveTo>
                    <a:pt x="120" y="155"/>
                  </a:moveTo>
                  <a:cubicBezTo>
                    <a:pt x="144" y="184"/>
                    <a:pt x="144" y="184"/>
                    <a:pt x="144" y="18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0" y="177"/>
                    <a:pt x="120" y="167"/>
                    <a:pt x="12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>
              <a:off x="5464175" y="1939926"/>
              <a:ext cx="254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3" name="Rectangle 14"/>
            <p:cNvSpPr>
              <a:spLocks noChangeArrowheads="1"/>
            </p:cNvSpPr>
            <p:nvPr/>
          </p:nvSpPr>
          <p:spPr bwMode="auto">
            <a:xfrm>
              <a:off x="5526088" y="1939926"/>
              <a:ext cx="2540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4" name="Rectangle 15"/>
            <p:cNvSpPr>
              <a:spLocks noChangeArrowheads="1"/>
            </p:cNvSpPr>
            <p:nvPr/>
          </p:nvSpPr>
          <p:spPr bwMode="auto">
            <a:xfrm>
              <a:off x="5402263" y="1939926"/>
              <a:ext cx="23813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</p:grpSp>
      <p:grpSp>
        <p:nvGrpSpPr>
          <p:cNvPr id="25" name="Group 62"/>
          <p:cNvGrpSpPr/>
          <p:nvPr/>
        </p:nvGrpSpPr>
        <p:grpSpPr>
          <a:xfrm>
            <a:off x="4439076" y="4149607"/>
            <a:ext cx="436615" cy="414047"/>
            <a:chOff x="8923338" y="3643313"/>
            <a:chExt cx="706438" cy="669925"/>
          </a:xfrm>
          <a:solidFill>
            <a:srgbClr val="FFFFFF"/>
          </a:solidFill>
        </p:grpSpPr>
        <p:sp>
          <p:nvSpPr>
            <p:cNvPr id="26" name="Freeform 54"/>
            <p:cNvSpPr>
              <a:spLocks noEditPoints="1"/>
            </p:cNvSpPr>
            <p:nvPr/>
          </p:nvSpPr>
          <p:spPr bwMode="auto">
            <a:xfrm>
              <a:off x="8923338" y="3643313"/>
              <a:ext cx="706438" cy="669925"/>
            </a:xfrm>
            <a:custGeom>
              <a:avLst/>
              <a:gdLst>
                <a:gd name="T0" fmla="*/ 204 w 228"/>
                <a:gd name="T1" fmla="*/ 100 h 216"/>
                <a:gd name="T2" fmla="*/ 176 w 228"/>
                <a:gd name="T3" fmla="*/ 22 h 216"/>
                <a:gd name="T4" fmla="*/ 118 w 228"/>
                <a:gd name="T5" fmla="*/ 47 h 216"/>
                <a:gd name="T6" fmla="*/ 84 w 228"/>
                <a:gd name="T7" fmla="*/ 0 h 216"/>
                <a:gd name="T8" fmla="*/ 58 w 228"/>
                <a:gd name="T9" fmla="*/ 61 h 216"/>
                <a:gd name="T10" fmla="*/ 8 w 228"/>
                <a:gd name="T11" fmla="*/ 81 h 216"/>
                <a:gd name="T12" fmla="*/ 18 w 228"/>
                <a:gd name="T13" fmla="*/ 55 h 216"/>
                <a:gd name="T14" fmla="*/ 22 w 228"/>
                <a:gd name="T15" fmla="*/ 106 h 216"/>
                <a:gd name="T16" fmla="*/ 46 w 228"/>
                <a:gd name="T17" fmla="*/ 174 h 216"/>
                <a:gd name="T18" fmla="*/ 52 w 228"/>
                <a:gd name="T19" fmla="*/ 211 h 216"/>
                <a:gd name="T20" fmla="*/ 69 w 228"/>
                <a:gd name="T21" fmla="*/ 216 h 216"/>
                <a:gd name="T22" fmla="*/ 89 w 228"/>
                <a:gd name="T23" fmla="*/ 195 h 216"/>
                <a:gd name="T24" fmla="*/ 130 w 228"/>
                <a:gd name="T25" fmla="*/ 196 h 216"/>
                <a:gd name="T26" fmla="*/ 151 w 228"/>
                <a:gd name="T27" fmla="*/ 216 h 216"/>
                <a:gd name="T28" fmla="*/ 170 w 228"/>
                <a:gd name="T29" fmla="*/ 209 h 216"/>
                <a:gd name="T30" fmla="*/ 175 w 228"/>
                <a:gd name="T31" fmla="*/ 179 h 216"/>
                <a:gd name="T32" fmla="*/ 208 w 228"/>
                <a:gd name="T33" fmla="*/ 152 h 216"/>
                <a:gd name="T34" fmla="*/ 228 w 228"/>
                <a:gd name="T35" fmla="*/ 120 h 216"/>
                <a:gd name="T36" fmla="*/ 56 w 228"/>
                <a:gd name="T37" fmla="*/ 36 h 216"/>
                <a:gd name="T38" fmla="*/ 112 w 228"/>
                <a:gd name="T39" fmla="*/ 36 h 216"/>
                <a:gd name="T40" fmla="*/ 66 w 228"/>
                <a:gd name="T41" fmla="*/ 57 h 216"/>
                <a:gd name="T42" fmla="*/ 220 w 228"/>
                <a:gd name="T43" fmla="*/ 132 h 216"/>
                <a:gd name="T44" fmla="*/ 200 w 228"/>
                <a:gd name="T45" fmla="*/ 144 h 216"/>
                <a:gd name="T46" fmla="*/ 193 w 228"/>
                <a:gd name="T47" fmla="*/ 148 h 216"/>
                <a:gd name="T48" fmla="*/ 165 w 228"/>
                <a:gd name="T49" fmla="*/ 176 h 216"/>
                <a:gd name="T50" fmla="*/ 171 w 228"/>
                <a:gd name="T51" fmla="*/ 189 h 216"/>
                <a:gd name="T52" fmla="*/ 156 w 228"/>
                <a:gd name="T53" fmla="*/ 207 h 216"/>
                <a:gd name="T54" fmla="*/ 142 w 228"/>
                <a:gd name="T55" fmla="*/ 202 h 216"/>
                <a:gd name="T56" fmla="*/ 135 w 228"/>
                <a:gd name="T57" fmla="*/ 187 h 216"/>
                <a:gd name="T58" fmla="*/ 114 w 228"/>
                <a:gd name="T59" fmla="*/ 189 h 216"/>
                <a:gd name="T60" fmla="*/ 84 w 228"/>
                <a:gd name="T61" fmla="*/ 185 h 216"/>
                <a:gd name="T62" fmla="*/ 78 w 228"/>
                <a:gd name="T63" fmla="*/ 201 h 216"/>
                <a:gd name="T64" fmla="*/ 65 w 228"/>
                <a:gd name="T65" fmla="*/ 207 h 216"/>
                <a:gd name="T66" fmla="*/ 48 w 228"/>
                <a:gd name="T67" fmla="*/ 191 h 216"/>
                <a:gd name="T68" fmla="*/ 55 w 228"/>
                <a:gd name="T69" fmla="*/ 171 h 216"/>
                <a:gd name="T70" fmla="*/ 28 w 228"/>
                <a:gd name="T71" fmla="*/ 122 h 216"/>
                <a:gd name="T72" fmla="*/ 134 w 228"/>
                <a:gd name="T73" fmla="*/ 57 h 216"/>
                <a:gd name="T74" fmla="*/ 142 w 228"/>
                <a:gd name="T75" fmla="*/ 53 h 216"/>
                <a:gd name="T76" fmla="*/ 162 w 228"/>
                <a:gd name="T77" fmla="*/ 62 h 216"/>
                <a:gd name="T78" fmla="*/ 166 w 228"/>
                <a:gd name="T79" fmla="*/ 69 h 216"/>
                <a:gd name="T80" fmla="*/ 198 w 228"/>
                <a:gd name="T81" fmla="*/ 108 h 216"/>
                <a:gd name="T82" fmla="*/ 208 w 228"/>
                <a:gd name="T83" fmla="*/ 108 h 216"/>
                <a:gd name="T84" fmla="*/ 220 w 228"/>
                <a:gd name="T85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8" h="216">
                  <a:moveTo>
                    <a:pt x="208" y="100"/>
                  </a:moveTo>
                  <a:cubicBezTo>
                    <a:pt x="204" y="100"/>
                    <a:pt x="204" y="100"/>
                    <a:pt x="204" y="100"/>
                  </a:cubicBezTo>
                  <a:cubicBezTo>
                    <a:pt x="198" y="85"/>
                    <a:pt x="186" y="71"/>
                    <a:pt x="170" y="62"/>
                  </a:cubicBezTo>
                  <a:cubicBezTo>
                    <a:pt x="170" y="40"/>
                    <a:pt x="172" y="36"/>
                    <a:pt x="176" y="22"/>
                  </a:cubicBezTo>
                  <a:cubicBezTo>
                    <a:pt x="160" y="25"/>
                    <a:pt x="143" y="35"/>
                    <a:pt x="135" y="49"/>
                  </a:cubicBezTo>
                  <a:cubicBezTo>
                    <a:pt x="129" y="48"/>
                    <a:pt x="124" y="47"/>
                    <a:pt x="118" y="47"/>
                  </a:cubicBezTo>
                  <a:cubicBezTo>
                    <a:pt x="119" y="44"/>
                    <a:pt x="120" y="40"/>
                    <a:pt x="120" y="36"/>
                  </a:cubicBezTo>
                  <a:cubicBezTo>
                    <a:pt x="120" y="16"/>
                    <a:pt x="104" y="0"/>
                    <a:pt x="84" y="0"/>
                  </a:cubicBezTo>
                  <a:cubicBezTo>
                    <a:pt x="64" y="0"/>
                    <a:pt x="48" y="16"/>
                    <a:pt x="48" y="36"/>
                  </a:cubicBezTo>
                  <a:cubicBezTo>
                    <a:pt x="48" y="46"/>
                    <a:pt x="52" y="55"/>
                    <a:pt x="58" y="61"/>
                  </a:cubicBezTo>
                  <a:cubicBezTo>
                    <a:pt x="43" y="71"/>
                    <a:pt x="31" y="83"/>
                    <a:pt x="24" y="98"/>
                  </a:cubicBezTo>
                  <a:cubicBezTo>
                    <a:pt x="13" y="94"/>
                    <a:pt x="8" y="88"/>
                    <a:pt x="8" y="81"/>
                  </a:cubicBezTo>
                  <a:cubicBezTo>
                    <a:pt x="8" y="72"/>
                    <a:pt x="14" y="65"/>
                    <a:pt x="21" y="63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8" y="58"/>
                    <a:pt x="0" y="70"/>
                    <a:pt x="0" y="81"/>
                  </a:cubicBezTo>
                  <a:cubicBezTo>
                    <a:pt x="0" y="87"/>
                    <a:pt x="3" y="99"/>
                    <a:pt x="22" y="106"/>
                  </a:cubicBezTo>
                  <a:cubicBezTo>
                    <a:pt x="20" y="111"/>
                    <a:pt x="20" y="117"/>
                    <a:pt x="20" y="122"/>
                  </a:cubicBezTo>
                  <a:cubicBezTo>
                    <a:pt x="20" y="142"/>
                    <a:pt x="30" y="160"/>
                    <a:pt x="46" y="174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37" y="198"/>
                    <a:pt x="42" y="208"/>
                    <a:pt x="52" y="21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5" y="216"/>
                    <a:pt x="67" y="216"/>
                    <a:pt x="69" y="216"/>
                  </a:cubicBezTo>
                  <a:cubicBezTo>
                    <a:pt x="76" y="216"/>
                    <a:pt x="83" y="211"/>
                    <a:pt x="86" y="204"/>
                  </a:cubicBezTo>
                  <a:cubicBezTo>
                    <a:pt x="89" y="195"/>
                    <a:pt x="89" y="195"/>
                    <a:pt x="89" y="195"/>
                  </a:cubicBezTo>
                  <a:cubicBezTo>
                    <a:pt x="97" y="196"/>
                    <a:pt x="105" y="197"/>
                    <a:pt x="114" y="197"/>
                  </a:cubicBezTo>
                  <a:cubicBezTo>
                    <a:pt x="119" y="197"/>
                    <a:pt x="125" y="197"/>
                    <a:pt x="130" y="196"/>
                  </a:cubicBezTo>
                  <a:cubicBezTo>
                    <a:pt x="135" y="206"/>
                    <a:pt x="135" y="206"/>
                    <a:pt x="135" y="206"/>
                  </a:cubicBezTo>
                  <a:cubicBezTo>
                    <a:pt x="138" y="212"/>
                    <a:pt x="145" y="216"/>
                    <a:pt x="151" y="216"/>
                  </a:cubicBezTo>
                  <a:cubicBezTo>
                    <a:pt x="154" y="216"/>
                    <a:pt x="157" y="215"/>
                    <a:pt x="159" y="214"/>
                  </a:cubicBezTo>
                  <a:cubicBezTo>
                    <a:pt x="170" y="209"/>
                    <a:pt x="170" y="209"/>
                    <a:pt x="170" y="209"/>
                  </a:cubicBezTo>
                  <a:cubicBezTo>
                    <a:pt x="179" y="205"/>
                    <a:pt x="182" y="194"/>
                    <a:pt x="178" y="185"/>
                  </a:cubicBezTo>
                  <a:cubicBezTo>
                    <a:pt x="175" y="179"/>
                    <a:pt x="175" y="179"/>
                    <a:pt x="175" y="179"/>
                  </a:cubicBezTo>
                  <a:cubicBezTo>
                    <a:pt x="186" y="172"/>
                    <a:pt x="194" y="162"/>
                    <a:pt x="200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19" y="152"/>
                    <a:pt x="228" y="143"/>
                    <a:pt x="228" y="132"/>
                  </a:cubicBezTo>
                  <a:cubicBezTo>
                    <a:pt x="228" y="120"/>
                    <a:pt x="228" y="120"/>
                    <a:pt x="228" y="120"/>
                  </a:cubicBezTo>
                  <a:cubicBezTo>
                    <a:pt x="228" y="109"/>
                    <a:pt x="219" y="100"/>
                    <a:pt x="208" y="100"/>
                  </a:cubicBezTo>
                  <a:close/>
                  <a:moveTo>
                    <a:pt x="56" y="36"/>
                  </a:moveTo>
                  <a:cubicBezTo>
                    <a:pt x="56" y="21"/>
                    <a:pt x="68" y="8"/>
                    <a:pt x="84" y="8"/>
                  </a:cubicBezTo>
                  <a:cubicBezTo>
                    <a:pt x="99" y="8"/>
                    <a:pt x="112" y="21"/>
                    <a:pt x="112" y="36"/>
                  </a:cubicBezTo>
                  <a:cubicBezTo>
                    <a:pt x="112" y="40"/>
                    <a:pt x="111" y="44"/>
                    <a:pt x="109" y="47"/>
                  </a:cubicBezTo>
                  <a:cubicBezTo>
                    <a:pt x="94" y="48"/>
                    <a:pt x="79" y="51"/>
                    <a:pt x="66" y="57"/>
                  </a:cubicBezTo>
                  <a:cubicBezTo>
                    <a:pt x="60" y="52"/>
                    <a:pt x="56" y="45"/>
                    <a:pt x="56" y="36"/>
                  </a:cubicBezTo>
                  <a:close/>
                  <a:moveTo>
                    <a:pt x="220" y="132"/>
                  </a:moveTo>
                  <a:cubicBezTo>
                    <a:pt x="220" y="139"/>
                    <a:pt x="215" y="144"/>
                    <a:pt x="208" y="144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3" y="148"/>
                    <a:pt x="193" y="148"/>
                    <a:pt x="193" y="148"/>
                  </a:cubicBezTo>
                  <a:cubicBezTo>
                    <a:pt x="188" y="157"/>
                    <a:pt x="180" y="166"/>
                    <a:pt x="171" y="172"/>
                  </a:cubicBezTo>
                  <a:cubicBezTo>
                    <a:pt x="165" y="176"/>
                    <a:pt x="165" y="176"/>
                    <a:pt x="165" y="176"/>
                  </a:cubicBezTo>
                  <a:cubicBezTo>
                    <a:pt x="168" y="183"/>
                    <a:pt x="168" y="183"/>
                    <a:pt x="168" y="183"/>
                  </a:cubicBezTo>
                  <a:cubicBezTo>
                    <a:pt x="171" y="189"/>
                    <a:pt x="171" y="189"/>
                    <a:pt x="171" y="189"/>
                  </a:cubicBezTo>
                  <a:cubicBezTo>
                    <a:pt x="173" y="194"/>
                    <a:pt x="171" y="200"/>
                    <a:pt x="166" y="202"/>
                  </a:cubicBezTo>
                  <a:cubicBezTo>
                    <a:pt x="156" y="207"/>
                    <a:pt x="156" y="207"/>
                    <a:pt x="156" y="207"/>
                  </a:cubicBezTo>
                  <a:cubicBezTo>
                    <a:pt x="154" y="208"/>
                    <a:pt x="153" y="208"/>
                    <a:pt x="151" y="208"/>
                  </a:cubicBezTo>
                  <a:cubicBezTo>
                    <a:pt x="147" y="208"/>
                    <a:pt x="144" y="206"/>
                    <a:pt x="142" y="202"/>
                  </a:cubicBezTo>
                  <a:cubicBezTo>
                    <a:pt x="137" y="192"/>
                    <a:pt x="137" y="192"/>
                    <a:pt x="137" y="192"/>
                  </a:cubicBezTo>
                  <a:cubicBezTo>
                    <a:pt x="135" y="187"/>
                    <a:pt x="135" y="187"/>
                    <a:pt x="135" y="187"/>
                  </a:cubicBezTo>
                  <a:cubicBezTo>
                    <a:pt x="129" y="188"/>
                    <a:pt x="129" y="188"/>
                    <a:pt x="129" y="188"/>
                  </a:cubicBezTo>
                  <a:cubicBezTo>
                    <a:pt x="124" y="189"/>
                    <a:pt x="119" y="189"/>
                    <a:pt x="114" y="189"/>
                  </a:cubicBezTo>
                  <a:cubicBezTo>
                    <a:pt x="106" y="189"/>
                    <a:pt x="98" y="188"/>
                    <a:pt x="91" y="187"/>
                  </a:cubicBezTo>
                  <a:cubicBezTo>
                    <a:pt x="84" y="185"/>
                    <a:pt x="84" y="185"/>
                    <a:pt x="84" y="185"/>
                  </a:cubicBezTo>
                  <a:cubicBezTo>
                    <a:pt x="82" y="192"/>
                    <a:pt x="82" y="192"/>
                    <a:pt x="82" y="192"/>
                  </a:cubicBezTo>
                  <a:cubicBezTo>
                    <a:pt x="78" y="201"/>
                    <a:pt x="78" y="201"/>
                    <a:pt x="78" y="201"/>
                  </a:cubicBezTo>
                  <a:cubicBezTo>
                    <a:pt x="77" y="205"/>
                    <a:pt x="73" y="208"/>
                    <a:pt x="69" y="208"/>
                  </a:cubicBezTo>
                  <a:cubicBezTo>
                    <a:pt x="68" y="208"/>
                    <a:pt x="67" y="208"/>
                    <a:pt x="65" y="207"/>
                  </a:cubicBezTo>
                  <a:cubicBezTo>
                    <a:pt x="54" y="204"/>
                    <a:pt x="54" y="204"/>
                    <a:pt x="54" y="204"/>
                  </a:cubicBezTo>
                  <a:cubicBezTo>
                    <a:pt x="49" y="202"/>
                    <a:pt x="47" y="196"/>
                    <a:pt x="48" y="191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36" y="155"/>
                    <a:pt x="28" y="139"/>
                    <a:pt x="28" y="122"/>
                  </a:cubicBezTo>
                  <a:cubicBezTo>
                    <a:pt x="28" y="85"/>
                    <a:pt x="66" y="55"/>
                    <a:pt x="114" y="55"/>
                  </a:cubicBezTo>
                  <a:cubicBezTo>
                    <a:pt x="120" y="55"/>
                    <a:pt x="127" y="56"/>
                    <a:pt x="134" y="57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142" y="53"/>
                    <a:pt x="142" y="53"/>
                    <a:pt x="142" y="53"/>
                  </a:cubicBezTo>
                  <a:cubicBezTo>
                    <a:pt x="147" y="45"/>
                    <a:pt x="155" y="38"/>
                    <a:pt x="164" y="34"/>
                  </a:cubicBezTo>
                  <a:cubicBezTo>
                    <a:pt x="163" y="41"/>
                    <a:pt x="162" y="48"/>
                    <a:pt x="162" y="62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66" y="69"/>
                    <a:pt x="166" y="69"/>
                    <a:pt x="166" y="69"/>
                  </a:cubicBezTo>
                  <a:cubicBezTo>
                    <a:pt x="180" y="77"/>
                    <a:pt x="191" y="89"/>
                    <a:pt x="196" y="103"/>
                  </a:cubicBezTo>
                  <a:cubicBezTo>
                    <a:pt x="198" y="108"/>
                    <a:pt x="198" y="108"/>
                    <a:pt x="198" y="108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8" y="108"/>
                    <a:pt x="208" y="108"/>
                    <a:pt x="208" y="108"/>
                  </a:cubicBezTo>
                  <a:cubicBezTo>
                    <a:pt x="215" y="108"/>
                    <a:pt x="220" y="113"/>
                    <a:pt x="220" y="120"/>
                  </a:cubicBezTo>
                  <a:lnTo>
                    <a:pt x="220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27" name="Oval 55"/>
            <p:cNvSpPr>
              <a:spLocks noChangeArrowheads="1"/>
            </p:cNvSpPr>
            <p:nvPr/>
          </p:nvSpPr>
          <p:spPr bwMode="auto">
            <a:xfrm>
              <a:off x="9407525" y="3941763"/>
              <a:ext cx="61913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250" kern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</p:grpSp>
      <p:sp>
        <p:nvSpPr>
          <p:cNvPr id="28" name="Freeform 65"/>
          <p:cNvSpPr/>
          <p:nvPr/>
        </p:nvSpPr>
        <p:spPr>
          <a:xfrm>
            <a:off x="6430002" y="2683986"/>
            <a:ext cx="1121016" cy="974847"/>
          </a:xfrm>
          <a:custGeom>
            <a:avLst/>
            <a:gdLst>
              <a:gd name="connsiteX0" fmla="*/ 3710 w 1245635"/>
              <a:gd name="connsiteY0" fmla="*/ 0 h 1083217"/>
              <a:gd name="connsiteX1" fmla="*/ 148337 w 1245635"/>
              <a:gd name="connsiteY1" fmla="*/ 37188 h 1083217"/>
              <a:gd name="connsiteX2" fmla="*/ 1223559 w 1245635"/>
              <a:gd name="connsiteY2" fmla="*/ 1012048 h 1083217"/>
              <a:gd name="connsiteX3" fmla="*/ 1245635 w 1245635"/>
              <a:gd name="connsiteY3" fmla="*/ 1072364 h 1083217"/>
              <a:gd name="connsiteX4" fmla="*/ 1210672 w 1245635"/>
              <a:gd name="connsiteY4" fmla="*/ 1083217 h 1083217"/>
              <a:gd name="connsiteX5" fmla="*/ 1189837 w 1245635"/>
              <a:gd name="connsiteY5" fmla="*/ 1026293 h 1083217"/>
              <a:gd name="connsiteX6" fmla="*/ 137454 w 1245635"/>
              <a:gd name="connsiteY6" fmla="*/ 72140 h 1083217"/>
              <a:gd name="connsiteX7" fmla="*/ 0 w 1245635"/>
              <a:gd name="connsiteY7" fmla="*/ 36796 h 1083217"/>
              <a:gd name="connsiteX8" fmla="*/ 3710 w 1245635"/>
              <a:gd name="connsiteY8" fmla="*/ 0 h 108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5635" h="1083217">
                <a:moveTo>
                  <a:pt x="3710" y="0"/>
                </a:moveTo>
                <a:lnTo>
                  <a:pt x="148337" y="37188"/>
                </a:lnTo>
                <a:cubicBezTo>
                  <a:pt x="633904" y="188215"/>
                  <a:pt x="1027387" y="548244"/>
                  <a:pt x="1223559" y="1012048"/>
                </a:cubicBezTo>
                <a:lnTo>
                  <a:pt x="1245635" y="1072364"/>
                </a:lnTo>
                <a:lnTo>
                  <a:pt x="1210672" y="1083217"/>
                </a:lnTo>
                <a:lnTo>
                  <a:pt x="1189837" y="1026293"/>
                </a:lnTo>
                <a:cubicBezTo>
                  <a:pt x="997832" y="572340"/>
                  <a:pt x="612706" y="219958"/>
                  <a:pt x="137454" y="72140"/>
                </a:cubicBezTo>
                <a:lnTo>
                  <a:pt x="0" y="36796"/>
                </a:lnTo>
                <a:lnTo>
                  <a:pt x="3710" y="0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25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29" name="Freeform 66"/>
          <p:cNvSpPr/>
          <p:nvPr/>
        </p:nvSpPr>
        <p:spPr>
          <a:xfrm>
            <a:off x="4627117" y="2639516"/>
            <a:ext cx="1054648" cy="1316605"/>
          </a:xfrm>
          <a:custGeom>
            <a:avLst/>
            <a:gdLst>
              <a:gd name="connsiteX0" fmla="*/ 1163227 w 1171889"/>
              <a:gd name="connsiteY0" fmla="*/ 0 h 1462967"/>
              <a:gd name="connsiteX1" fmla="*/ 1164400 w 1171889"/>
              <a:gd name="connsiteY1" fmla="*/ 11640 h 1462967"/>
              <a:gd name="connsiteX2" fmla="*/ 1171889 w 1171889"/>
              <a:gd name="connsiteY2" fmla="*/ 35764 h 1462967"/>
              <a:gd name="connsiteX3" fmla="*/ 1058066 w 1171889"/>
              <a:gd name="connsiteY3" fmla="*/ 77424 h 1462967"/>
              <a:gd name="connsiteX4" fmla="*/ 36803 w 1171889"/>
              <a:gd name="connsiteY4" fmla="*/ 1458865 h 1462967"/>
              <a:gd name="connsiteX5" fmla="*/ 36683 w 1171889"/>
              <a:gd name="connsiteY5" fmla="*/ 1461250 h 1462967"/>
              <a:gd name="connsiteX6" fmla="*/ 26857 w 1171889"/>
              <a:gd name="connsiteY6" fmla="*/ 1460259 h 1462967"/>
              <a:gd name="connsiteX7" fmla="*/ 0 w 1171889"/>
              <a:gd name="connsiteY7" fmla="*/ 1462967 h 1462967"/>
              <a:gd name="connsiteX8" fmla="*/ 396 w 1171889"/>
              <a:gd name="connsiteY8" fmla="*/ 1455123 h 1462967"/>
              <a:gd name="connsiteX9" fmla="*/ 1043822 w 1171889"/>
              <a:gd name="connsiteY9" fmla="*/ 43703 h 1462967"/>
              <a:gd name="connsiteX10" fmla="*/ 1163227 w 1171889"/>
              <a:gd name="connsiteY10" fmla="*/ 0 h 1462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1889" h="1462967">
                <a:moveTo>
                  <a:pt x="1163227" y="0"/>
                </a:moveTo>
                <a:lnTo>
                  <a:pt x="1164400" y="11640"/>
                </a:lnTo>
                <a:lnTo>
                  <a:pt x="1171889" y="35764"/>
                </a:lnTo>
                <a:lnTo>
                  <a:pt x="1058066" y="77424"/>
                </a:lnTo>
                <a:cubicBezTo>
                  <a:pt x="503235" y="312097"/>
                  <a:pt x="100134" y="835258"/>
                  <a:pt x="36803" y="1458865"/>
                </a:cubicBezTo>
                <a:lnTo>
                  <a:pt x="36683" y="1461250"/>
                </a:lnTo>
                <a:lnTo>
                  <a:pt x="26857" y="1460259"/>
                </a:lnTo>
                <a:lnTo>
                  <a:pt x="0" y="1462967"/>
                </a:lnTo>
                <a:lnTo>
                  <a:pt x="396" y="1455123"/>
                </a:lnTo>
                <a:cubicBezTo>
                  <a:pt x="65101" y="817983"/>
                  <a:pt x="476950" y="283469"/>
                  <a:pt x="1043822" y="43703"/>
                </a:cubicBezTo>
                <a:lnTo>
                  <a:pt x="1163227" y="0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25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30" name="Freeform 67"/>
          <p:cNvSpPr/>
          <p:nvPr/>
        </p:nvSpPr>
        <p:spPr>
          <a:xfrm>
            <a:off x="6555420" y="4481913"/>
            <a:ext cx="1056960" cy="1206889"/>
          </a:xfrm>
          <a:custGeom>
            <a:avLst/>
            <a:gdLst>
              <a:gd name="connsiteX0" fmla="*/ 1138039 w 1174458"/>
              <a:gd name="connsiteY0" fmla="*/ 0 h 1341054"/>
              <a:gd name="connsiteX1" fmla="*/ 1174458 w 1174458"/>
              <a:gd name="connsiteY1" fmla="*/ 3672 h 1341054"/>
              <a:gd name="connsiteX2" fmla="*/ 1167502 w 1174458"/>
              <a:gd name="connsiteY2" fmla="*/ 49250 h 1341054"/>
              <a:gd name="connsiteX3" fmla="*/ 150185 w 1174458"/>
              <a:gd name="connsiteY3" fmla="*/ 1289593 h 1341054"/>
              <a:gd name="connsiteX4" fmla="*/ 9583 w 1174458"/>
              <a:gd name="connsiteY4" fmla="*/ 1341054 h 1341054"/>
              <a:gd name="connsiteX5" fmla="*/ 8903 w 1174458"/>
              <a:gd name="connsiteY5" fmla="*/ 1334310 h 1341054"/>
              <a:gd name="connsiteX6" fmla="*/ 0 w 1174458"/>
              <a:gd name="connsiteY6" fmla="*/ 1305627 h 1341054"/>
              <a:gd name="connsiteX7" fmla="*/ 135939 w 1174458"/>
              <a:gd name="connsiteY7" fmla="*/ 1255872 h 1341054"/>
              <a:gd name="connsiteX8" fmla="*/ 1131648 w 1174458"/>
              <a:gd name="connsiteY8" fmla="*/ 41874 h 1341054"/>
              <a:gd name="connsiteX9" fmla="*/ 1138039 w 1174458"/>
              <a:gd name="connsiteY9" fmla="*/ 0 h 134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4458" h="1341054">
                <a:moveTo>
                  <a:pt x="1138039" y="0"/>
                </a:moveTo>
                <a:lnTo>
                  <a:pt x="1174458" y="3672"/>
                </a:lnTo>
                <a:lnTo>
                  <a:pt x="1167502" y="49250"/>
                </a:lnTo>
                <a:cubicBezTo>
                  <a:pt x="1052744" y="610061"/>
                  <a:pt x="665523" y="1071624"/>
                  <a:pt x="150185" y="1289593"/>
                </a:cubicBezTo>
                <a:lnTo>
                  <a:pt x="9583" y="1341054"/>
                </a:lnTo>
                <a:lnTo>
                  <a:pt x="8903" y="1334310"/>
                </a:lnTo>
                <a:lnTo>
                  <a:pt x="0" y="1305627"/>
                </a:lnTo>
                <a:lnTo>
                  <a:pt x="135939" y="1255872"/>
                </a:lnTo>
                <a:cubicBezTo>
                  <a:pt x="640331" y="1042533"/>
                  <a:pt x="1019327" y="590774"/>
                  <a:pt x="1131648" y="41874"/>
                </a:cubicBezTo>
                <a:lnTo>
                  <a:pt x="1138039" y="0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25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31" name="Freeform 68"/>
          <p:cNvSpPr/>
          <p:nvPr/>
        </p:nvSpPr>
        <p:spPr>
          <a:xfrm>
            <a:off x="4687396" y="4852550"/>
            <a:ext cx="1054966" cy="855786"/>
          </a:xfrm>
          <a:custGeom>
            <a:avLst/>
            <a:gdLst>
              <a:gd name="connsiteX0" fmla="*/ 35304 w 1172242"/>
              <a:gd name="connsiteY0" fmla="*/ 0 h 950920"/>
              <a:gd name="connsiteX1" fmla="*/ 72353 w 1172242"/>
              <a:gd name="connsiteY1" fmla="*/ 76910 h 950920"/>
              <a:gd name="connsiteX2" fmla="*/ 1053723 w 1172242"/>
              <a:gd name="connsiteY2" fmla="*/ 883649 h 950920"/>
              <a:gd name="connsiteX3" fmla="*/ 1172242 w 1172242"/>
              <a:gd name="connsiteY3" fmla="*/ 914124 h 950920"/>
              <a:gd name="connsiteX4" fmla="*/ 1168532 w 1172242"/>
              <a:gd name="connsiteY4" fmla="*/ 950920 h 950920"/>
              <a:gd name="connsiteX5" fmla="*/ 1042842 w 1172242"/>
              <a:gd name="connsiteY5" fmla="*/ 918601 h 950920"/>
              <a:gd name="connsiteX6" fmla="*/ 40174 w 1172242"/>
              <a:gd name="connsiteY6" fmla="*/ 94354 h 950920"/>
              <a:gd name="connsiteX7" fmla="*/ 0 w 1172242"/>
              <a:gd name="connsiteY7" fmla="*/ 10958 h 950920"/>
              <a:gd name="connsiteX8" fmla="*/ 35304 w 1172242"/>
              <a:gd name="connsiteY8" fmla="*/ 0 h 950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2242" h="950920">
                <a:moveTo>
                  <a:pt x="35304" y="0"/>
                </a:moveTo>
                <a:lnTo>
                  <a:pt x="72353" y="76910"/>
                </a:lnTo>
                <a:cubicBezTo>
                  <a:pt x="280042" y="459230"/>
                  <a:pt x="631277" y="752255"/>
                  <a:pt x="1053723" y="883649"/>
                </a:cubicBezTo>
                <a:lnTo>
                  <a:pt x="1172242" y="914124"/>
                </a:lnTo>
                <a:lnTo>
                  <a:pt x="1168532" y="950920"/>
                </a:lnTo>
                <a:lnTo>
                  <a:pt x="1042842" y="918601"/>
                </a:lnTo>
                <a:cubicBezTo>
                  <a:pt x="611227" y="784355"/>
                  <a:pt x="252370" y="484972"/>
                  <a:pt x="40174" y="94354"/>
                </a:cubicBezTo>
                <a:lnTo>
                  <a:pt x="0" y="10958"/>
                </a:lnTo>
                <a:lnTo>
                  <a:pt x="35304" y="0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37490">
              <a:defRPr/>
            </a:pPr>
            <a:endParaRPr lang="en-US" sz="1250" kern="0">
              <a:solidFill>
                <a:schemeClr val="bg1"/>
              </a:solidFill>
              <a:latin typeface="Roboto 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65302" y="750999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1361271" y="235058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Subtitle 2"/>
          <p:cNvSpPr txBox="1"/>
          <p:nvPr/>
        </p:nvSpPr>
        <p:spPr>
          <a:xfrm>
            <a:off x="1367200" y="448984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Subtitle 2"/>
          <p:cNvSpPr txBox="1"/>
          <p:nvPr/>
        </p:nvSpPr>
        <p:spPr>
          <a:xfrm>
            <a:off x="8966564" y="2308628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ubtitle 2"/>
          <p:cNvSpPr txBox="1"/>
          <p:nvPr/>
        </p:nvSpPr>
        <p:spPr>
          <a:xfrm>
            <a:off x="8972493" y="4447888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8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占位符 25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2" b="5392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b="18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" r="5801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1" b="7591"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0" y="-38100"/>
            <a:ext cx="12192000" cy="6896100"/>
          </a:xfrm>
          <a:prstGeom prst="rect">
            <a:avLst/>
          </a:prstGeom>
          <a:solidFill>
            <a:srgbClr val="2626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C000"/>
              </a:solidFill>
              <a:latin typeface="仿宋_GB2312" panose="02010609030101010101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3351" y="783970"/>
            <a:ext cx="1803910" cy="180391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51C9B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\</a:t>
            </a:r>
            <a:endParaRPr lang="id-ID" sz="4800">
              <a:solidFill>
                <a:srgbClr val="51C9BF"/>
              </a:solidFill>
              <a:latin typeface="仿宋_GB2312" panose="02010609030101010101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4452" y="1656895"/>
            <a:ext cx="2532402" cy="5515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id-ID" sz="1400" dirty="0">
                <a:solidFill>
                  <a:srgbClr val="51C9B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Lorem ipsum dolor sit amet, consectetur adipiscing elit. Proin sed libero in</a:t>
            </a:r>
            <a:endParaRPr lang="id-ID" sz="1400" dirty="0">
              <a:solidFill>
                <a:srgbClr val="51C9B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4452" y="1163414"/>
            <a:ext cx="2786743" cy="3338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457200"/>
            <a:r>
              <a:rPr lang="en-US" sz="2400" b="1" dirty="0">
                <a:solidFill>
                  <a:srgbClr val="51C9BF"/>
                </a:solidFill>
                <a:latin typeface="Nexa Bold" panose="02000000000000000000" pitchFamily="50" charset="0"/>
                <a:ea typeface="Roboto" pitchFamily="2" charset="0"/>
              </a:rPr>
              <a:t>Add your title </a:t>
            </a:r>
            <a:endParaRPr lang="id-ID" sz="2400" b="1" dirty="0">
              <a:solidFill>
                <a:srgbClr val="51C9BF"/>
              </a:solidFill>
              <a:latin typeface="Nexa Bold" panose="02000000000000000000" pitchFamily="50" charset="0"/>
              <a:ea typeface="Roboto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24492" y="783970"/>
            <a:ext cx="1803910" cy="180391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51C9B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6</a:t>
            </a:r>
            <a:endParaRPr lang="id-ID" sz="4800">
              <a:solidFill>
                <a:srgbClr val="51C9BF"/>
              </a:solidFill>
              <a:latin typeface="仿宋_GB2312" panose="02010609030101010101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95593" y="1656895"/>
            <a:ext cx="2532402" cy="5515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id-ID" sz="1400">
                <a:solidFill>
                  <a:srgbClr val="51C9B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Lorem ipsum dolor sit amet, consectetur adipiscing elit. Proin sed libero in</a:t>
            </a:r>
            <a:endParaRPr lang="id-ID" sz="1400">
              <a:solidFill>
                <a:srgbClr val="51C9B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95593" y="1163414"/>
            <a:ext cx="2786743" cy="3338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457200"/>
            <a:r>
              <a:rPr lang="en-US" sz="2400" b="1" dirty="0">
                <a:solidFill>
                  <a:srgbClr val="51C9BF"/>
                </a:solidFill>
                <a:latin typeface="Nexa Bold" panose="02000000000000000000" pitchFamily="50" charset="0"/>
                <a:ea typeface="Roboto" pitchFamily="2" charset="0"/>
              </a:rPr>
              <a:t>Add your title </a:t>
            </a:r>
            <a:endParaRPr lang="id-ID" sz="2400" b="1" dirty="0">
              <a:solidFill>
                <a:srgbClr val="51C9BF"/>
              </a:solidFill>
              <a:latin typeface="Nexa Bold" panose="02000000000000000000" pitchFamily="50" charset="0"/>
              <a:ea typeface="Roboto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3351" y="4081683"/>
            <a:ext cx="1803910" cy="180391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51C9B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.</a:t>
            </a:r>
            <a:endParaRPr lang="id-ID" sz="4800">
              <a:solidFill>
                <a:srgbClr val="51C9BF"/>
              </a:solidFill>
              <a:latin typeface="仿宋_GB2312" panose="02010609030101010101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94452" y="4954608"/>
            <a:ext cx="2532402" cy="5515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id-ID" sz="1400">
                <a:solidFill>
                  <a:srgbClr val="51C9B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Lorem ipsum dolor sit amet, consectetur adipiscing elit. Proin sed libero in</a:t>
            </a:r>
            <a:endParaRPr lang="id-ID" sz="1400">
              <a:solidFill>
                <a:srgbClr val="51C9B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4452" y="4461127"/>
            <a:ext cx="2786743" cy="3338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457200"/>
            <a:r>
              <a:rPr lang="en-US" sz="2400" b="1">
                <a:solidFill>
                  <a:srgbClr val="51C9BF"/>
                </a:solidFill>
                <a:latin typeface="Nexa Bold" panose="02000000000000000000" pitchFamily="50" charset="0"/>
                <a:ea typeface="Roboto" pitchFamily="2" charset="0"/>
              </a:rPr>
              <a:t>Add your title </a:t>
            </a:r>
            <a:endParaRPr lang="id-ID" sz="2400" b="1">
              <a:solidFill>
                <a:srgbClr val="51C9BF"/>
              </a:solidFill>
              <a:latin typeface="Nexa Bold" panose="02000000000000000000" pitchFamily="50" charset="0"/>
              <a:ea typeface="Roboto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24492" y="4081683"/>
            <a:ext cx="1803910" cy="180391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51C9B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X</a:t>
            </a:r>
            <a:endParaRPr lang="id-ID" sz="4800">
              <a:solidFill>
                <a:srgbClr val="51C9BF"/>
              </a:solidFill>
              <a:latin typeface="仿宋_GB2312" panose="02010609030101010101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95593" y="4954608"/>
            <a:ext cx="2532402" cy="5515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id-ID" sz="1400">
                <a:solidFill>
                  <a:srgbClr val="51C9B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Lorem ipsum dolor sit amet, consectetur adipiscing elit. Proin sed libero in</a:t>
            </a:r>
            <a:endParaRPr lang="id-ID" sz="1400">
              <a:solidFill>
                <a:srgbClr val="51C9B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95593" y="4461127"/>
            <a:ext cx="2786743" cy="3338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457200"/>
            <a:r>
              <a:rPr lang="en-US" sz="2400" b="1">
                <a:solidFill>
                  <a:srgbClr val="51C9BF"/>
                </a:solidFill>
                <a:latin typeface="Nexa Bold" panose="02000000000000000000" pitchFamily="50" charset="0"/>
                <a:ea typeface="Roboto" pitchFamily="2" charset="0"/>
              </a:rPr>
              <a:t>Add your title </a:t>
            </a:r>
            <a:endParaRPr lang="id-ID" sz="2400" b="1">
              <a:solidFill>
                <a:srgbClr val="51C9BF"/>
              </a:solidFill>
              <a:latin typeface="Nexa Bold" panose="02000000000000000000" pitchFamily="50" charset="0"/>
              <a:ea typeface="Roboto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43031" y="2840845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90" b="1" dirty="0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9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75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8"/>
          <p:cNvSpPr txBox="1">
            <a:spLocks noChangeArrowheads="1"/>
          </p:cNvSpPr>
          <p:nvPr/>
        </p:nvSpPr>
        <p:spPr bwMode="auto">
          <a:xfrm>
            <a:off x="2557180" y="78189"/>
            <a:ext cx="73152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  </a:t>
            </a:r>
            <a:r>
              <a:rPr kumimoji="1" lang="en-US" altLang="zh-CN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THREE</a:t>
            </a:r>
            <a:endParaRPr kumimoji="1" lang="zh-CN" altLang="en-US" sz="23900" b="1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Yuanti SC" charset="-122"/>
              <a:cs typeface="Yuanti SC" charset="-122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4291176" y="1514222"/>
            <a:ext cx="3847208" cy="11141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9200"/>
              </a:lnSpc>
            </a:pPr>
            <a:r>
              <a:rPr lang="zh-CN" altLang="en-US" sz="6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成绩与不足</a:t>
            </a:r>
            <a:endParaRPr lang="en-US" altLang="zh-CN" sz="6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69017" y="2614428"/>
            <a:ext cx="12915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主要成绩不足之处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收获成果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115" y="372140"/>
            <a:ext cx="3713678" cy="6485860"/>
          </a:xfrm>
          <a:prstGeom prst="rect">
            <a:avLst/>
          </a:prstGeom>
        </p:spPr>
      </p:pic>
      <p:sp>
        <p:nvSpPr>
          <p:cNvPr id="4" name="Title 1"/>
          <p:cNvSpPr txBox="1"/>
          <p:nvPr/>
        </p:nvSpPr>
        <p:spPr>
          <a:xfrm>
            <a:off x="1401490" y="2301428"/>
            <a:ext cx="5924343" cy="100508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en-US" sz="6600" dirty="0">
                <a:solidFill>
                  <a:srgbClr val="51C9B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JOHN DOE</a:t>
            </a:r>
            <a:endParaRPr lang="en-US" sz="6600" dirty="0">
              <a:solidFill>
                <a:srgbClr val="51C9B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2309828" y="3127443"/>
            <a:ext cx="11336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CEO / DESIGNER</a:t>
            </a:r>
            <a:endParaRPr lang="en-US" sz="1050" b="1" dirty="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grpSp>
        <p:nvGrpSpPr>
          <p:cNvPr id="6" name="Group 23"/>
          <p:cNvGrpSpPr/>
          <p:nvPr/>
        </p:nvGrpSpPr>
        <p:grpSpPr>
          <a:xfrm>
            <a:off x="2180522" y="1595302"/>
            <a:ext cx="7654594" cy="3933630"/>
            <a:chOff x="2180522" y="1595302"/>
            <a:chExt cx="7654594" cy="3933630"/>
          </a:xfrm>
        </p:grpSpPr>
        <p:cxnSp>
          <p:nvCxnSpPr>
            <p:cNvPr id="7" name="Straight Connector 8"/>
            <p:cNvCxnSpPr/>
            <p:nvPr/>
          </p:nvCxnSpPr>
          <p:spPr>
            <a:xfrm>
              <a:off x="2180522" y="1616149"/>
              <a:ext cx="7654594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9"/>
            <p:cNvCxnSpPr/>
            <p:nvPr/>
          </p:nvCxnSpPr>
          <p:spPr>
            <a:xfrm>
              <a:off x="2180522" y="5507666"/>
              <a:ext cx="7654594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0"/>
            <p:cNvCxnSpPr/>
            <p:nvPr/>
          </p:nvCxnSpPr>
          <p:spPr>
            <a:xfrm>
              <a:off x="2180522" y="1595302"/>
              <a:ext cx="0" cy="727392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4"/>
            <p:cNvCxnSpPr/>
            <p:nvPr/>
          </p:nvCxnSpPr>
          <p:spPr>
            <a:xfrm>
              <a:off x="2180522" y="3200819"/>
              <a:ext cx="0" cy="2328113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5"/>
            <p:cNvCxnSpPr/>
            <p:nvPr/>
          </p:nvCxnSpPr>
          <p:spPr>
            <a:xfrm>
              <a:off x="9835116" y="1595302"/>
              <a:ext cx="0" cy="393363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22"/>
          <p:cNvSpPr txBox="1"/>
          <p:nvPr/>
        </p:nvSpPr>
        <p:spPr>
          <a:xfrm>
            <a:off x="5715446" y="3095281"/>
            <a:ext cx="3768016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Truffaut 90’s health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goth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master cleanse. YOLO Brooklyn cold-pressed,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lumbersexual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health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goth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chillwave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gastropub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fap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yr. Selvage bespoke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migas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 High Life quinoa cardigan meditation photo booth aesthetic. VHS Truffaut tofu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Bushwick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meh. 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9096739" y="1051471"/>
            <a:ext cx="1208785" cy="114934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en-US" sz="13800" dirty="0">
                <a:solidFill>
                  <a:srgbClr val="51C9B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“</a:t>
            </a:r>
            <a:endParaRPr lang="en-US" sz="13800" dirty="0">
              <a:solidFill>
                <a:srgbClr val="51C9B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820780">
            <a:off x="5224980" y="2177281"/>
            <a:ext cx="1500325" cy="1399103"/>
          </a:xfrm>
          <a:custGeom>
            <a:avLst/>
            <a:gdLst>
              <a:gd name="connsiteX0" fmla="*/ 806177 w 1907434"/>
              <a:gd name="connsiteY0" fmla="*/ 295082 h 1778746"/>
              <a:gd name="connsiteX1" fmla="*/ 1907434 w 1907434"/>
              <a:gd name="connsiteY1" fmla="*/ 0 h 1778746"/>
              <a:gd name="connsiteX2" fmla="*/ 1907434 w 1907434"/>
              <a:gd name="connsiteY2" fmla="*/ 1349039 h 1778746"/>
              <a:gd name="connsiteX3" fmla="*/ 1173442 w 1907434"/>
              <a:gd name="connsiteY3" fmla="*/ 1778746 h 1778746"/>
              <a:gd name="connsiteX4" fmla="*/ 0 w 1907434"/>
              <a:gd name="connsiteY4" fmla="*/ 1101259 h 1778746"/>
              <a:gd name="connsiteX5" fmla="*/ 806177 w 1907434"/>
              <a:gd name="connsiteY5" fmla="*/ 295082 h 177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7434" h="1778746">
                <a:moveTo>
                  <a:pt x="806177" y="295082"/>
                </a:moveTo>
                <a:cubicBezTo>
                  <a:pt x="1135495" y="104949"/>
                  <a:pt x="1513993" y="0"/>
                  <a:pt x="1907434" y="0"/>
                </a:cubicBezTo>
                <a:lnTo>
                  <a:pt x="1907434" y="1349039"/>
                </a:lnTo>
                <a:lnTo>
                  <a:pt x="1173442" y="1778746"/>
                </a:lnTo>
                <a:lnTo>
                  <a:pt x="0" y="1101259"/>
                </a:lnTo>
                <a:cubicBezTo>
                  <a:pt x="196721" y="760529"/>
                  <a:pt x="476858" y="485214"/>
                  <a:pt x="806177" y="295082"/>
                </a:cubicBezTo>
                <a:close/>
              </a:path>
            </a:pathLst>
          </a:custGeom>
          <a:solidFill>
            <a:srgbClr val="51C9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4" name="Freeform 4"/>
          <p:cNvSpPr/>
          <p:nvPr/>
        </p:nvSpPr>
        <p:spPr>
          <a:xfrm rot="1820780">
            <a:off x="4455083" y="2737381"/>
            <a:ext cx="1151665" cy="1732426"/>
          </a:xfrm>
          <a:custGeom>
            <a:avLst/>
            <a:gdLst>
              <a:gd name="connsiteX0" fmla="*/ 295080 w 1464167"/>
              <a:gd name="connsiteY0" fmla="*/ 0 h 2202516"/>
              <a:gd name="connsiteX1" fmla="*/ 1457724 w 1464167"/>
              <a:gd name="connsiteY1" fmla="*/ 671253 h 2202516"/>
              <a:gd name="connsiteX2" fmla="*/ 1464167 w 1464167"/>
              <a:gd name="connsiteY2" fmla="*/ 1527543 h 2202516"/>
              <a:gd name="connsiteX3" fmla="*/ 295081 w 1464167"/>
              <a:gd name="connsiteY3" fmla="*/ 2202516 h 2202516"/>
              <a:gd name="connsiteX4" fmla="*/ 295080 w 1464167"/>
              <a:gd name="connsiteY4" fmla="*/ 0 h 220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4167" h="2202516">
                <a:moveTo>
                  <a:pt x="295080" y="0"/>
                </a:moveTo>
                <a:lnTo>
                  <a:pt x="1457724" y="671253"/>
                </a:lnTo>
                <a:lnTo>
                  <a:pt x="1464167" y="1527543"/>
                </a:lnTo>
                <a:lnTo>
                  <a:pt x="295081" y="2202516"/>
                </a:lnTo>
                <a:cubicBezTo>
                  <a:pt x="-98361" y="1521055"/>
                  <a:pt x="-98361" y="681460"/>
                  <a:pt x="29508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5" name="Freeform 5"/>
          <p:cNvSpPr/>
          <p:nvPr/>
        </p:nvSpPr>
        <p:spPr>
          <a:xfrm rot="1820780">
            <a:off x="6591920" y="2977232"/>
            <a:ext cx="1500325" cy="1395199"/>
          </a:xfrm>
          <a:custGeom>
            <a:avLst/>
            <a:gdLst>
              <a:gd name="connsiteX0" fmla="*/ 0 w 1907434"/>
              <a:gd name="connsiteY0" fmla="*/ 0 h 1773783"/>
              <a:gd name="connsiteX1" fmla="*/ 1907434 w 1907434"/>
              <a:gd name="connsiteY1" fmla="*/ 1101258 h 1773783"/>
              <a:gd name="connsiteX2" fmla="*/ 742586 w 1907434"/>
              <a:gd name="connsiteY2" fmla="*/ 1773783 h 1773783"/>
              <a:gd name="connsiteX3" fmla="*/ 0 w 1907434"/>
              <a:gd name="connsiteY3" fmla="*/ 1349559 h 1773783"/>
              <a:gd name="connsiteX4" fmla="*/ 0 w 1907434"/>
              <a:gd name="connsiteY4" fmla="*/ 0 h 1773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434" h="1773783">
                <a:moveTo>
                  <a:pt x="0" y="0"/>
                </a:moveTo>
                <a:cubicBezTo>
                  <a:pt x="786883" y="-1"/>
                  <a:pt x="1513993" y="419797"/>
                  <a:pt x="1907434" y="1101258"/>
                </a:cubicBezTo>
                <a:lnTo>
                  <a:pt x="742586" y="1773783"/>
                </a:lnTo>
                <a:lnTo>
                  <a:pt x="0" y="134955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6" name="Freeform 6"/>
          <p:cNvSpPr/>
          <p:nvPr/>
        </p:nvSpPr>
        <p:spPr>
          <a:xfrm rot="1820780">
            <a:off x="4108105" y="4087224"/>
            <a:ext cx="1500325" cy="1394742"/>
          </a:xfrm>
          <a:custGeom>
            <a:avLst/>
            <a:gdLst>
              <a:gd name="connsiteX0" fmla="*/ 0 w 1907435"/>
              <a:gd name="connsiteY0" fmla="*/ 671944 h 1773202"/>
              <a:gd name="connsiteX1" fmla="*/ 1163840 w 1907435"/>
              <a:gd name="connsiteY1" fmla="*/ 0 h 1773202"/>
              <a:gd name="connsiteX2" fmla="*/ 1907434 w 1907435"/>
              <a:gd name="connsiteY2" fmla="*/ 424800 h 1773202"/>
              <a:gd name="connsiteX3" fmla="*/ 1907435 w 1907435"/>
              <a:gd name="connsiteY3" fmla="*/ 1773202 h 1773202"/>
              <a:gd name="connsiteX4" fmla="*/ 0 w 1907435"/>
              <a:gd name="connsiteY4" fmla="*/ 671944 h 1773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435" h="1773202">
                <a:moveTo>
                  <a:pt x="0" y="671944"/>
                </a:moveTo>
                <a:lnTo>
                  <a:pt x="1163840" y="0"/>
                </a:lnTo>
                <a:lnTo>
                  <a:pt x="1907434" y="424800"/>
                </a:lnTo>
                <a:lnTo>
                  <a:pt x="1907435" y="1773202"/>
                </a:lnTo>
                <a:cubicBezTo>
                  <a:pt x="1120551" y="1773202"/>
                  <a:pt x="393440" y="1353404"/>
                  <a:pt x="0" y="671944"/>
                </a:cubicBezTo>
                <a:close/>
              </a:path>
            </a:pathLst>
          </a:custGeom>
          <a:solidFill>
            <a:srgbClr val="51C9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7" name="Freeform 7"/>
          <p:cNvSpPr/>
          <p:nvPr/>
        </p:nvSpPr>
        <p:spPr>
          <a:xfrm rot="1820780">
            <a:off x="6592985" y="3989223"/>
            <a:ext cx="1152453" cy="1732427"/>
          </a:xfrm>
          <a:custGeom>
            <a:avLst/>
            <a:gdLst>
              <a:gd name="connsiteX0" fmla="*/ 0 w 1465168"/>
              <a:gd name="connsiteY0" fmla="*/ 675550 h 2202517"/>
              <a:gd name="connsiteX1" fmla="*/ 1170086 w 1465168"/>
              <a:gd name="connsiteY1" fmla="*/ 0 h 2202517"/>
              <a:gd name="connsiteX2" fmla="*/ 1170087 w 1465168"/>
              <a:gd name="connsiteY2" fmla="*/ 2202517 h 2202517"/>
              <a:gd name="connsiteX3" fmla="*/ 6434 w 1465168"/>
              <a:gd name="connsiteY3" fmla="*/ 1530681 h 2202517"/>
              <a:gd name="connsiteX4" fmla="*/ 0 w 1465168"/>
              <a:gd name="connsiteY4" fmla="*/ 675550 h 2202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5168" h="2202517">
                <a:moveTo>
                  <a:pt x="0" y="675550"/>
                </a:moveTo>
                <a:lnTo>
                  <a:pt x="1170086" y="0"/>
                </a:lnTo>
                <a:cubicBezTo>
                  <a:pt x="1563529" y="681460"/>
                  <a:pt x="1563529" y="1521056"/>
                  <a:pt x="1170087" y="2202517"/>
                </a:cubicBezTo>
                <a:lnTo>
                  <a:pt x="6434" y="1530681"/>
                </a:lnTo>
                <a:lnTo>
                  <a:pt x="0" y="675550"/>
                </a:lnTo>
                <a:close/>
              </a:path>
            </a:pathLst>
          </a:custGeom>
          <a:solidFill>
            <a:srgbClr val="51C9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8" name="Freeform 8"/>
          <p:cNvSpPr/>
          <p:nvPr/>
        </p:nvSpPr>
        <p:spPr>
          <a:xfrm rot="1820780">
            <a:off x="5475160" y="4882846"/>
            <a:ext cx="1500325" cy="1399102"/>
          </a:xfrm>
          <a:custGeom>
            <a:avLst/>
            <a:gdLst>
              <a:gd name="connsiteX0" fmla="*/ 0 w 1907434"/>
              <a:gd name="connsiteY0" fmla="*/ 429707 h 1778745"/>
              <a:gd name="connsiteX1" fmla="*/ 733992 w 1907434"/>
              <a:gd name="connsiteY1" fmla="*/ 0 h 1778745"/>
              <a:gd name="connsiteX2" fmla="*/ 1907434 w 1907434"/>
              <a:gd name="connsiteY2" fmla="*/ 677487 h 1778745"/>
              <a:gd name="connsiteX3" fmla="*/ 0 w 1907434"/>
              <a:gd name="connsiteY3" fmla="*/ 1778745 h 1778745"/>
              <a:gd name="connsiteX4" fmla="*/ 0 w 1907434"/>
              <a:gd name="connsiteY4" fmla="*/ 429707 h 177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434" h="1778745">
                <a:moveTo>
                  <a:pt x="0" y="429707"/>
                </a:moveTo>
                <a:lnTo>
                  <a:pt x="733992" y="0"/>
                </a:lnTo>
                <a:lnTo>
                  <a:pt x="1907434" y="677487"/>
                </a:lnTo>
                <a:cubicBezTo>
                  <a:pt x="1513993" y="1358947"/>
                  <a:pt x="786882" y="1778745"/>
                  <a:pt x="0" y="1778745"/>
                </a:cubicBezTo>
                <a:lnTo>
                  <a:pt x="0" y="42970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0">
              <a:latin typeface="仿宋_GB2312" panose="02010609030101010101" charset="-122"/>
            </a:endParaRPr>
          </a:p>
        </p:txBody>
      </p:sp>
      <p:sp>
        <p:nvSpPr>
          <p:cNvPr id="9" name="Freeform 30"/>
          <p:cNvSpPr>
            <a:spLocks noEditPoints="1"/>
          </p:cNvSpPr>
          <p:nvPr/>
        </p:nvSpPr>
        <p:spPr bwMode="auto">
          <a:xfrm>
            <a:off x="5884143" y="2558938"/>
            <a:ext cx="432177" cy="336773"/>
          </a:xfrm>
          <a:custGeom>
            <a:avLst/>
            <a:gdLst>
              <a:gd name="T0" fmla="*/ 6 w 216"/>
              <a:gd name="T1" fmla="*/ 152 h 168"/>
              <a:gd name="T2" fmla="*/ 62 w 216"/>
              <a:gd name="T3" fmla="*/ 152 h 168"/>
              <a:gd name="T4" fmla="*/ 71 w 216"/>
              <a:gd name="T5" fmla="*/ 168 h 168"/>
              <a:gd name="T6" fmla="*/ 140 w 216"/>
              <a:gd name="T7" fmla="*/ 168 h 168"/>
              <a:gd name="T8" fmla="*/ 216 w 216"/>
              <a:gd name="T9" fmla="*/ 161 h 168"/>
              <a:gd name="T10" fmla="*/ 166 w 216"/>
              <a:gd name="T11" fmla="*/ 114 h 168"/>
              <a:gd name="T12" fmla="*/ 170 w 216"/>
              <a:gd name="T13" fmla="*/ 83 h 168"/>
              <a:gd name="T14" fmla="*/ 176 w 216"/>
              <a:gd name="T15" fmla="*/ 55 h 168"/>
              <a:gd name="T16" fmla="*/ 144 w 216"/>
              <a:gd name="T17" fmla="*/ 0 h 168"/>
              <a:gd name="T18" fmla="*/ 102 w 216"/>
              <a:gd name="T19" fmla="*/ 37 h 168"/>
              <a:gd name="T20" fmla="*/ 103 w 216"/>
              <a:gd name="T21" fmla="*/ 68 h 168"/>
              <a:gd name="T22" fmla="*/ 117 w 216"/>
              <a:gd name="T23" fmla="*/ 109 h 168"/>
              <a:gd name="T24" fmla="*/ 82 w 216"/>
              <a:gd name="T25" fmla="*/ 108 h 168"/>
              <a:gd name="T26" fmla="*/ 86 w 216"/>
              <a:gd name="T27" fmla="*/ 84 h 168"/>
              <a:gd name="T28" fmla="*/ 91 w 216"/>
              <a:gd name="T29" fmla="*/ 60 h 168"/>
              <a:gd name="T30" fmla="*/ 64 w 216"/>
              <a:gd name="T31" fmla="*/ 16 h 168"/>
              <a:gd name="T32" fmla="*/ 31 w 216"/>
              <a:gd name="T33" fmla="*/ 46 h 168"/>
              <a:gd name="T34" fmla="*/ 31 w 216"/>
              <a:gd name="T35" fmla="*/ 71 h 168"/>
              <a:gd name="T36" fmla="*/ 42 w 216"/>
              <a:gd name="T37" fmla="*/ 104 h 168"/>
              <a:gd name="T38" fmla="*/ 0 w 216"/>
              <a:gd name="T39" fmla="*/ 130 h 168"/>
              <a:gd name="T40" fmla="*/ 118 w 216"/>
              <a:gd name="T41" fmla="*/ 121 h 168"/>
              <a:gd name="T42" fmla="*/ 117 w 216"/>
              <a:gd name="T43" fmla="*/ 82 h 168"/>
              <a:gd name="T44" fmla="*/ 111 w 216"/>
              <a:gd name="T45" fmla="*/ 67 h 168"/>
              <a:gd name="T46" fmla="*/ 111 w 216"/>
              <a:gd name="T47" fmla="*/ 58 h 168"/>
              <a:gd name="T48" fmla="*/ 111 w 216"/>
              <a:gd name="T49" fmla="*/ 56 h 168"/>
              <a:gd name="T50" fmla="*/ 136 w 216"/>
              <a:gd name="T51" fmla="*/ 8 h 168"/>
              <a:gd name="T52" fmla="*/ 170 w 216"/>
              <a:gd name="T53" fmla="*/ 35 h 168"/>
              <a:gd name="T54" fmla="*/ 169 w 216"/>
              <a:gd name="T55" fmla="*/ 57 h 168"/>
              <a:gd name="T56" fmla="*/ 164 w 216"/>
              <a:gd name="T57" fmla="*/ 78 h 168"/>
              <a:gd name="T58" fmla="*/ 159 w 216"/>
              <a:gd name="T59" fmla="*/ 95 h 168"/>
              <a:gd name="T60" fmla="*/ 205 w 216"/>
              <a:gd name="T61" fmla="*/ 136 h 168"/>
              <a:gd name="T62" fmla="*/ 149 w 216"/>
              <a:gd name="T63" fmla="*/ 160 h 168"/>
              <a:gd name="T64" fmla="*/ 130 w 216"/>
              <a:gd name="T65" fmla="*/ 160 h 168"/>
              <a:gd name="T66" fmla="*/ 8 w 216"/>
              <a:gd name="T67" fmla="*/ 130 h 168"/>
              <a:gd name="T68" fmla="*/ 50 w 216"/>
              <a:gd name="T69" fmla="*/ 104 h 168"/>
              <a:gd name="T70" fmla="*/ 44 w 216"/>
              <a:gd name="T71" fmla="*/ 80 h 168"/>
              <a:gd name="T72" fmla="*/ 39 w 216"/>
              <a:gd name="T73" fmla="*/ 64 h 168"/>
              <a:gd name="T74" fmla="*/ 39 w 216"/>
              <a:gd name="T75" fmla="*/ 63 h 168"/>
              <a:gd name="T76" fmla="*/ 38 w 216"/>
              <a:gd name="T77" fmla="*/ 45 h 168"/>
              <a:gd name="T78" fmla="*/ 64 w 216"/>
              <a:gd name="T79" fmla="*/ 24 h 168"/>
              <a:gd name="T80" fmla="*/ 83 w 216"/>
              <a:gd name="T81" fmla="*/ 62 h 168"/>
              <a:gd name="T82" fmla="*/ 83 w 216"/>
              <a:gd name="T83" fmla="*/ 64 h 168"/>
              <a:gd name="T84" fmla="*/ 78 w 216"/>
              <a:gd name="T85" fmla="*/ 80 h 168"/>
              <a:gd name="T86" fmla="*/ 73 w 216"/>
              <a:gd name="T87" fmla="*/ 104 h 168"/>
              <a:gd name="T88" fmla="*/ 73 w 216"/>
              <a:gd name="T89" fmla="*/ 128 h 168"/>
              <a:gd name="T90" fmla="*/ 62 w 216"/>
              <a:gd name="T91" fmla="*/ 144 h 168"/>
              <a:gd name="T92" fmla="*/ 8 w 216"/>
              <a:gd name="T93" fmla="*/ 14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168">
                <a:moveTo>
                  <a:pt x="0" y="130"/>
                </a:moveTo>
                <a:cubicBezTo>
                  <a:pt x="0" y="133"/>
                  <a:pt x="0" y="144"/>
                  <a:pt x="0" y="146"/>
                </a:cubicBezTo>
                <a:cubicBezTo>
                  <a:pt x="0" y="148"/>
                  <a:pt x="1" y="152"/>
                  <a:pt x="6" y="152"/>
                </a:cubicBezTo>
                <a:cubicBezTo>
                  <a:pt x="10" y="152"/>
                  <a:pt x="40" y="152"/>
                  <a:pt x="54" y="152"/>
                </a:cubicBezTo>
                <a:cubicBezTo>
                  <a:pt x="58" y="152"/>
                  <a:pt x="60" y="152"/>
                  <a:pt x="60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4" y="152"/>
                </a:cubicBezTo>
                <a:cubicBezTo>
                  <a:pt x="64" y="156"/>
                  <a:pt x="64" y="159"/>
                  <a:pt x="64" y="161"/>
                </a:cubicBezTo>
                <a:cubicBezTo>
                  <a:pt x="64" y="164"/>
                  <a:pt x="65" y="168"/>
                  <a:pt x="71" y="168"/>
                </a:cubicBezTo>
                <a:cubicBezTo>
                  <a:pt x="76" y="168"/>
                  <a:pt x="113" y="168"/>
                  <a:pt x="130" y="168"/>
                </a:cubicBezTo>
                <a:cubicBezTo>
                  <a:pt x="136" y="168"/>
                  <a:pt x="139" y="168"/>
                  <a:pt x="139" y="168"/>
                </a:cubicBezTo>
                <a:cubicBezTo>
                  <a:pt x="140" y="168"/>
                  <a:pt x="140" y="168"/>
                  <a:pt x="140" y="168"/>
                </a:cubicBezTo>
                <a:cubicBezTo>
                  <a:pt x="140" y="168"/>
                  <a:pt x="144" y="168"/>
                  <a:pt x="149" y="168"/>
                </a:cubicBezTo>
                <a:cubicBezTo>
                  <a:pt x="166" y="168"/>
                  <a:pt x="203" y="168"/>
                  <a:pt x="208" y="168"/>
                </a:cubicBezTo>
                <a:cubicBezTo>
                  <a:pt x="214" y="168"/>
                  <a:pt x="216" y="164"/>
                  <a:pt x="216" y="161"/>
                </a:cubicBezTo>
                <a:cubicBezTo>
                  <a:pt x="216" y="158"/>
                  <a:pt x="216" y="145"/>
                  <a:pt x="216" y="141"/>
                </a:cubicBezTo>
                <a:cubicBezTo>
                  <a:pt x="216" y="136"/>
                  <a:pt x="214" y="132"/>
                  <a:pt x="208" y="129"/>
                </a:cubicBezTo>
                <a:cubicBezTo>
                  <a:pt x="200" y="125"/>
                  <a:pt x="179" y="118"/>
                  <a:pt x="166" y="114"/>
                </a:cubicBezTo>
                <a:cubicBezTo>
                  <a:pt x="165" y="114"/>
                  <a:pt x="164" y="114"/>
                  <a:pt x="164" y="109"/>
                </a:cubicBezTo>
                <a:cubicBezTo>
                  <a:pt x="164" y="104"/>
                  <a:pt x="165" y="101"/>
                  <a:pt x="166" y="98"/>
                </a:cubicBezTo>
                <a:cubicBezTo>
                  <a:pt x="168" y="95"/>
                  <a:pt x="170" y="89"/>
                  <a:pt x="170" y="83"/>
                </a:cubicBezTo>
                <a:cubicBezTo>
                  <a:pt x="172" y="81"/>
                  <a:pt x="175" y="77"/>
                  <a:pt x="177" y="68"/>
                </a:cubicBezTo>
                <a:cubicBezTo>
                  <a:pt x="178" y="61"/>
                  <a:pt x="178" y="58"/>
                  <a:pt x="177" y="56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6" y="53"/>
                  <a:pt x="176" y="44"/>
                  <a:pt x="178" y="37"/>
                </a:cubicBezTo>
                <a:cubicBezTo>
                  <a:pt x="179" y="32"/>
                  <a:pt x="177" y="22"/>
                  <a:pt x="171" y="13"/>
                </a:cubicBezTo>
                <a:cubicBezTo>
                  <a:pt x="167" y="8"/>
                  <a:pt x="159" y="1"/>
                  <a:pt x="144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21" y="1"/>
                  <a:pt x="113" y="8"/>
                  <a:pt x="109" y="13"/>
                </a:cubicBezTo>
                <a:cubicBezTo>
                  <a:pt x="102" y="22"/>
                  <a:pt x="101" y="32"/>
                  <a:pt x="102" y="37"/>
                </a:cubicBezTo>
                <a:cubicBezTo>
                  <a:pt x="103" y="44"/>
                  <a:pt x="104" y="53"/>
                  <a:pt x="103" y="55"/>
                </a:cubicBezTo>
                <a:cubicBezTo>
                  <a:pt x="103" y="55"/>
                  <a:pt x="103" y="55"/>
                  <a:pt x="103" y="56"/>
                </a:cubicBezTo>
                <a:cubicBezTo>
                  <a:pt x="102" y="58"/>
                  <a:pt x="101" y="61"/>
                  <a:pt x="103" y="68"/>
                </a:cubicBezTo>
                <a:cubicBezTo>
                  <a:pt x="105" y="77"/>
                  <a:pt x="107" y="81"/>
                  <a:pt x="109" y="83"/>
                </a:cubicBezTo>
                <a:cubicBezTo>
                  <a:pt x="110" y="89"/>
                  <a:pt x="112" y="95"/>
                  <a:pt x="113" y="98"/>
                </a:cubicBezTo>
                <a:cubicBezTo>
                  <a:pt x="115" y="101"/>
                  <a:pt x="117" y="105"/>
                  <a:pt x="117" y="109"/>
                </a:cubicBezTo>
                <a:cubicBezTo>
                  <a:pt x="117" y="113"/>
                  <a:pt x="116" y="113"/>
                  <a:pt x="115" y="114"/>
                </a:cubicBezTo>
                <a:cubicBezTo>
                  <a:pt x="113" y="115"/>
                  <a:pt x="109" y="116"/>
                  <a:pt x="106" y="117"/>
                </a:cubicBezTo>
                <a:cubicBezTo>
                  <a:pt x="99" y="114"/>
                  <a:pt x="89" y="110"/>
                  <a:pt x="82" y="108"/>
                </a:cubicBezTo>
                <a:cubicBezTo>
                  <a:pt x="81" y="108"/>
                  <a:pt x="81" y="108"/>
                  <a:pt x="81" y="104"/>
                </a:cubicBezTo>
                <a:cubicBezTo>
                  <a:pt x="81" y="100"/>
                  <a:pt x="81" y="98"/>
                  <a:pt x="82" y="96"/>
                </a:cubicBezTo>
                <a:cubicBezTo>
                  <a:pt x="84" y="93"/>
                  <a:pt x="85" y="88"/>
                  <a:pt x="86" y="84"/>
                </a:cubicBezTo>
                <a:cubicBezTo>
                  <a:pt x="87" y="82"/>
                  <a:pt x="90" y="78"/>
                  <a:pt x="91" y="71"/>
                </a:cubicBezTo>
                <a:cubicBezTo>
                  <a:pt x="92" y="65"/>
                  <a:pt x="92" y="63"/>
                  <a:pt x="91" y="61"/>
                </a:cubicBezTo>
                <a:cubicBezTo>
                  <a:pt x="91" y="61"/>
                  <a:pt x="91" y="61"/>
                  <a:pt x="91" y="60"/>
                </a:cubicBezTo>
                <a:cubicBezTo>
                  <a:pt x="90" y="59"/>
                  <a:pt x="91" y="52"/>
                  <a:pt x="92" y="46"/>
                </a:cubicBezTo>
                <a:cubicBezTo>
                  <a:pt x="92" y="42"/>
                  <a:pt x="92" y="34"/>
                  <a:pt x="86" y="27"/>
                </a:cubicBezTo>
                <a:cubicBezTo>
                  <a:pt x="83" y="22"/>
                  <a:pt x="76" y="17"/>
                  <a:pt x="64" y="16"/>
                </a:cubicBezTo>
                <a:cubicBezTo>
                  <a:pt x="58" y="16"/>
                  <a:pt x="58" y="16"/>
                  <a:pt x="58" y="16"/>
                </a:cubicBezTo>
                <a:cubicBezTo>
                  <a:pt x="46" y="17"/>
                  <a:pt x="40" y="22"/>
                  <a:pt x="36" y="27"/>
                </a:cubicBezTo>
                <a:cubicBezTo>
                  <a:pt x="31" y="34"/>
                  <a:pt x="30" y="42"/>
                  <a:pt x="31" y="46"/>
                </a:cubicBezTo>
                <a:cubicBezTo>
                  <a:pt x="32" y="52"/>
                  <a:pt x="32" y="59"/>
                  <a:pt x="32" y="60"/>
                </a:cubicBezTo>
                <a:cubicBezTo>
                  <a:pt x="32" y="61"/>
                  <a:pt x="32" y="61"/>
                  <a:pt x="31" y="61"/>
                </a:cubicBezTo>
                <a:cubicBezTo>
                  <a:pt x="31" y="63"/>
                  <a:pt x="30" y="65"/>
                  <a:pt x="31" y="71"/>
                </a:cubicBezTo>
                <a:cubicBezTo>
                  <a:pt x="33" y="78"/>
                  <a:pt x="35" y="82"/>
                  <a:pt x="36" y="84"/>
                </a:cubicBezTo>
                <a:cubicBezTo>
                  <a:pt x="37" y="88"/>
                  <a:pt x="38" y="93"/>
                  <a:pt x="40" y="96"/>
                </a:cubicBezTo>
                <a:cubicBezTo>
                  <a:pt x="41" y="98"/>
                  <a:pt x="42" y="101"/>
                  <a:pt x="42" y="104"/>
                </a:cubicBezTo>
                <a:cubicBezTo>
                  <a:pt x="42" y="108"/>
                  <a:pt x="42" y="108"/>
                  <a:pt x="41" y="108"/>
                </a:cubicBezTo>
                <a:cubicBezTo>
                  <a:pt x="31" y="111"/>
                  <a:pt x="14" y="117"/>
                  <a:pt x="7" y="120"/>
                </a:cubicBezTo>
                <a:cubicBezTo>
                  <a:pt x="2" y="122"/>
                  <a:pt x="0" y="126"/>
                  <a:pt x="0" y="130"/>
                </a:cubicBezTo>
                <a:close/>
                <a:moveTo>
                  <a:pt x="72" y="141"/>
                </a:moveTo>
                <a:cubicBezTo>
                  <a:pt x="72" y="139"/>
                  <a:pt x="73" y="137"/>
                  <a:pt x="76" y="136"/>
                </a:cubicBezTo>
                <a:cubicBezTo>
                  <a:pt x="84" y="132"/>
                  <a:pt x="105" y="125"/>
                  <a:pt x="118" y="121"/>
                </a:cubicBezTo>
                <a:cubicBezTo>
                  <a:pt x="125" y="119"/>
                  <a:pt x="125" y="113"/>
                  <a:pt x="125" y="109"/>
                </a:cubicBezTo>
                <a:cubicBezTo>
                  <a:pt x="125" y="103"/>
                  <a:pt x="123" y="99"/>
                  <a:pt x="121" y="95"/>
                </a:cubicBezTo>
                <a:cubicBezTo>
                  <a:pt x="119" y="92"/>
                  <a:pt x="118" y="87"/>
                  <a:pt x="117" y="82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5" y="78"/>
                  <a:pt x="115" y="78"/>
                  <a:pt x="115" y="78"/>
                </a:cubicBezTo>
                <a:cubicBezTo>
                  <a:pt x="114" y="77"/>
                  <a:pt x="112" y="74"/>
                  <a:pt x="111" y="67"/>
                </a:cubicBezTo>
                <a:cubicBezTo>
                  <a:pt x="110" y="61"/>
                  <a:pt x="110" y="60"/>
                  <a:pt x="111" y="58"/>
                </a:cubicBezTo>
                <a:cubicBezTo>
                  <a:pt x="111" y="58"/>
                  <a:pt x="111" y="58"/>
                  <a:pt x="111" y="58"/>
                </a:cubicBezTo>
                <a:cubicBezTo>
                  <a:pt x="111" y="58"/>
                  <a:pt x="111" y="58"/>
                  <a:pt x="111" y="58"/>
                </a:cubicBezTo>
                <a:cubicBezTo>
                  <a:pt x="111" y="58"/>
                  <a:pt x="111" y="57"/>
                  <a:pt x="111" y="57"/>
                </a:cubicBezTo>
                <a:cubicBezTo>
                  <a:pt x="111" y="57"/>
                  <a:pt x="111" y="57"/>
                  <a:pt x="111" y="57"/>
                </a:cubicBezTo>
                <a:cubicBezTo>
                  <a:pt x="111" y="56"/>
                  <a:pt x="111" y="56"/>
                  <a:pt x="111" y="56"/>
                </a:cubicBezTo>
                <a:cubicBezTo>
                  <a:pt x="112" y="53"/>
                  <a:pt x="111" y="42"/>
                  <a:pt x="110" y="35"/>
                </a:cubicBezTo>
                <a:cubicBezTo>
                  <a:pt x="109" y="33"/>
                  <a:pt x="110" y="25"/>
                  <a:pt x="115" y="18"/>
                </a:cubicBezTo>
                <a:cubicBezTo>
                  <a:pt x="120" y="12"/>
                  <a:pt x="127" y="9"/>
                  <a:pt x="136" y="8"/>
                </a:cubicBezTo>
                <a:cubicBezTo>
                  <a:pt x="144" y="8"/>
                  <a:pt x="144" y="8"/>
                  <a:pt x="144" y="8"/>
                </a:cubicBezTo>
                <a:cubicBezTo>
                  <a:pt x="155" y="9"/>
                  <a:pt x="161" y="14"/>
                  <a:pt x="165" y="18"/>
                </a:cubicBezTo>
                <a:cubicBezTo>
                  <a:pt x="170" y="25"/>
                  <a:pt x="170" y="33"/>
                  <a:pt x="170" y="35"/>
                </a:cubicBezTo>
                <a:cubicBezTo>
                  <a:pt x="169" y="41"/>
                  <a:pt x="168" y="53"/>
                  <a:pt x="168" y="56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9" y="57"/>
                  <a:pt x="169" y="57"/>
                  <a:pt x="169" y="57"/>
                </a:cubicBezTo>
                <a:cubicBezTo>
                  <a:pt x="169" y="57"/>
                  <a:pt x="169" y="58"/>
                  <a:pt x="169" y="58"/>
                </a:cubicBezTo>
                <a:cubicBezTo>
                  <a:pt x="170" y="60"/>
                  <a:pt x="170" y="61"/>
                  <a:pt x="169" y="67"/>
                </a:cubicBezTo>
                <a:cubicBezTo>
                  <a:pt x="167" y="74"/>
                  <a:pt x="165" y="77"/>
                  <a:pt x="164" y="78"/>
                </a:cubicBezTo>
                <a:cubicBezTo>
                  <a:pt x="163" y="80"/>
                  <a:pt x="163" y="80"/>
                  <a:pt x="163" y="80"/>
                </a:cubicBezTo>
                <a:cubicBezTo>
                  <a:pt x="163" y="82"/>
                  <a:pt x="163" y="82"/>
                  <a:pt x="163" y="82"/>
                </a:cubicBezTo>
                <a:cubicBezTo>
                  <a:pt x="162" y="87"/>
                  <a:pt x="160" y="92"/>
                  <a:pt x="159" y="95"/>
                </a:cubicBezTo>
                <a:cubicBezTo>
                  <a:pt x="157" y="98"/>
                  <a:pt x="156" y="103"/>
                  <a:pt x="156" y="109"/>
                </a:cubicBezTo>
                <a:cubicBezTo>
                  <a:pt x="156" y="113"/>
                  <a:pt x="156" y="119"/>
                  <a:pt x="163" y="122"/>
                </a:cubicBezTo>
                <a:cubicBezTo>
                  <a:pt x="176" y="125"/>
                  <a:pt x="197" y="133"/>
                  <a:pt x="205" y="136"/>
                </a:cubicBezTo>
                <a:cubicBezTo>
                  <a:pt x="207" y="137"/>
                  <a:pt x="208" y="138"/>
                  <a:pt x="208" y="141"/>
                </a:cubicBezTo>
                <a:cubicBezTo>
                  <a:pt x="208" y="160"/>
                  <a:pt x="208" y="160"/>
                  <a:pt x="208" y="160"/>
                </a:cubicBezTo>
                <a:cubicBezTo>
                  <a:pt x="149" y="160"/>
                  <a:pt x="149" y="160"/>
                  <a:pt x="149" y="160"/>
                </a:cubicBezTo>
                <a:cubicBezTo>
                  <a:pt x="140" y="160"/>
                  <a:pt x="140" y="160"/>
                  <a:pt x="140" y="160"/>
                </a:cubicBezTo>
                <a:cubicBezTo>
                  <a:pt x="139" y="160"/>
                  <a:pt x="139" y="160"/>
                  <a:pt x="139" y="160"/>
                </a:cubicBezTo>
                <a:cubicBezTo>
                  <a:pt x="130" y="160"/>
                  <a:pt x="130" y="160"/>
                  <a:pt x="130" y="160"/>
                </a:cubicBezTo>
                <a:cubicBezTo>
                  <a:pt x="72" y="160"/>
                  <a:pt x="72" y="160"/>
                  <a:pt x="72" y="160"/>
                </a:cubicBezTo>
                <a:lnTo>
                  <a:pt x="72" y="141"/>
                </a:lnTo>
                <a:close/>
                <a:moveTo>
                  <a:pt x="8" y="130"/>
                </a:moveTo>
                <a:cubicBezTo>
                  <a:pt x="8" y="130"/>
                  <a:pt x="8" y="128"/>
                  <a:pt x="10" y="127"/>
                </a:cubicBezTo>
                <a:cubicBezTo>
                  <a:pt x="17" y="125"/>
                  <a:pt x="34" y="119"/>
                  <a:pt x="44" y="116"/>
                </a:cubicBezTo>
                <a:cubicBezTo>
                  <a:pt x="50" y="114"/>
                  <a:pt x="50" y="108"/>
                  <a:pt x="50" y="104"/>
                </a:cubicBezTo>
                <a:cubicBezTo>
                  <a:pt x="50" y="100"/>
                  <a:pt x="49" y="95"/>
                  <a:pt x="47" y="92"/>
                </a:cubicBezTo>
                <a:cubicBezTo>
                  <a:pt x="46" y="90"/>
                  <a:pt x="45" y="86"/>
                  <a:pt x="44" y="83"/>
                </a:cubicBezTo>
                <a:cubicBezTo>
                  <a:pt x="44" y="80"/>
                  <a:pt x="44" y="80"/>
                  <a:pt x="44" y="80"/>
                </a:cubicBezTo>
                <a:cubicBezTo>
                  <a:pt x="42" y="78"/>
                  <a:pt x="42" y="78"/>
                  <a:pt x="42" y="78"/>
                </a:cubicBezTo>
                <a:cubicBezTo>
                  <a:pt x="42" y="78"/>
                  <a:pt x="40" y="76"/>
                  <a:pt x="39" y="70"/>
                </a:cubicBezTo>
                <a:cubicBezTo>
                  <a:pt x="38" y="66"/>
                  <a:pt x="39" y="65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2"/>
                  <a:pt x="39" y="62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58"/>
                  <a:pt x="39" y="49"/>
                  <a:pt x="38" y="45"/>
                </a:cubicBezTo>
                <a:cubicBezTo>
                  <a:pt x="38" y="43"/>
                  <a:pt x="39" y="37"/>
                  <a:pt x="42" y="32"/>
                </a:cubicBezTo>
                <a:cubicBezTo>
                  <a:pt x="46" y="27"/>
                  <a:pt x="51" y="25"/>
                  <a:pt x="58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73" y="25"/>
                  <a:pt x="77" y="29"/>
                  <a:pt x="80" y="32"/>
                </a:cubicBezTo>
                <a:cubicBezTo>
                  <a:pt x="84" y="37"/>
                  <a:pt x="84" y="43"/>
                  <a:pt x="84" y="45"/>
                </a:cubicBezTo>
                <a:cubicBezTo>
                  <a:pt x="83" y="49"/>
                  <a:pt x="82" y="59"/>
                  <a:pt x="83" y="62"/>
                </a:cubicBezTo>
                <a:cubicBezTo>
                  <a:pt x="83" y="62"/>
                  <a:pt x="83" y="62"/>
                  <a:pt x="83" y="62"/>
                </a:cubicBezTo>
                <a:cubicBezTo>
                  <a:pt x="83" y="62"/>
                  <a:pt x="83" y="62"/>
                  <a:pt x="83" y="62"/>
                </a:cubicBezTo>
                <a:cubicBezTo>
                  <a:pt x="83" y="63"/>
                  <a:pt x="83" y="64"/>
                  <a:pt x="83" y="64"/>
                </a:cubicBezTo>
                <a:cubicBezTo>
                  <a:pt x="84" y="65"/>
                  <a:pt x="84" y="66"/>
                  <a:pt x="83" y="70"/>
                </a:cubicBezTo>
                <a:cubicBezTo>
                  <a:pt x="82" y="76"/>
                  <a:pt x="80" y="78"/>
                  <a:pt x="80" y="78"/>
                </a:cubicBezTo>
                <a:cubicBezTo>
                  <a:pt x="78" y="80"/>
                  <a:pt x="78" y="80"/>
                  <a:pt x="78" y="80"/>
                </a:cubicBezTo>
                <a:cubicBezTo>
                  <a:pt x="78" y="83"/>
                  <a:pt x="78" y="83"/>
                  <a:pt x="78" y="83"/>
                </a:cubicBezTo>
                <a:cubicBezTo>
                  <a:pt x="77" y="86"/>
                  <a:pt x="76" y="90"/>
                  <a:pt x="75" y="92"/>
                </a:cubicBezTo>
                <a:cubicBezTo>
                  <a:pt x="74" y="95"/>
                  <a:pt x="73" y="99"/>
                  <a:pt x="73" y="104"/>
                </a:cubicBezTo>
                <a:cubicBezTo>
                  <a:pt x="73" y="108"/>
                  <a:pt x="73" y="114"/>
                  <a:pt x="80" y="116"/>
                </a:cubicBezTo>
                <a:cubicBezTo>
                  <a:pt x="84" y="117"/>
                  <a:pt x="89" y="119"/>
                  <a:pt x="94" y="121"/>
                </a:cubicBezTo>
                <a:cubicBezTo>
                  <a:pt x="86" y="124"/>
                  <a:pt x="77" y="126"/>
                  <a:pt x="73" y="128"/>
                </a:cubicBezTo>
                <a:cubicBezTo>
                  <a:pt x="67" y="131"/>
                  <a:pt x="64" y="136"/>
                  <a:pt x="64" y="141"/>
                </a:cubicBezTo>
                <a:cubicBezTo>
                  <a:pt x="64" y="142"/>
                  <a:pt x="64" y="143"/>
                  <a:pt x="64" y="144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60" y="144"/>
                  <a:pt x="60" y="144"/>
                  <a:pt x="60" y="144"/>
                </a:cubicBezTo>
                <a:cubicBezTo>
                  <a:pt x="54" y="144"/>
                  <a:pt x="54" y="144"/>
                  <a:pt x="54" y="144"/>
                </a:cubicBezTo>
                <a:cubicBezTo>
                  <a:pt x="8" y="144"/>
                  <a:pt x="8" y="144"/>
                  <a:pt x="8" y="144"/>
                </a:cubicBezTo>
                <a:lnTo>
                  <a:pt x="8" y="1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560" kern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5546327" y="2957869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4848851" y="3154770"/>
            <a:ext cx="357248" cy="358003"/>
            <a:chOff x="958851" y="1020763"/>
            <a:chExt cx="750888" cy="752475"/>
          </a:xfrm>
          <a:solidFill>
            <a:srgbClr val="FFFFFF"/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958851" y="1020763"/>
              <a:ext cx="750888" cy="398463"/>
            </a:xfrm>
            <a:custGeom>
              <a:avLst/>
              <a:gdLst>
                <a:gd name="T0" fmla="*/ 236 w 473"/>
                <a:gd name="T1" fmla="*/ 0 h 251"/>
                <a:gd name="T2" fmla="*/ 142 w 473"/>
                <a:gd name="T3" fmla="*/ 95 h 251"/>
                <a:gd name="T4" fmla="*/ 142 w 473"/>
                <a:gd name="T5" fmla="*/ 57 h 251"/>
                <a:gd name="T6" fmla="*/ 66 w 473"/>
                <a:gd name="T7" fmla="*/ 57 h 251"/>
                <a:gd name="T8" fmla="*/ 66 w 473"/>
                <a:gd name="T9" fmla="*/ 171 h 251"/>
                <a:gd name="T10" fmla="*/ 0 w 473"/>
                <a:gd name="T11" fmla="*/ 237 h 251"/>
                <a:gd name="T12" fmla="*/ 11 w 473"/>
                <a:gd name="T13" fmla="*/ 251 h 251"/>
                <a:gd name="T14" fmla="*/ 236 w 473"/>
                <a:gd name="T15" fmla="*/ 26 h 251"/>
                <a:gd name="T16" fmla="*/ 458 w 473"/>
                <a:gd name="T17" fmla="*/ 251 h 251"/>
                <a:gd name="T18" fmla="*/ 473 w 473"/>
                <a:gd name="T19" fmla="*/ 237 h 251"/>
                <a:gd name="T20" fmla="*/ 236 w 473"/>
                <a:gd name="T21" fmla="*/ 0 h 251"/>
                <a:gd name="T22" fmla="*/ 85 w 473"/>
                <a:gd name="T23" fmla="*/ 76 h 251"/>
                <a:gd name="T24" fmla="*/ 123 w 473"/>
                <a:gd name="T25" fmla="*/ 76 h 251"/>
                <a:gd name="T26" fmla="*/ 123 w 473"/>
                <a:gd name="T27" fmla="*/ 114 h 251"/>
                <a:gd name="T28" fmla="*/ 85 w 473"/>
                <a:gd name="T29" fmla="*/ 152 h 251"/>
                <a:gd name="T30" fmla="*/ 85 w 473"/>
                <a:gd name="T31" fmla="*/ 7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3" h="251">
                  <a:moveTo>
                    <a:pt x="236" y="0"/>
                  </a:moveTo>
                  <a:lnTo>
                    <a:pt x="142" y="95"/>
                  </a:lnTo>
                  <a:lnTo>
                    <a:pt x="142" y="57"/>
                  </a:lnTo>
                  <a:lnTo>
                    <a:pt x="66" y="57"/>
                  </a:lnTo>
                  <a:lnTo>
                    <a:pt x="66" y="171"/>
                  </a:lnTo>
                  <a:lnTo>
                    <a:pt x="0" y="237"/>
                  </a:lnTo>
                  <a:lnTo>
                    <a:pt x="11" y="251"/>
                  </a:lnTo>
                  <a:lnTo>
                    <a:pt x="236" y="26"/>
                  </a:lnTo>
                  <a:lnTo>
                    <a:pt x="458" y="251"/>
                  </a:lnTo>
                  <a:lnTo>
                    <a:pt x="473" y="237"/>
                  </a:lnTo>
                  <a:lnTo>
                    <a:pt x="236" y="0"/>
                  </a:lnTo>
                  <a:close/>
                  <a:moveTo>
                    <a:pt x="85" y="76"/>
                  </a:moveTo>
                  <a:lnTo>
                    <a:pt x="123" y="76"/>
                  </a:lnTo>
                  <a:lnTo>
                    <a:pt x="123" y="114"/>
                  </a:lnTo>
                  <a:lnTo>
                    <a:pt x="85" y="152"/>
                  </a:lnTo>
                  <a:lnTo>
                    <a:pt x="8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560" kern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063626" y="1141413"/>
              <a:ext cx="539750" cy="631825"/>
            </a:xfrm>
            <a:custGeom>
              <a:avLst/>
              <a:gdLst>
                <a:gd name="T0" fmla="*/ 0 w 340"/>
                <a:gd name="T1" fmla="*/ 171 h 398"/>
                <a:gd name="T2" fmla="*/ 0 w 340"/>
                <a:gd name="T3" fmla="*/ 398 h 398"/>
                <a:gd name="T4" fmla="*/ 132 w 340"/>
                <a:gd name="T5" fmla="*/ 398 h 398"/>
                <a:gd name="T6" fmla="*/ 132 w 340"/>
                <a:gd name="T7" fmla="*/ 265 h 398"/>
                <a:gd name="T8" fmla="*/ 208 w 340"/>
                <a:gd name="T9" fmla="*/ 265 h 398"/>
                <a:gd name="T10" fmla="*/ 208 w 340"/>
                <a:gd name="T11" fmla="*/ 398 h 398"/>
                <a:gd name="T12" fmla="*/ 340 w 340"/>
                <a:gd name="T13" fmla="*/ 398 h 398"/>
                <a:gd name="T14" fmla="*/ 340 w 340"/>
                <a:gd name="T15" fmla="*/ 171 h 398"/>
                <a:gd name="T16" fmla="*/ 170 w 340"/>
                <a:gd name="T17" fmla="*/ 0 h 398"/>
                <a:gd name="T18" fmla="*/ 0 w 340"/>
                <a:gd name="T19" fmla="*/ 171 h 398"/>
                <a:gd name="T20" fmla="*/ 322 w 340"/>
                <a:gd name="T21" fmla="*/ 379 h 398"/>
                <a:gd name="T22" fmla="*/ 227 w 340"/>
                <a:gd name="T23" fmla="*/ 379 h 398"/>
                <a:gd name="T24" fmla="*/ 227 w 340"/>
                <a:gd name="T25" fmla="*/ 265 h 398"/>
                <a:gd name="T26" fmla="*/ 227 w 340"/>
                <a:gd name="T27" fmla="*/ 246 h 398"/>
                <a:gd name="T28" fmla="*/ 208 w 340"/>
                <a:gd name="T29" fmla="*/ 246 h 398"/>
                <a:gd name="T30" fmla="*/ 132 w 340"/>
                <a:gd name="T31" fmla="*/ 246 h 398"/>
                <a:gd name="T32" fmla="*/ 113 w 340"/>
                <a:gd name="T33" fmla="*/ 246 h 398"/>
                <a:gd name="T34" fmla="*/ 113 w 340"/>
                <a:gd name="T35" fmla="*/ 265 h 398"/>
                <a:gd name="T36" fmla="*/ 113 w 340"/>
                <a:gd name="T37" fmla="*/ 379 h 398"/>
                <a:gd name="T38" fmla="*/ 19 w 340"/>
                <a:gd name="T39" fmla="*/ 379 h 398"/>
                <a:gd name="T40" fmla="*/ 19 w 340"/>
                <a:gd name="T41" fmla="*/ 178 h 398"/>
                <a:gd name="T42" fmla="*/ 170 w 340"/>
                <a:gd name="T43" fmla="*/ 26 h 398"/>
                <a:gd name="T44" fmla="*/ 322 w 340"/>
                <a:gd name="T45" fmla="*/ 178 h 398"/>
                <a:gd name="T46" fmla="*/ 322 w 340"/>
                <a:gd name="T47" fmla="*/ 37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0" h="398">
                  <a:moveTo>
                    <a:pt x="0" y="171"/>
                  </a:moveTo>
                  <a:lnTo>
                    <a:pt x="0" y="398"/>
                  </a:lnTo>
                  <a:lnTo>
                    <a:pt x="132" y="398"/>
                  </a:lnTo>
                  <a:lnTo>
                    <a:pt x="132" y="265"/>
                  </a:lnTo>
                  <a:lnTo>
                    <a:pt x="208" y="265"/>
                  </a:lnTo>
                  <a:lnTo>
                    <a:pt x="208" y="398"/>
                  </a:lnTo>
                  <a:lnTo>
                    <a:pt x="340" y="398"/>
                  </a:lnTo>
                  <a:lnTo>
                    <a:pt x="340" y="171"/>
                  </a:lnTo>
                  <a:lnTo>
                    <a:pt x="170" y="0"/>
                  </a:lnTo>
                  <a:lnTo>
                    <a:pt x="0" y="171"/>
                  </a:lnTo>
                  <a:close/>
                  <a:moveTo>
                    <a:pt x="322" y="379"/>
                  </a:moveTo>
                  <a:lnTo>
                    <a:pt x="227" y="379"/>
                  </a:lnTo>
                  <a:lnTo>
                    <a:pt x="227" y="265"/>
                  </a:lnTo>
                  <a:lnTo>
                    <a:pt x="227" y="246"/>
                  </a:lnTo>
                  <a:lnTo>
                    <a:pt x="208" y="246"/>
                  </a:lnTo>
                  <a:lnTo>
                    <a:pt x="132" y="246"/>
                  </a:lnTo>
                  <a:lnTo>
                    <a:pt x="113" y="246"/>
                  </a:lnTo>
                  <a:lnTo>
                    <a:pt x="113" y="265"/>
                  </a:lnTo>
                  <a:lnTo>
                    <a:pt x="113" y="379"/>
                  </a:lnTo>
                  <a:lnTo>
                    <a:pt x="19" y="379"/>
                  </a:lnTo>
                  <a:lnTo>
                    <a:pt x="19" y="178"/>
                  </a:lnTo>
                  <a:lnTo>
                    <a:pt x="170" y="26"/>
                  </a:lnTo>
                  <a:lnTo>
                    <a:pt x="322" y="178"/>
                  </a:lnTo>
                  <a:lnTo>
                    <a:pt x="322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3812" tIns="11906" rIns="23812" bIns="11906" numCol="1" anchor="t" anchorCtr="0" compatLnSpc="1"/>
            <a:lstStyle/>
            <a:p>
              <a:pPr defTabSz="237490">
                <a:defRPr/>
              </a:pPr>
              <a:endParaRPr lang="en-US" sz="1560" kern="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endParaRPr>
            </a:p>
          </p:txBody>
        </p:sp>
      </p:grpSp>
      <p:sp>
        <p:nvSpPr>
          <p:cNvPr id="14" name="Rectangle 14"/>
          <p:cNvSpPr/>
          <p:nvPr/>
        </p:nvSpPr>
        <p:spPr>
          <a:xfrm>
            <a:off x="4476031" y="3564960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7081486" y="3150432"/>
            <a:ext cx="341334" cy="402184"/>
          </a:xfrm>
          <a:custGeom>
            <a:avLst/>
            <a:gdLst>
              <a:gd name="T0" fmla="*/ 120 w 184"/>
              <a:gd name="T1" fmla="*/ 118 h 216"/>
              <a:gd name="T2" fmla="*/ 96 w 184"/>
              <a:gd name="T3" fmla="*/ 104 h 216"/>
              <a:gd name="T4" fmla="*/ 96 w 184"/>
              <a:gd name="T5" fmla="*/ 55 h 216"/>
              <a:gd name="T6" fmla="*/ 120 w 184"/>
              <a:gd name="T7" fmla="*/ 28 h 216"/>
              <a:gd name="T8" fmla="*/ 92 w 184"/>
              <a:gd name="T9" fmla="*/ 0 h 216"/>
              <a:gd name="T10" fmla="*/ 64 w 184"/>
              <a:gd name="T11" fmla="*/ 28 h 216"/>
              <a:gd name="T12" fmla="*/ 88 w 184"/>
              <a:gd name="T13" fmla="*/ 55 h 216"/>
              <a:gd name="T14" fmla="*/ 88 w 184"/>
              <a:gd name="T15" fmla="*/ 99 h 216"/>
              <a:gd name="T16" fmla="*/ 64 w 184"/>
              <a:gd name="T17" fmla="*/ 86 h 216"/>
              <a:gd name="T18" fmla="*/ 0 w 184"/>
              <a:gd name="T19" fmla="*/ 112 h 216"/>
              <a:gd name="T20" fmla="*/ 0 w 184"/>
              <a:gd name="T21" fmla="*/ 210 h 216"/>
              <a:gd name="T22" fmla="*/ 64 w 184"/>
              <a:gd name="T23" fmla="*/ 184 h 216"/>
              <a:gd name="T24" fmla="*/ 120 w 184"/>
              <a:gd name="T25" fmla="*/ 216 h 216"/>
              <a:gd name="T26" fmla="*/ 184 w 184"/>
              <a:gd name="T27" fmla="*/ 184 h 216"/>
              <a:gd name="T28" fmla="*/ 184 w 184"/>
              <a:gd name="T29" fmla="*/ 86 h 216"/>
              <a:gd name="T30" fmla="*/ 120 w 184"/>
              <a:gd name="T31" fmla="*/ 118 h 216"/>
              <a:gd name="T32" fmla="*/ 56 w 184"/>
              <a:gd name="T33" fmla="*/ 178 h 216"/>
              <a:gd name="T34" fmla="*/ 8 w 184"/>
              <a:gd name="T35" fmla="*/ 198 h 216"/>
              <a:gd name="T36" fmla="*/ 8 w 184"/>
              <a:gd name="T37" fmla="*/ 117 h 216"/>
              <a:gd name="T38" fmla="*/ 56 w 184"/>
              <a:gd name="T39" fmla="*/ 98 h 216"/>
              <a:gd name="T40" fmla="*/ 56 w 184"/>
              <a:gd name="T41" fmla="*/ 178 h 216"/>
              <a:gd name="T42" fmla="*/ 72 w 184"/>
              <a:gd name="T43" fmla="*/ 28 h 216"/>
              <a:gd name="T44" fmla="*/ 92 w 184"/>
              <a:gd name="T45" fmla="*/ 8 h 216"/>
              <a:gd name="T46" fmla="*/ 112 w 184"/>
              <a:gd name="T47" fmla="*/ 28 h 216"/>
              <a:gd name="T48" fmla="*/ 92 w 184"/>
              <a:gd name="T49" fmla="*/ 48 h 216"/>
              <a:gd name="T50" fmla="*/ 72 w 184"/>
              <a:gd name="T51" fmla="*/ 28 h 216"/>
              <a:gd name="T52" fmla="*/ 120 w 184"/>
              <a:gd name="T53" fmla="*/ 207 h 216"/>
              <a:gd name="T54" fmla="*/ 64 w 184"/>
              <a:gd name="T55" fmla="*/ 175 h 216"/>
              <a:gd name="T56" fmla="*/ 64 w 184"/>
              <a:gd name="T57" fmla="*/ 95 h 216"/>
              <a:gd name="T58" fmla="*/ 88 w 184"/>
              <a:gd name="T59" fmla="*/ 108 h 216"/>
              <a:gd name="T60" fmla="*/ 88 w 184"/>
              <a:gd name="T61" fmla="*/ 144 h 216"/>
              <a:gd name="T62" fmla="*/ 96 w 184"/>
              <a:gd name="T63" fmla="*/ 144 h 216"/>
              <a:gd name="T64" fmla="*/ 96 w 184"/>
              <a:gd name="T65" fmla="*/ 113 h 216"/>
              <a:gd name="T66" fmla="*/ 120 w 184"/>
              <a:gd name="T67" fmla="*/ 127 h 216"/>
              <a:gd name="T68" fmla="*/ 120 w 184"/>
              <a:gd name="T69" fmla="*/ 207 h 216"/>
              <a:gd name="T70" fmla="*/ 176 w 184"/>
              <a:gd name="T71" fmla="*/ 179 h 216"/>
              <a:gd name="T72" fmla="*/ 128 w 184"/>
              <a:gd name="T73" fmla="*/ 203 h 216"/>
              <a:gd name="T74" fmla="*/ 128 w 184"/>
              <a:gd name="T75" fmla="*/ 123 h 216"/>
              <a:gd name="T76" fmla="*/ 176 w 184"/>
              <a:gd name="T77" fmla="*/ 99 h 216"/>
              <a:gd name="T78" fmla="*/ 176 w 184"/>
              <a:gd name="T79" fmla="*/ 179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4" h="216">
                <a:moveTo>
                  <a:pt x="120" y="118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55"/>
                  <a:pt x="96" y="55"/>
                  <a:pt x="96" y="55"/>
                </a:cubicBezTo>
                <a:cubicBezTo>
                  <a:pt x="109" y="53"/>
                  <a:pt x="120" y="42"/>
                  <a:pt x="120" y="28"/>
                </a:cubicBezTo>
                <a:cubicBezTo>
                  <a:pt x="120" y="12"/>
                  <a:pt x="107" y="0"/>
                  <a:pt x="92" y="0"/>
                </a:cubicBezTo>
                <a:cubicBezTo>
                  <a:pt x="76" y="0"/>
                  <a:pt x="64" y="12"/>
                  <a:pt x="64" y="28"/>
                </a:cubicBezTo>
                <a:cubicBezTo>
                  <a:pt x="64" y="42"/>
                  <a:pt x="74" y="54"/>
                  <a:pt x="88" y="55"/>
                </a:cubicBezTo>
                <a:cubicBezTo>
                  <a:pt x="88" y="99"/>
                  <a:pt x="88" y="99"/>
                  <a:pt x="88" y="99"/>
                </a:cubicBezTo>
                <a:cubicBezTo>
                  <a:pt x="64" y="86"/>
                  <a:pt x="64" y="86"/>
                  <a:pt x="64" y="8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210"/>
                  <a:pt x="0" y="210"/>
                  <a:pt x="0" y="210"/>
                </a:cubicBezTo>
                <a:cubicBezTo>
                  <a:pt x="64" y="184"/>
                  <a:pt x="64" y="184"/>
                  <a:pt x="64" y="184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84" y="184"/>
                  <a:pt x="184" y="184"/>
                  <a:pt x="184" y="184"/>
                </a:cubicBezTo>
                <a:cubicBezTo>
                  <a:pt x="184" y="86"/>
                  <a:pt x="184" y="86"/>
                  <a:pt x="184" y="86"/>
                </a:cubicBezTo>
                <a:lnTo>
                  <a:pt x="120" y="118"/>
                </a:lnTo>
                <a:close/>
                <a:moveTo>
                  <a:pt x="56" y="178"/>
                </a:moveTo>
                <a:cubicBezTo>
                  <a:pt x="8" y="198"/>
                  <a:pt x="8" y="198"/>
                  <a:pt x="8" y="198"/>
                </a:cubicBezTo>
                <a:cubicBezTo>
                  <a:pt x="8" y="117"/>
                  <a:pt x="8" y="117"/>
                  <a:pt x="8" y="117"/>
                </a:cubicBezTo>
                <a:cubicBezTo>
                  <a:pt x="56" y="98"/>
                  <a:pt x="56" y="98"/>
                  <a:pt x="56" y="98"/>
                </a:cubicBezTo>
                <a:lnTo>
                  <a:pt x="56" y="178"/>
                </a:lnTo>
                <a:close/>
                <a:moveTo>
                  <a:pt x="72" y="28"/>
                </a:moveTo>
                <a:cubicBezTo>
                  <a:pt x="72" y="17"/>
                  <a:pt x="81" y="8"/>
                  <a:pt x="92" y="8"/>
                </a:cubicBezTo>
                <a:cubicBezTo>
                  <a:pt x="103" y="8"/>
                  <a:pt x="112" y="17"/>
                  <a:pt x="112" y="28"/>
                </a:cubicBezTo>
                <a:cubicBezTo>
                  <a:pt x="112" y="39"/>
                  <a:pt x="103" y="48"/>
                  <a:pt x="92" y="48"/>
                </a:cubicBezTo>
                <a:cubicBezTo>
                  <a:pt x="81" y="48"/>
                  <a:pt x="72" y="39"/>
                  <a:pt x="72" y="28"/>
                </a:cubicBezTo>
                <a:close/>
                <a:moveTo>
                  <a:pt x="120" y="207"/>
                </a:moveTo>
                <a:cubicBezTo>
                  <a:pt x="64" y="175"/>
                  <a:pt x="64" y="175"/>
                  <a:pt x="64" y="175"/>
                </a:cubicBezTo>
                <a:cubicBezTo>
                  <a:pt x="64" y="95"/>
                  <a:pt x="64" y="95"/>
                  <a:pt x="64" y="95"/>
                </a:cubicBezTo>
                <a:cubicBezTo>
                  <a:pt x="88" y="108"/>
                  <a:pt x="88" y="108"/>
                  <a:pt x="88" y="108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120" y="127"/>
                  <a:pt x="120" y="127"/>
                  <a:pt x="120" y="127"/>
                </a:cubicBezTo>
                <a:lnTo>
                  <a:pt x="120" y="207"/>
                </a:lnTo>
                <a:close/>
                <a:moveTo>
                  <a:pt x="176" y="179"/>
                </a:moveTo>
                <a:cubicBezTo>
                  <a:pt x="128" y="203"/>
                  <a:pt x="128" y="203"/>
                  <a:pt x="128" y="203"/>
                </a:cubicBezTo>
                <a:cubicBezTo>
                  <a:pt x="128" y="123"/>
                  <a:pt x="128" y="123"/>
                  <a:pt x="128" y="123"/>
                </a:cubicBezTo>
                <a:cubicBezTo>
                  <a:pt x="176" y="99"/>
                  <a:pt x="176" y="99"/>
                  <a:pt x="176" y="99"/>
                </a:cubicBezTo>
                <a:lnTo>
                  <a:pt x="176" y="1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560" kern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6" name="Rectangle 16"/>
          <p:cNvSpPr/>
          <p:nvPr/>
        </p:nvSpPr>
        <p:spPr>
          <a:xfrm>
            <a:off x="6674398" y="3589924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7" name="Freeform 80"/>
          <p:cNvSpPr>
            <a:spLocks noEditPoints="1"/>
          </p:cNvSpPr>
          <p:nvPr/>
        </p:nvSpPr>
        <p:spPr bwMode="auto">
          <a:xfrm>
            <a:off x="4839177" y="4400879"/>
            <a:ext cx="399183" cy="373180"/>
          </a:xfrm>
          <a:custGeom>
            <a:avLst/>
            <a:gdLst>
              <a:gd name="T0" fmla="*/ 124 w 240"/>
              <a:gd name="T1" fmla="*/ 12 h 224"/>
              <a:gd name="T2" fmla="*/ 124 w 240"/>
              <a:gd name="T3" fmla="*/ 0 h 224"/>
              <a:gd name="T4" fmla="*/ 116 w 240"/>
              <a:gd name="T5" fmla="*/ 0 h 224"/>
              <a:gd name="T6" fmla="*/ 116 w 240"/>
              <a:gd name="T7" fmla="*/ 12 h 224"/>
              <a:gd name="T8" fmla="*/ 0 w 240"/>
              <a:gd name="T9" fmla="*/ 132 h 224"/>
              <a:gd name="T10" fmla="*/ 0 w 240"/>
              <a:gd name="T11" fmla="*/ 144 h 224"/>
              <a:gd name="T12" fmla="*/ 8 w 240"/>
              <a:gd name="T13" fmla="*/ 144 h 224"/>
              <a:gd name="T14" fmla="*/ 33 w 240"/>
              <a:gd name="T15" fmla="*/ 120 h 224"/>
              <a:gd name="T16" fmla="*/ 58 w 240"/>
              <a:gd name="T17" fmla="*/ 145 h 224"/>
              <a:gd name="T18" fmla="*/ 66 w 240"/>
              <a:gd name="T19" fmla="*/ 145 h 224"/>
              <a:gd name="T20" fmla="*/ 91 w 240"/>
              <a:gd name="T21" fmla="*/ 120 h 224"/>
              <a:gd name="T22" fmla="*/ 116 w 240"/>
              <a:gd name="T23" fmla="*/ 145 h 224"/>
              <a:gd name="T24" fmla="*/ 116 w 240"/>
              <a:gd name="T25" fmla="*/ 207 h 224"/>
              <a:gd name="T26" fmla="*/ 133 w 240"/>
              <a:gd name="T27" fmla="*/ 224 h 224"/>
              <a:gd name="T28" fmla="*/ 151 w 240"/>
              <a:gd name="T29" fmla="*/ 207 h 224"/>
              <a:gd name="T30" fmla="*/ 143 w 240"/>
              <a:gd name="T31" fmla="*/ 207 h 224"/>
              <a:gd name="T32" fmla="*/ 133 w 240"/>
              <a:gd name="T33" fmla="*/ 216 h 224"/>
              <a:gd name="T34" fmla="*/ 124 w 240"/>
              <a:gd name="T35" fmla="*/ 207 h 224"/>
              <a:gd name="T36" fmla="*/ 124 w 240"/>
              <a:gd name="T37" fmla="*/ 145 h 224"/>
              <a:gd name="T38" fmla="*/ 124 w 240"/>
              <a:gd name="T39" fmla="*/ 145 h 224"/>
              <a:gd name="T40" fmla="*/ 149 w 240"/>
              <a:gd name="T41" fmla="*/ 120 h 224"/>
              <a:gd name="T42" fmla="*/ 173 w 240"/>
              <a:gd name="T43" fmla="*/ 145 h 224"/>
              <a:gd name="T44" fmla="*/ 181 w 240"/>
              <a:gd name="T45" fmla="*/ 145 h 224"/>
              <a:gd name="T46" fmla="*/ 206 w 240"/>
              <a:gd name="T47" fmla="*/ 120 h 224"/>
              <a:gd name="T48" fmla="*/ 231 w 240"/>
              <a:gd name="T49" fmla="*/ 144 h 224"/>
              <a:gd name="T50" fmla="*/ 239 w 240"/>
              <a:gd name="T51" fmla="*/ 144 h 224"/>
              <a:gd name="T52" fmla="*/ 240 w 240"/>
              <a:gd name="T53" fmla="*/ 132 h 224"/>
              <a:gd name="T54" fmla="*/ 124 w 240"/>
              <a:gd name="T55" fmla="*/ 12 h 224"/>
              <a:gd name="T56" fmla="*/ 206 w 240"/>
              <a:gd name="T57" fmla="*/ 112 h 224"/>
              <a:gd name="T58" fmla="*/ 177 w 240"/>
              <a:gd name="T59" fmla="*/ 129 h 224"/>
              <a:gd name="T60" fmla="*/ 149 w 240"/>
              <a:gd name="T61" fmla="*/ 112 h 224"/>
              <a:gd name="T62" fmla="*/ 120 w 240"/>
              <a:gd name="T63" fmla="*/ 129 h 224"/>
              <a:gd name="T64" fmla="*/ 91 w 240"/>
              <a:gd name="T65" fmla="*/ 112 h 224"/>
              <a:gd name="T66" fmla="*/ 62 w 240"/>
              <a:gd name="T67" fmla="*/ 129 h 224"/>
              <a:gd name="T68" fmla="*/ 33 w 240"/>
              <a:gd name="T69" fmla="*/ 112 h 224"/>
              <a:gd name="T70" fmla="*/ 8 w 240"/>
              <a:gd name="T71" fmla="*/ 124 h 224"/>
              <a:gd name="T72" fmla="*/ 120 w 240"/>
              <a:gd name="T73" fmla="*/ 20 h 224"/>
              <a:gd name="T74" fmla="*/ 231 w 240"/>
              <a:gd name="T75" fmla="*/ 124 h 224"/>
              <a:gd name="T76" fmla="*/ 206 w 240"/>
              <a:gd name="T77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40" h="224">
                <a:moveTo>
                  <a:pt x="124" y="12"/>
                </a:moveTo>
                <a:cubicBezTo>
                  <a:pt x="124" y="0"/>
                  <a:pt x="124" y="0"/>
                  <a:pt x="124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51" y="14"/>
                  <a:pt x="0" y="67"/>
                  <a:pt x="0" y="132"/>
                </a:cubicBezTo>
                <a:cubicBezTo>
                  <a:pt x="0" y="136"/>
                  <a:pt x="0" y="140"/>
                  <a:pt x="0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9" y="131"/>
                  <a:pt x="20" y="120"/>
                  <a:pt x="33" y="120"/>
                </a:cubicBezTo>
                <a:cubicBezTo>
                  <a:pt x="47" y="120"/>
                  <a:pt x="58" y="131"/>
                  <a:pt x="58" y="145"/>
                </a:cubicBezTo>
                <a:cubicBezTo>
                  <a:pt x="66" y="145"/>
                  <a:pt x="66" y="145"/>
                  <a:pt x="66" y="145"/>
                </a:cubicBezTo>
                <a:cubicBezTo>
                  <a:pt x="66" y="131"/>
                  <a:pt x="77" y="120"/>
                  <a:pt x="91" y="120"/>
                </a:cubicBezTo>
                <a:cubicBezTo>
                  <a:pt x="104" y="120"/>
                  <a:pt x="115" y="131"/>
                  <a:pt x="116" y="145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16"/>
                  <a:pt x="124" y="224"/>
                  <a:pt x="133" y="224"/>
                </a:cubicBezTo>
                <a:cubicBezTo>
                  <a:pt x="143" y="224"/>
                  <a:pt x="151" y="216"/>
                  <a:pt x="151" y="207"/>
                </a:cubicBezTo>
                <a:cubicBezTo>
                  <a:pt x="143" y="207"/>
                  <a:pt x="143" y="207"/>
                  <a:pt x="143" y="207"/>
                </a:cubicBezTo>
                <a:cubicBezTo>
                  <a:pt x="143" y="212"/>
                  <a:pt x="139" y="216"/>
                  <a:pt x="133" y="216"/>
                </a:cubicBezTo>
                <a:cubicBezTo>
                  <a:pt x="128" y="216"/>
                  <a:pt x="124" y="212"/>
                  <a:pt x="124" y="207"/>
                </a:cubicBezTo>
                <a:cubicBezTo>
                  <a:pt x="124" y="145"/>
                  <a:pt x="124" y="145"/>
                  <a:pt x="124" y="145"/>
                </a:cubicBezTo>
                <a:cubicBezTo>
                  <a:pt x="124" y="145"/>
                  <a:pt x="124" y="145"/>
                  <a:pt x="124" y="145"/>
                </a:cubicBezTo>
                <a:cubicBezTo>
                  <a:pt x="124" y="131"/>
                  <a:pt x="135" y="120"/>
                  <a:pt x="149" y="120"/>
                </a:cubicBezTo>
                <a:cubicBezTo>
                  <a:pt x="162" y="120"/>
                  <a:pt x="173" y="131"/>
                  <a:pt x="173" y="145"/>
                </a:cubicBezTo>
                <a:cubicBezTo>
                  <a:pt x="181" y="145"/>
                  <a:pt x="181" y="145"/>
                  <a:pt x="181" y="145"/>
                </a:cubicBezTo>
                <a:cubicBezTo>
                  <a:pt x="181" y="131"/>
                  <a:pt x="193" y="120"/>
                  <a:pt x="206" y="120"/>
                </a:cubicBezTo>
                <a:cubicBezTo>
                  <a:pt x="220" y="120"/>
                  <a:pt x="230" y="131"/>
                  <a:pt x="231" y="144"/>
                </a:cubicBezTo>
                <a:cubicBezTo>
                  <a:pt x="239" y="144"/>
                  <a:pt x="239" y="144"/>
                  <a:pt x="239" y="144"/>
                </a:cubicBezTo>
                <a:cubicBezTo>
                  <a:pt x="239" y="140"/>
                  <a:pt x="240" y="136"/>
                  <a:pt x="240" y="132"/>
                </a:cubicBezTo>
                <a:cubicBezTo>
                  <a:pt x="240" y="67"/>
                  <a:pt x="188" y="14"/>
                  <a:pt x="124" y="12"/>
                </a:cubicBezTo>
                <a:close/>
                <a:moveTo>
                  <a:pt x="206" y="112"/>
                </a:moveTo>
                <a:cubicBezTo>
                  <a:pt x="194" y="112"/>
                  <a:pt x="183" y="119"/>
                  <a:pt x="177" y="129"/>
                </a:cubicBezTo>
                <a:cubicBezTo>
                  <a:pt x="172" y="119"/>
                  <a:pt x="161" y="112"/>
                  <a:pt x="149" y="112"/>
                </a:cubicBezTo>
                <a:cubicBezTo>
                  <a:pt x="136" y="112"/>
                  <a:pt x="125" y="119"/>
                  <a:pt x="120" y="129"/>
                </a:cubicBezTo>
                <a:cubicBezTo>
                  <a:pt x="114" y="119"/>
                  <a:pt x="103" y="112"/>
                  <a:pt x="91" y="112"/>
                </a:cubicBezTo>
                <a:cubicBezTo>
                  <a:pt x="78" y="112"/>
                  <a:pt x="68" y="119"/>
                  <a:pt x="62" y="129"/>
                </a:cubicBezTo>
                <a:cubicBezTo>
                  <a:pt x="56" y="119"/>
                  <a:pt x="46" y="112"/>
                  <a:pt x="33" y="112"/>
                </a:cubicBezTo>
                <a:cubicBezTo>
                  <a:pt x="23" y="112"/>
                  <a:pt x="14" y="117"/>
                  <a:pt x="8" y="124"/>
                </a:cubicBezTo>
                <a:cubicBezTo>
                  <a:pt x="12" y="66"/>
                  <a:pt x="60" y="20"/>
                  <a:pt x="120" y="20"/>
                </a:cubicBezTo>
                <a:cubicBezTo>
                  <a:pt x="179" y="20"/>
                  <a:pt x="227" y="66"/>
                  <a:pt x="231" y="124"/>
                </a:cubicBezTo>
                <a:cubicBezTo>
                  <a:pt x="225" y="117"/>
                  <a:pt x="216" y="112"/>
                  <a:pt x="206" y="1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560" kern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8" name="Rectangle 18"/>
          <p:cNvSpPr/>
          <p:nvPr/>
        </p:nvSpPr>
        <p:spPr>
          <a:xfrm>
            <a:off x="4487702" y="4808298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9" name="Rectangle 19"/>
          <p:cNvSpPr/>
          <p:nvPr/>
        </p:nvSpPr>
        <p:spPr>
          <a:xfrm>
            <a:off x="6599628" y="4811565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0" name="Rectangle 20"/>
          <p:cNvSpPr/>
          <p:nvPr/>
        </p:nvSpPr>
        <p:spPr>
          <a:xfrm>
            <a:off x="5559571" y="5471839"/>
            <a:ext cx="1102134" cy="573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7490"/>
            <a:r>
              <a:rPr lang="pt-BR" sz="1040">
                <a:solidFill>
                  <a:schemeClr val="bg1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Nam aliquam aliquam odio nec vulputate. </a:t>
            </a:r>
            <a:endParaRPr lang="en-US" sz="104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1" name="Freeform 80"/>
          <p:cNvSpPr>
            <a:spLocks noEditPoints="1"/>
          </p:cNvSpPr>
          <p:nvPr/>
        </p:nvSpPr>
        <p:spPr bwMode="auto">
          <a:xfrm>
            <a:off x="5946583" y="5017865"/>
            <a:ext cx="328110" cy="423187"/>
          </a:xfrm>
          <a:custGeom>
            <a:avLst/>
            <a:gdLst>
              <a:gd name="T0" fmla="*/ 184 w 352"/>
              <a:gd name="T1" fmla="*/ 152 h 454"/>
              <a:gd name="T2" fmla="*/ 302 w 352"/>
              <a:gd name="T3" fmla="*/ 152 h 454"/>
              <a:gd name="T4" fmla="*/ 352 w 352"/>
              <a:gd name="T5" fmla="*/ 93 h 454"/>
              <a:gd name="T6" fmla="*/ 302 w 352"/>
              <a:gd name="T7" fmla="*/ 34 h 454"/>
              <a:gd name="T8" fmla="*/ 184 w 352"/>
              <a:gd name="T9" fmla="*/ 34 h 454"/>
              <a:gd name="T10" fmla="*/ 184 w 352"/>
              <a:gd name="T11" fmla="*/ 0 h 454"/>
              <a:gd name="T12" fmla="*/ 167 w 352"/>
              <a:gd name="T13" fmla="*/ 0 h 454"/>
              <a:gd name="T14" fmla="*/ 167 w 352"/>
              <a:gd name="T15" fmla="*/ 34 h 454"/>
              <a:gd name="T16" fmla="*/ 16 w 352"/>
              <a:gd name="T17" fmla="*/ 34 h 454"/>
              <a:gd name="T18" fmla="*/ 16 w 352"/>
              <a:gd name="T19" fmla="*/ 152 h 454"/>
              <a:gd name="T20" fmla="*/ 167 w 352"/>
              <a:gd name="T21" fmla="*/ 152 h 454"/>
              <a:gd name="T22" fmla="*/ 167 w 352"/>
              <a:gd name="T23" fmla="*/ 168 h 454"/>
              <a:gd name="T24" fmla="*/ 50 w 352"/>
              <a:gd name="T25" fmla="*/ 168 h 454"/>
              <a:gd name="T26" fmla="*/ 0 w 352"/>
              <a:gd name="T27" fmla="*/ 227 h 454"/>
              <a:gd name="T28" fmla="*/ 50 w 352"/>
              <a:gd name="T29" fmla="*/ 286 h 454"/>
              <a:gd name="T30" fmla="*/ 167 w 352"/>
              <a:gd name="T31" fmla="*/ 286 h 454"/>
              <a:gd name="T32" fmla="*/ 167 w 352"/>
              <a:gd name="T33" fmla="*/ 454 h 454"/>
              <a:gd name="T34" fmla="*/ 184 w 352"/>
              <a:gd name="T35" fmla="*/ 454 h 454"/>
              <a:gd name="T36" fmla="*/ 184 w 352"/>
              <a:gd name="T37" fmla="*/ 286 h 454"/>
              <a:gd name="T38" fmla="*/ 335 w 352"/>
              <a:gd name="T39" fmla="*/ 286 h 454"/>
              <a:gd name="T40" fmla="*/ 335 w 352"/>
              <a:gd name="T41" fmla="*/ 168 h 454"/>
              <a:gd name="T42" fmla="*/ 184 w 352"/>
              <a:gd name="T43" fmla="*/ 168 h 454"/>
              <a:gd name="T44" fmla="*/ 184 w 352"/>
              <a:gd name="T45" fmla="*/ 152 h 454"/>
              <a:gd name="T46" fmla="*/ 33 w 352"/>
              <a:gd name="T47" fmla="*/ 135 h 454"/>
              <a:gd name="T48" fmla="*/ 33 w 352"/>
              <a:gd name="T49" fmla="*/ 51 h 454"/>
              <a:gd name="T50" fmla="*/ 293 w 352"/>
              <a:gd name="T51" fmla="*/ 51 h 454"/>
              <a:gd name="T52" fmla="*/ 329 w 352"/>
              <a:gd name="T53" fmla="*/ 93 h 454"/>
              <a:gd name="T54" fmla="*/ 293 w 352"/>
              <a:gd name="T55" fmla="*/ 135 h 454"/>
              <a:gd name="T56" fmla="*/ 33 w 352"/>
              <a:gd name="T57" fmla="*/ 135 h 454"/>
              <a:gd name="T58" fmla="*/ 318 w 352"/>
              <a:gd name="T59" fmla="*/ 185 h 454"/>
              <a:gd name="T60" fmla="*/ 318 w 352"/>
              <a:gd name="T61" fmla="*/ 269 h 454"/>
              <a:gd name="T62" fmla="*/ 58 w 352"/>
              <a:gd name="T63" fmla="*/ 269 h 454"/>
              <a:gd name="T64" fmla="*/ 21 w 352"/>
              <a:gd name="T65" fmla="*/ 227 h 454"/>
              <a:gd name="T66" fmla="*/ 58 w 352"/>
              <a:gd name="T67" fmla="*/ 185 h 454"/>
              <a:gd name="T68" fmla="*/ 318 w 352"/>
              <a:gd name="T69" fmla="*/ 185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2" h="454">
                <a:moveTo>
                  <a:pt x="184" y="152"/>
                </a:moveTo>
                <a:lnTo>
                  <a:pt x="302" y="152"/>
                </a:lnTo>
                <a:lnTo>
                  <a:pt x="352" y="93"/>
                </a:lnTo>
                <a:lnTo>
                  <a:pt x="302" y="34"/>
                </a:lnTo>
                <a:lnTo>
                  <a:pt x="184" y="34"/>
                </a:lnTo>
                <a:lnTo>
                  <a:pt x="184" y="0"/>
                </a:lnTo>
                <a:lnTo>
                  <a:pt x="167" y="0"/>
                </a:lnTo>
                <a:lnTo>
                  <a:pt x="167" y="34"/>
                </a:lnTo>
                <a:lnTo>
                  <a:pt x="16" y="34"/>
                </a:lnTo>
                <a:lnTo>
                  <a:pt x="16" y="152"/>
                </a:lnTo>
                <a:lnTo>
                  <a:pt x="167" y="152"/>
                </a:lnTo>
                <a:lnTo>
                  <a:pt x="167" y="168"/>
                </a:lnTo>
                <a:lnTo>
                  <a:pt x="50" y="168"/>
                </a:lnTo>
                <a:lnTo>
                  <a:pt x="0" y="227"/>
                </a:lnTo>
                <a:lnTo>
                  <a:pt x="50" y="286"/>
                </a:lnTo>
                <a:lnTo>
                  <a:pt x="167" y="286"/>
                </a:lnTo>
                <a:lnTo>
                  <a:pt x="167" y="454"/>
                </a:lnTo>
                <a:lnTo>
                  <a:pt x="184" y="454"/>
                </a:lnTo>
                <a:lnTo>
                  <a:pt x="184" y="286"/>
                </a:lnTo>
                <a:lnTo>
                  <a:pt x="335" y="286"/>
                </a:lnTo>
                <a:lnTo>
                  <a:pt x="335" y="168"/>
                </a:lnTo>
                <a:lnTo>
                  <a:pt x="184" y="168"/>
                </a:lnTo>
                <a:lnTo>
                  <a:pt x="184" y="152"/>
                </a:lnTo>
                <a:close/>
                <a:moveTo>
                  <a:pt x="33" y="135"/>
                </a:moveTo>
                <a:lnTo>
                  <a:pt x="33" y="51"/>
                </a:lnTo>
                <a:lnTo>
                  <a:pt x="293" y="51"/>
                </a:lnTo>
                <a:lnTo>
                  <a:pt x="329" y="93"/>
                </a:lnTo>
                <a:lnTo>
                  <a:pt x="293" y="135"/>
                </a:lnTo>
                <a:lnTo>
                  <a:pt x="33" y="135"/>
                </a:lnTo>
                <a:close/>
                <a:moveTo>
                  <a:pt x="318" y="185"/>
                </a:moveTo>
                <a:lnTo>
                  <a:pt x="318" y="269"/>
                </a:lnTo>
                <a:lnTo>
                  <a:pt x="58" y="269"/>
                </a:lnTo>
                <a:lnTo>
                  <a:pt x="21" y="227"/>
                </a:lnTo>
                <a:lnTo>
                  <a:pt x="58" y="185"/>
                </a:lnTo>
                <a:lnTo>
                  <a:pt x="318" y="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560" kern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2" name="Freeform 19"/>
          <p:cNvSpPr>
            <a:spLocks noEditPoints="1"/>
          </p:cNvSpPr>
          <p:nvPr/>
        </p:nvSpPr>
        <p:spPr bwMode="auto">
          <a:xfrm>
            <a:off x="7010110" y="4435994"/>
            <a:ext cx="326583" cy="327396"/>
          </a:xfrm>
          <a:custGeom>
            <a:avLst/>
            <a:gdLst>
              <a:gd name="T0" fmla="*/ 327 w 402"/>
              <a:gd name="T1" fmla="*/ 235 h 403"/>
              <a:gd name="T2" fmla="*/ 327 w 402"/>
              <a:gd name="T3" fmla="*/ 193 h 403"/>
              <a:gd name="T4" fmla="*/ 209 w 402"/>
              <a:gd name="T5" fmla="*/ 193 h 403"/>
              <a:gd name="T6" fmla="*/ 209 w 402"/>
              <a:gd name="T7" fmla="*/ 168 h 403"/>
              <a:gd name="T8" fmla="*/ 285 w 402"/>
              <a:gd name="T9" fmla="*/ 168 h 403"/>
              <a:gd name="T10" fmla="*/ 285 w 402"/>
              <a:gd name="T11" fmla="*/ 0 h 403"/>
              <a:gd name="T12" fmla="*/ 117 w 402"/>
              <a:gd name="T13" fmla="*/ 0 h 403"/>
              <a:gd name="T14" fmla="*/ 117 w 402"/>
              <a:gd name="T15" fmla="*/ 168 h 403"/>
              <a:gd name="T16" fmla="*/ 193 w 402"/>
              <a:gd name="T17" fmla="*/ 168 h 403"/>
              <a:gd name="T18" fmla="*/ 193 w 402"/>
              <a:gd name="T19" fmla="*/ 193 h 403"/>
              <a:gd name="T20" fmla="*/ 75 w 402"/>
              <a:gd name="T21" fmla="*/ 193 h 403"/>
              <a:gd name="T22" fmla="*/ 75 w 402"/>
              <a:gd name="T23" fmla="*/ 235 h 403"/>
              <a:gd name="T24" fmla="*/ 0 w 402"/>
              <a:gd name="T25" fmla="*/ 235 h 403"/>
              <a:gd name="T26" fmla="*/ 0 w 402"/>
              <a:gd name="T27" fmla="*/ 403 h 403"/>
              <a:gd name="T28" fmla="*/ 168 w 402"/>
              <a:gd name="T29" fmla="*/ 403 h 403"/>
              <a:gd name="T30" fmla="*/ 168 w 402"/>
              <a:gd name="T31" fmla="*/ 235 h 403"/>
              <a:gd name="T32" fmla="*/ 92 w 402"/>
              <a:gd name="T33" fmla="*/ 235 h 403"/>
              <a:gd name="T34" fmla="*/ 92 w 402"/>
              <a:gd name="T35" fmla="*/ 210 h 403"/>
              <a:gd name="T36" fmla="*/ 310 w 402"/>
              <a:gd name="T37" fmla="*/ 210 h 403"/>
              <a:gd name="T38" fmla="*/ 310 w 402"/>
              <a:gd name="T39" fmla="*/ 235 h 403"/>
              <a:gd name="T40" fmla="*/ 235 w 402"/>
              <a:gd name="T41" fmla="*/ 235 h 403"/>
              <a:gd name="T42" fmla="*/ 235 w 402"/>
              <a:gd name="T43" fmla="*/ 403 h 403"/>
              <a:gd name="T44" fmla="*/ 402 w 402"/>
              <a:gd name="T45" fmla="*/ 403 h 403"/>
              <a:gd name="T46" fmla="*/ 402 w 402"/>
              <a:gd name="T47" fmla="*/ 235 h 403"/>
              <a:gd name="T48" fmla="*/ 327 w 402"/>
              <a:gd name="T49" fmla="*/ 235 h 403"/>
              <a:gd name="T50" fmla="*/ 134 w 402"/>
              <a:gd name="T51" fmla="*/ 16 h 403"/>
              <a:gd name="T52" fmla="*/ 268 w 402"/>
              <a:gd name="T53" fmla="*/ 16 h 403"/>
              <a:gd name="T54" fmla="*/ 268 w 402"/>
              <a:gd name="T55" fmla="*/ 151 h 403"/>
              <a:gd name="T56" fmla="*/ 134 w 402"/>
              <a:gd name="T57" fmla="*/ 151 h 403"/>
              <a:gd name="T58" fmla="*/ 134 w 402"/>
              <a:gd name="T59" fmla="*/ 16 h 403"/>
              <a:gd name="T60" fmla="*/ 151 w 402"/>
              <a:gd name="T61" fmla="*/ 386 h 403"/>
              <a:gd name="T62" fmla="*/ 17 w 402"/>
              <a:gd name="T63" fmla="*/ 386 h 403"/>
              <a:gd name="T64" fmla="*/ 17 w 402"/>
              <a:gd name="T65" fmla="*/ 252 h 403"/>
              <a:gd name="T66" fmla="*/ 151 w 402"/>
              <a:gd name="T67" fmla="*/ 252 h 403"/>
              <a:gd name="T68" fmla="*/ 151 w 402"/>
              <a:gd name="T69" fmla="*/ 386 h 403"/>
              <a:gd name="T70" fmla="*/ 386 w 402"/>
              <a:gd name="T71" fmla="*/ 386 h 403"/>
              <a:gd name="T72" fmla="*/ 251 w 402"/>
              <a:gd name="T73" fmla="*/ 386 h 403"/>
              <a:gd name="T74" fmla="*/ 251 w 402"/>
              <a:gd name="T75" fmla="*/ 252 h 403"/>
              <a:gd name="T76" fmla="*/ 386 w 402"/>
              <a:gd name="T77" fmla="*/ 252 h 403"/>
              <a:gd name="T78" fmla="*/ 386 w 402"/>
              <a:gd name="T79" fmla="*/ 386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02" h="403">
                <a:moveTo>
                  <a:pt x="327" y="235"/>
                </a:moveTo>
                <a:lnTo>
                  <a:pt x="327" y="193"/>
                </a:lnTo>
                <a:lnTo>
                  <a:pt x="209" y="193"/>
                </a:lnTo>
                <a:lnTo>
                  <a:pt x="209" y="168"/>
                </a:lnTo>
                <a:lnTo>
                  <a:pt x="285" y="168"/>
                </a:lnTo>
                <a:lnTo>
                  <a:pt x="285" y="0"/>
                </a:lnTo>
                <a:lnTo>
                  <a:pt x="117" y="0"/>
                </a:lnTo>
                <a:lnTo>
                  <a:pt x="117" y="168"/>
                </a:lnTo>
                <a:lnTo>
                  <a:pt x="193" y="168"/>
                </a:lnTo>
                <a:lnTo>
                  <a:pt x="193" y="193"/>
                </a:lnTo>
                <a:lnTo>
                  <a:pt x="75" y="193"/>
                </a:lnTo>
                <a:lnTo>
                  <a:pt x="75" y="235"/>
                </a:lnTo>
                <a:lnTo>
                  <a:pt x="0" y="235"/>
                </a:lnTo>
                <a:lnTo>
                  <a:pt x="0" y="403"/>
                </a:lnTo>
                <a:lnTo>
                  <a:pt x="168" y="403"/>
                </a:lnTo>
                <a:lnTo>
                  <a:pt x="168" y="235"/>
                </a:lnTo>
                <a:lnTo>
                  <a:pt x="92" y="235"/>
                </a:lnTo>
                <a:lnTo>
                  <a:pt x="92" y="210"/>
                </a:lnTo>
                <a:lnTo>
                  <a:pt x="310" y="210"/>
                </a:lnTo>
                <a:lnTo>
                  <a:pt x="310" y="235"/>
                </a:lnTo>
                <a:lnTo>
                  <a:pt x="235" y="235"/>
                </a:lnTo>
                <a:lnTo>
                  <a:pt x="235" y="403"/>
                </a:lnTo>
                <a:lnTo>
                  <a:pt x="402" y="403"/>
                </a:lnTo>
                <a:lnTo>
                  <a:pt x="402" y="235"/>
                </a:lnTo>
                <a:lnTo>
                  <a:pt x="327" y="235"/>
                </a:lnTo>
                <a:close/>
                <a:moveTo>
                  <a:pt x="134" y="16"/>
                </a:moveTo>
                <a:lnTo>
                  <a:pt x="268" y="16"/>
                </a:lnTo>
                <a:lnTo>
                  <a:pt x="268" y="151"/>
                </a:lnTo>
                <a:lnTo>
                  <a:pt x="134" y="151"/>
                </a:lnTo>
                <a:lnTo>
                  <a:pt x="134" y="16"/>
                </a:lnTo>
                <a:close/>
                <a:moveTo>
                  <a:pt x="151" y="386"/>
                </a:moveTo>
                <a:lnTo>
                  <a:pt x="17" y="386"/>
                </a:lnTo>
                <a:lnTo>
                  <a:pt x="17" y="252"/>
                </a:lnTo>
                <a:lnTo>
                  <a:pt x="151" y="252"/>
                </a:lnTo>
                <a:lnTo>
                  <a:pt x="151" y="386"/>
                </a:lnTo>
                <a:close/>
                <a:moveTo>
                  <a:pt x="386" y="386"/>
                </a:moveTo>
                <a:lnTo>
                  <a:pt x="251" y="386"/>
                </a:lnTo>
                <a:lnTo>
                  <a:pt x="251" y="252"/>
                </a:lnTo>
                <a:lnTo>
                  <a:pt x="386" y="252"/>
                </a:lnTo>
                <a:lnTo>
                  <a:pt x="386" y="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3812" tIns="11906" rIns="23812" bIns="11906" numCol="1" anchor="t" anchorCtr="0" compatLnSpc="1"/>
          <a:lstStyle/>
          <a:p>
            <a:pPr defTabSz="237490">
              <a:defRPr/>
            </a:pPr>
            <a:endParaRPr lang="en-US" sz="1560" kern="0">
              <a:solidFill>
                <a:schemeClr val="bg1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58557" y="859350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Subtitle 2"/>
          <p:cNvSpPr txBox="1"/>
          <p:nvPr/>
        </p:nvSpPr>
        <p:spPr>
          <a:xfrm>
            <a:off x="8251623" y="3699991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l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l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Subtitle 2"/>
          <p:cNvSpPr txBox="1"/>
          <p:nvPr/>
        </p:nvSpPr>
        <p:spPr>
          <a:xfrm>
            <a:off x="503535" y="3699991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algn="r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algn="r"/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6"/>
          <p:cNvSpPr/>
          <p:nvPr/>
        </p:nvSpPr>
        <p:spPr>
          <a:xfrm>
            <a:off x="1576618" y="2110612"/>
            <a:ext cx="2112195" cy="2112195"/>
          </a:xfrm>
          <a:prstGeom prst="ellips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4" name="Arc 7"/>
          <p:cNvSpPr/>
          <p:nvPr/>
        </p:nvSpPr>
        <p:spPr>
          <a:xfrm>
            <a:off x="1761531" y="2295525"/>
            <a:ext cx="1742367" cy="1742367"/>
          </a:xfrm>
          <a:prstGeom prst="arc">
            <a:avLst>
              <a:gd name="adj1" fmla="val 21538508"/>
              <a:gd name="adj2" fmla="val 16164737"/>
            </a:avLst>
          </a:prstGeom>
          <a:noFill/>
          <a:ln w="568325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5" name="Oval 10"/>
          <p:cNvSpPr/>
          <p:nvPr/>
        </p:nvSpPr>
        <p:spPr>
          <a:xfrm>
            <a:off x="5048797" y="2110612"/>
            <a:ext cx="2112195" cy="2112195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6" name="Arc 11"/>
          <p:cNvSpPr/>
          <p:nvPr/>
        </p:nvSpPr>
        <p:spPr>
          <a:xfrm>
            <a:off x="5224816" y="2295525"/>
            <a:ext cx="1742367" cy="1742367"/>
          </a:xfrm>
          <a:prstGeom prst="arc">
            <a:avLst>
              <a:gd name="adj1" fmla="val 1282224"/>
              <a:gd name="adj2" fmla="val 16164737"/>
            </a:avLst>
          </a:prstGeom>
          <a:noFill/>
          <a:ln w="568325" cap="rnd">
            <a:solidFill>
              <a:srgbClr val="51C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7" name="Oval 13"/>
          <p:cNvSpPr/>
          <p:nvPr/>
        </p:nvSpPr>
        <p:spPr>
          <a:xfrm>
            <a:off x="8497164" y="2110612"/>
            <a:ext cx="2112195" cy="2112195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8" name="Arc 14"/>
          <p:cNvSpPr/>
          <p:nvPr/>
        </p:nvSpPr>
        <p:spPr>
          <a:xfrm>
            <a:off x="8682077" y="2295525"/>
            <a:ext cx="1742367" cy="1742367"/>
          </a:xfrm>
          <a:prstGeom prst="arc">
            <a:avLst>
              <a:gd name="adj1" fmla="val 19635591"/>
              <a:gd name="adj2" fmla="val 16164737"/>
            </a:avLst>
          </a:prstGeom>
          <a:noFill/>
          <a:ln w="568325" cap="rnd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id-ID" sz="3200">
              <a:solidFill>
                <a:prstClr val="white"/>
              </a:solidFill>
              <a:latin typeface="仿宋_GB2312" panose="02010609030101010101" charset="-122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2179709" y="2858940"/>
            <a:ext cx="906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565"/>
            <a:r>
              <a:rPr lang="id-ID" sz="3200" dirty="0">
                <a:solidFill>
                  <a:srgbClr val="313232"/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53%</a:t>
            </a:r>
            <a:endParaRPr lang="id-ID" sz="3200" dirty="0">
              <a:solidFill>
                <a:srgbClr val="313232"/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0" name="TextBox 26"/>
          <p:cNvSpPr txBox="1"/>
          <p:nvPr/>
        </p:nvSpPr>
        <p:spPr>
          <a:xfrm>
            <a:off x="9129109" y="2858940"/>
            <a:ext cx="848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565"/>
            <a:r>
              <a:rPr lang="id-ID" sz="3200" dirty="0">
                <a:solidFill>
                  <a:srgbClr val="313232"/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78%</a:t>
            </a:r>
            <a:endParaRPr lang="id-ID" sz="3200" dirty="0">
              <a:solidFill>
                <a:srgbClr val="313232"/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1" name="TextBox 27"/>
          <p:cNvSpPr txBox="1"/>
          <p:nvPr/>
        </p:nvSpPr>
        <p:spPr>
          <a:xfrm>
            <a:off x="5649483" y="2858940"/>
            <a:ext cx="910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565"/>
            <a:r>
              <a:rPr lang="id-ID" sz="3200" dirty="0">
                <a:solidFill>
                  <a:srgbClr val="313232"/>
                </a:solidFill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89%</a:t>
            </a:r>
            <a:endParaRPr lang="id-ID" sz="3200" dirty="0">
              <a:solidFill>
                <a:srgbClr val="313232"/>
              </a:solidFill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51216" y="728774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Subtitle 2"/>
          <p:cNvSpPr txBox="1"/>
          <p:nvPr/>
        </p:nvSpPr>
        <p:spPr>
          <a:xfrm>
            <a:off x="1082471" y="460130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Subtitle 2"/>
          <p:cNvSpPr txBox="1"/>
          <p:nvPr/>
        </p:nvSpPr>
        <p:spPr>
          <a:xfrm>
            <a:off x="4554650" y="460130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ubtitle 2"/>
          <p:cNvSpPr txBox="1"/>
          <p:nvPr/>
        </p:nvSpPr>
        <p:spPr>
          <a:xfrm>
            <a:off x="8244282" y="4601307"/>
            <a:ext cx="3100486" cy="955862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" b="2896"/>
          <a:stretch>
            <a:fillRect/>
          </a:stretch>
        </p:blipFill>
        <p:spPr/>
      </p:pic>
      <p:sp>
        <p:nvSpPr>
          <p:cNvPr id="22" name="Rectangle 21"/>
          <p:cNvSpPr/>
          <p:nvPr/>
        </p:nvSpPr>
        <p:spPr>
          <a:xfrm>
            <a:off x="6062434" y="-38100"/>
            <a:ext cx="6129565" cy="6896100"/>
          </a:xfrm>
          <a:prstGeom prst="rect">
            <a:avLst/>
          </a:prstGeom>
          <a:solidFill>
            <a:srgbClr val="2626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仿宋_GB2312" panose="02010609030101010101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71199" y="1250569"/>
            <a:ext cx="814007" cy="814007"/>
          </a:xfrm>
          <a:prstGeom prst="rect">
            <a:avLst/>
          </a:prstGeom>
          <a:solidFill>
            <a:srgbClr val="51C9B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\</a:t>
            </a:r>
            <a:endParaRPr lang="id-ID" sz="3600" dirty="0">
              <a:solidFill>
                <a:srgbClr val="FFC000"/>
              </a:solidFill>
              <a:latin typeface="仿宋_GB2312" panose="02010609030101010101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71199" y="2914649"/>
            <a:ext cx="814007" cy="814007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rgbClr val="FFC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/</a:t>
            </a:r>
            <a:endParaRPr lang="id-ID" sz="3600">
              <a:solidFill>
                <a:srgbClr val="FFC000"/>
              </a:solidFill>
              <a:latin typeface="仿宋_GB2312" panose="02010609030101010101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71199" y="4578729"/>
            <a:ext cx="814007" cy="814007"/>
          </a:xfrm>
          <a:prstGeom prst="rect">
            <a:avLst/>
          </a:prstGeom>
          <a:solidFill>
            <a:srgbClr val="51C9B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rgbClr val="FFC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</a:t>
            </a:r>
            <a:endParaRPr lang="id-ID" sz="3600">
              <a:solidFill>
                <a:srgbClr val="FFC000"/>
              </a:solidFill>
              <a:latin typeface="仿宋_GB2312" panose="02010609030101010101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59518" y="2117472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>
                <a:solidFill>
                  <a:srgbClr val="51C9BF"/>
                </a:solidFill>
                <a:latin typeface="Nexa Light" panose="02000000000000000000" pitchFamily="50" charset="0"/>
              </a:rPr>
              <a:t>ABOUT US</a:t>
            </a:r>
            <a:endParaRPr lang="id-ID" sz="2400">
              <a:solidFill>
                <a:srgbClr val="51C9BF"/>
              </a:solidFill>
              <a:latin typeface="Nexa Light" panose="02000000000000000000" pitchFamily="5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59518" y="2579137"/>
            <a:ext cx="26766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5400">
                <a:solidFill>
                  <a:srgbClr val="51C9BF"/>
                </a:solidFill>
                <a:latin typeface="Nexa Bold" panose="02000000000000000000" pitchFamily="50" charset="0"/>
              </a:rPr>
              <a:t>CORE</a:t>
            </a:r>
            <a:endParaRPr lang="id-ID" sz="5400">
              <a:solidFill>
                <a:srgbClr val="51C9BF"/>
              </a:solidFill>
              <a:latin typeface="Nexa Bold" panose="02000000000000000000" pitchFamily="50" charset="0"/>
            </a:endParaRPr>
          </a:p>
          <a:p>
            <a:r>
              <a:rPr lang="id-ID" sz="5400">
                <a:solidFill>
                  <a:srgbClr val="51C9BF"/>
                </a:solidFill>
                <a:latin typeface="Nexa Bold" panose="02000000000000000000" pitchFamily="50" charset="0"/>
              </a:rPr>
              <a:t>FEATURE</a:t>
            </a:r>
            <a:endParaRPr lang="id-ID" sz="5400">
              <a:solidFill>
                <a:srgbClr val="51C9BF"/>
              </a:solidFill>
              <a:latin typeface="Nexa Bold" panose="02000000000000000000" pitchFamily="50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273837" y="4341840"/>
            <a:ext cx="2167647" cy="0"/>
          </a:xfrm>
          <a:prstGeom prst="line">
            <a:avLst/>
          </a:prstGeom>
          <a:ln w="76200">
            <a:solidFill>
              <a:srgbClr val="51C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119313" y="4495662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90" b="1" dirty="0"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9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5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755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Subtitle 2"/>
          <p:cNvSpPr txBox="1"/>
          <p:nvPr/>
        </p:nvSpPr>
        <p:spPr bwMode="auto">
          <a:xfrm>
            <a:off x="6533870" y="1062685"/>
            <a:ext cx="2593346" cy="118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charset="0"/>
            </a:endParaRPr>
          </a:p>
        </p:txBody>
      </p:sp>
      <p:sp>
        <p:nvSpPr>
          <p:cNvPr id="25" name="Subtitle 2"/>
          <p:cNvSpPr txBox="1"/>
          <p:nvPr/>
        </p:nvSpPr>
        <p:spPr bwMode="auto">
          <a:xfrm>
            <a:off x="6533870" y="2726765"/>
            <a:ext cx="2593346" cy="118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charset="0"/>
            </a:endParaRPr>
          </a:p>
        </p:txBody>
      </p:sp>
      <p:sp>
        <p:nvSpPr>
          <p:cNvPr id="26" name="Subtitle 2"/>
          <p:cNvSpPr txBox="1"/>
          <p:nvPr/>
        </p:nvSpPr>
        <p:spPr bwMode="auto">
          <a:xfrm>
            <a:off x="6533870" y="4508352"/>
            <a:ext cx="2593346" cy="118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0" grpId="0" animBg="1"/>
      <p:bldP spid="11" grpId="0" animBg="1"/>
      <p:bldP spid="12" grpId="0" animBg="1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8"/>
          <p:cNvSpPr txBox="1">
            <a:spLocks noChangeArrowheads="1"/>
          </p:cNvSpPr>
          <p:nvPr/>
        </p:nvSpPr>
        <p:spPr bwMode="auto">
          <a:xfrm>
            <a:off x="2943767" y="42222"/>
            <a:ext cx="73152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  </a:t>
            </a:r>
            <a:r>
              <a:rPr kumimoji="1" lang="en-US" altLang="zh-CN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PART</a:t>
            </a:r>
            <a:r>
              <a:rPr kumimoji="1" lang="zh-CN" altLang="en-US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 </a:t>
            </a:r>
            <a:r>
              <a:rPr kumimoji="1" lang="en-US" altLang="zh-CN" sz="1150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Yuanti SC" charset="-122"/>
                <a:cs typeface="Yuanti SC" charset="-122"/>
              </a:rPr>
              <a:t>FOUR</a:t>
            </a:r>
            <a:endParaRPr kumimoji="1" lang="zh-CN" altLang="en-US" sz="23900" b="1" dirty="0">
              <a:solidFill>
                <a:schemeClr val="bg1">
                  <a:lumMod val="50000"/>
                </a:schemeClr>
              </a:solidFill>
              <a:latin typeface="仿宋_GB2312" panose="02010609030101010101" charset="-122"/>
              <a:ea typeface="Yuanti SC" charset="-122"/>
              <a:cs typeface="Yuanti SC" charset="-122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4675899" y="1514222"/>
            <a:ext cx="3077766" cy="111415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9200"/>
              </a:lnSpc>
            </a:pPr>
            <a:r>
              <a:rPr lang="zh-CN" altLang="en-US" sz="6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未来计划</a:t>
            </a:r>
            <a:endParaRPr lang="en-US" altLang="zh-CN" sz="6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91924" y="2668913"/>
            <a:ext cx="14457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阶段计划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计划设想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美好未来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3799840"/>
            <a:ext cx="11430000" cy="2773680"/>
          </a:xfrm>
          <a:prstGeom prst="rect">
            <a:avLst/>
          </a:prstGeom>
        </p:spPr>
      </p:pic>
      <p:sp>
        <p:nvSpPr>
          <p:cNvPr id="4" name="Rectangle 96"/>
          <p:cNvSpPr/>
          <p:nvPr/>
        </p:nvSpPr>
        <p:spPr>
          <a:xfrm>
            <a:off x="2237099" y="1698403"/>
            <a:ext cx="37777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输入文本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Lorem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ipsum dolor sit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amet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consectetur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adipiscing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elit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Proin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condimentum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velit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in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tortor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posuere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posuere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</a:t>
            </a:r>
            <a:endParaRPr 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37099" y="1290984"/>
            <a:ext cx="15824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Some keywords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6" name="直接连接符 9"/>
          <p:cNvCxnSpPr/>
          <p:nvPr/>
        </p:nvCxnSpPr>
        <p:spPr>
          <a:xfrm>
            <a:off x="2344760" y="1651242"/>
            <a:ext cx="665825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96"/>
          <p:cNvSpPr/>
          <p:nvPr/>
        </p:nvSpPr>
        <p:spPr>
          <a:xfrm>
            <a:off x="2237099" y="3002885"/>
            <a:ext cx="38668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输入文本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Lorem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ipsum dolor sit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amet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consectetur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adipiscing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elit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Proin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condimentum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velit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in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tortor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posuere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posuere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</a:t>
            </a:r>
            <a:endParaRPr 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37099" y="2595466"/>
            <a:ext cx="15824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Some keywords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9" name="直接连接符 12"/>
          <p:cNvCxnSpPr/>
          <p:nvPr/>
        </p:nvCxnSpPr>
        <p:spPr>
          <a:xfrm>
            <a:off x="2344760" y="2955724"/>
            <a:ext cx="665825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6"/>
          <p:cNvSpPr/>
          <p:nvPr/>
        </p:nvSpPr>
        <p:spPr>
          <a:xfrm>
            <a:off x="8042448" y="1702504"/>
            <a:ext cx="3753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输入文本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Lorem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ipsum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dolor sit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amet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consectetur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adipiscing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elit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Proin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condimentum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velit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in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tortor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posuere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posuere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</a:t>
            </a:r>
            <a:endParaRPr 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042448" y="1295085"/>
            <a:ext cx="15824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Some keywords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2" name="直接连接符 18"/>
          <p:cNvCxnSpPr/>
          <p:nvPr/>
        </p:nvCxnSpPr>
        <p:spPr>
          <a:xfrm>
            <a:off x="8150109" y="1655343"/>
            <a:ext cx="665825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96"/>
          <p:cNvSpPr/>
          <p:nvPr/>
        </p:nvSpPr>
        <p:spPr>
          <a:xfrm>
            <a:off x="8014667" y="3003211"/>
            <a:ext cx="37810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输入文本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Lorem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ipsum dolor sit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amet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consectetur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adipiscing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elit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Proin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condimentum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velit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in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tortor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posuere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posuere</a:t>
            </a: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</a:t>
            </a:r>
            <a:endParaRPr 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014667" y="2595792"/>
            <a:ext cx="15824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Some keywords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5" name="直接连接符 21"/>
          <p:cNvCxnSpPr/>
          <p:nvPr/>
        </p:nvCxnSpPr>
        <p:spPr>
          <a:xfrm>
            <a:off x="8122328" y="2956050"/>
            <a:ext cx="665825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32"/>
          <p:cNvGrpSpPr>
            <a:grpSpLocks noChangeAspect="1"/>
          </p:cNvGrpSpPr>
          <p:nvPr/>
        </p:nvGrpSpPr>
        <p:grpSpPr bwMode="auto">
          <a:xfrm>
            <a:off x="718506" y="1358222"/>
            <a:ext cx="1269999" cy="901701"/>
            <a:chOff x="4354" y="1098"/>
            <a:chExt cx="800" cy="568"/>
          </a:xfrm>
          <a:solidFill>
            <a:schemeClr val="bg1">
              <a:lumMod val="50000"/>
            </a:schemeClr>
          </a:solidFill>
        </p:grpSpPr>
        <p:sp>
          <p:nvSpPr>
            <p:cNvPr id="17" name="Freeform 33"/>
            <p:cNvSpPr>
              <a:spLocks noEditPoints="1"/>
            </p:cNvSpPr>
            <p:nvPr/>
          </p:nvSpPr>
          <p:spPr bwMode="auto">
            <a:xfrm>
              <a:off x="4441" y="1098"/>
              <a:ext cx="626" cy="423"/>
            </a:xfrm>
            <a:custGeom>
              <a:avLst/>
              <a:gdLst>
                <a:gd name="T0" fmla="*/ 621 w 628"/>
                <a:gd name="T1" fmla="*/ 7 h 423"/>
                <a:gd name="T2" fmla="*/ 605 w 628"/>
                <a:gd name="T3" fmla="*/ 0 h 423"/>
                <a:gd name="T4" fmla="*/ 24 w 628"/>
                <a:gd name="T5" fmla="*/ 0 h 423"/>
                <a:gd name="T6" fmla="*/ 7 w 628"/>
                <a:gd name="T7" fmla="*/ 7 h 423"/>
                <a:gd name="T8" fmla="*/ 0 w 628"/>
                <a:gd name="T9" fmla="*/ 23 h 423"/>
                <a:gd name="T10" fmla="*/ 0 w 628"/>
                <a:gd name="T11" fmla="*/ 423 h 423"/>
                <a:gd name="T12" fmla="*/ 628 w 628"/>
                <a:gd name="T13" fmla="*/ 423 h 423"/>
                <a:gd name="T14" fmla="*/ 628 w 628"/>
                <a:gd name="T15" fmla="*/ 23 h 423"/>
                <a:gd name="T16" fmla="*/ 621 w 628"/>
                <a:gd name="T17" fmla="*/ 7 h 423"/>
                <a:gd name="T18" fmla="*/ 314 w 628"/>
                <a:gd name="T19" fmla="*/ 13 h 423"/>
                <a:gd name="T20" fmla="*/ 321 w 628"/>
                <a:gd name="T21" fmla="*/ 20 h 423"/>
                <a:gd name="T22" fmla="*/ 314 w 628"/>
                <a:gd name="T23" fmla="*/ 27 h 423"/>
                <a:gd name="T24" fmla="*/ 307 w 628"/>
                <a:gd name="T25" fmla="*/ 20 h 423"/>
                <a:gd name="T26" fmla="*/ 314 w 628"/>
                <a:gd name="T27" fmla="*/ 13 h 423"/>
                <a:gd name="T28" fmla="*/ 587 w 628"/>
                <a:gd name="T29" fmla="*/ 382 h 423"/>
                <a:gd name="T30" fmla="*/ 41 w 628"/>
                <a:gd name="T31" fmla="*/ 382 h 423"/>
                <a:gd name="T32" fmla="*/ 41 w 628"/>
                <a:gd name="T33" fmla="*/ 41 h 423"/>
                <a:gd name="T34" fmla="*/ 587 w 628"/>
                <a:gd name="T35" fmla="*/ 41 h 423"/>
                <a:gd name="T36" fmla="*/ 587 w 628"/>
                <a:gd name="T37" fmla="*/ 38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8" h="423">
                  <a:moveTo>
                    <a:pt x="621" y="7"/>
                  </a:moveTo>
                  <a:cubicBezTo>
                    <a:pt x="617" y="2"/>
                    <a:pt x="611" y="0"/>
                    <a:pt x="60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0"/>
                    <a:pt x="11" y="2"/>
                    <a:pt x="7" y="7"/>
                  </a:cubicBezTo>
                  <a:cubicBezTo>
                    <a:pt x="2" y="11"/>
                    <a:pt x="0" y="17"/>
                    <a:pt x="0" y="23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628" y="423"/>
                    <a:pt x="628" y="423"/>
                    <a:pt x="628" y="423"/>
                  </a:cubicBezTo>
                  <a:cubicBezTo>
                    <a:pt x="628" y="23"/>
                    <a:pt x="628" y="23"/>
                    <a:pt x="628" y="23"/>
                  </a:cubicBezTo>
                  <a:cubicBezTo>
                    <a:pt x="628" y="17"/>
                    <a:pt x="626" y="11"/>
                    <a:pt x="621" y="7"/>
                  </a:cubicBezTo>
                  <a:close/>
                  <a:moveTo>
                    <a:pt x="314" y="13"/>
                  </a:moveTo>
                  <a:cubicBezTo>
                    <a:pt x="318" y="13"/>
                    <a:pt x="321" y="16"/>
                    <a:pt x="321" y="20"/>
                  </a:cubicBezTo>
                  <a:cubicBezTo>
                    <a:pt x="321" y="24"/>
                    <a:pt x="318" y="27"/>
                    <a:pt x="314" y="27"/>
                  </a:cubicBezTo>
                  <a:cubicBezTo>
                    <a:pt x="310" y="27"/>
                    <a:pt x="307" y="24"/>
                    <a:pt x="307" y="20"/>
                  </a:cubicBezTo>
                  <a:cubicBezTo>
                    <a:pt x="307" y="16"/>
                    <a:pt x="310" y="13"/>
                    <a:pt x="314" y="13"/>
                  </a:cubicBezTo>
                  <a:close/>
                  <a:moveTo>
                    <a:pt x="587" y="382"/>
                  </a:moveTo>
                  <a:cubicBezTo>
                    <a:pt x="41" y="382"/>
                    <a:pt x="41" y="382"/>
                    <a:pt x="41" y="38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587" y="41"/>
                    <a:pt x="587" y="41"/>
                    <a:pt x="587" y="41"/>
                  </a:cubicBezTo>
                  <a:lnTo>
                    <a:pt x="587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8" name="Freeform 34"/>
            <p:cNvSpPr>
              <a:spLocks noEditPoints="1"/>
            </p:cNvSpPr>
            <p:nvPr/>
          </p:nvSpPr>
          <p:spPr bwMode="auto">
            <a:xfrm>
              <a:off x="4354" y="1538"/>
              <a:ext cx="800" cy="97"/>
            </a:xfrm>
            <a:custGeom>
              <a:avLst/>
              <a:gdLst>
                <a:gd name="T0" fmla="*/ 87 w 802"/>
                <a:gd name="T1" fmla="*/ 0 h 97"/>
                <a:gd name="T2" fmla="*/ 4 w 802"/>
                <a:gd name="T3" fmla="*/ 83 h 97"/>
                <a:gd name="T4" fmla="*/ 2 w 802"/>
                <a:gd name="T5" fmla="*/ 92 h 97"/>
                <a:gd name="T6" fmla="*/ 10 w 802"/>
                <a:gd name="T7" fmla="*/ 97 h 97"/>
                <a:gd name="T8" fmla="*/ 792 w 802"/>
                <a:gd name="T9" fmla="*/ 97 h 97"/>
                <a:gd name="T10" fmla="*/ 800 w 802"/>
                <a:gd name="T11" fmla="*/ 92 h 97"/>
                <a:gd name="T12" fmla="*/ 798 w 802"/>
                <a:gd name="T13" fmla="*/ 83 h 97"/>
                <a:gd name="T14" fmla="*/ 715 w 802"/>
                <a:gd name="T15" fmla="*/ 0 h 97"/>
                <a:gd name="T16" fmla="*/ 87 w 802"/>
                <a:gd name="T17" fmla="*/ 0 h 97"/>
                <a:gd name="T18" fmla="*/ 711 w 802"/>
                <a:gd name="T19" fmla="*/ 47 h 97"/>
                <a:gd name="T20" fmla="*/ 712 w 802"/>
                <a:gd name="T21" fmla="*/ 54 h 97"/>
                <a:gd name="T22" fmla="*/ 706 w 802"/>
                <a:gd name="T23" fmla="*/ 58 h 97"/>
                <a:gd name="T24" fmla="*/ 484 w 802"/>
                <a:gd name="T25" fmla="*/ 58 h 97"/>
                <a:gd name="T26" fmla="*/ 485 w 802"/>
                <a:gd name="T27" fmla="*/ 64 h 97"/>
                <a:gd name="T28" fmla="*/ 484 w 802"/>
                <a:gd name="T29" fmla="*/ 67 h 97"/>
                <a:gd name="T30" fmla="*/ 481 w 802"/>
                <a:gd name="T31" fmla="*/ 69 h 97"/>
                <a:gd name="T32" fmla="*/ 321 w 802"/>
                <a:gd name="T33" fmla="*/ 69 h 97"/>
                <a:gd name="T34" fmla="*/ 318 w 802"/>
                <a:gd name="T35" fmla="*/ 67 h 97"/>
                <a:gd name="T36" fmla="*/ 317 w 802"/>
                <a:gd name="T37" fmla="*/ 64 h 97"/>
                <a:gd name="T38" fmla="*/ 318 w 802"/>
                <a:gd name="T39" fmla="*/ 58 h 97"/>
                <a:gd name="T40" fmla="*/ 96 w 802"/>
                <a:gd name="T41" fmla="*/ 58 h 97"/>
                <a:gd name="T42" fmla="*/ 90 w 802"/>
                <a:gd name="T43" fmla="*/ 54 h 97"/>
                <a:gd name="T44" fmla="*/ 91 w 802"/>
                <a:gd name="T45" fmla="*/ 47 h 97"/>
                <a:gd name="T46" fmla="*/ 113 w 802"/>
                <a:gd name="T47" fmla="*/ 20 h 97"/>
                <a:gd name="T48" fmla="*/ 689 w 802"/>
                <a:gd name="T49" fmla="*/ 20 h 97"/>
                <a:gd name="T50" fmla="*/ 711 w 802"/>
                <a:gd name="T51" fmla="*/ 4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2" h="97">
                  <a:moveTo>
                    <a:pt x="87" y="0"/>
                  </a:moveTo>
                  <a:cubicBezTo>
                    <a:pt x="4" y="83"/>
                    <a:pt x="4" y="83"/>
                    <a:pt x="4" y="83"/>
                  </a:cubicBezTo>
                  <a:cubicBezTo>
                    <a:pt x="1" y="85"/>
                    <a:pt x="0" y="89"/>
                    <a:pt x="2" y="92"/>
                  </a:cubicBezTo>
                  <a:cubicBezTo>
                    <a:pt x="3" y="95"/>
                    <a:pt x="6" y="97"/>
                    <a:pt x="10" y="97"/>
                  </a:cubicBezTo>
                  <a:cubicBezTo>
                    <a:pt x="792" y="97"/>
                    <a:pt x="792" y="97"/>
                    <a:pt x="792" y="97"/>
                  </a:cubicBezTo>
                  <a:cubicBezTo>
                    <a:pt x="796" y="97"/>
                    <a:pt x="799" y="95"/>
                    <a:pt x="800" y="92"/>
                  </a:cubicBezTo>
                  <a:cubicBezTo>
                    <a:pt x="802" y="89"/>
                    <a:pt x="801" y="85"/>
                    <a:pt x="798" y="83"/>
                  </a:cubicBezTo>
                  <a:cubicBezTo>
                    <a:pt x="715" y="0"/>
                    <a:pt x="715" y="0"/>
                    <a:pt x="715" y="0"/>
                  </a:cubicBezTo>
                  <a:lnTo>
                    <a:pt x="87" y="0"/>
                  </a:lnTo>
                  <a:close/>
                  <a:moveTo>
                    <a:pt x="711" y="47"/>
                  </a:moveTo>
                  <a:cubicBezTo>
                    <a:pt x="713" y="49"/>
                    <a:pt x="713" y="51"/>
                    <a:pt x="712" y="54"/>
                  </a:cubicBezTo>
                  <a:cubicBezTo>
                    <a:pt x="711" y="56"/>
                    <a:pt x="709" y="58"/>
                    <a:pt x="706" y="58"/>
                  </a:cubicBezTo>
                  <a:cubicBezTo>
                    <a:pt x="484" y="58"/>
                    <a:pt x="484" y="58"/>
                    <a:pt x="484" y="58"/>
                  </a:cubicBezTo>
                  <a:cubicBezTo>
                    <a:pt x="485" y="64"/>
                    <a:pt x="485" y="64"/>
                    <a:pt x="485" y="64"/>
                  </a:cubicBezTo>
                  <a:cubicBezTo>
                    <a:pt x="485" y="65"/>
                    <a:pt x="485" y="66"/>
                    <a:pt x="484" y="67"/>
                  </a:cubicBezTo>
                  <a:cubicBezTo>
                    <a:pt x="483" y="68"/>
                    <a:pt x="482" y="69"/>
                    <a:pt x="481" y="69"/>
                  </a:cubicBezTo>
                  <a:cubicBezTo>
                    <a:pt x="321" y="69"/>
                    <a:pt x="321" y="69"/>
                    <a:pt x="321" y="69"/>
                  </a:cubicBezTo>
                  <a:cubicBezTo>
                    <a:pt x="320" y="69"/>
                    <a:pt x="319" y="68"/>
                    <a:pt x="318" y="67"/>
                  </a:cubicBezTo>
                  <a:cubicBezTo>
                    <a:pt x="317" y="66"/>
                    <a:pt x="317" y="65"/>
                    <a:pt x="317" y="64"/>
                  </a:cubicBezTo>
                  <a:cubicBezTo>
                    <a:pt x="318" y="58"/>
                    <a:pt x="318" y="58"/>
                    <a:pt x="318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3" y="58"/>
                    <a:pt x="91" y="56"/>
                    <a:pt x="90" y="54"/>
                  </a:cubicBezTo>
                  <a:cubicBezTo>
                    <a:pt x="89" y="51"/>
                    <a:pt x="89" y="49"/>
                    <a:pt x="91" y="47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689" y="20"/>
                    <a:pt x="689" y="20"/>
                    <a:pt x="689" y="20"/>
                  </a:cubicBezTo>
                  <a:lnTo>
                    <a:pt x="71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9" name="Freeform 35"/>
            <p:cNvSpPr>
              <a:spLocks noEditPoints="1"/>
            </p:cNvSpPr>
            <p:nvPr/>
          </p:nvSpPr>
          <p:spPr bwMode="auto">
            <a:xfrm>
              <a:off x="4355" y="1637"/>
              <a:ext cx="798" cy="29"/>
            </a:xfrm>
            <a:custGeom>
              <a:avLst/>
              <a:gdLst>
                <a:gd name="T0" fmla="*/ 791 w 800"/>
                <a:gd name="T1" fmla="*/ 3 h 29"/>
                <a:gd name="T2" fmla="*/ 469 w 800"/>
                <a:gd name="T3" fmla="*/ 3 h 29"/>
                <a:gd name="T4" fmla="*/ 468 w 800"/>
                <a:gd name="T5" fmla="*/ 6 h 29"/>
                <a:gd name="T6" fmla="*/ 461 w 800"/>
                <a:gd name="T7" fmla="*/ 9 h 29"/>
                <a:gd name="T8" fmla="*/ 339 w 800"/>
                <a:gd name="T9" fmla="*/ 9 h 29"/>
                <a:gd name="T10" fmla="*/ 332 w 800"/>
                <a:gd name="T11" fmla="*/ 6 h 29"/>
                <a:gd name="T12" fmla="*/ 331 w 800"/>
                <a:gd name="T13" fmla="*/ 3 h 29"/>
                <a:gd name="T14" fmla="*/ 9 w 800"/>
                <a:gd name="T15" fmla="*/ 3 h 29"/>
                <a:gd name="T16" fmla="*/ 0 w 800"/>
                <a:gd name="T17" fmla="*/ 0 h 29"/>
                <a:gd name="T18" fmla="*/ 0 w 800"/>
                <a:gd name="T19" fmla="*/ 9 h 29"/>
                <a:gd name="T20" fmla="*/ 6 w 800"/>
                <a:gd name="T21" fmla="*/ 23 h 29"/>
                <a:gd name="T22" fmla="*/ 21 w 800"/>
                <a:gd name="T23" fmla="*/ 29 h 29"/>
                <a:gd name="T24" fmla="*/ 779 w 800"/>
                <a:gd name="T25" fmla="*/ 29 h 29"/>
                <a:gd name="T26" fmla="*/ 794 w 800"/>
                <a:gd name="T27" fmla="*/ 23 h 29"/>
                <a:gd name="T28" fmla="*/ 800 w 800"/>
                <a:gd name="T29" fmla="*/ 9 h 29"/>
                <a:gd name="T30" fmla="*/ 800 w 800"/>
                <a:gd name="T31" fmla="*/ 0 h 29"/>
                <a:gd name="T32" fmla="*/ 791 w 800"/>
                <a:gd name="T33" fmla="*/ 3 h 29"/>
                <a:gd name="T34" fmla="*/ 72 w 800"/>
                <a:gd name="T35" fmla="*/ 21 h 29"/>
                <a:gd name="T36" fmla="*/ 68 w 800"/>
                <a:gd name="T37" fmla="*/ 16 h 29"/>
                <a:gd name="T38" fmla="*/ 72 w 800"/>
                <a:gd name="T39" fmla="*/ 12 h 29"/>
                <a:gd name="T40" fmla="*/ 77 w 800"/>
                <a:gd name="T41" fmla="*/ 16 h 29"/>
                <a:gd name="T42" fmla="*/ 72 w 800"/>
                <a:gd name="T43" fmla="*/ 21 h 29"/>
                <a:gd name="T44" fmla="*/ 94 w 800"/>
                <a:gd name="T45" fmla="*/ 21 h 29"/>
                <a:gd name="T46" fmla="*/ 89 w 800"/>
                <a:gd name="T47" fmla="*/ 16 h 29"/>
                <a:gd name="T48" fmla="*/ 94 w 800"/>
                <a:gd name="T49" fmla="*/ 12 h 29"/>
                <a:gd name="T50" fmla="*/ 98 w 800"/>
                <a:gd name="T51" fmla="*/ 16 h 29"/>
                <a:gd name="T52" fmla="*/ 94 w 800"/>
                <a:gd name="T53" fmla="*/ 21 h 29"/>
                <a:gd name="T54" fmla="*/ 115 w 800"/>
                <a:gd name="T55" fmla="*/ 21 h 29"/>
                <a:gd name="T56" fmla="*/ 111 w 800"/>
                <a:gd name="T57" fmla="*/ 16 h 29"/>
                <a:gd name="T58" fmla="*/ 115 w 800"/>
                <a:gd name="T59" fmla="*/ 12 h 29"/>
                <a:gd name="T60" fmla="*/ 120 w 800"/>
                <a:gd name="T61" fmla="*/ 16 h 29"/>
                <a:gd name="T62" fmla="*/ 115 w 800"/>
                <a:gd name="T63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0" h="29">
                  <a:moveTo>
                    <a:pt x="791" y="3"/>
                  </a:moveTo>
                  <a:cubicBezTo>
                    <a:pt x="469" y="3"/>
                    <a:pt x="469" y="3"/>
                    <a:pt x="469" y="3"/>
                  </a:cubicBezTo>
                  <a:cubicBezTo>
                    <a:pt x="469" y="4"/>
                    <a:pt x="468" y="5"/>
                    <a:pt x="468" y="6"/>
                  </a:cubicBezTo>
                  <a:cubicBezTo>
                    <a:pt x="466" y="8"/>
                    <a:pt x="463" y="9"/>
                    <a:pt x="461" y="9"/>
                  </a:cubicBezTo>
                  <a:cubicBezTo>
                    <a:pt x="339" y="9"/>
                    <a:pt x="339" y="9"/>
                    <a:pt x="339" y="9"/>
                  </a:cubicBezTo>
                  <a:cubicBezTo>
                    <a:pt x="337" y="9"/>
                    <a:pt x="334" y="8"/>
                    <a:pt x="332" y="6"/>
                  </a:cubicBezTo>
                  <a:cubicBezTo>
                    <a:pt x="332" y="5"/>
                    <a:pt x="331" y="4"/>
                    <a:pt x="331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5" y="3"/>
                    <a:pt x="2" y="2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2" y="19"/>
                    <a:pt x="6" y="23"/>
                  </a:cubicBezTo>
                  <a:cubicBezTo>
                    <a:pt x="10" y="27"/>
                    <a:pt x="15" y="29"/>
                    <a:pt x="21" y="29"/>
                  </a:cubicBezTo>
                  <a:cubicBezTo>
                    <a:pt x="779" y="29"/>
                    <a:pt x="779" y="29"/>
                    <a:pt x="779" y="29"/>
                  </a:cubicBezTo>
                  <a:cubicBezTo>
                    <a:pt x="785" y="29"/>
                    <a:pt x="790" y="27"/>
                    <a:pt x="794" y="23"/>
                  </a:cubicBezTo>
                  <a:cubicBezTo>
                    <a:pt x="798" y="19"/>
                    <a:pt x="800" y="14"/>
                    <a:pt x="800" y="9"/>
                  </a:cubicBezTo>
                  <a:cubicBezTo>
                    <a:pt x="800" y="0"/>
                    <a:pt x="800" y="0"/>
                    <a:pt x="800" y="0"/>
                  </a:cubicBezTo>
                  <a:cubicBezTo>
                    <a:pt x="798" y="2"/>
                    <a:pt x="795" y="3"/>
                    <a:pt x="791" y="3"/>
                  </a:cubicBezTo>
                  <a:close/>
                  <a:moveTo>
                    <a:pt x="72" y="21"/>
                  </a:moveTo>
                  <a:cubicBezTo>
                    <a:pt x="70" y="21"/>
                    <a:pt x="68" y="19"/>
                    <a:pt x="68" y="16"/>
                  </a:cubicBezTo>
                  <a:cubicBezTo>
                    <a:pt x="68" y="14"/>
                    <a:pt x="70" y="12"/>
                    <a:pt x="72" y="12"/>
                  </a:cubicBezTo>
                  <a:cubicBezTo>
                    <a:pt x="75" y="12"/>
                    <a:pt x="77" y="14"/>
                    <a:pt x="77" y="16"/>
                  </a:cubicBezTo>
                  <a:cubicBezTo>
                    <a:pt x="77" y="19"/>
                    <a:pt x="75" y="21"/>
                    <a:pt x="72" y="21"/>
                  </a:cubicBezTo>
                  <a:close/>
                  <a:moveTo>
                    <a:pt x="94" y="21"/>
                  </a:moveTo>
                  <a:cubicBezTo>
                    <a:pt x="91" y="21"/>
                    <a:pt x="89" y="19"/>
                    <a:pt x="89" y="16"/>
                  </a:cubicBezTo>
                  <a:cubicBezTo>
                    <a:pt x="89" y="14"/>
                    <a:pt x="91" y="12"/>
                    <a:pt x="94" y="12"/>
                  </a:cubicBezTo>
                  <a:cubicBezTo>
                    <a:pt x="96" y="12"/>
                    <a:pt x="98" y="14"/>
                    <a:pt x="98" y="16"/>
                  </a:cubicBezTo>
                  <a:cubicBezTo>
                    <a:pt x="98" y="19"/>
                    <a:pt x="96" y="21"/>
                    <a:pt x="94" y="21"/>
                  </a:cubicBezTo>
                  <a:close/>
                  <a:moveTo>
                    <a:pt x="115" y="21"/>
                  </a:moveTo>
                  <a:cubicBezTo>
                    <a:pt x="113" y="21"/>
                    <a:pt x="111" y="19"/>
                    <a:pt x="111" y="16"/>
                  </a:cubicBezTo>
                  <a:cubicBezTo>
                    <a:pt x="111" y="14"/>
                    <a:pt x="113" y="12"/>
                    <a:pt x="115" y="12"/>
                  </a:cubicBezTo>
                  <a:cubicBezTo>
                    <a:pt x="118" y="12"/>
                    <a:pt x="120" y="14"/>
                    <a:pt x="120" y="16"/>
                  </a:cubicBezTo>
                  <a:cubicBezTo>
                    <a:pt x="120" y="19"/>
                    <a:pt x="118" y="21"/>
                    <a:pt x="1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4702" y="1225"/>
              <a:ext cx="50" cy="48"/>
            </a:xfrm>
            <a:custGeom>
              <a:avLst/>
              <a:gdLst>
                <a:gd name="T0" fmla="*/ 50 w 50"/>
                <a:gd name="T1" fmla="*/ 24 h 48"/>
                <a:gd name="T2" fmla="*/ 47 w 50"/>
                <a:gd name="T3" fmla="*/ 36 h 48"/>
                <a:gd name="T4" fmla="*/ 40 w 50"/>
                <a:gd name="T5" fmla="*/ 30 h 48"/>
                <a:gd name="T6" fmla="*/ 41 w 50"/>
                <a:gd name="T7" fmla="*/ 24 h 48"/>
                <a:gd name="T8" fmla="*/ 25 w 50"/>
                <a:gd name="T9" fmla="*/ 8 h 48"/>
                <a:gd name="T10" fmla="*/ 9 w 50"/>
                <a:gd name="T11" fmla="*/ 24 h 48"/>
                <a:gd name="T12" fmla="*/ 19 w 50"/>
                <a:gd name="T13" fmla="*/ 40 h 48"/>
                <a:gd name="T14" fmla="*/ 19 w 50"/>
                <a:gd name="T15" fmla="*/ 48 h 48"/>
                <a:gd name="T16" fmla="*/ 0 w 50"/>
                <a:gd name="T17" fmla="*/ 24 h 48"/>
                <a:gd name="T18" fmla="*/ 25 w 50"/>
                <a:gd name="T19" fmla="*/ 0 h 48"/>
                <a:gd name="T20" fmla="*/ 50 w 50"/>
                <a:gd name="T21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50" y="24"/>
                  </a:moveTo>
                  <a:cubicBezTo>
                    <a:pt x="50" y="29"/>
                    <a:pt x="48" y="33"/>
                    <a:pt x="47" y="36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28"/>
                    <a:pt x="41" y="26"/>
                    <a:pt x="41" y="24"/>
                  </a:cubicBezTo>
                  <a:cubicBezTo>
                    <a:pt x="41" y="15"/>
                    <a:pt x="34" y="8"/>
                    <a:pt x="25" y="8"/>
                  </a:cubicBezTo>
                  <a:cubicBezTo>
                    <a:pt x="16" y="8"/>
                    <a:pt x="9" y="15"/>
                    <a:pt x="9" y="24"/>
                  </a:cubicBezTo>
                  <a:cubicBezTo>
                    <a:pt x="9" y="31"/>
                    <a:pt x="13" y="37"/>
                    <a:pt x="19" y="40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8" y="45"/>
                    <a:pt x="0" y="36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4682" y="1204"/>
              <a:ext cx="90" cy="90"/>
            </a:xfrm>
            <a:custGeom>
              <a:avLst/>
              <a:gdLst>
                <a:gd name="T0" fmla="*/ 45 w 90"/>
                <a:gd name="T1" fmla="*/ 0 h 90"/>
                <a:gd name="T2" fmla="*/ 0 w 90"/>
                <a:gd name="T3" fmla="*/ 45 h 90"/>
                <a:gd name="T4" fmla="*/ 39 w 90"/>
                <a:gd name="T5" fmla="*/ 90 h 90"/>
                <a:gd name="T6" fmla="*/ 39 w 90"/>
                <a:gd name="T7" fmla="*/ 82 h 90"/>
                <a:gd name="T8" fmla="*/ 8 w 90"/>
                <a:gd name="T9" fmla="*/ 45 h 90"/>
                <a:gd name="T10" fmla="*/ 45 w 90"/>
                <a:gd name="T11" fmla="*/ 9 h 90"/>
                <a:gd name="T12" fmla="*/ 82 w 90"/>
                <a:gd name="T13" fmla="*/ 45 h 90"/>
                <a:gd name="T14" fmla="*/ 75 w 90"/>
                <a:gd name="T15" fmla="*/ 66 h 90"/>
                <a:gd name="T16" fmla="*/ 81 w 90"/>
                <a:gd name="T17" fmla="*/ 72 h 90"/>
                <a:gd name="T18" fmla="*/ 90 w 90"/>
                <a:gd name="T19" fmla="*/ 45 h 90"/>
                <a:gd name="T20" fmla="*/ 45 w 90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0">
                  <a:moveTo>
                    <a:pt x="45" y="0"/>
                  </a:moveTo>
                  <a:cubicBezTo>
                    <a:pt x="20" y="0"/>
                    <a:pt x="0" y="21"/>
                    <a:pt x="0" y="45"/>
                  </a:cubicBezTo>
                  <a:cubicBezTo>
                    <a:pt x="0" y="68"/>
                    <a:pt x="17" y="87"/>
                    <a:pt x="39" y="90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21" y="79"/>
                    <a:pt x="8" y="64"/>
                    <a:pt x="8" y="45"/>
                  </a:cubicBezTo>
                  <a:cubicBezTo>
                    <a:pt x="8" y="25"/>
                    <a:pt x="25" y="9"/>
                    <a:pt x="45" y="9"/>
                  </a:cubicBezTo>
                  <a:cubicBezTo>
                    <a:pt x="65" y="9"/>
                    <a:pt x="82" y="25"/>
                    <a:pt x="82" y="45"/>
                  </a:cubicBezTo>
                  <a:cubicBezTo>
                    <a:pt x="82" y="53"/>
                    <a:pt x="79" y="60"/>
                    <a:pt x="75" y="66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7" y="65"/>
                    <a:pt x="90" y="55"/>
                    <a:pt x="90" y="45"/>
                  </a:cubicBezTo>
                  <a:cubicBezTo>
                    <a:pt x="90" y="21"/>
                    <a:pt x="70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4727" y="1248"/>
              <a:ext cx="99" cy="167"/>
            </a:xfrm>
            <a:custGeom>
              <a:avLst/>
              <a:gdLst>
                <a:gd name="T0" fmla="*/ 0 w 99"/>
                <a:gd name="T1" fmla="*/ 1 h 167"/>
                <a:gd name="T2" fmla="*/ 0 w 99"/>
                <a:gd name="T3" fmla="*/ 1 h 167"/>
                <a:gd name="T4" fmla="*/ 0 w 99"/>
                <a:gd name="T5" fmla="*/ 143 h 167"/>
                <a:gd name="T6" fmla="*/ 0 w 99"/>
                <a:gd name="T7" fmla="*/ 143 h 167"/>
                <a:gd name="T8" fmla="*/ 1 w 99"/>
                <a:gd name="T9" fmla="*/ 143 h 167"/>
                <a:gd name="T10" fmla="*/ 1 w 99"/>
                <a:gd name="T11" fmla="*/ 143 h 167"/>
                <a:gd name="T12" fmla="*/ 29 w 99"/>
                <a:gd name="T13" fmla="*/ 119 h 167"/>
                <a:gd name="T14" fmla="*/ 29 w 99"/>
                <a:gd name="T15" fmla="*/ 119 h 167"/>
                <a:gd name="T16" fmla="*/ 29 w 99"/>
                <a:gd name="T17" fmla="*/ 119 h 167"/>
                <a:gd name="T18" fmla="*/ 30 w 99"/>
                <a:gd name="T19" fmla="*/ 119 h 167"/>
                <a:gd name="T20" fmla="*/ 47 w 99"/>
                <a:gd name="T21" fmla="*/ 163 h 167"/>
                <a:gd name="T22" fmla="*/ 50 w 99"/>
                <a:gd name="T23" fmla="*/ 166 h 167"/>
                <a:gd name="T24" fmla="*/ 54 w 99"/>
                <a:gd name="T25" fmla="*/ 166 h 167"/>
                <a:gd name="T26" fmla="*/ 76 w 99"/>
                <a:gd name="T27" fmla="*/ 157 h 167"/>
                <a:gd name="T28" fmla="*/ 79 w 99"/>
                <a:gd name="T29" fmla="*/ 155 h 167"/>
                <a:gd name="T30" fmla="*/ 79 w 99"/>
                <a:gd name="T31" fmla="*/ 151 h 167"/>
                <a:gd name="T32" fmla="*/ 61 w 99"/>
                <a:gd name="T33" fmla="*/ 107 h 167"/>
                <a:gd name="T34" fmla="*/ 61 w 99"/>
                <a:gd name="T35" fmla="*/ 106 h 167"/>
                <a:gd name="T36" fmla="*/ 61 w 99"/>
                <a:gd name="T37" fmla="*/ 106 h 167"/>
                <a:gd name="T38" fmla="*/ 62 w 99"/>
                <a:gd name="T39" fmla="*/ 106 h 167"/>
                <a:gd name="T40" fmla="*/ 98 w 99"/>
                <a:gd name="T41" fmla="*/ 104 h 167"/>
                <a:gd name="T42" fmla="*/ 99 w 99"/>
                <a:gd name="T43" fmla="*/ 104 h 167"/>
                <a:gd name="T44" fmla="*/ 99 w 99"/>
                <a:gd name="T45" fmla="*/ 104 h 167"/>
                <a:gd name="T46" fmla="*/ 99 w 99"/>
                <a:gd name="T47" fmla="*/ 103 h 167"/>
                <a:gd name="T48" fmla="*/ 1 w 99"/>
                <a:gd name="T49" fmla="*/ 1 h 167"/>
                <a:gd name="T50" fmla="*/ 0 w 99"/>
                <a:gd name="T51" fmla="*/ 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9" h="167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30" y="119"/>
                    <a:pt x="30" y="119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9" y="165"/>
                    <a:pt x="50" y="166"/>
                  </a:cubicBezTo>
                  <a:cubicBezTo>
                    <a:pt x="52" y="167"/>
                    <a:pt x="53" y="167"/>
                    <a:pt x="54" y="166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8" y="156"/>
                    <a:pt x="79" y="155"/>
                  </a:cubicBezTo>
                  <a:cubicBezTo>
                    <a:pt x="79" y="153"/>
                    <a:pt x="79" y="152"/>
                    <a:pt x="79" y="15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2" y="106"/>
                    <a:pt x="62" y="106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98" y="104"/>
                    <a:pt x="98" y="104"/>
                    <a:pt x="99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104"/>
                    <a:pt x="99" y="103"/>
                    <a:pt x="99" y="10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23" name="Group 139"/>
          <p:cNvGrpSpPr>
            <a:grpSpLocks noChangeAspect="1"/>
          </p:cNvGrpSpPr>
          <p:nvPr/>
        </p:nvGrpSpPr>
        <p:grpSpPr bwMode="auto">
          <a:xfrm>
            <a:off x="1036005" y="2589524"/>
            <a:ext cx="635000" cy="898525"/>
            <a:chOff x="2524" y="3064"/>
            <a:chExt cx="400" cy="566"/>
          </a:xfrm>
          <a:solidFill>
            <a:srgbClr val="51C9BF"/>
          </a:solidFill>
        </p:grpSpPr>
        <p:sp>
          <p:nvSpPr>
            <p:cNvPr id="24" name="Freeform 140"/>
            <p:cNvSpPr/>
            <p:nvPr/>
          </p:nvSpPr>
          <p:spPr bwMode="auto">
            <a:xfrm>
              <a:off x="2719" y="3285"/>
              <a:ext cx="132" cy="13"/>
            </a:xfrm>
            <a:custGeom>
              <a:avLst/>
              <a:gdLst>
                <a:gd name="T0" fmla="*/ 0 w 187"/>
                <a:gd name="T1" fmla="*/ 12 h 19"/>
                <a:gd name="T2" fmla="*/ 7 w 187"/>
                <a:gd name="T3" fmla="*/ 19 h 19"/>
                <a:gd name="T4" fmla="*/ 179 w 187"/>
                <a:gd name="T5" fmla="*/ 19 h 19"/>
                <a:gd name="T6" fmla="*/ 187 w 187"/>
                <a:gd name="T7" fmla="*/ 12 h 19"/>
                <a:gd name="T8" fmla="*/ 187 w 187"/>
                <a:gd name="T9" fmla="*/ 7 h 19"/>
                <a:gd name="T10" fmla="*/ 179 w 187"/>
                <a:gd name="T11" fmla="*/ 0 h 19"/>
                <a:gd name="T12" fmla="*/ 7 w 187"/>
                <a:gd name="T13" fmla="*/ 0 h 19"/>
                <a:gd name="T14" fmla="*/ 0 w 187"/>
                <a:gd name="T15" fmla="*/ 7 h 19"/>
                <a:gd name="T16" fmla="*/ 0 w 187"/>
                <a:gd name="T17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9">
                  <a:moveTo>
                    <a:pt x="0" y="12"/>
                  </a:moveTo>
                  <a:cubicBezTo>
                    <a:pt x="0" y="16"/>
                    <a:pt x="3" y="19"/>
                    <a:pt x="7" y="19"/>
                  </a:cubicBezTo>
                  <a:cubicBezTo>
                    <a:pt x="179" y="19"/>
                    <a:pt x="179" y="19"/>
                    <a:pt x="179" y="19"/>
                  </a:cubicBezTo>
                  <a:cubicBezTo>
                    <a:pt x="183" y="19"/>
                    <a:pt x="187" y="16"/>
                    <a:pt x="187" y="12"/>
                  </a:cubicBezTo>
                  <a:cubicBezTo>
                    <a:pt x="187" y="7"/>
                    <a:pt x="187" y="7"/>
                    <a:pt x="187" y="7"/>
                  </a:cubicBezTo>
                  <a:cubicBezTo>
                    <a:pt x="187" y="3"/>
                    <a:pt x="183" y="0"/>
                    <a:pt x="17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5" name="Freeform 141"/>
            <p:cNvSpPr/>
            <p:nvPr/>
          </p:nvSpPr>
          <p:spPr bwMode="auto">
            <a:xfrm>
              <a:off x="2719" y="3246"/>
              <a:ext cx="132" cy="13"/>
            </a:xfrm>
            <a:custGeom>
              <a:avLst/>
              <a:gdLst>
                <a:gd name="T0" fmla="*/ 7 w 187"/>
                <a:gd name="T1" fmla="*/ 19 h 19"/>
                <a:gd name="T2" fmla="*/ 179 w 187"/>
                <a:gd name="T3" fmla="*/ 19 h 19"/>
                <a:gd name="T4" fmla="*/ 187 w 187"/>
                <a:gd name="T5" fmla="*/ 12 h 19"/>
                <a:gd name="T6" fmla="*/ 187 w 187"/>
                <a:gd name="T7" fmla="*/ 8 h 19"/>
                <a:gd name="T8" fmla="*/ 179 w 187"/>
                <a:gd name="T9" fmla="*/ 0 h 19"/>
                <a:gd name="T10" fmla="*/ 7 w 187"/>
                <a:gd name="T11" fmla="*/ 0 h 19"/>
                <a:gd name="T12" fmla="*/ 0 w 187"/>
                <a:gd name="T13" fmla="*/ 8 h 19"/>
                <a:gd name="T14" fmla="*/ 0 w 187"/>
                <a:gd name="T15" fmla="*/ 12 h 19"/>
                <a:gd name="T16" fmla="*/ 7 w 187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9">
                  <a:moveTo>
                    <a:pt x="7" y="19"/>
                  </a:moveTo>
                  <a:cubicBezTo>
                    <a:pt x="179" y="19"/>
                    <a:pt x="179" y="19"/>
                    <a:pt x="179" y="19"/>
                  </a:cubicBezTo>
                  <a:cubicBezTo>
                    <a:pt x="183" y="19"/>
                    <a:pt x="187" y="16"/>
                    <a:pt x="187" y="12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7" y="4"/>
                    <a:pt x="183" y="0"/>
                    <a:pt x="17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3" y="19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6" name="Freeform 142"/>
            <p:cNvSpPr/>
            <p:nvPr/>
          </p:nvSpPr>
          <p:spPr bwMode="auto">
            <a:xfrm>
              <a:off x="2524" y="3106"/>
              <a:ext cx="400" cy="524"/>
            </a:xfrm>
            <a:custGeom>
              <a:avLst/>
              <a:gdLst>
                <a:gd name="T0" fmla="*/ 511 w 566"/>
                <a:gd name="T1" fmla="*/ 0 h 740"/>
                <a:gd name="T2" fmla="*/ 415 w 566"/>
                <a:gd name="T3" fmla="*/ 0 h 740"/>
                <a:gd name="T4" fmla="*/ 415 w 566"/>
                <a:gd name="T5" fmla="*/ 1 h 740"/>
                <a:gd name="T6" fmla="*/ 415 w 566"/>
                <a:gd name="T7" fmla="*/ 54 h 740"/>
                <a:gd name="T8" fmla="*/ 493 w 566"/>
                <a:gd name="T9" fmla="*/ 54 h 740"/>
                <a:gd name="T10" fmla="*/ 511 w 566"/>
                <a:gd name="T11" fmla="*/ 73 h 740"/>
                <a:gd name="T12" fmla="*/ 511 w 566"/>
                <a:gd name="T13" fmla="*/ 539 h 740"/>
                <a:gd name="T14" fmla="*/ 365 w 566"/>
                <a:gd name="T15" fmla="*/ 685 h 740"/>
                <a:gd name="T16" fmla="*/ 73 w 566"/>
                <a:gd name="T17" fmla="*/ 685 h 740"/>
                <a:gd name="T18" fmla="*/ 55 w 566"/>
                <a:gd name="T19" fmla="*/ 667 h 740"/>
                <a:gd name="T20" fmla="*/ 55 w 566"/>
                <a:gd name="T21" fmla="*/ 73 h 740"/>
                <a:gd name="T22" fmla="*/ 73 w 566"/>
                <a:gd name="T23" fmla="*/ 54 h 740"/>
                <a:gd name="T24" fmla="*/ 151 w 566"/>
                <a:gd name="T25" fmla="*/ 54 h 740"/>
                <a:gd name="T26" fmla="*/ 151 w 566"/>
                <a:gd name="T27" fmla="*/ 1 h 740"/>
                <a:gd name="T28" fmla="*/ 151 w 566"/>
                <a:gd name="T29" fmla="*/ 0 h 740"/>
                <a:gd name="T30" fmla="*/ 55 w 566"/>
                <a:gd name="T31" fmla="*/ 0 h 740"/>
                <a:gd name="T32" fmla="*/ 0 w 566"/>
                <a:gd name="T33" fmla="*/ 54 h 740"/>
                <a:gd name="T34" fmla="*/ 0 w 566"/>
                <a:gd name="T35" fmla="*/ 685 h 740"/>
                <a:gd name="T36" fmla="*/ 55 w 566"/>
                <a:gd name="T37" fmla="*/ 740 h 740"/>
                <a:gd name="T38" fmla="*/ 511 w 566"/>
                <a:gd name="T39" fmla="*/ 740 h 740"/>
                <a:gd name="T40" fmla="*/ 566 w 566"/>
                <a:gd name="T41" fmla="*/ 685 h 740"/>
                <a:gd name="T42" fmla="*/ 566 w 566"/>
                <a:gd name="T43" fmla="*/ 54 h 740"/>
                <a:gd name="T44" fmla="*/ 511 w 566"/>
                <a:gd name="T45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6" h="740">
                  <a:moveTo>
                    <a:pt x="511" y="0"/>
                  </a:moveTo>
                  <a:cubicBezTo>
                    <a:pt x="415" y="0"/>
                    <a:pt x="415" y="0"/>
                    <a:pt x="415" y="0"/>
                  </a:cubicBezTo>
                  <a:cubicBezTo>
                    <a:pt x="415" y="0"/>
                    <a:pt x="415" y="1"/>
                    <a:pt x="415" y="1"/>
                  </a:cubicBezTo>
                  <a:cubicBezTo>
                    <a:pt x="415" y="54"/>
                    <a:pt x="415" y="54"/>
                    <a:pt x="415" y="54"/>
                  </a:cubicBezTo>
                  <a:cubicBezTo>
                    <a:pt x="493" y="54"/>
                    <a:pt x="493" y="54"/>
                    <a:pt x="493" y="54"/>
                  </a:cubicBezTo>
                  <a:cubicBezTo>
                    <a:pt x="503" y="54"/>
                    <a:pt x="511" y="62"/>
                    <a:pt x="511" y="73"/>
                  </a:cubicBezTo>
                  <a:cubicBezTo>
                    <a:pt x="511" y="539"/>
                    <a:pt x="511" y="539"/>
                    <a:pt x="511" y="539"/>
                  </a:cubicBezTo>
                  <a:cubicBezTo>
                    <a:pt x="365" y="685"/>
                    <a:pt x="365" y="685"/>
                    <a:pt x="365" y="685"/>
                  </a:cubicBezTo>
                  <a:cubicBezTo>
                    <a:pt x="73" y="685"/>
                    <a:pt x="73" y="685"/>
                    <a:pt x="73" y="685"/>
                  </a:cubicBezTo>
                  <a:cubicBezTo>
                    <a:pt x="63" y="685"/>
                    <a:pt x="55" y="677"/>
                    <a:pt x="55" y="667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55" y="62"/>
                    <a:pt x="63" y="54"/>
                    <a:pt x="73" y="54"/>
                  </a:cubicBezTo>
                  <a:cubicBezTo>
                    <a:pt x="151" y="54"/>
                    <a:pt x="151" y="54"/>
                    <a:pt x="151" y="54"/>
                  </a:cubicBezTo>
                  <a:cubicBezTo>
                    <a:pt x="151" y="1"/>
                    <a:pt x="151" y="1"/>
                    <a:pt x="151" y="1"/>
                  </a:cubicBezTo>
                  <a:cubicBezTo>
                    <a:pt x="151" y="1"/>
                    <a:pt x="151" y="0"/>
                    <a:pt x="15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25" y="0"/>
                    <a:pt x="0" y="24"/>
                    <a:pt x="0" y="54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0" y="715"/>
                    <a:pt x="25" y="740"/>
                    <a:pt x="55" y="740"/>
                  </a:cubicBezTo>
                  <a:cubicBezTo>
                    <a:pt x="511" y="740"/>
                    <a:pt x="511" y="740"/>
                    <a:pt x="511" y="740"/>
                  </a:cubicBezTo>
                  <a:cubicBezTo>
                    <a:pt x="541" y="740"/>
                    <a:pt x="566" y="715"/>
                    <a:pt x="566" y="685"/>
                  </a:cubicBezTo>
                  <a:cubicBezTo>
                    <a:pt x="566" y="54"/>
                    <a:pt x="566" y="54"/>
                    <a:pt x="566" y="54"/>
                  </a:cubicBezTo>
                  <a:cubicBezTo>
                    <a:pt x="566" y="24"/>
                    <a:pt x="541" y="0"/>
                    <a:pt x="5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2598" y="3322"/>
              <a:ext cx="253" cy="14"/>
            </a:xfrm>
            <a:custGeom>
              <a:avLst/>
              <a:gdLst>
                <a:gd name="T0" fmla="*/ 0 w 358"/>
                <a:gd name="T1" fmla="*/ 12 h 20"/>
                <a:gd name="T2" fmla="*/ 8 w 358"/>
                <a:gd name="T3" fmla="*/ 20 h 20"/>
                <a:gd name="T4" fmla="*/ 350 w 358"/>
                <a:gd name="T5" fmla="*/ 20 h 20"/>
                <a:gd name="T6" fmla="*/ 358 w 358"/>
                <a:gd name="T7" fmla="*/ 12 h 20"/>
                <a:gd name="T8" fmla="*/ 358 w 358"/>
                <a:gd name="T9" fmla="*/ 8 h 20"/>
                <a:gd name="T10" fmla="*/ 350 w 358"/>
                <a:gd name="T11" fmla="*/ 0 h 20"/>
                <a:gd name="T12" fmla="*/ 8 w 358"/>
                <a:gd name="T13" fmla="*/ 0 h 20"/>
                <a:gd name="T14" fmla="*/ 0 w 358"/>
                <a:gd name="T15" fmla="*/ 8 h 20"/>
                <a:gd name="T16" fmla="*/ 0 w 358"/>
                <a:gd name="T17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20">
                  <a:moveTo>
                    <a:pt x="0" y="12"/>
                  </a:moveTo>
                  <a:cubicBezTo>
                    <a:pt x="0" y="16"/>
                    <a:pt x="4" y="20"/>
                    <a:pt x="8" y="20"/>
                  </a:cubicBezTo>
                  <a:cubicBezTo>
                    <a:pt x="350" y="20"/>
                    <a:pt x="350" y="20"/>
                    <a:pt x="350" y="20"/>
                  </a:cubicBezTo>
                  <a:cubicBezTo>
                    <a:pt x="354" y="20"/>
                    <a:pt x="358" y="16"/>
                    <a:pt x="358" y="12"/>
                  </a:cubicBezTo>
                  <a:cubicBezTo>
                    <a:pt x="358" y="8"/>
                    <a:pt x="358" y="8"/>
                    <a:pt x="358" y="8"/>
                  </a:cubicBezTo>
                  <a:cubicBezTo>
                    <a:pt x="358" y="4"/>
                    <a:pt x="354" y="0"/>
                    <a:pt x="35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8" name="Freeform 144"/>
            <p:cNvSpPr/>
            <p:nvPr/>
          </p:nvSpPr>
          <p:spPr bwMode="auto">
            <a:xfrm>
              <a:off x="2598" y="3207"/>
              <a:ext cx="92" cy="91"/>
            </a:xfrm>
            <a:custGeom>
              <a:avLst/>
              <a:gdLst>
                <a:gd name="T0" fmla="*/ 8 w 129"/>
                <a:gd name="T1" fmla="*/ 129 h 129"/>
                <a:gd name="T2" fmla="*/ 122 w 129"/>
                <a:gd name="T3" fmla="*/ 129 h 129"/>
                <a:gd name="T4" fmla="*/ 129 w 129"/>
                <a:gd name="T5" fmla="*/ 122 h 129"/>
                <a:gd name="T6" fmla="*/ 129 w 129"/>
                <a:gd name="T7" fmla="*/ 8 h 129"/>
                <a:gd name="T8" fmla="*/ 122 w 129"/>
                <a:gd name="T9" fmla="*/ 0 h 129"/>
                <a:gd name="T10" fmla="*/ 8 w 129"/>
                <a:gd name="T11" fmla="*/ 0 h 129"/>
                <a:gd name="T12" fmla="*/ 0 w 129"/>
                <a:gd name="T13" fmla="*/ 8 h 129"/>
                <a:gd name="T14" fmla="*/ 0 w 129"/>
                <a:gd name="T15" fmla="*/ 122 h 129"/>
                <a:gd name="T16" fmla="*/ 8 w 129"/>
                <a:gd name="T1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29">
                  <a:moveTo>
                    <a:pt x="8" y="129"/>
                  </a:moveTo>
                  <a:cubicBezTo>
                    <a:pt x="122" y="129"/>
                    <a:pt x="122" y="129"/>
                    <a:pt x="122" y="129"/>
                  </a:cubicBezTo>
                  <a:cubicBezTo>
                    <a:pt x="126" y="129"/>
                    <a:pt x="129" y="126"/>
                    <a:pt x="129" y="122"/>
                  </a:cubicBezTo>
                  <a:cubicBezTo>
                    <a:pt x="129" y="8"/>
                    <a:pt x="129" y="8"/>
                    <a:pt x="129" y="8"/>
                  </a:cubicBezTo>
                  <a:cubicBezTo>
                    <a:pt x="129" y="4"/>
                    <a:pt x="126" y="0"/>
                    <a:pt x="12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6"/>
                    <a:pt x="4" y="129"/>
                    <a:pt x="8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9" name="Freeform 145"/>
            <p:cNvSpPr/>
            <p:nvPr/>
          </p:nvSpPr>
          <p:spPr bwMode="auto">
            <a:xfrm>
              <a:off x="2782" y="3488"/>
              <a:ext cx="85" cy="85"/>
            </a:xfrm>
            <a:custGeom>
              <a:avLst/>
              <a:gdLst>
                <a:gd name="T0" fmla="*/ 18 w 120"/>
                <a:gd name="T1" fmla="*/ 0 h 120"/>
                <a:gd name="T2" fmla="*/ 5 w 120"/>
                <a:gd name="T3" fmla="*/ 6 h 120"/>
                <a:gd name="T4" fmla="*/ 0 w 120"/>
                <a:gd name="T5" fmla="*/ 19 h 120"/>
                <a:gd name="T6" fmla="*/ 0 w 120"/>
                <a:gd name="T7" fmla="*/ 120 h 120"/>
                <a:gd name="T8" fmla="*/ 120 w 120"/>
                <a:gd name="T9" fmla="*/ 0 h 120"/>
                <a:gd name="T10" fmla="*/ 18 w 120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20">
                  <a:moveTo>
                    <a:pt x="18" y="0"/>
                  </a:moveTo>
                  <a:cubicBezTo>
                    <a:pt x="14" y="0"/>
                    <a:pt x="9" y="2"/>
                    <a:pt x="5" y="6"/>
                  </a:cubicBezTo>
                  <a:cubicBezTo>
                    <a:pt x="2" y="9"/>
                    <a:pt x="0" y="14"/>
                    <a:pt x="0" y="1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8" y="0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0" name="Freeform 146"/>
            <p:cNvSpPr/>
            <p:nvPr/>
          </p:nvSpPr>
          <p:spPr bwMode="auto">
            <a:xfrm>
              <a:off x="2598" y="3361"/>
              <a:ext cx="253" cy="13"/>
            </a:xfrm>
            <a:custGeom>
              <a:avLst/>
              <a:gdLst>
                <a:gd name="T0" fmla="*/ 0 w 358"/>
                <a:gd name="T1" fmla="*/ 12 h 19"/>
                <a:gd name="T2" fmla="*/ 8 w 358"/>
                <a:gd name="T3" fmla="*/ 19 h 19"/>
                <a:gd name="T4" fmla="*/ 350 w 358"/>
                <a:gd name="T5" fmla="*/ 19 h 19"/>
                <a:gd name="T6" fmla="*/ 358 w 358"/>
                <a:gd name="T7" fmla="*/ 12 h 19"/>
                <a:gd name="T8" fmla="*/ 358 w 358"/>
                <a:gd name="T9" fmla="*/ 7 h 19"/>
                <a:gd name="T10" fmla="*/ 350 w 358"/>
                <a:gd name="T11" fmla="*/ 0 h 19"/>
                <a:gd name="T12" fmla="*/ 8 w 358"/>
                <a:gd name="T13" fmla="*/ 0 h 19"/>
                <a:gd name="T14" fmla="*/ 0 w 358"/>
                <a:gd name="T15" fmla="*/ 7 h 19"/>
                <a:gd name="T16" fmla="*/ 0 w 358"/>
                <a:gd name="T17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19">
                  <a:moveTo>
                    <a:pt x="0" y="12"/>
                  </a:moveTo>
                  <a:cubicBezTo>
                    <a:pt x="0" y="16"/>
                    <a:pt x="4" y="19"/>
                    <a:pt x="8" y="19"/>
                  </a:cubicBezTo>
                  <a:cubicBezTo>
                    <a:pt x="350" y="19"/>
                    <a:pt x="350" y="19"/>
                    <a:pt x="350" y="19"/>
                  </a:cubicBezTo>
                  <a:cubicBezTo>
                    <a:pt x="354" y="19"/>
                    <a:pt x="358" y="16"/>
                    <a:pt x="358" y="12"/>
                  </a:cubicBezTo>
                  <a:cubicBezTo>
                    <a:pt x="358" y="7"/>
                    <a:pt x="358" y="7"/>
                    <a:pt x="358" y="7"/>
                  </a:cubicBezTo>
                  <a:cubicBezTo>
                    <a:pt x="358" y="3"/>
                    <a:pt x="354" y="0"/>
                    <a:pt x="35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1" name="Freeform 147"/>
            <p:cNvSpPr/>
            <p:nvPr/>
          </p:nvSpPr>
          <p:spPr bwMode="auto">
            <a:xfrm>
              <a:off x="2719" y="3207"/>
              <a:ext cx="132" cy="14"/>
            </a:xfrm>
            <a:custGeom>
              <a:avLst/>
              <a:gdLst>
                <a:gd name="T0" fmla="*/ 179 w 187"/>
                <a:gd name="T1" fmla="*/ 0 h 20"/>
                <a:gd name="T2" fmla="*/ 7 w 187"/>
                <a:gd name="T3" fmla="*/ 0 h 20"/>
                <a:gd name="T4" fmla="*/ 0 w 187"/>
                <a:gd name="T5" fmla="*/ 8 h 20"/>
                <a:gd name="T6" fmla="*/ 0 w 187"/>
                <a:gd name="T7" fmla="*/ 12 h 20"/>
                <a:gd name="T8" fmla="*/ 7 w 187"/>
                <a:gd name="T9" fmla="*/ 20 h 20"/>
                <a:gd name="T10" fmla="*/ 179 w 187"/>
                <a:gd name="T11" fmla="*/ 20 h 20"/>
                <a:gd name="T12" fmla="*/ 187 w 187"/>
                <a:gd name="T13" fmla="*/ 12 h 20"/>
                <a:gd name="T14" fmla="*/ 187 w 187"/>
                <a:gd name="T15" fmla="*/ 8 h 20"/>
                <a:gd name="T16" fmla="*/ 179 w 187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20">
                  <a:moveTo>
                    <a:pt x="17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79" y="20"/>
                    <a:pt x="179" y="20"/>
                    <a:pt x="179" y="20"/>
                  </a:cubicBezTo>
                  <a:cubicBezTo>
                    <a:pt x="183" y="20"/>
                    <a:pt x="187" y="16"/>
                    <a:pt x="187" y="12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7" y="4"/>
                    <a:pt x="18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2" name="Freeform 148"/>
            <p:cNvSpPr/>
            <p:nvPr/>
          </p:nvSpPr>
          <p:spPr bwMode="auto">
            <a:xfrm>
              <a:off x="2598" y="3400"/>
              <a:ext cx="253" cy="13"/>
            </a:xfrm>
            <a:custGeom>
              <a:avLst/>
              <a:gdLst>
                <a:gd name="T0" fmla="*/ 0 w 358"/>
                <a:gd name="T1" fmla="*/ 12 h 19"/>
                <a:gd name="T2" fmla="*/ 8 w 358"/>
                <a:gd name="T3" fmla="*/ 19 h 19"/>
                <a:gd name="T4" fmla="*/ 350 w 358"/>
                <a:gd name="T5" fmla="*/ 19 h 19"/>
                <a:gd name="T6" fmla="*/ 358 w 358"/>
                <a:gd name="T7" fmla="*/ 12 h 19"/>
                <a:gd name="T8" fmla="*/ 358 w 358"/>
                <a:gd name="T9" fmla="*/ 7 h 19"/>
                <a:gd name="T10" fmla="*/ 350 w 358"/>
                <a:gd name="T11" fmla="*/ 0 h 19"/>
                <a:gd name="T12" fmla="*/ 8 w 358"/>
                <a:gd name="T13" fmla="*/ 0 h 19"/>
                <a:gd name="T14" fmla="*/ 0 w 358"/>
                <a:gd name="T15" fmla="*/ 7 h 19"/>
                <a:gd name="T16" fmla="*/ 0 w 358"/>
                <a:gd name="T17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19">
                  <a:moveTo>
                    <a:pt x="0" y="12"/>
                  </a:moveTo>
                  <a:cubicBezTo>
                    <a:pt x="0" y="16"/>
                    <a:pt x="4" y="19"/>
                    <a:pt x="8" y="19"/>
                  </a:cubicBezTo>
                  <a:cubicBezTo>
                    <a:pt x="350" y="19"/>
                    <a:pt x="350" y="19"/>
                    <a:pt x="350" y="19"/>
                  </a:cubicBezTo>
                  <a:cubicBezTo>
                    <a:pt x="354" y="19"/>
                    <a:pt x="358" y="16"/>
                    <a:pt x="358" y="12"/>
                  </a:cubicBezTo>
                  <a:cubicBezTo>
                    <a:pt x="358" y="7"/>
                    <a:pt x="358" y="7"/>
                    <a:pt x="358" y="7"/>
                  </a:cubicBezTo>
                  <a:cubicBezTo>
                    <a:pt x="358" y="3"/>
                    <a:pt x="354" y="0"/>
                    <a:pt x="35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3" name="Freeform 149"/>
            <p:cNvSpPr/>
            <p:nvPr/>
          </p:nvSpPr>
          <p:spPr bwMode="auto">
            <a:xfrm>
              <a:off x="2598" y="3439"/>
              <a:ext cx="127" cy="13"/>
            </a:xfrm>
            <a:custGeom>
              <a:avLst/>
              <a:gdLst>
                <a:gd name="T0" fmla="*/ 0 w 179"/>
                <a:gd name="T1" fmla="*/ 12 h 19"/>
                <a:gd name="T2" fmla="*/ 8 w 179"/>
                <a:gd name="T3" fmla="*/ 19 h 19"/>
                <a:gd name="T4" fmla="*/ 172 w 179"/>
                <a:gd name="T5" fmla="*/ 19 h 19"/>
                <a:gd name="T6" fmla="*/ 179 w 179"/>
                <a:gd name="T7" fmla="*/ 12 h 19"/>
                <a:gd name="T8" fmla="*/ 179 w 179"/>
                <a:gd name="T9" fmla="*/ 7 h 19"/>
                <a:gd name="T10" fmla="*/ 172 w 179"/>
                <a:gd name="T11" fmla="*/ 0 h 19"/>
                <a:gd name="T12" fmla="*/ 8 w 179"/>
                <a:gd name="T13" fmla="*/ 0 h 19"/>
                <a:gd name="T14" fmla="*/ 0 w 179"/>
                <a:gd name="T15" fmla="*/ 7 h 19"/>
                <a:gd name="T16" fmla="*/ 0 w 179"/>
                <a:gd name="T17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19">
                  <a:moveTo>
                    <a:pt x="0" y="12"/>
                  </a:moveTo>
                  <a:cubicBezTo>
                    <a:pt x="0" y="16"/>
                    <a:pt x="4" y="19"/>
                    <a:pt x="8" y="19"/>
                  </a:cubicBezTo>
                  <a:cubicBezTo>
                    <a:pt x="172" y="19"/>
                    <a:pt x="172" y="19"/>
                    <a:pt x="172" y="19"/>
                  </a:cubicBezTo>
                  <a:cubicBezTo>
                    <a:pt x="176" y="19"/>
                    <a:pt x="179" y="16"/>
                    <a:pt x="179" y="12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3"/>
                    <a:pt x="176" y="0"/>
                    <a:pt x="17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4" name="Freeform 150"/>
            <p:cNvSpPr>
              <a:spLocks noEditPoints="1"/>
            </p:cNvSpPr>
            <p:nvPr/>
          </p:nvSpPr>
          <p:spPr bwMode="auto">
            <a:xfrm>
              <a:off x="2644" y="3064"/>
              <a:ext cx="161" cy="90"/>
            </a:xfrm>
            <a:custGeom>
              <a:avLst/>
              <a:gdLst>
                <a:gd name="T0" fmla="*/ 8 w 228"/>
                <a:gd name="T1" fmla="*/ 127 h 127"/>
                <a:gd name="T2" fmla="*/ 220 w 228"/>
                <a:gd name="T3" fmla="*/ 127 h 127"/>
                <a:gd name="T4" fmla="*/ 226 w 228"/>
                <a:gd name="T5" fmla="*/ 125 h 127"/>
                <a:gd name="T6" fmla="*/ 228 w 228"/>
                <a:gd name="T7" fmla="*/ 120 h 127"/>
                <a:gd name="T8" fmla="*/ 228 w 228"/>
                <a:gd name="T9" fmla="*/ 61 h 127"/>
                <a:gd name="T10" fmla="*/ 220 w 228"/>
                <a:gd name="T11" fmla="*/ 43 h 127"/>
                <a:gd name="T12" fmla="*/ 202 w 228"/>
                <a:gd name="T13" fmla="*/ 36 h 127"/>
                <a:gd name="T14" fmla="*/ 150 w 228"/>
                <a:gd name="T15" fmla="*/ 36 h 127"/>
                <a:gd name="T16" fmla="*/ 114 w 228"/>
                <a:gd name="T17" fmla="*/ 0 h 127"/>
                <a:gd name="T18" fmla="*/ 78 w 228"/>
                <a:gd name="T19" fmla="*/ 36 h 127"/>
                <a:gd name="T20" fmla="*/ 26 w 228"/>
                <a:gd name="T21" fmla="*/ 36 h 127"/>
                <a:gd name="T22" fmla="*/ 8 w 228"/>
                <a:gd name="T23" fmla="*/ 43 h 127"/>
                <a:gd name="T24" fmla="*/ 0 w 228"/>
                <a:gd name="T25" fmla="*/ 61 h 127"/>
                <a:gd name="T26" fmla="*/ 0 w 228"/>
                <a:gd name="T27" fmla="*/ 120 h 127"/>
                <a:gd name="T28" fmla="*/ 2 w 228"/>
                <a:gd name="T29" fmla="*/ 125 h 127"/>
                <a:gd name="T30" fmla="*/ 8 w 228"/>
                <a:gd name="T31" fmla="*/ 127 h 127"/>
                <a:gd name="T32" fmla="*/ 114 w 228"/>
                <a:gd name="T33" fmla="*/ 19 h 127"/>
                <a:gd name="T34" fmla="*/ 131 w 228"/>
                <a:gd name="T35" fmla="*/ 36 h 127"/>
                <a:gd name="T36" fmla="*/ 114 w 228"/>
                <a:gd name="T37" fmla="*/ 53 h 127"/>
                <a:gd name="T38" fmla="*/ 97 w 228"/>
                <a:gd name="T39" fmla="*/ 36 h 127"/>
                <a:gd name="T40" fmla="*/ 114 w 228"/>
                <a:gd name="T41" fmla="*/ 1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127">
                  <a:moveTo>
                    <a:pt x="8" y="127"/>
                  </a:moveTo>
                  <a:cubicBezTo>
                    <a:pt x="220" y="127"/>
                    <a:pt x="220" y="127"/>
                    <a:pt x="220" y="127"/>
                  </a:cubicBezTo>
                  <a:cubicBezTo>
                    <a:pt x="222" y="127"/>
                    <a:pt x="224" y="126"/>
                    <a:pt x="226" y="125"/>
                  </a:cubicBezTo>
                  <a:cubicBezTo>
                    <a:pt x="227" y="123"/>
                    <a:pt x="228" y="122"/>
                    <a:pt x="228" y="120"/>
                  </a:cubicBezTo>
                  <a:cubicBezTo>
                    <a:pt x="228" y="61"/>
                    <a:pt x="228" y="61"/>
                    <a:pt x="228" y="61"/>
                  </a:cubicBezTo>
                  <a:cubicBezTo>
                    <a:pt x="228" y="55"/>
                    <a:pt x="225" y="48"/>
                    <a:pt x="220" y="43"/>
                  </a:cubicBezTo>
                  <a:cubicBezTo>
                    <a:pt x="215" y="38"/>
                    <a:pt x="209" y="36"/>
                    <a:pt x="202" y="36"/>
                  </a:cubicBezTo>
                  <a:cubicBezTo>
                    <a:pt x="150" y="36"/>
                    <a:pt x="150" y="36"/>
                    <a:pt x="150" y="36"/>
                  </a:cubicBezTo>
                  <a:cubicBezTo>
                    <a:pt x="150" y="16"/>
                    <a:pt x="134" y="0"/>
                    <a:pt x="114" y="0"/>
                  </a:cubicBezTo>
                  <a:cubicBezTo>
                    <a:pt x="94" y="0"/>
                    <a:pt x="78" y="16"/>
                    <a:pt x="78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19" y="36"/>
                    <a:pt x="13" y="38"/>
                    <a:pt x="8" y="43"/>
                  </a:cubicBezTo>
                  <a:cubicBezTo>
                    <a:pt x="3" y="48"/>
                    <a:pt x="0" y="55"/>
                    <a:pt x="0" y="61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2"/>
                    <a:pt x="1" y="123"/>
                    <a:pt x="2" y="125"/>
                  </a:cubicBezTo>
                  <a:cubicBezTo>
                    <a:pt x="4" y="126"/>
                    <a:pt x="6" y="127"/>
                    <a:pt x="8" y="127"/>
                  </a:cubicBezTo>
                  <a:close/>
                  <a:moveTo>
                    <a:pt x="114" y="19"/>
                  </a:moveTo>
                  <a:cubicBezTo>
                    <a:pt x="123" y="19"/>
                    <a:pt x="131" y="27"/>
                    <a:pt x="131" y="36"/>
                  </a:cubicBezTo>
                  <a:cubicBezTo>
                    <a:pt x="131" y="45"/>
                    <a:pt x="123" y="53"/>
                    <a:pt x="114" y="53"/>
                  </a:cubicBezTo>
                  <a:cubicBezTo>
                    <a:pt x="105" y="53"/>
                    <a:pt x="97" y="45"/>
                    <a:pt x="97" y="36"/>
                  </a:cubicBezTo>
                  <a:cubicBezTo>
                    <a:pt x="97" y="27"/>
                    <a:pt x="105" y="19"/>
                    <a:pt x="11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35" name="Group 159"/>
          <p:cNvGrpSpPr>
            <a:grpSpLocks noChangeAspect="1"/>
          </p:cNvGrpSpPr>
          <p:nvPr/>
        </p:nvGrpSpPr>
        <p:grpSpPr bwMode="auto">
          <a:xfrm>
            <a:off x="6939060" y="1362323"/>
            <a:ext cx="931863" cy="901701"/>
            <a:chOff x="4535" y="2968"/>
            <a:chExt cx="587" cy="568"/>
          </a:xfrm>
          <a:solidFill>
            <a:srgbClr val="51C9BF"/>
          </a:solidFill>
        </p:grpSpPr>
        <p:sp>
          <p:nvSpPr>
            <p:cNvPr id="36" name="Freeform 160"/>
            <p:cNvSpPr/>
            <p:nvPr/>
          </p:nvSpPr>
          <p:spPr bwMode="auto">
            <a:xfrm>
              <a:off x="4535" y="3250"/>
              <a:ext cx="498" cy="286"/>
            </a:xfrm>
            <a:custGeom>
              <a:avLst/>
              <a:gdLst>
                <a:gd name="T0" fmla="*/ 628 w 679"/>
                <a:gd name="T1" fmla="*/ 72 h 388"/>
                <a:gd name="T2" fmla="*/ 612 w 679"/>
                <a:gd name="T3" fmla="*/ 46 h 388"/>
                <a:gd name="T4" fmla="*/ 583 w 679"/>
                <a:gd name="T5" fmla="*/ 33 h 388"/>
                <a:gd name="T6" fmla="*/ 412 w 679"/>
                <a:gd name="T7" fmla="*/ 0 h 388"/>
                <a:gd name="T8" fmla="*/ 461 w 679"/>
                <a:gd name="T9" fmla="*/ 33 h 388"/>
                <a:gd name="T10" fmla="*/ 383 w 679"/>
                <a:gd name="T11" fmla="*/ 278 h 388"/>
                <a:gd name="T12" fmla="*/ 339 w 679"/>
                <a:gd name="T13" fmla="*/ 96 h 388"/>
                <a:gd name="T14" fmla="*/ 295 w 679"/>
                <a:gd name="T15" fmla="*/ 278 h 388"/>
                <a:gd name="T16" fmla="*/ 217 w 679"/>
                <a:gd name="T17" fmla="*/ 33 h 388"/>
                <a:gd name="T18" fmla="*/ 267 w 679"/>
                <a:gd name="T19" fmla="*/ 0 h 388"/>
                <a:gd name="T20" fmla="*/ 96 w 679"/>
                <a:gd name="T21" fmla="*/ 33 h 388"/>
                <a:gd name="T22" fmla="*/ 67 w 679"/>
                <a:gd name="T23" fmla="*/ 46 h 388"/>
                <a:gd name="T24" fmla="*/ 51 w 679"/>
                <a:gd name="T25" fmla="*/ 72 h 388"/>
                <a:gd name="T26" fmla="*/ 0 w 679"/>
                <a:gd name="T27" fmla="*/ 295 h 388"/>
                <a:gd name="T28" fmla="*/ 96 w 679"/>
                <a:gd name="T29" fmla="*/ 328 h 388"/>
                <a:gd name="T30" fmla="*/ 323 w 679"/>
                <a:gd name="T31" fmla="*/ 388 h 388"/>
                <a:gd name="T32" fmla="*/ 339 w 679"/>
                <a:gd name="T33" fmla="*/ 388 h 388"/>
                <a:gd name="T34" fmla="*/ 356 w 679"/>
                <a:gd name="T35" fmla="*/ 388 h 388"/>
                <a:gd name="T36" fmla="*/ 583 w 679"/>
                <a:gd name="T37" fmla="*/ 328 h 388"/>
                <a:gd name="T38" fmla="*/ 679 w 679"/>
                <a:gd name="T39" fmla="*/ 295 h 388"/>
                <a:gd name="T40" fmla="*/ 628 w 679"/>
                <a:gd name="T41" fmla="*/ 72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9" h="388">
                  <a:moveTo>
                    <a:pt x="628" y="72"/>
                  </a:moveTo>
                  <a:cubicBezTo>
                    <a:pt x="626" y="63"/>
                    <a:pt x="621" y="54"/>
                    <a:pt x="612" y="46"/>
                  </a:cubicBezTo>
                  <a:cubicBezTo>
                    <a:pt x="604" y="39"/>
                    <a:pt x="594" y="35"/>
                    <a:pt x="583" y="33"/>
                  </a:cubicBezTo>
                  <a:cubicBezTo>
                    <a:pt x="412" y="0"/>
                    <a:pt x="412" y="0"/>
                    <a:pt x="412" y="0"/>
                  </a:cubicBezTo>
                  <a:cubicBezTo>
                    <a:pt x="461" y="33"/>
                    <a:pt x="461" y="33"/>
                    <a:pt x="461" y="33"/>
                  </a:cubicBezTo>
                  <a:cubicBezTo>
                    <a:pt x="383" y="278"/>
                    <a:pt x="383" y="278"/>
                    <a:pt x="383" y="278"/>
                  </a:cubicBezTo>
                  <a:cubicBezTo>
                    <a:pt x="339" y="96"/>
                    <a:pt x="339" y="96"/>
                    <a:pt x="339" y="96"/>
                  </a:cubicBezTo>
                  <a:cubicBezTo>
                    <a:pt x="295" y="278"/>
                    <a:pt x="295" y="278"/>
                    <a:pt x="295" y="278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85" y="35"/>
                    <a:pt x="75" y="39"/>
                    <a:pt x="67" y="46"/>
                  </a:cubicBezTo>
                  <a:cubicBezTo>
                    <a:pt x="58" y="54"/>
                    <a:pt x="53" y="63"/>
                    <a:pt x="51" y="72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96" y="328"/>
                    <a:pt x="96" y="328"/>
                    <a:pt x="96" y="328"/>
                  </a:cubicBezTo>
                  <a:cubicBezTo>
                    <a:pt x="127" y="361"/>
                    <a:pt x="216" y="385"/>
                    <a:pt x="323" y="388"/>
                  </a:cubicBezTo>
                  <a:cubicBezTo>
                    <a:pt x="339" y="388"/>
                    <a:pt x="339" y="388"/>
                    <a:pt x="339" y="388"/>
                  </a:cubicBezTo>
                  <a:cubicBezTo>
                    <a:pt x="356" y="388"/>
                    <a:pt x="356" y="388"/>
                    <a:pt x="356" y="388"/>
                  </a:cubicBezTo>
                  <a:cubicBezTo>
                    <a:pt x="463" y="385"/>
                    <a:pt x="551" y="361"/>
                    <a:pt x="583" y="328"/>
                  </a:cubicBezTo>
                  <a:cubicBezTo>
                    <a:pt x="679" y="295"/>
                    <a:pt x="679" y="295"/>
                    <a:pt x="679" y="295"/>
                  </a:cubicBezTo>
                  <a:lnTo>
                    <a:pt x="62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7" name="Freeform 161"/>
            <p:cNvSpPr/>
            <p:nvPr/>
          </p:nvSpPr>
          <p:spPr bwMode="auto">
            <a:xfrm>
              <a:off x="4755" y="3269"/>
              <a:ext cx="58" cy="52"/>
            </a:xfrm>
            <a:custGeom>
              <a:avLst/>
              <a:gdLst>
                <a:gd name="T0" fmla="*/ 29 w 58"/>
                <a:gd name="T1" fmla="*/ 0 h 52"/>
                <a:gd name="T2" fmla="*/ 0 w 58"/>
                <a:gd name="T3" fmla="*/ 10 h 52"/>
                <a:gd name="T4" fmla="*/ 29 w 58"/>
                <a:gd name="T5" fmla="*/ 52 h 52"/>
                <a:gd name="T6" fmla="*/ 58 w 58"/>
                <a:gd name="T7" fmla="*/ 10 h 52"/>
                <a:gd name="T8" fmla="*/ 29 w 5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2">
                  <a:moveTo>
                    <a:pt x="29" y="0"/>
                  </a:moveTo>
                  <a:lnTo>
                    <a:pt x="0" y="10"/>
                  </a:lnTo>
                  <a:lnTo>
                    <a:pt x="29" y="52"/>
                  </a:lnTo>
                  <a:lnTo>
                    <a:pt x="58" y="1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8" name="Freeform 162"/>
            <p:cNvSpPr/>
            <p:nvPr/>
          </p:nvSpPr>
          <p:spPr bwMode="auto">
            <a:xfrm>
              <a:off x="4663" y="2975"/>
              <a:ext cx="242" cy="289"/>
            </a:xfrm>
            <a:custGeom>
              <a:avLst/>
              <a:gdLst>
                <a:gd name="T0" fmla="*/ 311 w 329"/>
                <a:gd name="T1" fmla="*/ 181 h 393"/>
                <a:gd name="T2" fmla="*/ 164 w 329"/>
                <a:gd name="T3" fmla="*/ 0 h 393"/>
                <a:gd name="T4" fmla="*/ 18 w 329"/>
                <a:gd name="T5" fmla="*/ 181 h 393"/>
                <a:gd name="T6" fmla="*/ 11 w 329"/>
                <a:gd name="T7" fmla="*/ 229 h 393"/>
                <a:gd name="T8" fmla="*/ 34 w 329"/>
                <a:gd name="T9" fmla="*/ 261 h 393"/>
                <a:gd name="T10" fmla="*/ 164 w 329"/>
                <a:gd name="T11" fmla="*/ 393 h 393"/>
                <a:gd name="T12" fmla="*/ 295 w 329"/>
                <a:gd name="T13" fmla="*/ 261 h 393"/>
                <a:gd name="T14" fmla="*/ 318 w 329"/>
                <a:gd name="T15" fmla="*/ 229 h 393"/>
                <a:gd name="T16" fmla="*/ 311 w 329"/>
                <a:gd name="T17" fmla="*/ 18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393">
                  <a:moveTo>
                    <a:pt x="311" y="181"/>
                  </a:moveTo>
                  <a:cubicBezTo>
                    <a:pt x="311" y="80"/>
                    <a:pt x="269" y="0"/>
                    <a:pt x="164" y="0"/>
                  </a:cubicBezTo>
                  <a:cubicBezTo>
                    <a:pt x="60" y="0"/>
                    <a:pt x="18" y="80"/>
                    <a:pt x="18" y="181"/>
                  </a:cubicBezTo>
                  <a:cubicBezTo>
                    <a:pt x="7" y="186"/>
                    <a:pt x="0" y="200"/>
                    <a:pt x="11" y="229"/>
                  </a:cubicBezTo>
                  <a:cubicBezTo>
                    <a:pt x="16" y="243"/>
                    <a:pt x="26" y="255"/>
                    <a:pt x="34" y="261"/>
                  </a:cubicBezTo>
                  <a:cubicBezTo>
                    <a:pt x="64" y="336"/>
                    <a:pt x="122" y="393"/>
                    <a:pt x="164" y="393"/>
                  </a:cubicBezTo>
                  <a:cubicBezTo>
                    <a:pt x="206" y="393"/>
                    <a:pt x="265" y="336"/>
                    <a:pt x="295" y="261"/>
                  </a:cubicBezTo>
                  <a:cubicBezTo>
                    <a:pt x="303" y="255"/>
                    <a:pt x="313" y="243"/>
                    <a:pt x="318" y="229"/>
                  </a:cubicBezTo>
                  <a:cubicBezTo>
                    <a:pt x="329" y="200"/>
                    <a:pt x="322" y="186"/>
                    <a:pt x="311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9" name="Freeform 163"/>
            <p:cNvSpPr/>
            <p:nvPr/>
          </p:nvSpPr>
          <p:spPr bwMode="auto">
            <a:xfrm>
              <a:off x="4911" y="3078"/>
              <a:ext cx="56" cy="10"/>
            </a:xfrm>
            <a:custGeom>
              <a:avLst/>
              <a:gdLst>
                <a:gd name="T0" fmla="*/ 77 w 77"/>
                <a:gd name="T1" fmla="*/ 0 h 13"/>
                <a:gd name="T2" fmla="*/ 0 w 77"/>
                <a:gd name="T3" fmla="*/ 0 h 13"/>
                <a:gd name="T4" fmla="*/ 1 w 77"/>
                <a:gd name="T5" fmla="*/ 13 h 13"/>
                <a:gd name="T6" fmla="*/ 77 w 77"/>
                <a:gd name="T7" fmla="*/ 13 h 13"/>
                <a:gd name="T8" fmla="*/ 77 w 7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3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9"/>
                    <a:pt x="1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7" y="0"/>
                    <a:pt x="77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0" name="Freeform 164"/>
            <p:cNvSpPr/>
            <p:nvPr/>
          </p:nvSpPr>
          <p:spPr bwMode="auto">
            <a:xfrm>
              <a:off x="4904" y="3045"/>
              <a:ext cx="179" cy="9"/>
            </a:xfrm>
            <a:custGeom>
              <a:avLst/>
              <a:gdLst>
                <a:gd name="T0" fmla="*/ 245 w 245"/>
                <a:gd name="T1" fmla="*/ 0 h 13"/>
                <a:gd name="T2" fmla="*/ 0 w 245"/>
                <a:gd name="T3" fmla="*/ 0 h 13"/>
                <a:gd name="T4" fmla="*/ 4 w 245"/>
                <a:gd name="T5" fmla="*/ 13 h 13"/>
                <a:gd name="T6" fmla="*/ 245 w 245"/>
                <a:gd name="T7" fmla="*/ 13 h 13"/>
                <a:gd name="T8" fmla="*/ 245 w 24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13">
                  <a:moveTo>
                    <a:pt x="2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3" y="8"/>
                    <a:pt x="4" y="13"/>
                  </a:cubicBezTo>
                  <a:cubicBezTo>
                    <a:pt x="245" y="13"/>
                    <a:pt x="245" y="13"/>
                    <a:pt x="245" y="13"/>
                  </a:cubicBezTo>
                  <a:lnTo>
                    <a:pt x="2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1" name="Freeform 165"/>
            <p:cNvSpPr/>
            <p:nvPr/>
          </p:nvSpPr>
          <p:spPr bwMode="auto">
            <a:xfrm>
              <a:off x="4846" y="2968"/>
              <a:ext cx="276" cy="279"/>
            </a:xfrm>
            <a:custGeom>
              <a:avLst/>
              <a:gdLst>
                <a:gd name="T0" fmla="*/ 368 w 377"/>
                <a:gd name="T1" fmla="*/ 9 h 379"/>
                <a:gd name="T2" fmla="*/ 346 w 377"/>
                <a:gd name="T3" fmla="*/ 0 h 379"/>
                <a:gd name="T4" fmla="*/ 0 w 377"/>
                <a:gd name="T5" fmla="*/ 0 h 379"/>
                <a:gd name="T6" fmla="*/ 40 w 377"/>
                <a:gd name="T7" fmla="*/ 32 h 379"/>
                <a:gd name="T8" fmla="*/ 346 w 377"/>
                <a:gd name="T9" fmla="*/ 32 h 379"/>
                <a:gd name="T10" fmla="*/ 346 w 377"/>
                <a:gd name="T11" fmla="*/ 252 h 379"/>
                <a:gd name="T12" fmla="*/ 261 w 377"/>
                <a:gd name="T13" fmla="*/ 252 h 379"/>
                <a:gd name="T14" fmla="*/ 198 w 377"/>
                <a:gd name="T15" fmla="*/ 315 h 379"/>
                <a:gd name="T16" fmla="*/ 198 w 377"/>
                <a:gd name="T17" fmla="*/ 252 h 379"/>
                <a:gd name="T18" fmla="*/ 95 w 377"/>
                <a:gd name="T19" fmla="*/ 252 h 379"/>
                <a:gd name="T20" fmla="*/ 75 w 377"/>
                <a:gd name="T21" fmla="*/ 283 h 379"/>
                <a:gd name="T22" fmla="*/ 166 w 377"/>
                <a:gd name="T23" fmla="*/ 283 h 379"/>
                <a:gd name="T24" fmla="*/ 166 w 377"/>
                <a:gd name="T25" fmla="*/ 370 h 379"/>
                <a:gd name="T26" fmla="*/ 172 w 377"/>
                <a:gd name="T27" fmla="*/ 378 h 379"/>
                <a:gd name="T28" fmla="*/ 182 w 377"/>
                <a:gd name="T29" fmla="*/ 376 h 379"/>
                <a:gd name="T30" fmla="*/ 274 w 377"/>
                <a:gd name="T31" fmla="*/ 283 h 379"/>
                <a:gd name="T32" fmla="*/ 346 w 377"/>
                <a:gd name="T33" fmla="*/ 283 h 379"/>
                <a:gd name="T34" fmla="*/ 368 w 377"/>
                <a:gd name="T35" fmla="*/ 274 h 379"/>
                <a:gd name="T36" fmla="*/ 377 w 377"/>
                <a:gd name="T37" fmla="*/ 252 h 379"/>
                <a:gd name="T38" fmla="*/ 377 w 377"/>
                <a:gd name="T39" fmla="*/ 32 h 379"/>
                <a:gd name="T40" fmla="*/ 368 w 377"/>
                <a:gd name="T41" fmla="*/ 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379">
                  <a:moveTo>
                    <a:pt x="368" y="9"/>
                  </a:moveTo>
                  <a:cubicBezTo>
                    <a:pt x="362" y="3"/>
                    <a:pt x="354" y="0"/>
                    <a:pt x="3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8"/>
                    <a:pt x="29" y="19"/>
                    <a:pt x="40" y="32"/>
                  </a:cubicBezTo>
                  <a:cubicBezTo>
                    <a:pt x="346" y="32"/>
                    <a:pt x="346" y="32"/>
                    <a:pt x="346" y="32"/>
                  </a:cubicBezTo>
                  <a:cubicBezTo>
                    <a:pt x="346" y="252"/>
                    <a:pt x="346" y="252"/>
                    <a:pt x="346" y="252"/>
                  </a:cubicBezTo>
                  <a:cubicBezTo>
                    <a:pt x="261" y="252"/>
                    <a:pt x="261" y="252"/>
                    <a:pt x="261" y="252"/>
                  </a:cubicBezTo>
                  <a:cubicBezTo>
                    <a:pt x="198" y="315"/>
                    <a:pt x="198" y="315"/>
                    <a:pt x="198" y="315"/>
                  </a:cubicBezTo>
                  <a:cubicBezTo>
                    <a:pt x="198" y="252"/>
                    <a:pt x="198" y="252"/>
                    <a:pt x="198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0" y="263"/>
                    <a:pt x="83" y="274"/>
                    <a:pt x="75" y="283"/>
                  </a:cubicBezTo>
                  <a:cubicBezTo>
                    <a:pt x="166" y="283"/>
                    <a:pt x="166" y="283"/>
                    <a:pt x="166" y="283"/>
                  </a:cubicBezTo>
                  <a:cubicBezTo>
                    <a:pt x="166" y="370"/>
                    <a:pt x="166" y="370"/>
                    <a:pt x="166" y="370"/>
                  </a:cubicBezTo>
                  <a:cubicBezTo>
                    <a:pt x="166" y="373"/>
                    <a:pt x="168" y="376"/>
                    <a:pt x="172" y="378"/>
                  </a:cubicBezTo>
                  <a:cubicBezTo>
                    <a:pt x="175" y="379"/>
                    <a:pt x="179" y="378"/>
                    <a:pt x="182" y="376"/>
                  </a:cubicBezTo>
                  <a:cubicBezTo>
                    <a:pt x="274" y="283"/>
                    <a:pt x="274" y="283"/>
                    <a:pt x="274" y="283"/>
                  </a:cubicBezTo>
                  <a:cubicBezTo>
                    <a:pt x="346" y="283"/>
                    <a:pt x="346" y="283"/>
                    <a:pt x="346" y="283"/>
                  </a:cubicBezTo>
                  <a:cubicBezTo>
                    <a:pt x="354" y="283"/>
                    <a:pt x="362" y="280"/>
                    <a:pt x="368" y="274"/>
                  </a:cubicBezTo>
                  <a:cubicBezTo>
                    <a:pt x="374" y="268"/>
                    <a:pt x="377" y="260"/>
                    <a:pt x="377" y="252"/>
                  </a:cubicBezTo>
                  <a:cubicBezTo>
                    <a:pt x="377" y="32"/>
                    <a:pt x="377" y="32"/>
                    <a:pt x="377" y="32"/>
                  </a:cubicBezTo>
                  <a:cubicBezTo>
                    <a:pt x="377" y="24"/>
                    <a:pt x="374" y="16"/>
                    <a:pt x="36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2" name="Freeform 166"/>
            <p:cNvSpPr/>
            <p:nvPr/>
          </p:nvSpPr>
          <p:spPr bwMode="auto">
            <a:xfrm>
              <a:off x="4889" y="3010"/>
              <a:ext cx="194" cy="10"/>
            </a:xfrm>
            <a:custGeom>
              <a:avLst/>
              <a:gdLst>
                <a:gd name="T0" fmla="*/ 265 w 265"/>
                <a:gd name="T1" fmla="*/ 0 h 14"/>
                <a:gd name="T2" fmla="*/ 0 w 265"/>
                <a:gd name="T3" fmla="*/ 0 h 14"/>
                <a:gd name="T4" fmla="*/ 8 w 265"/>
                <a:gd name="T5" fmla="*/ 14 h 14"/>
                <a:gd name="T6" fmla="*/ 265 w 265"/>
                <a:gd name="T7" fmla="*/ 14 h 14"/>
                <a:gd name="T8" fmla="*/ 265 w 265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4">
                  <a:moveTo>
                    <a:pt x="2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5" y="9"/>
                    <a:pt x="8" y="14"/>
                  </a:cubicBezTo>
                  <a:cubicBezTo>
                    <a:pt x="265" y="14"/>
                    <a:pt x="265" y="14"/>
                    <a:pt x="265" y="14"/>
                  </a:cubicBez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43" name="Group 22"/>
          <p:cNvGrpSpPr>
            <a:grpSpLocks noChangeAspect="1"/>
          </p:cNvGrpSpPr>
          <p:nvPr/>
        </p:nvGrpSpPr>
        <p:grpSpPr bwMode="auto">
          <a:xfrm>
            <a:off x="6939060" y="2622394"/>
            <a:ext cx="876300" cy="898525"/>
            <a:chOff x="2534" y="1099"/>
            <a:chExt cx="552" cy="566"/>
          </a:xfrm>
          <a:solidFill>
            <a:schemeClr val="bg1">
              <a:lumMod val="50000"/>
            </a:schemeClr>
          </a:solidFill>
        </p:grpSpPr>
        <p:sp>
          <p:nvSpPr>
            <p:cNvPr id="44" name="Freeform 23"/>
            <p:cNvSpPr>
              <a:spLocks noEditPoints="1"/>
            </p:cNvSpPr>
            <p:nvPr/>
          </p:nvSpPr>
          <p:spPr bwMode="auto">
            <a:xfrm>
              <a:off x="2534" y="1099"/>
              <a:ext cx="552" cy="364"/>
            </a:xfrm>
            <a:custGeom>
              <a:avLst/>
              <a:gdLst>
                <a:gd name="T0" fmla="*/ 741 w 780"/>
                <a:gd name="T1" fmla="*/ 0 h 515"/>
                <a:gd name="T2" fmla="*/ 39 w 780"/>
                <a:gd name="T3" fmla="*/ 0 h 515"/>
                <a:gd name="T4" fmla="*/ 0 w 780"/>
                <a:gd name="T5" fmla="*/ 39 h 515"/>
                <a:gd name="T6" fmla="*/ 39 w 780"/>
                <a:gd name="T7" fmla="*/ 78 h 515"/>
                <a:gd name="T8" fmla="*/ 48 w 780"/>
                <a:gd name="T9" fmla="*/ 78 h 515"/>
                <a:gd name="T10" fmla="*/ 48 w 780"/>
                <a:gd name="T11" fmla="*/ 464 h 515"/>
                <a:gd name="T12" fmla="*/ 99 w 780"/>
                <a:gd name="T13" fmla="*/ 515 h 515"/>
                <a:gd name="T14" fmla="*/ 681 w 780"/>
                <a:gd name="T15" fmla="*/ 515 h 515"/>
                <a:gd name="T16" fmla="*/ 732 w 780"/>
                <a:gd name="T17" fmla="*/ 464 h 515"/>
                <a:gd name="T18" fmla="*/ 732 w 780"/>
                <a:gd name="T19" fmla="*/ 78 h 515"/>
                <a:gd name="T20" fmla="*/ 741 w 780"/>
                <a:gd name="T21" fmla="*/ 78 h 515"/>
                <a:gd name="T22" fmla="*/ 780 w 780"/>
                <a:gd name="T23" fmla="*/ 39 h 515"/>
                <a:gd name="T24" fmla="*/ 741 w 780"/>
                <a:gd name="T25" fmla="*/ 0 h 515"/>
                <a:gd name="T26" fmla="*/ 685 w 780"/>
                <a:gd name="T27" fmla="*/ 464 h 515"/>
                <a:gd name="T28" fmla="*/ 681 w 780"/>
                <a:gd name="T29" fmla="*/ 468 h 515"/>
                <a:gd name="T30" fmla="*/ 99 w 780"/>
                <a:gd name="T31" fmla="*/ 468 h 515"/>
                <a:gd name="T32" fmla="*/ 95 w 780"/>
                <a:gd name="T33" fmla="*/ 464 h 515"/>
                <a:gd name="T34" fmla="*/ 95 w 780"/>
                <a:gd name="T35" fmla="*/ 78 h 515"/>
                <a:gd name="T36" fmla="*/ 685 w 780"/>
                <a:gd name="T37" fmla="*/ 78 h 515"/>
                <a:gd name="T38" fmla="*/ 685 w 780"/>
                <a:gd name="T39" fmla="*/ 464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0" h="515">
                  <a:moveTo>
                    <a:pt x="741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60"/>
                    <a:pt x="17" y="78"/>
                    <a:pt x="39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464"/>
                    <a:pt x="48" y="464"/>
                    <a:pt x="48" y="464"/>
                  </a:cubicBezTo>
                  <a:cubicBezTo>
                    <a:pt x="48" y="492"/>
                    <a:pt x="71" y="515"/>
                    <a:pt x="99" y="515"/>
                  </a:cubicBezTo>
                  <a:cubicBezTo>
                    <a:pt x="681" y="515"/>
                    <a:pt x="681" y="515"/>
                    <a:pt x="681" y="515"/>
                  </a:cubicBezTo>
                  <a:cubicBezTo>
                    <a:pt x="709" y="515"/>
                    <a:pt x="732" y="492"/>
                    <a:pt x="732" y="464"/>
                  </a:cubicBezTo>
                  <a:cubicBezTo>
                    <a:pt x="732" y="78"/>
                    <a:pt x="732" y="78"/>
                    <a:pt x="732" y="78"/>
                  </a:cubicBezTo>
                  <a:cubicBezTo>
                    <a:pt x="741" y="78"/>
                    <a:pt x="741" y="78"/>
                    <a:pt x="741" y="78"/>
                  </a:cubicBezTo>
                  <a:cubicBezTo>
                    <a:pt x="763" y="78"/>
                    <a:pt x="780" y="60"/>
                    <a:pt x="780" y="39"/>
                  </a:cubicBezTo>
                  <a:cubicBezTo>
                    <a:pt x="780" y="18"/>
                    <a:pt x="763" y="0"/>
                    <a:pt x="741" y="0"/>
                  </a:cubicBezTo>
                  <a:close/>
                  <a:moveTo>
                    <a:pt x="685" y="464"/>
                  </a:moveTo>
                  <a:cubicBezTo>
                    <a:pt x="685" y="466"/>
                    <a:pt x="683" y="468"/>
                    <a:pt x="681" y="468"/>
                  </a:cubicBezTo>
                  <a:cubicBezTo>
                    <a:pt x="99" y="468"/>
                    <a:pt x="99" y="468"/>
                    <a:pt x="99" y="468"/>
                  </a:cubicBezTo>
                  <a:cubicBezTo>
                    <a:pt x="97" y="468"/>
                    <a:pt x="95" y="466"/>
                    <a:pt x="95" y="464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685" y="78"/>
                    <a:pt x="685" y="78"/>
                    <a:pt x="685" y="78"/>
                  </a:cubicBezTo>
                  <a:cubicBezTo>
                    <a:pt x="685" y="464"/>
                    <a:pt x="685" y="464"/>
                    <a:pt x="685" y="4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5" name="Freeform 24"/>
            <p:cNvSpPr>
              <a:spLocks noEditPoints="1"/>
            </p:cNvSpPr>
            <p:nvPr/>
          </p:nvSpPr>
          <p:spPr bwMode="auto">
            <a:xfrm>
              <a:off x="2643" y="1206"/>
              <a:ext cx="334" cy="169"/>
            </a:xfrm>
            <a:custGeom>
              <a:avLst/>
              <a:gdLst>
                <a:gd name="T0" fmla="*/ 433 w 472"/>
                <a:gd name="T1" fmla="*/ 0 h 238"/>
                <a:gd name="T2" fmla="*/ 394 w 472"/>
                <a:gd name="T3" fmla="*/ 39 h 238"/>
                <a:gd name="T4" fmla="*/ 401 w 472"/>
                <a:gd name="T5" fmla="*/ 61 h 238"/>
                <a:gd name="T6" fmla="*/ 311 w 472"/>
                <a:gd name="T7" fmla="*/ 164 h 238"/>
                <a:gd name="T8" fmla="*/ 294 w 472"/>
                <a:gd name="T9" fmla="*/ 160 h 238"/>
                <a:gd name="T10" fmla="*/ 275 w 472"/>
                <a:gd name="T11" fmla="*/ 165 h 238"/>
                <a:gd name="T12" fmla="*/ 234 w 472"/>
                <a:gd name="T13" fmla="*/ 122 h 238"/>
                <a:gd name="T14" fmla="*/ 240 w 472"/>
                <a:gd name="T15" fmla="*/ 102 h 238"/>
                <a:gd name="T16" fmla="*/ 201 w 472"/>
                <a:gd name="T17" fmla="*/ 63 h 238"/>
                <a:gd name="T18" fmla="*/ 163 w 472"/>
                <a:gd name="T19" fmla="*/ 102 h 238"/>
                <a:gd name="T20" fmla="*/ 164 w 472"/>
                <a:gd name="T21" fmla="*/ 113 h 238"/>
                <a:gd name="T22" fmla="*/ 66 w 472"/>
                <a:gd name="T23" fmla="*/ 171 h 238"/>
                <a:gd name="T24" fmla="*/ 39 w 472"/>
                <a:gd name="T25" fmla="*/ 160 h 238"/>
                <a:gd name="T26" fmla="*/ 0 w 472"/>
                <a:gd name="T27" fmla="*/ 199 h 238"/>
                <a:gd name="T28" fmla="*/ 39 w 472"/>
                <a:gd name="T29" fmla="*/ 238 h 238"/>
                <a:gd name="T30" fmla="*/ 78 w 472"/>
                <a:gd name="T31" fmla="*/ 199 h 238"/>
                <a:gd name="T32" fmla="*/ 76 w 472"/>
                <a:gd name="T33" fmla="*/ 188 h 238"/>
                <a:gd name="T34" fmla="*/ 174 w 472"/>
                <a:gd name="T35" fmla="*/ 129 h 238"/>
                <a:gd name="T36" fmla="*/ 201 w 472"/>
                <a:gd name="T37" fmla="*/ 141 h 238"/>
                <a:gd name="T38" fmla="*/ 220 w 472"/>
                <a:gd name="T39" fmla="*/ 136 h 238"/>
                <a:gd name="T40" fmla="*/ 261 w 472"/>
                <a:gd name="T41" fmla="*/ 178 h 238"/>
                <a:gd name="T42" fmla="*/ 255 w 472"/>
                <a:gd name="T43" fmla="*/ 199 h 238"/>
                <a:gd name="T44" fmla="*/ 294 w 472"/>
                <a:gd name="T45" fmla="*/ 238 h 238"/>
                <a:gd name="T46" fmla="*/ 333 w 472"/>
                <a:gd name="T47" fmla="*/ 199 h 238"/>
                <a:gd name="T48" fmla="*/ 326 w 472"/>
                <a:gd name="T49" fmla="*/ 177 h 238"/>
                <a:gd name="T50" fmla="*/ 416 w 472"/>
                <a:gd name="T51" fmla="*/ 73 h 238"/>
                <a:gd name="T52" fmla="*/ 433 w 472"/>
                <a:gd name="T53" fmla="*/ 78 h 238"/>
                <a:gd name="T54" fmla="*/ 472 w 472"/>
                <a:gd name="T55" fmla="*/ 39 h 238"/>
                <a:gd name="T56" fmla="*/ 433 w 472"/>
                <a:gd name="T57" fmla="*/ 0 h 238"/>
                <a:gd name="T58" fmla="*/ 59 w 472"/>
                <a:gd name="T59" fmla="*/ 199 h 238"/>
                <a:gd name="T60" fmla="*/ 39 w 472"/>
                <a:gd name="T61" fmla="*/ 218 h 238"/>
                <a:gd name="T62" fmla="*/ 20 w 472"/>
                <a:gd name="T63" fmla="*/ 199 h 238"/>
                <a:gd name="T64" fmla="*/ 39 w 472"/>
                <a:gd name="T65" fmla="*/ 180 h 238"/>
                <a:gd name="T66" fmla="*/ 49 w 472"/>
                <a:gd name="T67" fmla="*/ 182 h 238"/>
                <a:gd name="T68" fmla="*/ 59 w 472"/>
                <a:gd name="T69" fmla="*/ 199 h 238"/>
                <a:gd name="T70" fmla="*/ 201 w 472"/>
                <a:gd name="T71" fmla="*/ 121 h 238"/>
                <a:gd name="T72" fmla="*/ 192 w 472"/>
                <a:gd name="T73" fmla="*/ 119 h 238"/>
                <a:gd name="T74" fmla="*/ 182 w 472"/>
                <a:gd name="T75" fmla="*/ 102 h 238"/>
                <a:gd name="T76" fmla="*/ 182 w 472"/>
                <a:gd name="T77" fmla="*/ 102 h 238"/>
                <a:gd name="T78" fmla="*/ 201 w 472"/>
                <a:gd name="T79" fmla="*/ 82 h 238"/>
                <a:gd name="T80" fmla="*/ 221 w 472"/>
                <a:gd name="T81" fmla="*/ 102 h 238"/>
                <a:gd name="T82" fmla="*/ 220 w 472"/>
                <a:gd name="T83" fmla="*/ 107 h 238"/>
                <a:gd name="T84" fmla="*/ 206 w 472"/>
                <a:gd name="T85" fmla="*/ 121 h 238"/>
                <a:gd name="T86" fmla="*/ 201 w 472"/>
                <a:gd name="T87" fmla="*/ 121 h 238"/>
                <a:gd name="T88" fmla="*/ 313 w 472"/>
                <a:gd name="T89" fmla="*/ 199 h 238"/>
                <a:gd name="T90" fmla="*/ 294 w 472"/>
                <a:gd name="T91" fmla="*/ 218 h 238"/>
                <a:gd name="T92" fmla="*/ 274 w 472"/>
                <a:gd name="T93" fmla="*/ 199 h 238"/>
                <a:gd name="T94" fmla="*/ 275 w 472"/>
                <a:gd name="T95" fmla="*/ 193 h 238"/>
                <a:gd name="T96" fmla="*/ 289 w 472"/>
                <a:gd name="T97" fmla="*/ 180 h 238"/>
                <a:gd name="T98" fmla="*/ 294 w 472"/>
                <a:gd name="T99" fmla="*/ 180 h 238"/>
                <a:gd name="T100" fmla="*/ 297 w 472"/>
                <a:gd name="T101" fmla="*/ 180 h 238"/>
                <a:gd name="T102" fmla="*/ 312 w 472"/>
                <a:gd name="T103" fmla="*/ 193 h 238"/>
                <a:gd name="T104" fmla="*/ 313 w 472"/>
                <a:gd name="T105" fmla="*/ 199 h 238"/>
                <a:gd name="T106" fmla="*/ 433 w 472"/>
                <a:gd name="T107" fmla="*/ 58 h 238"/>
                <a:gd name="T108" fmla="*/ 429 w 472"/>
                <a:gd name="T109" fmla="*/ 58 h 238"/>
                <a:gd name="T110" fmla="*/ 415 w 472"/>
                <a:gd name="T111" fmla="*/ 45 h 238"/>
                <a:gd name="T112" fmla="*/ 413 w 472"/>
                <a:gd name="T113" fmla="*/ 39 h 238"/>
                <a:gd name="T114" fmla="*/ 433 w 472"/>
                <a:gd name="T115" fmla="*/ 19 h 238"/>
                <a:gd name="T116" fmla="*/ 452 w 472"/>
                <a:gd name="T117" fmla="*/ 39 h 238"/>
                <a:gd name="T118" fmla="*/ 433 w 472"/>
                <a:gd name="T119" fmla="*/ 5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2" h="238">
                  <a:moveTo>
                    <a:pt x="433" y="0"/>
                  </a:moveTo>
                  <a:cubicBezTo>
                    <a:pt x="411" y="0"/>
                    <a:pt x="394" y="17"/>
                    <a:pt x="394" y="39"/>
                  </a:cubicBezTo>
                  <a:cubicBezTo>
                    <a:pt x="394" y="47"/>
                    <a:pt x="397" y="54"/>
                    <a:pt x="401" y="61"/>
                  </a:cubicBezTo>
                  <a:cubicBezTo>
                    <a:pt x="311" y="164"/>
                    <a:pt x="311" y="164"/>
                    <a:pt x="311" y="164"/>
                  </a:cubicBezTo>
                  <a:cubicBezTo>
                    <a:pt x="306" y="162"/>
                    <a:pt x="300" y="160"/>
                    <a:pt x="294" y="160"/>
                  </a:cubicBezTo>
                  <a:cubicBezTo>
                    <a:pt x="287" y="160"/>
                    <a:pt x="280" y="162"/>
                    <a:pt x="275" y="165"/>
                  </a:cubicBezTo>
                  <a:cubicBezTo>
                    <a:pt x="234" y="122"/>
                    <a:pt x="234" y="122"/>
                    <a:pt x="234" y="122"/>
                  </a:cubicBezTo>
                  <a:cubicBezTo>
                    <a:pt x="238" y="116"/>
                    <a:pt x="240" y="109"/>
                    <a:pt x="240" y="102"/>
                  </a:cubicBezTo>
                  <a:cubicBezTo>
                    <a:pt x="240" y="80"/>
                    <a:pt x="223" y="63"/>
                    <a:pt x="201" y="63"/>
                  </a:cubicBezTo>
                  <a:cubicBezTo>
                    <a:pt x="180" y="63"/>
                    <a:pt x="163" y="80"/>
                    <a:pt x="163" y="102"/>
                  </a:cubicBezTo>
                  <a:cubicBezTo>
                    <a:pt x="163" y="106"/>
                    <a:pt x="163" y="109"/>
                    <a:pt x="164" y="113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59" y="164"/>
                    <a:pt x="50" y="160"/>
                    <a:pt x="39" y="160"/>
                  </a:cubicBezTo>
                  <a:cubicBezTo>
                    <a:pt x="18" y="160"/>
                    <a:pt x="0" y="178"/>
                    <a:pt x="0" y="199"/>
                  </a:cubicBezTo>
                  <a:cubicBezTo>
                    <a:pt x="0" y="220"/>
                    <a:pt x="18" y="238"/>
                    <a:pt x="39" y="238"/>
                  </a:cubicBezTo>
                  <a:cubicBezTo>
                    <a:pt x="61" y="238"/>
                    <a:pt x="78" y="220"/>
                    <a:pt x="78" y="199"/>
                  </a:cubicBezTo>
                  <a:cubicBezTo>
                    <a:pt x="78" y="195"/>
                    <a:pt x="77" y="191"/>
                    <a:pt x="76" y="188"/>
                  </a:cubicBezTo>
                  <a:cubicBezTo>
                    <a:pt x="174" y="129"/>
                    <a:pt x="174" y="129"/>
                    <a:pt x="174" y="129"/>
                  </a:cubicBezTo>
                  <a:cubicBezTo>
                    <a:pt x="181" y="136"/>
                    <a:pt x="191" y="141"/>
                    <a:pt x="201" y="141"/>
                  </a:cubicBezTo>
                  <a:cubicBezTo>
                    <a:pt x="208" y="141"/>
                    <a:pt x="215" y="139"/>
                    <a:pt x="220" y="136"/>
                  </a:cubicBezTo>
                  <a:cubicBezTo>
                    <a:pt x="261" y="178"/>
                    <a:pt x="261" y="178"/>
                    <a:pt x="261" y="178"/>
                  </a:cubicBezTo>
                  <a:cubicBezTo>
                    <a:pt x="257" y="184"/>
                    <a:pt x="255" y="191"/>
                    <a:pt x="255" y="199"/>
                  </a:cubicBezTo>
                  <a:cubicBezTo>
                    <a:pt x="255" y="220"/>
                    <a:pt x="272" y="238"/>
                    <a:pt x="294" y="238"/>
                  </a:cubicBezTo>
                  <a:cubicBezTo>
                    <a:pt x="315" y="238"/>
                    <a:pt x="333" y="220"/>
                    <a:pt x="333" y="199"/>
                  </a:cubicBezTo>
                  <a:cubicBezTo>
                    <a:pt x="333" y="191"/>
                    <a:pt x="330" y="183"/>
                    <a:pt x="326" y="177"/>
                  </a:cubicBezTo>
                  <a:cubicBezTo>
                    <a:pt x="416" y="73"/>
                    <a:pt x="416" y="73"/>
                    <a:pt x="416" y="73"/>
                  </a:cubicBezTo>
                  <a:cubicBezTo>
                    <a:pt x="421" y="76"/>
                    <a:pt x="427" y="78"/>
                    <a:pt x="433" y="78"/>
                  </a:cubicBezTo>
                  <a:cubicBezTo>
                    <a:pt x="454" y="78"/>
                    <a:pt x="472" y="60"/>
                    <a:pt x="472" y="39"/>
                  </a:cubicBezTo>
                  <a:cubicBezTo>
                    <a:pt x="472" y="17"/>
                    <a:pt x="454" y="0"/>
                    <a:pt x="433" y="0"/>
                  </a:cubicBezTo>
                  <a:close/>
                  <a:moveTo>
                    <a:pt x="59" y="199"/>
                  </a:moveTo>
                  <a:cubicBezTo>
                    <a:pt x="59" y="210"/>
                    <a:pt x="50" y="218"/>
                    <a:pt x="39" y="218"/>
                  </a:cubicBezTo>
                  <a:cubicBezTo>
                    <a:pt x="28" y="218"/>
                    <a:pt x="20" y="210"/>
                    <a:pt x="20" y="199"/>
                  </a:cubicBezTo>
                  <a:cubicBezTo>
                    <a:pt x="20" y="188"/>
                    <a:pt x="28" y="180"/>
                    <a:pt x="39" y="180"/>
                  </a:cubicBezTo>
                  <a:cubicBezTo>
                    <a:pt x="43" y="180"/>
                    <a:pt x="46" y="180"/>
                    <a:pt x="49" y="182"/>
                  </a:cubicBezTo>
                  <a:cubicBezTo>
                    <a:pt x="54" y="185"/>
                    <a:pt x="58" y="191"/>
                    <a:pt x="59" y="199"/>
                  </a:cubicBezTo>
                  <a:close/>
                  <a:moveTo>
                    <a:pt x="201" y="121"/>
                  </a:moveTo>
                  <a:cubicBezTo>
                    <a:pt x="198" y="121"/>
                    <a:pt x="195" y="120"/>
                    <a:pt x="192" y="119"/>
                  </a:cubicBezTo>
                  <a:cubicBezTo>
                    <a:pt x="186" y="115"/>
                    <a:pt x="182" y="109"/>
                    <a:pt x="182" y="102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2" y="91"/>
                    <a:pt x="191" y="82"/>
                    <a:pt x="201" y="82"/>
                  </a:cubicBezTo>
                  <a:cubicBezTo>
                    <a:pt x="212" y="82"/>
                    <a:pt x="221" y="91"/>
                    <a:pt x="221" y="102"/>
                  </a:cubicBezTo>
                  <a:cubicBezTo>
                    <a:pt x="221" y="104"/>
                    <a:pt x="221" y="106"/>
                    <a:pt x="220" y="107"/>
                  </a:cubicBezTo>
                  <a:cubicBezTo>
                    <a:pt x="218" y="114"/>
                    <a:pt x="213" y="119"/>
                    <a:pt x="206" y="121"/>
                  </a:cubicBezTo>
                  <a:cubicBezTo>
                    <a:pt x="204" y="121"/>
                    <a:pt x="203" y="121"/>
                    <a:pt x="201" y="121"/>
                  </a:cubicBezTo>
                  <a:close/>
                  <a:moveTo>
                    <a:pt x="313" y="199"/>
                  </a:moveTo>
                  <a:cubicBezTo>
                    <a:pt x="313" y="210"/>
                    <a:pt x="304" y="218"/>
                    <a:pt x="294" y="218"/>
                  </a:cubicBezTo>
                  <a:cubicBezTo>
                    <a:pt x="283" y="218"/>
                    <a:pt x="274" y="210"/>
                    <a:pt x="274" y="199"/>
                  </a:cubicBezTo>
                  <a:cubicBezTo>
                    <a:pt x="274" y="197"/>
                    <a:pt x="275" y="195"/>
                    <a:pt x="275" y="193"/>
                  </a:cubicBezTo>
                  <a:cubicBezTo>
                    <a:pt x="277" y="187"/>
                    <a:pt x="282" y="182"/>
                    <a:pt x="289" y="180"/>
                  </a:cubicBezTo>
                  <a:cubicBezTo>
                    <a:pt x="291" y="180"/>
                    <a:pt x="292" y="180"/>
                    <a:pt x="294" y="180"/>
                  </a:cubicBezTo>
                  <a:cubicBezTo>
                    <a:pt x="295" y="180"/>
                    <a:pt x="296" y="180"/>
                    <a:pt x="297" y="180"/>
                  </a:cubicBezTo>
                  <a:cubicBezTo>
                    <a:pt x="304" y="181"/>
                    <a:pt x="310" y="186"/>
                    <a:pt x="312" y="193"/>
                  </a:cubicBezTo>
                  <a:cubicBezTo>
                    <a:pt x="313" y="195"/>
                    <a:pt x="313" y="197"/>
                    <a:pt x="313" y="199"/>
                  </a:cubicBezTo>
                  <a:close/>
                  <a:moveTo>
                    <a:pt x="433" y="58"/>
                  </a:moveTo>
                  <a:cubicBezTo>
                    <a:pt x="432" y="58"/>
                    <a:pt x="430" y="58"/>
                    <a:pt x="429" y="58"/>
                  </a:cubicBezTo>
                  <a:cubicBezTo>
                    <a:pt x="422" y="56"/>
                    <a:pt x="417" y="51"/>
                    <a:pt x="415" y="45"/>
                  </a:cubicBezTo>
                  <a:cubicBezTo>
                    <a:pt x="414" y="43"/>
                    <a:pt x="413" y="41"/>
                    <a:pt x="413" y="39"/>
                  </a:cubicBezTo>
                  <a:cubicBezTo>
                    <a:pt x="413" y="28"/>
                    <a:pt x="422" y="19"/>
                    <a:pt x="433" y="19"/>
                  </a:cubicBezTo>
                  <a:cubicBezTo>
                    <a:pt x="444" y="19"/>
                    <a:pt x="452" y="28"/>
                    <a:pt x="452" y="39"/>
                  </a:cubicBezTo>
                  <a:cubicBezTo>
                    <a:pt x="452" y="49"/>
                    <a:pt x="444" y="58"/>
                    <a:pt x="43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6" name="Freeform 25"/>
            <p:cNvSpPr/>
            <p:nvPr/>
          </p:nvSpPr>
          <p:spPr bwMode="auto">
            <a:xfrm>
              <a:off x="2604" y="1463"/>
              <a:ext cx="412" cy="202"/>
            </a:xfrm>
            <a:custGeom>
              <a:avLst/>
              <a:gdLst>
                <a:gd name="T0" fmla="*/ 551 w 582"/>
                <a:gd name="T1" fmla="*/ 222 h 285"/>
                <a:gd name="T2" fmla="*/ 533 w 582"/>
                <a:gd name="T3" fmla="*/ 227 h 285"/>
                <a:gd name="T4" fmla="*/ 305 w 582"/>
                <a:gd name="T5" fmla="*/ 111 h 285"/>
                <a:gd name="T6" fmla="*/ 305 w 582"/>
                <a:gd name="T7" fmla="*/ 0 h 285"/>
                <a:gd name="T8" fmla="*/ 277 w 582"/>
                <a:gd name="T9" fmla="*/ 0 h 285"/>
                <a:gd name="T10" fmla="*/ 277 w 582"/>
                <a:gd name="T11" fmla="*/ 111 h 285"/>
                <a:gd name="T12" fmla="*/ 49 w 582"/>
                <a:gd name="T13" fmla="*/ 227 h 285"/>
                <a:gd name="T14" fmla="*/ 31 w 582"/>
                <a:gd name="T15" fmla="*/ 222 h 285"/>
                <a:gd name="T16" fmla="*/ 0 w 582"/>
                <a:gd name="T17" fmla="*/ 254 h 285"/>
                <a:gd name="T18" fmla="*/ 31 w 582"/>
                <a:gd name="T19" fmla="*/ 285 h 285"/>
                <a:gd name="T20" fmla="*/ 63 w 582"/>
                <a:gd name="T21" fmla="*/ 254 h 285"/>
                <a:gd name="T22" fmla="*/ 62 w 582"/>
                <a:gd name="T23" fmla="*/ 251 h 285"/>
                <a:gd name="T24" fmla="*/ 277 w 582"/>
                <a:gd name="T25" fmla="*/ 142 h 285"/>
                <a:gd name="T26" fmla="*/ 277 w 582"/>
                <a:gd name="T27" fmla="*/ 225 h 285"/>
                <a:gd name="T28" fmla="*/ 260 w 582"/>
                <a:gd name="T29" fmla="*/ 254 h 285"/>
                <a:gd name="T30" fmla="*/ 291 w 582"/>
                <a:gd name="T31" fmla="*/ 285 h 285"/>
                <a:gd name="T32" fmla="*/ 322 w 582"/>
                <a:gd name="T33" fmla="*/ 254 h 285"/>
                <a:gd name="T34" fmla="*/ 305 w 582"/>
                <a:gd name="T35" fmla="*/ 225 h 285"/>
                <a:gd name="T36" fmla="*/ 305 w 582"/>
                <a:gd name="T37" fmla="*/ 142 h 285"/>
                <a:gd name="T38" fmla="*/ 520 w 582"/>
                <a:gd name="T39" fmla="*/ 251 h 285"/>
                <a:gd name="T40" fmla="*/ 519 w 582"/>
                <a:gd name="T41" fmla="*/ 254 h 285"/>
                <a:gd name="T42" fmla="*/ 551 w 582"/>
                <a:gd name="T43" fmla="*/ 285 h 285"/>
                <a:gd name="T44" fmla="*/ 582 w 582"/>
                <a:gd name="T45" fmla="*/ 254 h 285"/>
                <a:gd name="T46" fmla="*/ 551 w 582"/>
                <a:gd name="T47" fmla="*/ 222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2" h="285">
                  <a:moveTo>
                    <a:pt x="551" y="222"/>
                  </a:moveTo>
                  <a:cubicBezTo>
                    <a:pt x="544" y="222"/>
                    <a:pt x="538" y="224"/>
                    <a:pt x="533" y="227"/>
                  </a:cubicBezTo>
                  <a:cubicBezTo>
                    <a:pt x="305" y="111"/>
                    <a:pt x="305" y="111"/>
                    <a:pt x="305" y="111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77" y="111"/>
                    <a:pt x="277" y="111"/>
                    <a:pt x="277" y="111"/>
                  </a:cubicBezTo>
                  <a:cubicBezTo>
                    <a:pt x="49" y="227"/>
                    <a:pt x="49" y="227"/>
                    <a:pt x="49" y="227"/>
                  </a:cubicBezTo>
                  <a:cubicBezTo>
                    <a:pt x="44" y="224"/>
                    <a:pt x="38" y="222"/>
                    <a:pt x="31" y="222"/>
                  </a:cubicBezTo>
                  <a:cubicBezTo>
                    <a:pt x="14" y="222"/>
                    <a:pt x="0" y="236"/>
                    <a:pt x="0" y="254"/>
                  </a:cubicBezTo>
                  <a:cubicBezTo>
                    <a:pt x="0" y="271"/>
                    <a:pt x="14" y="285"/>
                    <a:pt x="31" y="285"/>
                  </a:cubicBezTo>
                  <a:cubicBezTo>
                    <a:pt x="49" y="285"/>
                    <a:pt x="63" y="271"/>
                    <a:pt x="63" y="254"/>
                  </a:cubicBezTo>
                  <a:cubicBezTo>
                    <a:pt x="63" y="253"/>
                    <a:pt x="62" y="252"/>
                    <a:pt x="62" y="251"/>
                  </a:cubicBezTo>
                  <a:cubicBezTo>
                    <a:pt x="277" y="142"/>
                    <a:pt x="277" y="142"/>
                    <a:pt x="277" y="142"/>
                  </a:cubicBezTo>
                  <a:cubicBezTo>
                    <a:pt x="277" y="225"/>
                    <a:pt x="277" y="225"/>
                    <a:pt x="277" y="225"/>
                  </a:cubicBezTo>
                  <a:cubicBezTo>
                    <a:pt x="267" y="230"/>
                    <a:pt x="260" y="241"/>
                    <a:pt x="260" y="254"/>
                  </a:cubicBezTo>
                  <a:cubicBezTo>
                    <a:pt x="260" y="271"/>
                    <a:pt x="274" y="285"/>
                    <a:pt x="291" y="285"/>
                  </a:cubicBezTo>
                  <a:cubicBezTo>
                    <a:pt x="308" y="285"/>
                    <a:pt x="322" y="271"/>
                    <a:pt x="322" y="254"/>
                  </a:cubicBezTo>
                  <a:cubicBezTo>
                    <a:pt x="322" y="241"/>
                    <a:pt x="315" y="230"/>
                    <a:pt x="305" y="225"/>
                  </a:cubicBezTo>
                  <a:cubicBezTo>
                    <a:pt x="305" y="142"/>
                    <a:pt x="305" y="142"/>
                    <a:pt x="305" y="142"/>
                  </a:cubicBezTo>
                  <a:cubicBezTo>
                    <a:pt x="520" y="251"/>
                    <a:pt x="520" y="251"/>
                    <a:pt x="520" y="251"/>
                  </a:cubicBezTo>
                  <a:cubicBezTo>
                    <a:pt x="519" y="252"/>
                    <a:pt x="519" y="253"/>
                    <a:pt x="519" y="254"/>
                  </a:cubicBezTo>
                  <a:cubicBezTo>
                    <a:pt x="519" y="271"/>
                    <a:pt x="534" y="285"/>
                    <a:pt x="551" y="285"/>
                  </a:cubicBezTo>
                  <a:cubicBezTo>
                    <a:pt x="568" y="285"/>
                    <a:pt x="582" y="271"/>
                    <a:pt x="582" y="254"/>
                  </a:cubicBezTo>
                  <a:cubicBezTo>
                    <a:pt x="582" y="236"/>
                    <a:pt x="568" y="222"/>
                    <a:pt x="551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4028135" y="221508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9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9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755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75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4"/>
          <p:cNvSpPr/>
          <p:nvPr/>
        </p:nvSpPr>
        <p:spPr>
          <a:xfrm>
            <a:off x="4621415" y="2307351"/>
            <a:ext cx="2937538" cy="3422442"/>
          </a:xfrm>
          <a:prstGeom prst="rect">
            <a:avLst/>
          </a:prstGeom>
          <a:solidFill>
            <a:srgbClr val="51C9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720"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4" name="TextBox 40"/>
          <p:cNvSpPr txBox="1"/>
          <p:nvPr/>
        </p:nvSpPr>
        <p:spPr>
          <a:xfrm>
            <a:off x="4937917" y="2563543"/>
            <a:ext cx="2304532" cy="624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400">
                <a:effectLst>
                  <a:outerShdw dist="38100" dir="2700000" algn="tl" rotWithShape="0">
                    <a:srgbClr val="85302F"/>
                  </a:outerShdw>
                </a:effectLst>
                <a:latin typeface="Arial Black" panose="020B0A04020102090204" pitchFamily="34" charset="0"/>
              </a:defRPr>
            </a:lvl1pPr>
          </a:lstStyle>
          <a:p>
            <a:pPr algn="ctr" defTabSz="118745">
              <a:defRPr/>
            </a:pPr>
            <a:r>
              <a:rPr lang="en-US" sz="2500" kern="0" dirty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$</a:t>
            </a:r>
            <a:r>
              <a:rPr lang="en-US" sz="4325" kern="0" dirty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50</a:t>
            </a:r>
            <a:r>
              <a:rPr lang="en-US" sz="2290" kern="0" dirty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/week</a:t>
            </a:r>
            <a:endParaRPr lang="lt-LT" sz="2290" kern="0" dirty="0">
              <a:solidFill>
                <a:prstClr val="white"/>
              </a:solidFill>
              <a:effectLst/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cxnSp>
        <p:nvCxnSpPr>
          <p:cNvPr id="5" name="Straight Connector 41"/>
          <p:cNvCxnSpPr/>
          <p:nvPr/>
        </p:nvCxnSpPr>
        <p:spPr>
          <a:xfrm>
            <a:off x="4883898" y="3183271"/>
            <a:ext cx="2412569" cy="0"/>
          </a:xfrm>
          <a:prstGeom prst="line">
            <a:avLst/>
          </a:prstGeom>
          <a:ln w="127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43"/>
          <p:cNvSpPr/>
          <p:nvPr/>
        </p:nvSpPr>
        <p:spPr>
          <a:xfrm>
            <a:off x="4771741" y="3185473"/>
            <a:ext cx="2636884" cy="573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8745">
              <a:lnSpc>
                <a:spcPct val="150000"/>
              </a:lnSpc>
              <a:defRPr/>
            </a:pPr>
            <a:r>
              <a:rPr lang="en-US" sz="2085" kern="0">
                <a:solidFill>
                  <a:prstClr val="white"/>
                </a:solidFill>
                <a:latin typeface="Calibri Light" panose="020F0302020204030204" charset="0"/>
                <a:ea typeface="Calibri Light" panose="020F0302020204030204" charset="0"/>
                <a:cs typeface="Calibri Light" panose="020F0302020204030204" charset="0"/>
              </a:rPr>
              <a:t>PRO PLAN</a:t>
            </a:r>
            <a:endParaRPr lang="lt-LT" sz="2085" kern="0">
              <a:solidFill>
                <a:prstClr val="white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7" name="Rectangle 45"/>
          <p:cNvSpPr/>
          <p:nvPr/>
        </p:nvSpPr>
        <p:spPr>
          <a:xfrm>
            <a:off x="7607851" y="2475519"/>
            <a:ext cx="2937538" cy="3139150"/>
          </a:xfrm>
          <a:prstGeom prst="rect">
            <a:avLst/>
          </a:prstGeom>
          <a:solidFill>
            <a:schemeClr val="bg1">
              <a:lumMod val="50000"/>
              <a:alpha val="88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8745"/>
            <a:endParaRPr lang="lt-LT" sz="1720" kern="0">
              <a:solidFill>
                <a:prstClr val="white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8" name="TextBox 46"/>
          <p:cNvSpPr txBox="1"/>
          <p:nvPr/>
        </p:nvSpPr>
        <p:spPr>
          <a:xfrm>
            <a:off x="7924353" y="2731711"/>
            <a:ext cx="2304532" cy="624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400">
                <a:effectLst>
                  <a:outerShdw dist="38100" dir="2700000" algn="tl" rotWithShape="0">
                    <a:srgbClr val="85302F"/>
                  </a:outerShdw>
                </a:effectLst>
                <a:latin typeface="Arial Black" panose="020B0A04020102090204" pitchFamily="34" charset="0"/>
              </a:defRPr>
            </a:lvl1pPr>
          </a:lstStyle>
          <a:p>
            <a:pPr algn="ctr" defTabSz="118745">
              <a:defRPr/>
            </a:pPr>
            <a:r>
              <a:rPr lang="en-US" sz="2500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$</a:t>
            </a:r>
            <a:r>
              <a:rPr lang="en-US" sz="4325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30</a:t>
            </a:r>
            <a:r>
              <a:rPr lang="en-US" sz="2290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/week</a:t>
            </a:r>
            <a:endParaRPr lang="lt-LT" sz="2290" kern="0">
              <a:solidFill>
                <a:prstClr val="white"/>
              </a:solidFill>
              <a:effectLst/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9" name="Rectangle 52"/>
          <p:cNvSpPr/>
          <p:nvPr/>
        </p:nvSpPr>
        <p:spPr>
          <a:xfrm>
            <a:off x="1646611" y="2482421"/>
            <a:ext cx="2937538" cy="3139150"/>
          </a:xfrm>
          <a:prstGeom prst="rect">
            <a:avLst/>
          </a:prstGeom>
          <a:solidFill>
            <a:schemeClr val="bg1">
              <a:lumMod val="50000"/>
              <a:alpha val="88000"/>
            </a:schemeClr>
          </a:solidFill>
          <a:ln w="38100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8745">
              <a:defRPr/>
            </a:pPr>
            <a:endParaRPr lang="lt-LT" sz="1720" kern="0">
              <a:solidFill>
                <a:prstClr val="white"/>
              </a:solidFill>
              <a:latin typeface="Calibri Light" panose="020F0302020204030204" charset="0"/>
              <a:ea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10" name="TextBox 73"/>
          <p:cNvSpPr txBox="1"/>
          <p:nvPr/>
        </p:nvSpPr>
        <p:spPr>
          <a:xfrm>
            <a:off x="1963113" y="2738613"/>
            <a:ext cx="2304532" cy="624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400">
                <a:effectLst>
                  <a:outerShdw dist="38100" dir="2700000" algn="tl" rotWithShape="0">
                    <a:srgbClr val="85302F"/>
                  </a:outerShdw>
                </a:effectLst>
                <a:latin typeface="Arial Black" panose="020B0A04020102090204" pitchFamily="34" charset="0"/>
              </a:defRPr>
            </a:lvl1pPr>
          </a:lstStyle>
          <a:p>
            <a:pPr algn="ctr" defTabSz="118745">
              <a:defRPr/>
            </a:pPr>
            <a:r>
              <a:rPr lang="en-US" sz="2500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$</a:t>
            </a:r>
            <a:r>
              <a:rPr lang="en-US" sz="4325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20</a:t>
            </a:r>
            <a:r>
              <a:rPr lang="en-US" sz="2290" kern="0">
                <a:solidFill>
                  <a:prstClr val="white"/>
                </a:solidFill>
                <a:effectLst/>
                <a:latin typeface="Impact" panose="020B0806030902050204" charset="0"/>
                <a:ea typeface="Impact" panose="020B0806030902050204" charset="0"/>
                <a:cs typeface="Impact" panose="020B0806030902050204" charset="0"/>
              </a:rPr>
              <a:t>/week</a:t>
            </a:r>
            <a:endParaRPr lang="lt-LT" sz="2290" kern="0">
              <a:solidFill>
                <a:prstClr val="white"/>
              </a:solidFill>
              <a:effectLst/>
              <a:latin typeface="Impact" panose="020B0806030902050204" charset="0"/>
              <a:ea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38600" y="1072825"/>
            <a:ext cx="4393066" cy="9725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Subtitle 2"/>
          <p:cNvSpPr txBox="1"/>
          <p:nvPr/>
        </p:nvSpPr>
        <p:spPr>
          <a:xfrm>
            <a:off x="2196214" y="3619335"/>
            <a:ext cx="1838329" cy="1509860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ubtitle 2"/>
          <p:cNvSpPr txBox="1"/>
          <p:nvPr/>
        </p:nvSpPr>
        <p:spPr>
          <a:xfrm>
            <a:off x="5133752" y="3881835"/>
            <a:ext cx="1838329" cy="1509860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Subtitle 2"/>
          <p:cNvSpPr txBox="1"/>
          <p:nvPr/>
        </p:nvSpPr>
        <p:spPr>
          <a:xfrm>
            <a:off x="8071290" y="3619335"/>
            <a:ext cx="1838329" cy="1509860"/>
          </a:xfrm>
          <a:prstGeom prst="rect">
            <a:avLst/>
          </a:prstGeom>
        </p:spPr>
        <p:txBody>
          <a:bodyPr vert="horz" wrap="square" lIns="144993" tIns="72497" rIns="144993" bIns="7249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r>
              <a:rPr lang="zh-CN" altLang="en-US" sz="1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6" r="16516"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381000" y="285750"/>
            <a:ext cx="5410200" cy="6286500"/>
          </a:xfrm>
          <a:prstGeom prst="rect">
            <a:avLst/>
          </a:prstGeom>
          <a:solidFill>
            <a:srgbClr val="2626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仿宋_GB2312" panose="02010609030101010101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34504" y="2582262"/>
            <a:ext cx="1103187" cy="221599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id-ID" sz="13800" dirty="0">
                <a:solidFill>
                  <a:srgbClr val="51C9BF"/>
                </a:solidFill>
                <a:latin typeface="仿宋_GB2312" panose="02010609030101010101" charset="-122"/>
              </a:rPr>
              <a:t>X</a:t>
            </a:r>
            <a:endParaRPr lang="id-ID" sz="13800" dirty="0">
              <a:solidFill>
                <a:srgbClr val="51C9BF"/>
              </a:solidFill>
              <a:latin typeface="Nexa Light" panose="02000000000000000000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63560" y="808571"/>
            <a:ext cx="2336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>
                <a:solidFill>
                  <a:schemeClr val="bg1">
                    <a:lumMod val="50000"/>
                  </a:schemeClr>
                </a:solidFill>
                <a:latin typeface="Nexa Light" panose="02000000000000000000" pitchFamily="50" charset="0"/>
              </a:rPr>
              <a:t>S.W.O.T ANALYSIS</a:t>
            </a:r>
            <a:endParaRPr lang="id-ID" sz="2400">
              <a:solidFill>
                <a:schemeClr val="bg1">
                  <a:lumMod val="50000"/>
                </a:schemeClr>
              </a:solidFill>
              <a:latin typeface="Nexa Light" panose="02000000000000000000" pitchFamily="5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63559" y="3977433"/>
            <a:ext cx="46734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4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Lorem ipsum dolor sit amet, consectetur adiing elit. </a:t>
            </a:r>
            <a:endParaRPr lang="id-ID" sz="140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4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Proin sed libero in magna ultrices gravida at diam. </a:t>
            </a:r>
            <a:endParaRPr lang="id-ID" sz="140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4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Suspendisse placerat gravida magna vel fermentum. </a:t>
            </a:r>
            <a:endParaRPr lang="id-ID" sz="140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4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Aenean nunc purus, consequat vitae interdum eget, consectetur vitae justo. </a:t>
            </a:r>
            <a:endParaRPr lang="id-ID" sz="140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4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Nullam a dictum nisl, a tincidunt lorem. Nulla in lacus vel sem rutrum suscipit at at odio.</a:t>
            </a:r>
            <a:endParaRPr lang="id-ID" sz="140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877879" y="2314917"/>
            <a:ext cx="2167647" cy="0"/>
          </a:xfrm>
          <a:prstGeom prst="line">
            <a:avLst/>
          </a:prstGeom>
          <a:ln w="76200">
            <a:solidFill>
              <a:srgbClr val="51C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763559" y="1302506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90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249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5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75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Subtitle 2"/>
          <p:cNvSpPr txBox="1"/>
          <p:nvPr/>
        </p:nvSpPr>
        <p:spPr bwMode="auto">
          <a:xfrm>
            <a:off x="6763559" y="2582262"/>
            <a:ext cx="2593346" cy="118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1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  <a:sym typeface="时尚中黑简体" panose="01010104010101010101" charset="-122"/>
              </a:rPr>
              <a:t>输入你的文本</a:t>
            </a:r>
            <a:endParaRPr lang="zh-CN" altLang="en-US" sz="1100" b="1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  <a:sym typeface="时尚中黑简体" panose="01010104010101010101" charset="-122"/>
            </a:endParaRP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根据你所需的内容输入你想要的文本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3"/>
          <p:cNvSpPr>
            <a:spLocks noChangeAspect="1" noChangeArrowheads="1"/>
          </p:cNvSpPr>
          <p:nvPr/>
        </p:nvSpPr>
        <p:spPr bwMode="auto">
          <a:xfrm rot="10800000">
            <a:off x="1762125" y="2460625"/>
            <a:ext cx="2447925" cy="2647950"/>
          </a:xfrm>
          <a:custGeom>
            <a:avLst/>
            <a:gdLst>
              <a:gd name="T0" fmla="*/ 2682494 w 2836097"/>
              <a:gd name="T1" fmla="*/ 3067706 h 3067706"/>
              <a:gd name="T2" fmla="*/ 876045 w 2836097"/>
              <a:gd name="T3" fmla="*/ 3067706 h 3067706"/>
              <a:gd name="T4" fmla="*/ 0 w 2836097"/>
              <a:gd name="T5" fmla="*/ 1533853 h 3067706"/>
              <a:gd name="T6" fmla="*/ 876045 w 2836097"/>
              <a:gd name="T7" fmla="*/ 0 h 3067706"/>
              <a:gd name="T8" fmla="*/ 2682494 w 2836097"/>
              <a:gd name="T9" fmla="*/ 0 h 3067706"/>
              <a:gd name="T10" fmla="*/ 2836097 w 2836097"/>
              <a:gd name="T11" fmla="*/ 268941 h 3067706"/>
              <a:gd name="T12" fmla="*/ 1473384 w 2836097"/>
              <a:gd name="T13" fmla="*/ 268941 h 3067706"/>
              <a:gd name="T14" fmla="*/ 747356 w 2836097"/>
              <a:gd name="T15" fmla="*/ 1540132 h 3067706"/>
              <a:gd name="T16" fmla="*/ 1473384 w 2836097"/>
              <a:gd name="T17" fmla="*/ 2811322 h 3067706"/>
              <a:gd name="T18" fmla="*/ 2828925 w 2836097"/>
              <a:gd name="T19" fmla="*/ 2811322 h 30677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36097"/>
              <a:gd name="T31" fmla="*/ 0 h 3067706"/>
              <a:gd name="T32" fmla="*/ 2836097 w 2836097"/>
              <a:gd name="T33" fmla="*/ 3067706 h 30677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仿宋_GB2312" panose="02010609030101010101" charset="-122"/>
              <a:sym typeface="宋体" panose="02010600030101010101" pitchFamily="2" charset="-122"/>
            </a:endParaRPr>
          </a:p>
        </p:txBody>
      </p:sp>
      <p:sp>
        <p:nvSpPr>
          <p:cNvPr id="5" name="任意多边形 34"/>
          <p:cNvSpPr>
            <a:spLocks noChangeAspect="1" noChangeArrowheads="1"/>
          </p:cNvSpPr>
          <p:nvPr/>
        </p:nvSpPr>
        <p:spPr bwMode="auto">
          <a:xfrm rot="10800000">
            <a:off x="5283200" y="2460625"/>
            <a:ext cx="2449513" cy="2647950"/>
          </a:xfrm>
          <a:custGeom>
            <a:avLst/>
            <a:gdLst>
              <a:gd name="T0" fmla="*/ 2682494 w 2836097"/>
              <a:gd name="T1" fmla="*/ 3067706 h 3067706"/>
              <a:gd name="T2" fmla="*/ 876045 w 2836097"/>
              <a:gd name="T3" fmla="*/ 3067706 h 3067706"/>
              <a:gd name="T4" fmla="*/ 0 w 2836097"/>
              <a:gd name="T5" fmla="*/ 1533853 h 3067706"/>
              <a:gd name="T6" fmla="*/ 876045 w 2836097"/>
              <a:gd name="T7" fmla="*/ 0 h 3067706"/>
              <a:gd name="T8" fmla="*/ 2682494 w 2836097"/>
              <a:gd name="T9" fmla="*/ 0 h 3067706"/>
              <a:gd name="T10" fmla="*/ 2836097 w 2836097"/>
              <a:gd name="T11" fmla="*/ 268941 h 3067706"/>
              <a:gd name="T12" fmla="*/ 1473384 w 2836097"/>
              <a:gd name="T13" fmla="*/ 268941 h 3067706"/>
              <a:gd name="T14" fmla="*/ 747356 w 2836097"/>
              <a:gd name="T15" fmla="*/ 1540132 h 3067706"/>
              <a:gd name="T16" fmla="*/ 1473384 w 2836097"/>
              <a:gd name="T17" fmla="*/ 2811322 h 3067706"/>
              <a:gd name="T18" fmla="*/ 2828925 w 2836097"/>
              <a:gd name="T19" fmla="*/ 2811322 h 30677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36097"/>
              <a:gd name="T31" fmla="*/ 0 h 3067706"/>
              <a:gd name="T32" fmla="*/ 2836097 w 2836097"/>
              <a:gd name="T33" fmla="*/ 3067706 h 30677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close/>
              </a:path>
            </a:pathLst>
          </a:custGeom>
          <a:solidFill>
            <a:srgbClr val="51C9BF"/>
          </a:solidFill>
          <a:ln>
            <a:solidFill>
              <a:srgbClr val="51C9BF"/>
            </a:solidFill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仿宋_GB2312" panose="02010609030101010101" charset="-122"/>
              <a:sym typeface="宋体" panose="02010600030101010101" pitchFamily="2" charset="-122"/>
            </a:endParaRPr>
          </a:p>
        </p:txBody>
      </p:sp>
      <p:sp>
        <p:nvSpPr>
          <p:cNvPr id="6" name="任意多边形 35"/>
          <p:cNvSpPr>
            <a:spLocks noChangeAspect="1" noChangeArrowheads="1"/>
          </p:cNvSpPr>
          <p:nvPr/>
        </p:nvSpPr>
        <p:spPr bwMode="auto">
          <a:xfrm rot="10800000">
            <a:off x="8805863" y="2460625"/>
            <a:ext cx="2449512" cy="2647950"/>
          </a:xfrm>
          <a:custGeom>
            <a:avLst/>
            <a:gdLst>
              <a:gd name="T0" fmla="*/ 2682494 w 2836097"/>
              <a:gd name="T1" fmla="*/ 3067706 h 3067706"/>
              <a:gd name="T2" fmla="*/ 876045 w 2836097"/>
              <a:gd name="T3" fmla="*/ 3067706 h 3067706"/>
              <a:gd name="T4" fmla="*/ 0 w 2836097"/>
              <a:gd name="T5" fmla="*/ 1533853 h 3067706"/>
              <a:gd name="T6" fmla="*/ 876045 w 2836097"/>
              <a:gd name="T7" fmla="*/ 0 h 3067706"/>
              <a:gd name="T8" fmla="*/ 2682494 w 2836097"/>
              <a:gd name="T9" fmla="*/ 0 h 3067706"/>
              <a:gd name="T10" fmla="*/ 2836097 w 2836097"/>
              <a:gd name="T11" fmla="*/ 268941 h 3067706"/>
              <a:gd name="T12" fmla="*/ 1473384 w 2836097"/>
              <a:gd name="T13" fmla="*/ 268941 h 3067706"/>
              <a:gd name="T14" fmla="*/ 747356 w 2836097"/>
              <a:gd name="T15" fmla="*/ 1540132 h 3067706"/>
              <a:gd name="T16" fmla="*/ 1473384 w 2836097"/>
              <a:gd name="T17" fmla="*/ 2811322 h 3067706"/>
              <a:gd name="T18" fmla="*/ 2828925 w 2836097"/>
              <a:gd name="T19" fmla="*/ 2811322 h 30677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36097"/>
              <a:gd name="T31" fmla="*/ 0 h 3067706"/>
              <a:gd name="T32" fmla="*/ 2836097 w 2836097"/>
              <a:gd name="T33" fmla="*/ 3067706 h 30677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仿宋_GB2312" panose="02010609030101010101" charset="-122"/>
              <a:sym typeface="宋体" panose="02010600030101010101" pitchFamily="2" charset="-122"/>
            </a:endParaRPr>
          </a:p>
        </p:txBody>
      </p:sp>
      <p:sp>
        <p:nvSpPr>
          <p:cNvPr id="7" name="文本框 36"/>
          <p:cNvSpPr>
            <a:spLocks noChangeArrowheads="1"/>
          </p:cNvSpPr>
          <p:nvPr/>
        </p:nvSpPr>
        <p:spPr bwMode="auto">
          <a:xfrm>
            <a:off x="3554413" y="3486150"/>
            <a:ext cx="5619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Impact" panose="020B0806030902050204" charset="0"/>
                <a:ea typeface="仿宋_GB2312" panose="02010609030101010101" charset="-122"/>
                <a:sym typeface="Impact" panose="020B0806030902050204" charset="0"/>
              </a:rPr>
              <a:t>01</a:t>
            </a:r>
            <a:endParaRPr lang="zh-CN" altLang="en-US" sz="3200">
              <a:solidFill>
                <a:schemeClr val="bg1"/>
              </a:solidFill>
              <a:latin typeface="Impact" panose="020B0806030902050204" charset="0"/>
              <a:ea typeface="仿宋_GB2312" panose="02010609030101010101" charset="-122"/>
              <a:sym typeface="Impact" panose="020B0806030902050204" charset="0"/>
            </a:endParaRPr>
          </a:p>
        </p:txBody>
      </p:sp>
      <p:sp>
        <p:nvSpPr>
          <p:cNvPr id="8" name="文本框 37"/>
          <p:cNvSpPr>
            <a:spLocks noChangeArrowheads="1"/>
          </p:cNvSpPr>
          <p:nvPr/>
        </p:nvSpPr>
        <p:spPr bwMode="auto">
          <a:xfrm>
            <a:off x="7054850" y="3486150"/>
            <a:ext cx="6111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rgbClr val="3F3E40"/>
                </a:solidFill>
                <a:latin typeface="Impact" panose="020B0806030902050204" charset="0"/>
                <a:ea typeface="仿宋_GB2312" panose="02010609030101010101" charset="-122"/>
                <a:sym typeface="Impact" panose="020B0806030902050204" charset="0"/>
              </a:rPr>
              <a:t>02</a:t>
            </a:r>
            <a:endParaRPr lang="zh-CN" altLang="en-US" sz="3200">
              <a:solidFill>
                <a:srgbClr val="3F3E40"/>
              </a:solidFill>
              <a:latin typeface="Impact" panose="020B0806030902050204" charset="0"/>
              <a:ea typeface="仿宋_GB2312" panose="02010609030101010101" charset="-122"/>
              <a:sym typeface="Impact" panose="020B0806030902050204" charset="0"/>
            </a:endParaRPr>
          </a:p>
        </p:txBody>
      </p:sp>
      <p:sp>
        <p:nvSpPr>
          <p:cNvPr id="9" name="文本框 38"/>
          <p:cNvSpPr>
            <a:spLocks noChangeArrowheads="1"/>
          </p:cNvSpPr>
          <p:nvPr/>
        </p:nvSpPr>
        <p:spPr bwMode="auto">
          <a:xfrm>
            <a:off x="10588625" y="3502025"/>
            <a:ext cx="6223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Impact" panose="020B0806030902050204" charset="0"/>
                <a:ea typeface="仿宋_GB2312" panose="02010609030101010101" charset="-122"/>
                <a:sym typeface="Impact" panose="020B0806030902050204" charset="0"/>
              </a:rPr>
              <a:t>03</a:t>
            </a:r>
            <a:endParaRPr lang="zh-CN" altLang="en-US" sz="3200">
              <a:solidFill>
                <a:schemeClr val="bg1"/>
              </a:solidFill>
              <a:latin typeface="Impact" panose="020B0806030902050204" charset="0"/>
              <a:ea typeface="仿宋_GB2312" panose="02010609030101010101" charset="-122"/>
              <a:sym typeface="Impact" panose="020B0806030902050204" charset="0"/>
            </a:endParaRPr>
          </a:p>
        </p:txBody>
      </p:sp>
      <p:sp>
        <p:nvSpPr>
          <p:cNvPr id="10" name="文本框 39"/>
          <p:cNvSpPr>
            <a:spLocks noChangeArrowheads="1"/>
          </p:cNvSpPr>
          <p:nvPr/>
        </p:nvSpPr>
        <p:spPr bwMode="auto">
          <a:xfrm>
            <a:off x="887413" y="3302000"/>
            <a:ext cx="2130425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 MORE  THAN  TEMPLATE</a:t>
            </a:r>
            <a:endParaRPr lang="zh-CN" altLang="en-US" sz="1400" b="1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 dirty="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Click here to add  you to the Center</a:t>
            </a:r>
            <a:endParaRPr lang="zh-CN" altLang="en-US" sz="1100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 dirty="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of the  narrative thought Click here</a:t>
            </a:r>
            <a:endParaRPr lang="zh-CN" altLang="en-US" sz="1100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 dirty="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to add  you to the Center of the </a:t>
            </a:r>
            <a:endParaRPr lang="en-US" altLang="zh-CN" sz="1100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 dirty="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narrative thought</a:t>
            </a:r>
            <a:endParaRPr lang="zh-CN" altLang="en-US" sz="1100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endParaRPr lang="zh-CN" altLang="en-US" sz="1100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endParaRPr lang="zh-CN" altLang="en-US" sz="1100" dirty="0">
              <a:solidFill>
                <a:srgbClr val="262626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40"/>
          <p:cNvSpPr>
            <a:spLocks noChangeArrowheads="1"/>
          </p:cNvSpPr>
          <p:nvPr/>
        </p:nvSpPr>
        <p:spPr bwMode="auto">
          <a:xfrm>
            <a:off x="4418579" y="3302000"/>
            <a:ext cx="2128838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 MORE  THAN  TEMPLATE</a:t>
            </a:r>
            <a:endParaRPr lang="zh-CN" altLang="en-US" sz="1400" b="1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 dirty="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Click here to add  you to the Center</a:t>
            </a:r>
            <a:endParaRPr lang="zh-CN" altLang="en-US" sz="1100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 dirty="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of the  narrative thought Click here</a:t>
            </a:r>
            <a:endParaRPr lang="zh-CN" altLang="en-US" sz="1100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 dirty="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to add  you to the Center of the </a:t>
            </a:r>
            <a:endParaRPr lang="en-US" altLang="zh-CN" sz="1100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 dirty="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narrative thought</a:t>
            </a:r>
            <a:endParaRPr lang="zh-CN" altLang="en-US" sz="1100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endParaRPr lang="zh-CN" altLang="en-US" sz="1100" dirty="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endParaRPr lang="zh-CN" altLang="en-US" sz="1100" dirty="0">
              <a:solidFill>
                <a:srgbClr val="262626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41"/>
          <p:cNvSpPr>
            <a:spLocks noChangeArrowheads="1"/>
          </p:cNvSpPr>
          <p:nvPr/>
        </p:nvSpPr>
        <p:spPr bwMode="auto">
          <a:xfrm>
            <a:off x="7961425" y="3313906"/>
            <a:ext cx="2128838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 MORE  THAN  TEMPLATE</a:t>
            </a:r>
            <a:endParaRPr lang="zh-CN" altLang="en-US" sz="1400" b="1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Click here to add  you to the Center</a:t>
            </a:r>
            <a:endParaRPr lang="zh-CN" altLang="en-US" sz="110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of the  narrative thought Click here</a:t>
            </a:r>
            <a:endParaRPr lang="zh-CN" altLang="en-US" sz="110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to add  you to the Center of the </a:t>
            </a:r>
            <a:endParaRPr lang="en-US" altLang="zh-CN" sz="110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r>
              <a:rPr lang="en-US" altLang="zh-CN" sz="1100">
                <a:solidFill>
                  <a:srgbClr val="262626"/>
                </a:solidFill>
                <a:latin typeface="方正姚体" panose="02010601030101010101" charset="-122"/>
                <a:ea typeface="方正姚体" panose="02010601030101010101" charset="-122"/>
                <a:sym typeface="方正姚体" panose="02010601030101010101" charset="-122"/>
              </a:rPr>
              <a:t>narrative thought</a:t>
            </a:r>
            <a:endParaRPr lang="zh-CN" altLang="en-US" sz="110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endParaRPr lang="zh-CN" altLang="en-US" sz="1100">
              <a:solidFill>
                <a:srgbClr val="262626"/>
              </a:solidFill>
              <a:latin typeface="方正姚体" panose="02010601030101010101" charset="-122"/>
              <a:ea typeface="方正姚体" panose="02010601030101010101" charset="-122"/>
              <a:sym typeface="方正姚体" panose="02010601030101010101" charset="-122"/>
            </a:endParaRPr>
          </a:p>
          <a:p>
            <a:endParaRPr lang="zh-CN" altLang="en-US" sz="1100">
              <a:solidFill>
                <a:srgbClr val="262626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endParaRPr lang="zh-CN" altLang="en-US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49804" y="409952"/>
            <a:ext cx="3021101" cy="7582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865" b="1" dirty="0">
                <a:solidFill>
                  <a:schemeClr val="bg1">
                    <a:lumMod val="50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rPr>
              <a:t>MORE THAN TEMPLATE</a:t>
            </a:r>
            <a:endParaRPr kumimoji="1" lang="en-US" altLang="zh-CN" sz="186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065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点击此处添加副标题</a:t>
            </a:r>
            <a:endParaRPr kumimoji="1" lang="zh-CN" altLang="en-US" sz="206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4959" y="2686497"/>
            <a:ext cx="6584920" cy="2009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6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</a:rPr>
              <a:t>THANKS!</a:t>
            </a:r>
            <a:endParaRPr lang="zh-CN" altLang="en-US" sz="96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089188" y="4582964"/>
            <a:ext cx="6534606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4000" b="1" dirty="0">
                <a:solidFill>
                  <a:srgbClr val="51C9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请多指点</a:t>
            </a:r>
            <a:endParaRPr lang="zh-CN" altLang="en-US" sz="4000" b="1" dirty="0">
              <a:solidFill>
                <a:srgbClr val="51C9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5559</Words>
  <Application>WPS 演示</Application>
  <PresentationFormat>宽屏</PresentationFormat>
  <Paragraphs>368</Paragraphs>
  <Slides>21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55" baseType="lpstr">
      <vt:lpstr>Arial</vt:lpstr>
      <vt:lpstr>宋体</vt:lpstr>
      <vt:lpstr>Wingdings</vt:lpstr>
      <vt:lpstr>Roboto Light</vt:lpstr>
      <vt:lpstr>Agency FB</vt:lpstr>
      <vt:lpstr>微软雅黑</vt:lpstr>
      <vt:lpstr>Yuanti SC</vt:lpstr>
      <vt:lpstr>Calibri</vt:lpstr>
      <vt:lpstr>Impact</vt:lpstr>
      <vt:lpstr>Roboto</vt:lpstr>
      <vt:lpstr>Century Gothic</vt:lpstr>
      <vt:lpstr>Calibri Light</vt:lpstr>
      <vt:lpstr>Arial</vt:lpstr>
      <vt:lpstr>Open Sans Light</vt:lpstr>
      <vt:lpstr>Open Sans</vt:lpstr>
      <vt:lpstr>Lantinghei SC Demibold</vt:lpstr>
      <vt:lpstr>时尚中黑简体</vt:lpstr>
      <vt:lpstr>Source Sans Pro Black</vt:lpstr>
      <vt:lpstr>Source Sans Pro</vt:lpstr>
      <vt:lpstr>Roboto Lt</vt:lpstr>
      <vt:lpstr>Roboto Lt</vt:lpstr>
      <vt:lpstr>linea-basic-10</vt:lpstr>
      <vt:lpstr>Nexa Bold</vt:lpstr>
      <vt:lpstr>等线</vt:lpstr>
      <vt:lpstr>魂心</vt:lpstr>
      <vt:lpstr>Arial Unicode MS</vt:lpstr>
      <vt:lpstr>等线 Light</vt:lpstr>
      <vt:lpstr>Nexa Light</vt:lpstr>
      <vt:lpstr>Open Sans Light</vt:lpstr>
      <vt:lpstr>Arial Black</vt:lpstr>
      <vt:lpstr>方正姚体</vt:lpstr>
      <vt:lpstr>ZapfHumnst Ult BT</vt:lpstr>
      <vt:lpstr>仿宋_GB2312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</cp:revision>
  <dcterms:created xsi:type="dcterms:W3CDTF">2018-04-03T12:00:00Z</dcterms:created>
  <dcterms:modified xsi:type="dcterms:W3CDTF">2018-05-19T03:50:01Z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