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7" r:id="rId5"/>
    <p:sldId id="268" r:id="rId6"/>
    <p:sldId id="264" r:id="rId7"/>
    <p:sldId id="265" r:id="rId8"/>
    <p:sldId id="260" r:id="rId9"/>
    <p:sldId id="269" r:id="rId10"/>
    <p:sldId id="270" r:id="rId11"/>
    <p:sldId id="271" r:id="rId12"/>
    <p:sldId id="272" r:id="rId13"/>
    <p:sldId id="261" r:id="rId14"/>
    <p:sldId id="273" r:id="rId15"/>
    <p:sldId id="274" r:id="rId16"/>
    <p:sldId id="275" r:id="rId17"/>
    <p:sldId id="276" r:id="rId18"/>
    <p:sldId id="262" r:id="rId19"/>
    <p:sldId id="277" r:id="rId20"/>
    <p:sldId id="278" r:id="rId21"/>
    <p:sldId id="279" r:id="rId22"/>
    <p:sldId id="280" r:id="rId23"/>
    <p:sldId id="263" r:id="rId24"/>
    <p:sldId id="285" r:id="rId25"/>
    <p:sldId id="283" r:id="rId26"/>
    <p:sldId id="284" r:id="rId27"/>
    <p:sldId id="282" r:id="rId28"/>
    <p:sldId id="287" r:id="rId29"/>
    <p:sldId id="289"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52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p:scale>
          <a:sx n="75" d="100"/>
          <a:sy n="75" d="100"/>
        </p:scale>
        <p:origin x="1872" y="86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oleObject" Target="&#24037;&#20316;&#31807;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spPr>
            <a:effectLst>
              <a:outerShdw blurRad="50800" dist="38100" dir="2700000" algn="tl" rotWithShape="0">
                <a:prstClr val="black">
                  <a:alpha val="40000"/>
                </a:prstClr>
              </a:outerShdw>
            </a:effectLst>
          </c:spPr>
          <c:dPt>
            <c:idx val="0"/>
            <c:bubble3D val="0"/>
            <c:spPr>
              <a:solidFill>
                <a:srgbClr val="C00000"/>
              </a:solidFill>
              <a:effectLst>
                <a:outerShdw blurRad="50800" dist="38100" dir="2700000" algn="tl" rotWithShape="0">
                  <a:prstClr val="black">
                    <a:alpha val="40000"/>
                  </a:prstClr>
                </a:outerShdw>
              </a:effectLst>
            </c:spPr>
            <c:extLst>
              <c:ext xmlns:c16="http://schemas.microsoft.com/office/drawing/2014/chart" uri="{C3380CC4-5D6E-409C-BE32-E72D297353CC}">
                <c16:uniqueId val="{00000001-2AC3-478F-B382-3A82072A6864}"/>
              </c:ext>
            </c:extLst>
          </c:dPt>
          <c:dPt>
            <c:idx val="1"/>
            <c:bubble3D val="0"/>
            <c:spPr>
              <a:solidFill>
                <a:schemeClr val="bg1">
                  <a:lumMod val="85000"/>
                  <a:alpha val="65000"/>
                </a:schemeClr>
              </a:solidFill>
              <a:effectLst>
                <a:outerShdw blurRad="50800" dist="38100" dir="2700000" algn="tl" rotWithShape="0">
                  <a:prstClr val="black">
                    <a:alpha val="40000"/>
                  </a:prstClr>
                </a:outerShdw>
              </a:effectLst>
            </c:spPr>
            <c:extLst>
              <c:ext xmlns:c16="http://schemas.microsoft.com/office/drawing/2014/chart" uri="{C3380CC4-5D6E-409C-BE32-E72D297353CC}">
                <c16:uniqueId val="{00000003-2AC3-478F-B382-3A82072A6864}"/>
              </c:ext>
            </c:extLst>
          </c:dPt>
          <c:val>
            <c:numRef>
              <c:f>Sheet1!$A$2:$A$3</c:f>
              <c:numCache>
                <c:formatCode>0%</c:formatCode>
                <c:ptCount val="2"/>
                <c:pt idx="0">
                  <c:v>0.35</c:v>
                </c:pt>
                <c:pt idx="1">
                  <c:v>0.65</c:v>
                </c:pt>
              </c:numCache>
            </c:numRef>
          </c:val>
          <c:extLst>
            <c:ext xmlns:c16="http://schemas.microsoft.com/office/drawing/2014/chart" uri="{C3380CC4-5D6E-409C-BE32-E72D297353CC}">
              <c16:uniqueId val="{00000004-2AC3-478F-B382-3A82072A6864}"/>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spPr>
            <a:effectLst>
              <a:outerShdw blurRad="50800" dist="38100" dir="2700000" algn="tl" rotWithShape="0">
                <a:prstClr val="black">
                  <a:alpha val="40000"/>
                </a:prstClr>
              </a:outerShdw>
            </a:effectLst>
          </c:spPr>
          <c:dPt>
            <c:idx val="0"/>
            <c:bubble3D val="0"/>
            <c:spPr>
              <a:solidFill>
                <a:srgbClr val="C00000"/>
              </a:solidFill>
              <a:effectLst>
                <a:outerShdw blurRad="50800" dist="38100" dir="2700000" algn="tl" rotWithShape="0">
                  <a:prstClr val="black">
                    <a:alpha val="40000"/>
                  </a:prstClr>
                </a:outerShdw>
              </a:effectLst>
            </c:spPr>
            <c:extLst>
              <c:ext xmlns:c16="http://schemas.microsoft.com/office/drawing/2014/chart" uri="{C3380CC4-5D6E-409C-BE32-E72D297353CC}">
                <c16:uniqueId val="{00000001-D3B8-42D0-AFD7-BA845BB83CF9}"/>
              </c:ext>
            </c:extLst>
          </c:dPt>
          <c:dPt>
            <c:idx val="1"/>
            <c:bubble3D val="0"/>
            <c:spPr>
              <a:solidFill>
                <a:schemeClr val="bg1">
                  <a:lumMod val="85000"/>
                  <a:alpha val="65000"/>
                </a:schemeClr>
              </a:solidFill>
              <a:effectLst>
                <a:outerShdw blurRad="50800" dist="38100" dir="2700000" algn="tl" rotWithShape="0">
                  <a:prstClr val="black">
                    <a:alpha val="40000"/>
                  </a:prstClr>
                </a:outerShdw>
              </a:effectLst>
            </c:spPr>
            <c:extLst>
              <c:ext xmlns:c16="http://schemas.microsoft.com/office/drawing/2014/chart" uri="{C3380CC4-5D6E-409C-BE32-E72D297353CC}">
                <c16:uniqueId val="{00000003-D3B8-42D0-AFD7-BA845BB83CF9}"/>
              </c:ext>
            </c:extLst>
          </c:dPt>
          <c:val>
            <c:numRef>
              <c:f>Sheet1!$A$2:$A$3</c:f>
              <c:numCache>
                <c:formatCode>0%</c:formatCode>
                <c:ptCount val="2"/>
                <c:pt idx="0">
                  <c:v>0.55000000000000004</c:v>
                </c:pt>
                <c:pt idx="1">
                  <c:v>0.45</c:v>
                </c:pt>
              </c:numCache>
            </c:numRef>
          </c:val>
          <c:extLst>
            <c:ext xmlns:c16="http://schemas.microsoft.com/office/drawing/2014/chart" uri="{C3380CC4-5D6E-409C-BE32-E72D297353CC}">
              <c16:uniqueId val="{00000004-D3B8-42D0-AFD7-BA845BB83CF9}"/>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rgbClr val="C00000"/>
              </a:solidFill>
            </c:spPr>
            <c:extLst>
              <c:ext xmlns:c16="http://schemas.microsoft.com/office/drawing/2014/chart" uri="{C3380CC4-5D6E-409C-BE32-E72D297353CC}">
                <c16:uniqueId val="{00000001-CF03-469E-BCCA-A391B3D7CC83}"/>
              </c:ext>
            </c:extLst>
          </c:dPt>
          <c:dPt>
            <c:idx val="1"/>
            <c:bubble3D val="0"/>
            <c:spPr>
              <a:solidFill>
                <a:schemeClr val="bg1">
                  <a:lumMod val="85000"/>
                  <a:alpha val="65000"/>
                </a:schemeClr>
              </a:solidFill>
              <a:effectLst>
                <a:outerShdw blurRad="50800" dist="38100" dir="2700000" algn="tl" rotWithShape="0">
                  <a:prstClr val="black">
                    <a:alpha val="40000"/>
                  </a:prstClr>
                </a:outerShdw>
              </a:effectLst>
            </c:spPr>
            <c:extLst>
              <c:ext xmlns:c16="http://schemas.microsoft.com/office/drawing/2014/chart" uri="{C3380CC4-5D6E-409C-BE32-E72D297353CC}">
                <c16:uniqueId val="{00000003-CF03-469E-BCCA-A391B3D7CC83}"/>
              </c:ext>
            </c:extLst>
          </c:dPt>
          <c:val>
            <c:numRef>
              <c:f>Sheet1!$A$2:$A$3</c:f>
              <c:numCache>
                <c:formatCode>0%</c:formatCode>
                <c:ptCount val="2"/>
                <c:pt idx="0">
                  <c:v>0.8</c:v>
                </c:pt>
                <c:pt idx="1">
                  <c:v>0.2</c:v>
                </c:pt>
              </c:numCache>
            </c:numRef>
          </c:val>
          <c:extLst>
            <c:ext xmlns:c16="http://schemas.microsoft.com/office/drawing/2014/chart" uri="{C3380CC4-5D6E-409C-BE32-E72D297353CC}">
              <c16:uniqueId val="{00000004-CF03-469E-BCCA-A391B3D7CC83}"/>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solidFill>
                  <a:schemeClr val="tx1">
                    <a:lumMod val="65000"/>
                    <a:lumOff val="35000"/>
                  </a:schemeClr>
                </a:solidFill>
              </a:defRPr>
            </a:pPr>
            <a:r>
              <a:rPr lang="zh-CN">
                <a:solidFill>
                  <a:schemeClr val="tx1">
                    <a:lumMod val="65000"/>
                    <a:lumOff val="35000"/>
                  </a:schemeClr>
                </a:solidFill>
              </a:rPr>
              <a:t>点击此处添加标题内容</a:t>
            </a:r>
          </a:p>
        </c:rich>
      </c:tx>
      <c:layout>
        <c:manualLayout>
          <c:xMode val="edge"/>
          <c:yMode val="edge"/>
          <c:x val="0.28995608510062898"/>
          <c:y val="5.3300719958701299E-3"/>
        </c:manualLayout>
      </c:layout>
      <c:overlay val="0"/>
      <c:spPr>
        <a:noFill/>
        <a:ln>
          <a:noFill/>
        </a:ln>
        <a:effectLst/>
      </c:spPr>
    </c:title>
    <c:autoTitleDeleted val="0"/>
    <c:plotArea>
      <c:layout>
        <c:manualLayout>
          <c:layoutTarget val="inner"/>
          <c:xMode val="edge"/>
          <c:yMode val="edge"/>
          <c:x val="0.19729892674306801"/>
          <c:y val="0.23322209356183399"/>
          <c:w val="0.68216673216828805"/>
          <c:h val="0.76677796469152104"/>
        </c:manualLayout>
      </c:layout>
      <c:doughnutChart>
        <c:varyColors val="1"/>
        <c:ser>
          <c:idx val="0"/>
          <c:order val="0"/>
          <c:spPr>
            <a:solidFill>
              <a:srgbClr val="4A9D9A"/>
            </a:solidFill>
            <a:ln>
              <a:noFill/>
            </a:ln>
          </c:spPr>
          <c:dPt>
            <c:idx val="0"/>
            <c:bubble3D val="0"/>
            <c:spPr>
              <a:solidFill>
                <a:srgbClr val="C00000">
                  <a:alpha val="40000"/>
                </a:srgbClr>
              </a:solidFill>
              <a:ln>
                <a:noFill/>
              </a:ln>
              <a:effectLst/>
            </c:spPr>
            <c:extLst>
              <c:ext xmlns:c16="http://schemas.microsoft.com/office/drawing/2014/chart" uri="{C3380CC4-5D6E-409C-BE32-E72D297353CC}">
                <c16:uniqueId val="{00000001-0D79-4788-9453-7972AAC03EA4}"/>
              </c:ext>
            </c:extLst>
          </c:dPt>
          <c:dPt>
            <c:idx val="1"/>
            <c:bubble3D val="0"/>
            <c:spPr>
              <a:solidFill>
                <a:srgbClr val="C00000">
                  <a:alpha val="20000"/>
                </a:srgbClr>
              </a:solidFill>
              <a:ln>
                <a:noFill/>
              </a:ln>
              <a:effectLst/>
            </c:spPr>
            <c:extLst>
              <c:ext xmlns:c16="http://schemas.microsoft.com/office/drawing/2014/chart" uri="{C3380CC4-5D6E-409C-BE32-E72D297353CC}">
                <c16:uniqueId val="{00000003-0D79-4788-9453-7972AAC03EA4}"/>
              </c:ext>
            </c:extLst>
          </c:dPt>
          <c:dPt>
            <c:idx val="2"/>
            <c:bubble3D val="0"/>
            <c:spPr>
              <a:solidFill>
                <a:srgbClr val="C00000">
                  <a:alpha val="80000"/>
                </a:srgbClr>
              </a:solidFill>
              <a:ln>
                <a:noFill/>
              </a:ln>
              <a:effectLst/>
            </c:spPr>
            <c:extLst>
              <c:ext xmlns:c16="http://schemas.microsoft.com/office/drawing/2014/chart" uri="{C3380CC4-5D6E-409C-BE32-E72D297353CC}">
                <c16:uniqueId val="{00000005-0D79-4788-9453-7972AAC03EA4}"/>
              </c:ext>
            </c:extLst>
          </c:dPt>
          <c:dPt>
            <c:idx val="3"/>
            <c:bubble3D val="0"/>
            <c:spPr>
              <a:solidFill>
                <a:srgbClr val="C00000">
                  <a:alpha val="60000"/>
                </a:srgbClr>
              </a:solidFill>
              <a:ln>
                <a:noFill/>
              </a:ln>
              <a:effectLst/>
            </c:spPr>
            <c:extLst>
              <c:ext xmlns:c16="http://schemas.microsoft.com/office/drawing/2014/chart" uri="{C3380CC4-5D6E-409C-BE32-E72D297353CC}">
                <c16:uniqueId val="{00000007-0D79-4788-9453-7972AAC03EA4}"/>
              </c:ext>
            </c:extLst>
          </c:dPt>
          <c:cat>
            <c:strRef>
              <c:f>Sheet1!$D$132:$D$135</c:f>
              <c:strCache>
                <c:ptCount val="4"/>
                <c:pt idx="0">
                  <c:v>北美</c:v>
                </c:pt>
                <c:pt idx="1">
                  <c:v>欧洲洲</c:v>
                </c:pt>
                <c:pt idx="2">
                  <c:v>亚太地区</c:v>
                </c:pt>
                <c:pt idx="3">
                  <c:v>其他地区</c:v>
                </c:pt>
              </c:strCache>
            </c:strRef>
          </c:cat>
          <c:val>
            <c:numRef>
              <c:f>Sheet1!$E$132:$E$135</c:f>
              <c:numCache>
                <c:formatCode>0%</c:formatCode>
                <c:ptCount val="4"/>
                <c:pt idx="0">
                  <c:v>0.13</c:v>
                </c:pt>
                <c:pt idx="1">
                  <c:v>0.18</c:v>
                </c:pt>
                <c:pt idx="2">
                  <c:v>0.51</c:v>
                </c:pt>
                <c:pt idx="3">
                  <c:v>0.18</c:v>
                </c:pt>
              </c:numCache>
            </c:numRef>
          </c:val>
          <c:extLst>
            <c:ext xmlns:c16="http://schemas.microsoft.com/office/drawing/2014/chart" uri="{C3380CC4-5D6E-409C-BE32-E72D297353CC}">
              <c16:uniqueId val="{00000008-0D79-4788-9453-7972AAC03EA4}"/>
            </c:ext>
          </c:extLst>
        </c:ser>
        <c:dLbls>
          <c:showLegendKey val="0"/>
          <c:showVal val="0"/>
          <c:showCatName val="0"/>
          <c:showSerName val="0"/>
          <c:showPercent val="0"/>
          <c:showBubbleSize val="0"/>
          <c:showLeaderLines val="1"/>
        </c:dLbls>
        <c:firstSliceAng val="159"/>
        <c:holeSize val="48"/>
      </c:doughnutChart>
      <c:spPr>
        <a:noFill/>
        <a:ln>
          <a:noFill/>
        </a:ln>
        <a:effectLst/>
      </c:spPr>
    </c:plotArea>
    <c:plotVisOnly val="1"/>
    <c:dispBlanksAs val="gap"/>
    <c:showDLblsOverMax val="0"/>
  </c:chart>
  <c:spPr>
    <a:noFill/>
    <a:ln>
      <a:noFill/>
    </a:ln>
    <a:effectLst/>
  </c:spPr>
  <c:txPr>
    <a:bodyPr/>
    <a:lstStyle/>
    <a:p>
      <a:pPr>
        <a:defRPr lang="zh-CN">
          <a:solidFill>
            <a:schemeClr val="bg1">
              <a:lumMod val="75000"/>
            </a:schemeClr>
          </a:solidFill>
          <a:latin typeface="+mn-lt"/>
          <a:ea typeface="+mn-ea"/>
          <a:cs typeface="+mn-ea"/>
          <a:sym typeface="+mn-lt"/>
        </a:defRPr>
      </a:pPr>
      <a:endParaRPr lang="zh-CN"/>
    </a:p>
  </c:txPr>
  <c:externalData r:id="rId1">
    <c:autoUpdate val="0"/>
  </c:externalData>
</c:chartSpace>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0BAF3B-8262-4B1F-A8E2-62269788E7A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430198A3-C750-4AAC-9904-5A30F79E78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1B1C978-F504-4269-BC5D-A110C4A824A6}"/>
              </a:ext>
            </a:extLst>
          </p:cNvPr>
          <p:cNvSpPr>
            <a:spLocks noGrp="1"/>
          </p:cNvSpPr>
          <p:nvPr>
            <p:ph type="dt" sz="half" idx="10"/>
          </p:nvPr>
        </p:nvSpPr>
        <p:spPr/>
        <p:txBody>
          <a:bodyPr/>
          <a:lstStyle/>
          <a:p>
            <a:fld id="{0ADF4A3E-F76B-4970-BC42-EED322DA6B62}" type="datetimeFigureOut">
              <a:rPr lang="zh-CN" altLang="en-US" smtClean="0"/>
              <a:t>2018/4/13</a:t>
            </a:fld>
            <a:endParaRPr lang="zh-CN" altLang="en-US"/>
          </a:p>
        </p:txBody>
      </p:sp>
      <p:sp>
        <p:nvSpPr>
          <p:cNvPr id="5" name="页脚占位符 4">
            <a:extLst>
              <a:ext uri="{FF2B5EF4-FFF2-40B4-BE49-F238E27FC236}">
                <a16:creationId xmlns:a16="http://schemas.microsoft.com/office/drawing/2014/main" id="{034D563E-A2FA-4615-840F-135A80A37BE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E4C322F-EF9C-4EB9-999C-FEE378E224C0}"/>
              </a:ext>
            </a:extLst>
          </p:cNvPr>
          <p:cNvSpPr>
            <a:spLocks noGrp="1"/>
          </p:cNvSpPr>
          <p:nvPr>
            <p:ph type="sldNum" sz="quarter" idx="12"/>
          </p:nvPr>
        </p:nvSpPr>
        <p:spPr/>
        <p:txBody>
          <a:bodyPr/>
          <a:lstStyle/>
          <a:p>
            <a:fld id="{8D5CD711-0575-4891-B126-DC9940AE830A}" type="slidenum">
              <a:rPr lang="zh-CN" altLang="en-US" smtClean="0"/>
              <a:t>‹#›</a:t>
            </a:fld>
            <a:endParaRPr lang="zh-CN" altLang="en-US"/>
          </a:p>
        </p:txBody>
      </p:sp>
      <p:pic>
        <p:nvPicPr>
          <p:cNvPr id="7" name="图片 6">
            <a:extLst>
              <a:ext uri="{FF2B5EF4-FFF2-40B4-BE49-F238E27FC236}">
                <a16:creationId xmlns:a16="http://schemas.microsoft.com/office/drawing/2014/main" id="{0E121BA3-FAD6-4814-802A-826B124F1A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14" y="0"/>
            <a:ext cx="12179586" cy="6859588"/>
          </a:xfrm>
          <a:prstGeom prst="rect">
            <a:avLst/>
          </a:prstGeom>
        </p:spPr>
      </p:pic>
    </p:spTree>
    <p:extLst>
      <p:ext uri="{BB962C8B-B14F-4D97-AF65-F5344CB8AC3E}">
        <p14:creationId xmlns:p14="http://schemas.microsoft.com/office/powerpoint/2010/main" val="2252902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88C990-C533-43DE-A7CD-54B2D673DBE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3C9807C-C0B7-4852-8BFD-5CA51E9CF4DF}"/>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3C1BF5C-F2E9-45F0-B7CD-A39ED575B6B6}"/>
              </a:ext>
            </a:extLst>
          </p:cNvPr>
          <p:cNvSpPr>
            <a:spLocks noGrp="1"/>
          </p:cNvSpPr>
          <p:nvPr>
            <p:ph type="dt" sz="half" idx="10"/>
          </p:nvPr>
        </p:nvSpPr>
        <p:spPr/>
        <p:txBody>
          <a:bodyPr/>
          <a:lstStyle/>
          <a:p>
            <a:fld id="{0ADF4A3E-F76B-4970-BC42-EED322DA6B62}" type="datetimeFigureOut">
              <a:rPr lang="zh-CN" altLang="en-US" smtClean="0"/>
              <a:t>2018/4/13</a:t>
            </a:fld>
            <a:endParaRPr lang="zh-CN" altLang="en-US"/>
          </a:p>
        </p:txBody>
      </p:sp>
      <p:sp>
        <p:nvSpPr>
          <p:cNvPr id="5" name="页脚占位符 4">
            <a:extLst>
              <a:ext uri="{FF2B5EF4-FFF2-40B4-BE49-F238E27FC236}">
                <a16:creationId xmlns:a16="http://schemas.microsoft.com/office/drawing/2014/main" id="{B27E1FE4-4D72-4E97-986B-C913E0D230D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07AEE6E-0B1C-4B8F-8686-BF81FA775BA1}"/>
              </a:ext>
            </a:extLst>
          </p:cNvPr>
          <p:cNvSpPr>
            <a:spLocks noGrp="1"/>
          </p:cNvSpPr>
          <p:nvPr>
            <p:ph type="sldNum" sz="quarter" idx="12"/>
          </p:nvPr>
        </p:nvSpPr>
        <p:spPr/>
        <p:txBody>
          <a:bodyPr/>
          <a:lstStyle/>
          <a:p>
            <a:fld id="{8D5CD711-0575-4891-B126-DC9940AE830A}" type="slidenum">
              <a:rPr lang="zh-CN" altLang="en-US" smtClean="0"/>
              <a:t>‹#›</a:t>
            </a:fld>
            <a:endParaRPr lang="zh-CN" altLang="en-US"/>
          </a:p>
        </p:txBody>
      </p:sp>
    </p:spTree>
    <p:extLst>
      <p:ext uri="{BB962C8B-B14F-4D97-AF65-F5344CB8AC3E}">
        <p14:creationId xmlns:p14="http://schemas.microsoft.com/office/powerpoint/2010/main" val="3812571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88BED8-0993-46E1-BF83-05E7CA8BF3E2}"/>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FA0FC2A-F5B6-45DD-84FE-95B415DCB4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1CCB7F7B-ACE7-4FFB-9D7C-5A997B6F665E}"/>
              </a:ext>
            </a:extLst>
          </p:cNvPr>
          <p:cNvSpPr>
            <a:spLocks noGrp="1"/>
          </p:cNvSpPr>
          <p:nvPr>
            <p:ph type="dt" sz="half" idx="10"/>
          </p:nvPr>
        </p:nvSpPr>
        <p:spPr/>
        <p:txBody>
          <a:bodyPr/>
          <a:lstStyle/>
          <a:p>
            <a:fld id="{0ADF4A3E-F76B-4970-BC42-EED322DA6B62}" type="datetimeFigureOut">
              <a:rPr lang="zh-CN" altLang="en-US" smtClean="0"/>
              <a:t>2018/4/13</a:t>
            </a:fld>
            <a:endParaRPr lang="zh-CN" altLang="en-US"/>
          </a:p>
        </p:txBody>
      </p:sp>
      <p:sp>
        <p:nvSpPr>
          <p:cNvPr id="5" name="页脚占位符 4">
            <a:extLst>
              <a:ext uri="{FF2B5EF4-FFF2-40B4-BE49-F238E27FC236}">
                <a16:creationId xmlns:a16="http://schemas.microsoft.com/office/drawing/2014/main" id="{3AC7F001-76E7-46D4-A28A-28CC5FCA2A0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B42539F-6F11-43EC-BF06-68CACD880886}"/>
              </a:ext>
            </a:extLst>
          </p:cNvPr>
          <p:cNvSpPr>
            <a:spLocks noGrp="1"/>
          </p:cNvSpPr>
          <p:nvPr>
            <p:ph type="sldNum" sz="quarter" idx="12"/>
          </p:nvPr>
        </p:nvSpPr>
        <p:spPr/>
        <p:txBody>
          <a:bodyPr/>
          <a:lstStyle/>
          <a:p>
            <a:fld id="{8D5CD711-0575-4891-B126-DC9940AE830A}" type="slidenum">
              <a:rPr lang="zh-CN" altLang="en-US" smtClean="0"/>
              <a:t>‹#›</a:t>
            </a:fld>
            <a:endParaRPr lang="zh-CN" altLang="en-US"/>
          </a:p>
        </p:txBody>
      </p:sp>
    </p:spTree>
    <p:extLst>
      <p:ext uri="{BB962C8B-B14F-4D97-AF65-F5344CB8AC3E}">
        <p14:creationId xmlns:p14="http://schemas.microsoft.com/office/powerpoint/2010/main" val="3418013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2F2EB-CD78-44A3-A38C-9B0BA40B20E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458188E-26A1-4FC6-9C56-F2D73EE55F35}"/>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B84737F2-45BC-4621-B00E-D8D16B18480C}"/>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2E8993D3-5D1F-4CE8-97A6-88551751BA03}"/>
              </a:ext>
            </a:extLst>
          </p:cNvPr>
          <p:cNvSpPr>
            <a:spLocks noGrp="1"/>
          </p:cNvSpPr>
          <p:nvPr>
            <p:ph type="dt" sz="half" idx="10"/>
          </p:nvPr>
        </p:nvSpPr>
        <p:spPr/>
        <p:txBody>
          <a:bodyPr/>
          <a:lstStyle/>
          <a:p>
            <a:fld id="{0ADF4A3E-F76B-4970-BC42-EED322DA6B62}" type="datetimeFigureOut">
              <a:rPr lang="zh-CN" altLang="en-US" smtClean="0"/>
              <a:t>2018/4/13</a:t>
            </a:fld>
            <a:endParaRPr lang="zh-CN" altLang="en-US"/>
          </a:p>
        </p:txBody>
      </p:sp>
      <p:sp>
        <p:nvSpPr>
          <p:cNvPr id="6" name="页脚占位符 5">
            <a:extLst>
              <a:ext uri="{FF2B5EF4-FFF2-40B4-BE49-F238E27FC236}">
                <a16:creationId xmlns:a16="http://schemas.microsoft.com/office/drawing/2014/main" id="{DD7F6521-91B6-48DD-925E-EA94C1A5E42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824D4E0-C00F-4EF1-B790-3B265F4117EF}"/>
              </a:ext>
            </a:extLst>
          </p:cNvPr>
          <p:cNvSpPr>
            <a:spLocks noGrp="1"/>
          </p:cNvSpPr>
          <p:nvPr>
            <p:ph type="sldNum" sz="quarter" idx="12"/>
          </p:nvPr>
        </p:nvSpPr>
        <p:spPr/>
        <p:txBody>
          <a:bodyPr/>
          <a:lstStyle/>
          <a:p>
            <a:fld id="{8D5CD711-0575-4891-B126-DC9940AE830A}" type="slidenum">
              <a:rPr lang="zh-CN" altLang="en-US" smtClean="0"/>
              <a:t>‹#›</a:t>
            </a:fld>
            <a:endParaRPr lang="zh-CN" altLang="en-US"/>
          </a:p>
        </p:txBody>
      </p:sp>
    </p:spTree>
    <p:extLst>
      <p:ext uri="{BB962C8B-B14F-4D97-AF65-F5344CB8AC3E}">
        <p14:creationId xmlns:p14="http://schemas.microsoft.com/office/powerpoint/2010/main" val="349016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864FB6-BFAD-42F4-8381-308F743D1CD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9DD2983-3A93-4E7E-9A0A-7099AC5BC9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F31772FE-E6E7-441B-90FB-9C4C0903EDB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E8743F74-F6F4-4EA6-9E9B-A19CED9C7E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32A99360-2A90-49F1-A01E-7574E995CB48}"/>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1A6ADED5-3C6F-42F0-80B8-C6EE4CAB0185}"/>
              </a:ext>
            </a:extLst>
          </p:cNvPr>
          <p:cNvSpPr>
            <a:spLocks noGrp="1"/>
          </p:cNvSpPr>
          <p:nvPr>
            <p:ph type="dt" sz="half" idx="10"/>
          </p:nvPr>
        </p:nvSpPr>
        <p:spPr/>
        <p:txBody>
          <a:bodyPr/>
          <a:lstStyle/>
          <a:p>
            <a:fld id="{0ADF4A3E-F76B-4970-BC42-EED322DA6B62}" type="datetimeFigureOut">
              <a:rPr lang="zh-CN" altLang="en-US" smtClean="0"/>
              <a:t>2018/4/13</a:t>
            </a:fld>
            <a:endParaRPr lang="zh-CN" altLang="en-US"/>
          </a:p>
        </p:txBody>
      </p:sp>
      <p:sp>
        <p:nvSpPr>
          <p:cNvPr id="8" name="页脚占位符 7">
            <a:extLst>
              <a:ext uri="{FF2B5EF4-FFF2-40B4-BE49-F238E27FC236}">
                <a16:creationId xmlns:a16="http://schemas.microsoft.com/office/drawing/2014/main" id="{2924D4ED-16D1-414B-8743-14EB3FA4F32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3AEAD65-C811-4300-B94D-EED79ACECE9E}"/>
              </a:ext>
            </a:extLst>
          </p:cNvPr>
          <p:cNvSpPr>
            <a:spLocks noGrp="1"/>
          </p:cNvSpPr>
          <p:nvPr>
            <p:ph type="sldNum" sz="quarter" idx="12"/>
          </p:nvPr>
        </p:nvSpPr>
        <p:spPr/>
        <p:txBody>
          <a:bodyPr/>
          <a:lstStyle/>
          <a:p>
            <a:fld id="{8D5CD711-0575-4891-B126-DC9940AE830A}" type="slidenum">
              <a:rPr lang="zh-CN" altLang="en-US" smtClean="0"/>
              <a:t>‹#›</a:t>
            </a:fld>
            <a:endParaRPr lang="zh-CN" altLang="en-US"/>
          </a:p>
        </p:txBody>
      </p:sp>
    </p:spTree>
    <p:extLst>
      <p:ext uri="{BB962C8B-B14F-4D97-AF65-F5344CB8AC3E}">
        <p14:creationId xmlns:p14="http://schemas.microsoft.com/office/powerpoint/2010/main" val="37638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189C46-50BB-4717-899E-298A8538AD78}"/>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B42FDAE-B558-4843-90AA-43EC8E47A19A}"/>
              </a:ext>
            </a:extLst>
          </p:cNvPr>
          <p:cNvSpPr>
            <a:spLocks noGrp="1"/>
          </p:cNvSpPr>
          <p:nvPr>
            <p:ph type="dt" sz="half" idx="10"/>
          </p:nvPr>
        </p:nvSpPr>
        <p:spPr/>
        <p:txBody>
          <a:bodyPr/>
          <a:lstStyle/>
          <a:p>
            <a:fld id="{0ADF4A3E-F76B-4970-BC42-EED322DA6B62}" type="datetimeFigureOut">
              <a:rPr lang="zh-CN" altLang="en-US" smtClean="0"/>
              <a:t>2018/4/13</a:t>
            </a:fld>
            <a:endParaRPr lang="zh-CN" altLang="en-US"/>
          </a:p>
        </p:txBody>
      </p:sp>
      <p:sp>
        <p:nvSpPr>
          <p:cNvPr id="4" name="页脚占位符 3">
            <a:extLst>
              <a:ext uri="{FF2B5EF4-FFF2-40B4-BE49-F238E27FC236}">
                <a16:creationId xmlns:a16="http://schemas.microsoft.com/office/drawing/2014/main" id="{24E439B5-19AF-4BF6-8E38-1FBDE86C7B8D}"/>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6E0B5E5F-3DFD-428E-A538-854937E86710}"/>
              </a:ext>
            </a:extLst>
          </p:cNvPr>
          <p:cNvSpPr>
            <a:spLocks noGrp="1"/>
          </p:cNvSpPr>
          <p:nvPr>
            <p:ph type="sldNum" sz="quarter" idx="12"/>
          </p:nvPr>
        </p:nvSpPr>
        <p:spPr/>
        <p:txBody>
          <a:bodyPr/>
          <a:lstStyle/>
          <a:p>
            <a:fld id="{8D5CD711-0575-4891-B126-DC9940AE830A}" type="slidenum">
              <a:rPr lang="zh-CN" altLang="en-US" smtClean="0"/>
              <a:t>‹#›</a:t>
            </a:fld>
            <a:endParaRPr lang="zh-CN" altLang="en-US"/>
          </a:p>
        </p:txBody>
      </p:sp>
    </p:spTree>
    <p:extLst>
      <p:ext uri="{BB962C8B-B14F-4D97-AF65-F5344CB8AC3E}">
        <p14:creationId xmlns:p14="http://schemas.microsoft.com/office/powerpoint/2010/main" val="1905309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FB029FE-6BB5-4EFB-BA3A-247FDAEFBBB5}"/>
              </a:ext>
            </a:extLst>
          </p:cNvPr>
          <p:cNvSpPr>
            <a:spLocks noGrp="1"/>
          </p:cNvSpPr>
          <p:nvPr>
            <p:ph type="dt" sz="half" idx="10"/>
          </p:nvPr>
        </p:nvSpPr>
        <p:spPr/>
        <p:txBody>
          <a:bodyPr/>
          <a:lstStyle/>
          <a:p>
            <a:fld id="{0ADF4A3E-F76B-4970-BC42-EED322DA6B62}" type="datetimeFigureOut">
              <a:rPr lang="zh-CN" altLang="en-US" smtClean="0"/>
              <a:t>2018/4/13</a:t>
            </a:fld>
            <a:endParaRPr lang="zh-CN" altLang="en-US"/>
          </a:p>
        </p:txBody>
      </p:sp>
      <p:sp>
        <p:nvSpPr>
          <p:cNvPr id="3" name="页脚占位符 2">
            <a:extLst>
              <a:ext uri="{FF2B5EF4-FFF2-40B4-BE49-F238E27FC236}">
                <a16:creationId xmlns:a16="http://schemas.microsoft.com/office/drawing/2014/main" id="{361C1266-5A45-439E-9227-B8F31F7EFD3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BCC3729-0DEF-44F0-8185-E82CF4BB8E90}"/>
              </a:ext>
            </a:extLst>
          </p:cNvPr>
          <p:cNvSpPr>
            <a:spLocks noGrp="1"/>
          </p:cNvSpPr>
          <p:nvPr>
            <p:ph type="sldNum" sz="quarter" idx="12"/>
          </p:nvPr>
        </p:nvSpPr>
        <p:spPr/>
        <p:txBody>
          <a:bodyPr/>
          <a:lstStyle/>
          <a:p>
            <a:fld id="{8D5CD711-0575-4891-B126-DC9940AE830A}" type="slidenum">
              <a:rPr lang="zh-CN" altLang="en-US" smtClean="0"/>
              <a:t>‹#›</a:t>
            </a:fld>
            <a:endParaRPr lang="zh-CN" altLang="en-US"/>
          </a:p>
        </p:txBody>
      </p:sp>
    </p:spTree>
    <p:extLst>
      <p:ext uri="{BB962C8B-B14F-4D97-AF65-F5344CB8AC3E}">
        <p14:creationId xmlns:p14="http://schemas.microsoft.com/office/powerpoint/2010/main" val="1386440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EFFFB4-B27E-412A-93BE-952C25867AB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1D4AEF3-0771-455A-B0F6-33AF04A670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692F70B8-0AA9-424F-BB22-DEE7209F2F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1501850A-C7D1-4D88-8B33-56110CE6EB13}"/>
              </a:ext>
            </a:extLst>
          </p:cNvPr>
          <p:cNvSpPr>
            <a:spLocks noGrp="1"/>
          </p:cNvSpPr>
          <p:nvPr>
            <p:ph type="dt" sz="half" idx="10"/>
          </p:nvPr>
        </p:nvSpPr>
        <p:spPr/>
        <p:txBody>
          <a:bodyPr/>
          <a:lstStyle/>
          <a:p>
            <a:fld id="{0ADF4A3E-F76B-4970-BC42-EED322DA6B62}" type="datetimeFigureOut">
              <a:rPr lang="zh-CN" altLang="en-US" smtClean="0"/>
              <a:t>2018/4/13</a:t>
            </a:fld>
            <a:endParaRPr lang="zh-CN" altLang="en-US"/>
          </a:p>
        </p:txBody>
      </p:sp>
      <p:sp>
        <p:nvSpPr>
          <p:cNvPr id="6" name="页脚占位符 5">
            <a:extLst>
              <a:ext uri="{FF2B5EF4-FFF2-40B4-BE49-F238E27FC236}">
                <a16:creationId xmlns:a16="http://schemas.microsoft.com/office/drawing/2014/main" id="{07C968BA-E44A-4104-B337-8E4ED5310B8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73F96B8-E316-4EEA-ADF7-693B7E055159}"/>
              </a:ext>
            </a:extLst>
          </p:cNvPr>
          <p:cNvSpPr>
            <a:spLocks noGrp="1"/>
          </p:cNvSpPr>
          <p:nvPr>
            <p:ph type="sldNum" sz="quarter" idx="12"/>
          </p:nvPr>
        </p:nvSpPr>
        <p:spPr/>
        <p:txBody>
          <a:bodyPr/>
          <a:lstStyle/>
          <a:p>
            <a:fld id="{8D5CD711-0575-4891-B126-DC9940AE830A}" type="slidenum">
              <a:rPr lang="zh-CN" altLang="en-US" smtClean="0"/>
              <a:t>‹#›</a:t>
            </a:fld>
            <a:endParaRPr lang="zh-CN" altLang="en-US"/>
          </a:p>
        </p:txBody>
      </p:sp>
    </p:spTree>
    <p:extLst>
      <p:ext uri="{BB962C8B-B14F-4D97-AF65-F5344CB8AC3E}">
        <p14:creationId xmlns:p14="http://schemas.microsoft.com/office/powerpoint/2010/main" val="1339448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0AE9C-87A6-4987-84EB-F916B274C51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019038A-EE61-40D5-B0AA-2771B4020F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DC7309F-663D-4796-B7B1-0BB2DA8B06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BE8895D4-B9B2-47CC-BFEF-FB7D18E1D35D}"/>
              </a:ext>
            </a:extLst>
          </p:cNvPr>
          <p:cNvSpPr>
            <a:spLocks noGrp="1"/>
          </p:cNvSpPr>
          <p:nvPr>
            <p:ph type="dt" sz="half" idx="10"/>
          </p:nvPr>
        </p:nvSpPr>
        <p:spPr/>
        <p:txBody>
          <a:bodyPr/>
          <a:lstStyle/>
          <a:p>
            <a:fld id="{0ADF4A3E-F76B-4970-BC42-EED322DA6B62}" type="datetimeFigureOut">
              <a:rPr lang="zh-CN" altLang="en-US" smtClean="0"/>
              <a:t>2018/4/13</a:t>
            </a:fld>
            <a:endParaRPr lang="zh-CN" altLang="en-US"/>
          </a:p>
        </p:txBody>
      </p:sp>
      <p:sp>
        <p:nvSpPr>
          <p:cNvPr id="6" name="页脚占位符 5">
            <a:extLst>
              <a:ext uri="{FF2B5EF4-FFF2-40B4-BE49-F238E27FC236}">
                <a16:creationId xmlns:a16="http://schemas.microsoft.com/office/drawing/2014/main" id="{FEB2FEE6-AA18-4461-B7ED-BC076F3EEF2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9BB448F-CDE8-452E-BB50-EF23E6113806}"/>
              </a:ext>
            </a:extLst>
          </p:cNvPr>
          <p:cNvSpPr>
            <a:spLocks noGrp="1"/>
          </p:cNvSpPr>
          <p:nvPr>
            <p:ph type="sldNum" sz="quarter" idx="12"/>
          </p:nvPr>
        </p:nvSpPr>
        <p:spPr/>
        <p:txBody>
          <a:bodyPr/>
          <a:lstStyle/>
          <a:p>
            <a:fld id="{8D5CD711-0575-4891-B126-DC9940AE830A}" type="slidenum">
              <a:rPr lang="zh-CN" altLang="en-US" smtClean="0"/>
              <a:t>‹#›</a:t>
            </a:fld>
            <a:endParaRPr lang="zh-CN" altLang="en-US"/>
          </a:p>
        </p:txBody>
      </p:sp>
    </p:spTree>
    <p:extLst>
      <p:ext uri="{BB962C8B-B14F-4D97-AF65-F5344CB8AC3E}">
        <p14:creationId xmlns:p14="http://schemas.microsoft.com/office/powerpoint/2010/main" val="1128823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2FAB57-35E9-4C9C-8809-817F641919A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43D6F36-3329-4B4A-8ED5-BE20426C6AD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894B152-93D8-4798-B22F-7DD26A6774DC}"/>
              </a:ext>
            </a:extLst>
          </p:cNvPr>
          <p:cNvSpPr>
            <a:spLocks noGrp="1"/>
          </p:cNvSpPr>
          <p:nvPr>
            <p:ph type="dt" sz="half" idx="10"/>
          </p:nvPr>
        </p:nvSpPr>
        <p:spPr/>
        <p:txBody>
          <a:bodyPr/>
          <a:lstStyle/>
          <a:p>
            <a:fld id="{0ADF4A3E-F76B-4970-BC42-EED322DA6B62}" type="datetimeFigureOut">
              <a:rPr lang="zh-CN" altLang="en-US" smtClean="0"/>
              <a:t>2018/4/13</a:t>
            </a:fld>
            <a:endParaRPr lang="zh-CN" altLang="en-US"/>
          </a:p>
        </p:txBody>
      </p:sp>
      <p:sp>
        <p:nvSpPr>
          <p:cNvPr id="5" name="页脚占位符 4">
            <a:extLst>
              <a:ext uri="{FF2B5EF4-FFF2-40B4-BE49-F238E27FC236}">
                <a16:creationId xmlns:a16="http://schemas.microsoft.com/office/drawing/2014/main" id="{D63F9499-AB5F-49CC-AFDA-268D60F97C5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CE2B64A-8A15-40E4-BA44-83853039B142}"/>
              </a:ext>
            </a:extLst>
          </p:cNvPr>
          <p:cNvSpPr>
            <a:spLocks noGrp="1"/>
          </p:cNvSpPr>
          <p:nvPr>
            <p:ph type="sldNum" sz="quarter" idx="12"/>
          </p:nvPr>
        </p:nvSpPr>
        <p:spPr/>
        <p:txBody>
          <a:bodyPr/>
          <a:lstStyle/>
          <a:p>
            <a:fld id="{8D5CD711-0575-4891-B126-DC9940AE830A}" type="slidenum">
              <a:rPr lang="zh-CN" altLang="en-US" smtClean="0"/>
              <a:t>‹#›</a:t>
            </a:fld>
            <a:endParaRPr lang="zh-CN" altLang="en-US"/>
          </a:p>
        </p:txBody>
      </p:sp>
    </p:spTree>
    <p:extLst>
      <p:ext uri="{BB962C8B-B14F-4D97-AF65-F5344CB8AC3E}">
        <p14:creationId xmlns:p14="http://schemas.microsoft.com/office/powerpoint/2010/main" val="1409821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8EBAF71-82D5-453D-957D-3566668D8F8D}"/>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8447EF6-3547-4D7E-A33B-2E7016D789C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9FC5D64-0176-49C3-A327-8D4C45954516}"/>
              </a:ext>
            </a:extLst>
          </p:cNvPr>
          <p:cNvSpPr>
            <a:spLocks noGrp="1"/>
          </p:cNvSpPr>
          <p:nvPr>
            <p:ph type="dt" sz="half" idx="10"/>
          </p:nvPr>
        </p:nvSpPr>
        <p:spPr/>
        <p:txBody>
          <a:bodyPr/>
          <a:lstStyle/>
          <a:p>
            <a:fld id="{0ADF4A3E-F76B-4970-BC42-EED322DA6B62}" type="datetimeFigureOut">
              <a:rPr lang="zh-CN" altLang="en-US" smtClean="0"/>
              <a:t>2018/4/13</a:t>
            </a:fld>
            <a:endParaRPr lang="zh-CN" altLang="en-US"/>
          </a:p>
        </p:txBody>
      </p:sp>
      <p:sp>
        <p:nvSpPr>
          <p:cNvPr id="5" name="页脚占位符 4">
            <a:extLst>
              <a:ext uri="{FF2B5EF4-FFF2-40B4-BE49-F238E27FC236}">
                <a16:creationId xmlns:a16="http://schemas.microsoft.com/office/drawing/2014/main" id="{2B070E27-E095-48D3-88AA-6553F4D008C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9B2E2E-183E-46D1-838B-C23D51813150}"/>
              </a:ext>
            </a:extLst>
          </p:cNvPr>
          <p:cNvSpPr>
            <a:spLocks noGrp="1"/>
          </p:cNvSpPr>
          <p:nvPr>
            <p:ph type="sldNum" sz="quarter" idx="12"/>
          </p:nvPr>
        </p:nvSpPr>
        <p:spPr/>
        <p:txBody>
          <a:bodyPr/>
          <a:lstStyle/>
          <a:p>
            <a:fld id="{8D5CD711-0575-4891-B126-DC9940AE830A}" type="slidenum">
              <a:rPr lang="zh-CN" altLang="en-US" smtClean="0"/>
              <a:t>‹#›</a:t>
            </a:fld>
            <a:endParaRPr lang="zh-CN" altLang="en-US"/>
          </a:p>
        </p:txBody>
      </p:sp>
    </p:spTree>
    <p:extLst>
      <p:ext uri="{BB962C8B-B14F-4D97-AF65-F5344CB8AC3E}">
        <p14:creationId xmlns:p14="http://schemas.microsoft.com/office/powerpoint/2010/main" val="3279030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5D3E5775-9149-4BCE-B80E-381F62B243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69E10A88-6958-405D-A3F7-E6C8E67F8B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A8C8B4D-B8C7-42D6-A461-8351EEA6A2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4A3E-F76B-4970-BC42-EED322DA6B62}" type="datetimeFigureOut">
              <a:rPr lang="zh-CN" altLang="en-US" smtClean="0"/>
              <a:t>2018/4/13</a:t>
            </a:fld>
            <a:endParaRPr lang="zh-CN" altLang="en-US"/>
          </a:p>
        </p:txBody>
      </p:sp>
      <p:sp>
        <p:nvSpPr>
          <p:cNvPr id="5" name="页脚占位符 4">
            <a:extLst>
              <a:ext uri="{FF2B5EF4-FFF2-40B4-BE49-F238E27FC236}">
                <a16:creationId xmlns:a16="http://schemas.microsoft.com/office/drawing/2014/main" id="{20C9B145-3B31-4E58-A89C-5C353DA821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3C2315A-1C78-4A6A-B62A-0F511B0242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5CD711-0575-4891-B126-DC9940AE830A}" type="slidenum">
              <a:rPr lang="zh-CN" altLang="en-US" smtClean="0"/>
              <a:t>‹#›</a:t>
            </a:fld>
            <a:endParaRPr lang="zh-CN" altLang="en-US"/>
          </a:p>
        </p:txBody>
      </p:sp>
    </p:spTree>
    <p:extLst>
      <p:ext uri="{BB962C8B-B14F-4D97-AF65-F5344CB8AC3E}">
        <p14:creationId xmlns:p14="http://schemas.microsoft.com/office/powerpoint/2010/main" val="3329621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hdphoto" Target="../media/hdphoto4.wdp"/><Relationship Id="rId5" Type="http://schemas.microsoft.com/office/2007/relationships/hdphoto" Target="../media/hdphoto2.wdp"/><Relationship Id="rId10" Type="http://schemas.openxmlformats.org/officeDocument/2006/relationships/image" Target="../media/image7.png"/><Relationship Id="rId4" Type="http://schemas.openxmlformats.org/officeDocument/2006/relationships/image" Target="../media/image3.png"/><Relationship Id="rId9" Type="http://schemas.microsoft.com/office/2007/relationships/hdphoto" Target="../media/hdphoto3.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0.png"/><Relationship Id="rId5" Type="http://schemas.microsoft.com/office/2007/relationships/hdphoto" Target="../media/hdphoto6.wdp"/><Relationship Id="rId4" Type="http://schemas.openxmlformats.org/officeDocument/2006/relationships/image" Target="../media/image9.png"/><Relationship Id="rId9" Type="http://schemas.microsoft.com/office/2007/relationships/hdphoto" Target="../media/hdphoto8.wdp"/></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FBF66034-7E4A-4680-A60A-ADA556A81346}"/>
              </a:ext>
            </a:extLst>
          </p:cNvPr>
          <p:cNvSpPr txBox="1"/>
          <p:nvPr/>
        </p:nvSpPr>
        <p:spPr>
          <a:xfrm>
            <a:off x="3928586" y="2660305"/>
            <a:ext cx="6943647" cy="830997"/>
          </a:xfrm>
          <a:prstGeom prst="rect">
            <a:avLst/>
          </a:prstGeom>
          <a:noFill/>
          <a:effectLst>
            <a:outerShdw blurRad="304800" dist="228600" dir="2700000" algn="tl" rotWithShape="0">
              <a:prstClr val="black">
                <a:alpha val="40000"/>
              </a:prstClr>
            </a:outerShdw>
          </a:effectLst>
        </p:spPr>
        <p:txBody>
          <a:bodyPr wrap="square" rtlCol="0">
            <a:spAutoFit/>
          </a:bodyPr>
          <a:lstStyle/>
          <a:p>
            <a:pPr algn="dist"/>
            <a:r>
              <a:rPr lang="zh-CN" altLang="en-US" sz="4800" b="1" dirty="0">
                <a:solidFill>
                  <a:srgbClr val="C00000"/>
                </a:solidFill>
                <a:cs typeface="+mn-ea"/>
                <a:sym typeface="+mn-lt"/>
              </a:rPr>
              <a:t>年中工作总结</a:t>
            </a:r>
            <a:r>
              <a:rPr lang="en-US" altLang="zh-CN" sz="4800" b="1" dirty="0">
                <a:solidFill>
                  <a:srgbClr val="C00000"/>
                </a:solidFill>
                <a:cs typeface="+mn-ea"/>
                <a:sym typeface="+mn-lt"/>
              </a:rPr>
              <a:t>PPT</a:t>
            </a:r>
            <a:r>
              <a:rPr lang="zh-CN" altLang="en-US" sz="4800" b="1" dirty="0">
                <a:solidFill>
                  <a:srgbClr val="C00000"/>
                </a:solidFill>
                <a:cs typeface="+mn-ea"/>
                <a:sym typeface="+mn-lt"/>
              </a:rPr>
              <a:t>模板</a:t>
            </a:r>
          </a:p>
        </p:txBody>
      </p:sp>
      <p:grpSp>
        <p:nvGrpSpPr>
          <p:cNvPr id="14" name="组合 13">
            <a:extLst>
              <a:ext uri="{FF2B5EF4-FFF2-40B4-BE49-F238E27FC236}">
                <a16:creationId xmlns:a16="http://schemas.microsoft.com/office/drawing/2014/main" id="{D4839E90-210A-4509-A7DD-89C5ABA7B5AA}"/>
              </a:ext>
            </a:extLst>
          </p:cNvPr>
          <p:cNvGrpSpPr/>
          <p:nvPr/>
        </p:nvGrpSpPr>
        <p:grpSpPr>
          <a:xfrm rot="7679113">
            <a:off x="1648988" y="2169886"/>
            <a:ext cx="1674525" cy="1674525"/>
            <a:chOff x="1396716" y="1799736"/>
            <a:chExt cx="1050427" cy="1050427"/>
          </a:xfrm>
          <a:effectLst>
            <a:outerShdw blurRad="431800" dist="254000" dir="8700000" algn="tl" rotWithShape="0">
              <a:prstClr val="black">
                <a:alpha val="40000"/>
              </a:prstClr>
            </a:outerShdw>
          </a:effectLst>
        </p:grpSpPr>
        <p:sp>
          <p:nvSpPr>
            <p:cNvPr id="7" name="椭圆 6">
              <a:extLst>
                <a:ext uri="{FF2B5EF4-FFF2-40B4-BE49-F238E27FC236}">
                  <a16:creationId xmlns:a16="http://schemas.microsoft.com/office/drawing/2014/main" id="{F5952EBB-63D5-4D22-947D-8D30ACB4B6B4}"/>
                </a:ext>
              </a:extLst>
            </p:cNvPr>
            <p:cNvSpPr/>
            <p:nvPr/>
          </p:nvSpPr>
          <p:spPr>
            <a:xfrm>
              <a:off x="1598080" y="2001100"/>
              <a:ext cx="647701" cy="6477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Arc 39">
              <a:extLst>
                <a:ext uri="{FF2B5EF4-FFF2-40B4-BE49-F238E27FC236}">
                  <a16:creationId xmlns:a16="http://schemas.microsoft.com/office/drawing/2014/main" id="{A9805BFA-9B9D-44E3-9425-366139E83104}"/>
                </a:ext>
              </a:extLst>
            </p:cNvPr>
            <p:cNvSpPr/>
            <p:nvPr/>
          </p:nvSpPr>
          <p:spPr>
            <a:xfrm>
              <a:off x="1396716" y="1799736"/>
              <a:ext cx="1050427" cy="1050427"/>
            </a:xfrm>
            <a:prstGeom prst="arc">
              <a:avLst>
                <a:gd name="adj1" fmla="val 16200000"/>
                <a:gd name="adj2" fmla="val 12254893"/>
              </a:avLst>
            </a:prstGeom>
            <a:noFill/>
            <a:ln w="1905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cs typeface="+mn-ea"/>
                <a:sym typeface="+mn-lt"/>
              </a:endParaRPr>
            </a:p>
          </p:txBody>
        </p:sp>
      </p:grpSp>
      <p:grpSp>
        <p:nvGrpSpPr>
          <p:cNvPr id="20" name="组合 19">
            <a:extLst>
              <a:ext uri="{FF2B5EF4-FFF2-40B4-BE49-F238E27FC236}">
                <a16:creationId xmlns:a16="http://schemas.microsoft.com/office/drawing/2014/main" id="{B0AED019-DA8D-467F-A122-F5B2096538AE}"/>
              </a:ext>
            </a:extLst>
          </p:cNvPr>
          <p:cNvGrpSpPr/>
          <p:nvPr/>
        </p:nvGrpSpPr>
        <p:grpSpPr>
          <a:xfrm>
            <a:off x="3937307" y="2419818"/>
            <a:ext cx="6943647" cy="1311971"/>
            <a:chOff x="3998380" y="2476968"/>
            <a:chExt cx="6175999" cy="1311971"/>
          </a:xfrm>
          <a:effectLst>
            <a:outerShdw blurRad="431800" dist="254000" dir="2700000" algn="tl" rotWithShape="0">
              <a:prstClr val="black">
                <a:alpha val="40000"/>
              </a:prstClr>
            </a:outerShdw>
          </a:effectLst>
        </p:grpSpPr>
        <p:cxnSp>
          <p:nvCxnSpPr>
            <p:cNvPr id="18" name="直接连接符 17">
              <a:extLst>
                <a:ext uri="{FF2B5EF4-FFF2-40B4-BE49-F238E27FC236}">
                  <a16:creationId xmlns:a16="http://schemas.microsoft.com/office/drawing/2014/main" id="{F38E1DC9-F93E-4608-B7E5-625DAD0297D3}"/>
                </a:ext>
              </a:extLst>
            </p:cNvPr>
            <p:cNvCxnSpPr/>
            <p:nvPr/>
          </p:nvCxnSpPr>
          <p:spPr>
            <a:xfrm>
              <a:off x="4006534" y="2476968"/>
              <a:ext cx="6167845" cy="0"/>
            </a:xfrm>
            <a:prstGeom prst="line">
              <a:avLst/>
            </a:prstGeom>
            <a:noFill/>
            <a:ln w="57150">
              <a:solidFill>
                <a:srgbClr val="C00000"/>
              </a:solid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cxnSp>
        <p:cxnSp>
          <p:nvCxnSpPr>
            <p:cNvPr id="19" name="直接连接符 18">
              <a:extLst>
                <a:ext uri="{FF2B5EF4-FFF2-40B4-BE49-F238E27FC236}">
                  <a16:creationId xmlns:a16="http://schemas.microsoft.com/office/drawing/2014/main" id="{965475A3-15F5-42A8-8738-5D309905E62F}"/>
                </a:ext>
              </a:extLst>
            </p:cNvPr>
            <p:cNvCxnSpPr/>
            <p:nvPr/>
          </p:nvCxnSpPr>
          <p:spPr>
            <a:xfrm>
              <a:off x="3998380" y="3788939"/>
              <a:ext cx="6167845" cy="0"/>
            </a:xfrm>
            <a:prstGeom prst="line">
              <a:avLst/>
            </a:prstGeom>
            <a:noFill/>
            <a:ln w="57150">
              <a:solidFill>
                <a:srgbClr val="C00000"/>
              </a:solid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cxnSp>
      </p:grpSp>
      <p:sp>
        <p:nvSpPr>
          <p:cNvPr id="22" name="TextBox 12">
            <a:extLst>
              <a:ext uri="{FF2B5EF4-FFF2-40B4-BE49-F238E27FC236}">
                <a16:creationId xmlns:a16="http://schemas.microsoft.com/office/drawing/2014/main" id="{E47FE319-4356-425A-8D6E-4FFD90C626A4}"/>
              </a:ext>
            </a:extLst>
          </p:cNvPr>
          <p:cNvSpPr txBox="1"/>
          <p:nvPr/>
        </p:nvSpPr>
        <p:spPr>
          <a:xfrm>
            <a:off x="3946029" y="3972277"/>
            <a:ext cx="6596983" cy="369283"/>
          </a:xfrm>
          <a:prstGeom prst="rect">
            <a:avLst/>
          </a:prstGeom>
          <a:noFill/>
        </p:spPr>
        <p:txBody>
          <a:bodyPr wrap="square" lIns="91393" tIns="45696" rIns="91393" bIns="45696" rtlCol="0">
            <a:spAutoFit/>
          </a:bodyPr>
          <a:lstStyle/>
          <a:p>
            <a:pPr algn="ctr"/>
            <a:r>
              <a:rPr lang="zh-CN" altLang="en-US" dirty="0">
                <a:solidFill>
                  <a:schemeClr val="tx1">
                    <a:lumMod val="65000"/>
                    <a:lumOff val="35000"/>
                  </a:schemeClr>
                </a:solidFill>
                <a:cs typeface="+mn-ea"/>
                <a:sym typeface="+mn-lt"/>
              </a:rPr>
              <a:t>汇报人：</a:t>
            </a:r>
            <a:r>
              <a:rPr lang="en-US" altLang="zh-CN" dirty="0">
                <a:solidFill>
                  <a:schemeClr val="tx1">
                    <a:lumMod val="65000"/>
                    <a:lumOff val="35000"/>
                  </a:schemeClr>
                </a:solidFill>
                <a:cs typeface="+mn-ea"/>
                <a:sym typeface="+mn-lt"/>
              </a:rPr>
              <a:t>xxx   /  </a:t>
            </a:r>
            <a:r>
              <a:rPr lang="zh-CN" altLang="en-US" dirty="0">
                <a:solidFill>
                  <a:schemeClr val="tx1">
                    <a:lumMod val="65000"/>
                    <a:lumOff val="35000"/>
                  </a:schemeClr>
                </a:solidFill>
                <a:cs typeface="+mn-ea"/>
                <a:sym typeface="+mn-lt"/>
              </a:rPr>
              <a:t>部  门：销售部   </a:t>
            </a:r>
            <a:r>
              <a:rPr lang="en-US" altLang="zh-CN" dirty="0">
                <a:solidFill>
                  <a:schemeClr val="tx1">
                    <a:lumMod val="65000"/>
                    <a:lumOff val="35000"/>
                  </a:schemeClr>
                </a:solidFill>
                <a:cs typeface="+mn-ea"/>
                <a:sym typeface="+mn-lt"/>
              </a:rPr>
              <a:t>/   </a:t>
            </a:r>
            <a:r>
              <a:rPr lang="zh-CN" altLang="en-US" dirty="0">
                <a:solidFill>
                  <a:schemeClr val="tx1">
                    <a:lumMod val="65000"/>
                    <a:lumOff val="35000"/>
                  </a:schemeClr>
                </a:solidFill>
                <a:cs typeface="+mn-ea"/>
                <a:sym typeface="+mn-lt"/>
              </a:rPr>
              <a:t>汇报时间：</a:t>
            </a:r>
            <a:r>
              <a:rPr lang="en-US" altLang="zh-CN" dirty="0">
                <a:solidFill>
                  <a:schemeClr val="tx1">
                    <a:lumMod val="65000"/>
                    <a:lumOff val="35000"/>
                  </a:schemeClr>
                </a:solidFill>
                <a:cs typeface="+mn-ea"/>
                <a:sym typeface="+mn-lt"/>
              </a:rPr>
              <a:t>201X</a:t>
            </a:r>
            <a:r>
              <a:rPr lang="zh-CN" altLang="en-US" dirty="0">
                <a:solidFill>
                  <a:schemeClr val="tx1">
                    <a:lumMod val="65000"/>
                    <a:lumOff val="35000"/>
                  </a:schemeClr>
                </a:solidFill>
                <a:cs typeface="+mn-ea"/>
                <a:sym typeface="+mn-lt"/>
              </a:rPr>
              <a:t>年</a:t>
            </a:r>
            <a:r>
              <a:rPr lang="en-US" altLang="zh-CN" dirty="0">
                <a:solidFill>
                  <a:schemeClr val="tx1">
                    <a:lumMod val="65000"/>
                    <a:lumOff val="35000"/>
                  </a:schemeClr>
                </a:solidFill>
                <a:cs typeface="+mn-ea"/>
                <a:sym typeface="+mn-lt"/>
              </a:rPr>
              <a:t>X</a:t>
            </a:r>
            <a:r>
              <a:rPr lang="zh-CN" altLang="en-US" dirty="0">
                <a:solidFill>
                  <a:schemeClr val="tx1">
                    <a:lumMod val="65000"/>
                    <a:lumOff val="35000"/>
                  </a:schemeClr>
                </a:solidFill>
                <a:cs typeface="+mn-ea"/>
                <a:sym typeface="+mn-lt"/>
              </a:rPr>
              <a:t>月</a:t>
            </a:r>
          </a:p>
        </p:txBody>
      </p:sp>
    </p:spTree>
    <p:extLst>
      <p:ext uri="{BB962C8B-B14F-4D97-AF65-F5344CB8AC3E}">
        <p14:creationId xmlns:p14="http://schemas.microsoft.com/office/powerpoint/2010/main" val="3560908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文本框 183">
            <a:extLst>
              <a:ext uri="{FF2B5EF4-FFF2-40B4-BE49-F238E27FC236}">
                <a16:creationId xmlns:a16="http://schemas.microsoft.com/office/drawing/2014/main" id="{38FD1BEF-F199-43AD-9B7F-BEC2924EBFFC}"/>
              </a:ext>
            </a:extLst>
          </p:cNvPr>
          <p:cNvSpPr txBox="1"/>
          <p:nvPr/>
        </p:nvSpPr>
        <p:spPr>
          <a:xfrm>
            <a:off x="3210353" y="2293827"/>
            <a:ext cx="2339102" cy="461665"/>
          </a:xfrm>
          <a:prstGeom prst="rect">
            <a:avLst/>
          </a:prstGeom>
          <a:noFill/>
        </p:spPr>
        <p:txBody>
          <a:bodyPr wrap="none" rtlCol="0">
            <a:spAutoFit/>
          </a:bodyPr>
          <a:lstStyle/>
          <a:p>
            <a:r>
              <a:rPr lang="zh-CN" altLang="en-US" sz="2400" b="1" dirty="0">
                <a:solidFill>
                  <a:schemeClr val="tx1">
                    <a:lumMod val="65000"/>
                    <a:lumOff val="35000"/>
                  </a:schemeClr>
                </a:solidFill>
                <a:cs typeface="+mn-ea"/>
                <a:sym typeface="+mn-lt"/>
              </a:rPr>
              <a:t>上半年业绩分析</a:t>
            </a:r>
          </a:p>
        </p:txBody>
      </p:sp>
      <p:sp>
        <p:nvSpPr>
          <p:cNvPr id="223" name="椭圆 222">
            <a:extLst>
              <a:ext uri="{FF2B5EF4-FFF2-40B4-BE49-F238E27FC236}">
                <a16:creationId xmlns:a16="http://schemas.microsoft.com/office/drawing/2014/main" id="{C342A0C7-7F61-4BC3-A6E6-D9BD9CDCDBDD}"/>
              </a:ext>
            </a:extLst>
          </p:cNvPr>
          <p:cNvSpPr/>
          <p:nvPr/>
        </p:nvSpPr>
        <p:spPr>
          <a:xfrm>
            <a:off x="3851124" y="2767902"/>
            <a:ext cx="806548" cy="806548"/>
          </a:xfrm>
          <a:prstGeom prst="ellipse">
            <a:avLst/>
          </a:prstGeom>
          <a:solidFill>
            <a:srgbClr val="C00000"/>
          </a:solidFill>
          <a:ln>
            <a:solidFill>
              <a:srgbClr val="C00000"/>
            </a:solidFill>
          </a:ln>
          <a:effectLst>
            <a:outerShdw blurRad="177800" dist="139700" dir="27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cs typeface="+mn-ea"/>
                <a:sym typeface="+mn-lt"/>
              </a:rPr>
              <a:t>1</a:t>
            </a:r>
            <a:endParaRPr lang="zh-CN" altLang="en-US" sz="4400" b="1" dirty="0">
              <a:cs typeface="+mn-ea"/>
              <a:sym typeface="+mn-lt"/>
            </a:endParaRPr>
          </a:p>
        </p:txBody>
      </p:sp>
      <p:sp>
        <p:nvSpPr>
          <p:cNvPr id="196" name="文本框 195">
            <a:extLst>
              <a:ext uri="{FF2B5EF4-FFF2-40B4-BE49-F238E27FC236}">
                <a16:creationId xmlns:a16="http://schemas.microsoft.com/office/drawing/2014/main" id="{A9F30388-03BF-422A-8B8D-8A73A6F3A2AA}"/>
              </a:ext>
            </a:extLst>
          </p:cNvPr>
          <p:cNvSpPr txBox="1"/>
          <p:nvPr/>
        </p:nvSpPr>
        <p:spPr>
          <a:xfrm>
            <a:off x="6687847" y="2293827"/>
            <a:ext cx="2339102" cy="461665"/>
          </a:xfrm>
          <a:prstGeom prst="rect">
            <a:avLst/>
          </a:prstGeom>
          <a:noFill/>
        </p:spPr>
        <p:txBody>
          <a:bodyPr wrap="none" rtlCol="0">
            <a:spAutoFit/>
          </a:bodyPr>
          <a:lstStyle/>
          <a:p>
            <a:r>
              <a:rPr lang="zh-CN" altLang="en-US" sz="2400" b="1" dirty="0">
                <a:solidFill>
                  <a:schemeClr val="tx1">
                    <a:lumMod val="65000"/>
                    <a:lumOff val="35000"/>
                  </a:schemeClr>
                </a:solidFill>
                <a:cs typeface="+mn-ea"/>
                <a:sym typeface="+mn-lt"/>
              </a:rPr>
              <a:t>上半年工作回顾</a:t>
            </a:r>
          </a:p>
        </p:txBody>
      </p:sp>
      <p:sp>
        <p:nvSpPr>
          <p:cNvPr id="224" name="椭圆 223">
            <a:extLst>
              <a:ext uri="{FF2B5EF4-FFF2-40B4-BE49-F238E27FC236}">
                <a16:creationId xmlns:a16="http://schemas.microsoft.com/office/drawing/2014/main" id="{7DAFF11B-A489-45E6-8974-F3D1A2BF0A1F}"/>
              </a:ext>
            </a:extLst>
          </p:cNvPr>
          <p:cNvSpPr/>
          <p:nvPr/>
        </p:nvSpPr>
        <p:spPr>
          <a:xfrm>
            <a:off x="7328618" y="2843305"/>
            <a:ext cx="806548" cy="806548"/>
          </a:xfrm>
          <a:prstGeom prst="ellipse">
            <a:avLst/>
          </a:prstGeom>
          <a:solidFill>
            <a:srgbClr val="C00000"/>
          </a:solidFill>
          <a:ln>
            <a:solidFill>
              <a:srgbClr val="C00000"/>
            </a:solidFill>
          </a:ln>
          <a:effectLst>
            <a:outerShdw blurRad="177800" dist="139700" dir="27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cs typeface="+mn-ea"/>
                <a:sym typeface="+mn-lt"/>
              </a:rPr>
              <a:t>2</a:t>
            </a:r>
            <a:endParaRPr lang="zh-CN" altLang="en-US" sz="4400" b="1" dirty="0">
              <a:cs typeface="+mn-ea"/>
              <a:sym typeface="+mn-lt"/>
            </a:endParaRPr>
          </a:p>
        </p:txBody>
      </p:sp>
      <p:sp>
        <p:nvSpPr>
          <p:cNvPr id="187" name="文本框 186">
            <a:extLst>
              <a:ext uri="{FF2B5EF4-FFF2-40B4-BE49-F238E27FC236}">
                <a16:creationId xmlns:a16="http://schemas.microsoft.com/office/drawing/2014/main" id="{59FE1CC4-D89B-4316-B937-2AF7B7A0BE14}"/>
              </a:ext>
            </a:extLst>
          </p:cNvPr>
          <p:cNvSpPr txBox="1"/>
          <p:nvPr/>
        </p:nvSpPr>
        <p:spPr>
          <a:xfrm>
            <a:off x="1738968" y="4986243"/>
            <a:ext cx="2031325" cy="461665"/>
          </a:xfrm>
          <a:prstGeom prst="rect">
            <a:avLst/>
          </a:prstGeom>
          <a:noFill/>
        </p:spPr>
        <p:txBody>
          <a:bodyPr wrap="none" rtlCol="0">
            <a:spAutoFit/>
          </a:bodyPr>
          <a:lstStyle/>
          <a:p>
            <a:r>
              <a:rPr lang="zh-CN" altLang="en-US" sz="2400" b="1" dirty="0">
                <a:solidFill>
                  <a:schemeClr val="tx1">
                    <a:lumMod val="65000"/>
                    <a:lumOff val="35000"/>
                  </a:schemeClr>
                </a:solidFill>
                <a:cs typeface="+mn-ea"/>
                <a:sym typeface="+mn-lt"/>
              </a:rPr>
              <a:t>项目成果展示</a:t>
            </a:r>
          </a:p>
        </p:txBody>
      </p:sp>
      <p:sp>
        <p:nvSpPr>
          <p:cNvPr id="225" name="椭圆 224">
            <a:extLst>
              <a:ext uri="{FF2B5EF4-FFF2-40B4-BE49-F238E27FC236}">
                <a16:creationId xmlns:a16="http://schemas.microsoft.com/office/drawing/2014/main" id="{3E6D53D6-B1BE-4E75-AF1D-6A1A4FF85035}"/>
              </a:ext>
            </a:extLst>
          </p:cNvPr>
          <p:cNvSpPr/>
          <p:nvPr/>
        </p:nvSpPr>
        <p:spPr>
          <a:xfrm>
            <a:off x="2225850" y="4119850"/>
            <a:ext cx="806548" cy="806548"/>
          </a:xfrm>
          <a:prstGeom prst="ellipse">
            <a:avLst/>
          </a:prstGeom>
          <a:solidFill>
            <a:srgbClr val="C00000"/>
          </a:solidFill>
          <a:ln>
            <a:solidFill>
              <a:srgbClr val="C00000"/>
            </a:solidFill>
          </a:ln>
          <a:effectLst>
            <a:outerShdw blurRad="177800" dist="139700" dir="27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cs typeface="+mn-ea"/>
                <a:sym typeface="+mn-lt"/>
              </a:rPr>
              <a:t>3</a:t>
            </a:r>
            <a:endParaRPr lang="zh-CN" altLang="en-US" sz="4400" b="1" dirty="0">
              <a:cs typeface="+mn-ea"/>
              <a:sym typeface="+mn-lt"/>
            </a:endParaRPr>
          </a:p>
        </p:txBody>
      </p:sp>
      <p:sp>
        <p:nvSpPr>
          <p:cNvPr id="190" name="文本框 189">
            <a:extLst>
              <a:ext uri="{FF2B5EF4-FFF2-40B4-BE49-F238E27FC236}">
                <a16:creationId xmlns:a16="http://schemas.microsoft.com/office/drawing/2014/main" id="{0E4B6B59-107D-4FBC-A311-9FECD0BA5E1C}"/>
              </a:ext>
            </a:extLst>
          </p:cNvPr>
          <p:cNvSpPr txBox="1"/>
          <p:nvPr/>
        </p:nvSpPr>
        <p:spPr>
          <a:xfrm>
            <a:off x="4908685" y="5004373"/>
            <a:ext cx="2339102" cy="461665"/>
          </a:xfrm>
          <a:prstGeom prst="rect">
            <a:avLst/>
          </a:prstGeom>
          <a:noFill/>
        </p:spPr>
        <p:txBody>
          <a:bodyPr wrap="none" rtlCol="0">
            <a:spAutoFit/>
          </a:bodyPr>
          <a:lstStyle/>
          <a:p>
            <a:r>
              <a:rPr lang="zh-CN" altLang="en-US" sz="2400" b="1" dirty="0">
                <a:solidFill>
                  <a:schemeClr val="tx1">
                    <a:lumMod val="65000"/>
                    <a:lumOff val="35000"/>
                  </a:schemeClr>
                </a:solidFill>
                <a:cs typeface="+mn-ea"/>
                <a:sym typeface="+mn-lt"/>
              </a:rPr>
              <a:t>工作不足及改进</a:t>
            </a:r>
          </a:p>
        </p:txBody>
      </p:sp>
      <p:sp>
        <p:nvSpPr>
          <p:cNvPr id="226" name="椭圆 225">
            <a:extLst>
              <a:ext uri="{FF2B5EF4-FFF2-40B4-BE49-F238E27FC236}">
                <a16:creationId xmlns:a16="http://schemas.microsoft.com/office/drawing/2014/main" id="{1AEEE4FD-50C6-4143-9605-DD0C6783C2B5}"/>
              </a:ext>
            </a:extLst>
          </p:cNvPr>
          <p:cNvSpPr/>
          <p:nvPr/>
        </p:nvSpPr>
        <p:spPr>
          <a:xfrm>
            <a:off x="5549456" y="4101721"/>
            <a:ext cx="806548" cy="806548"/>
          </a:xfrm>
          <a:prstGeom prst="ellipse">
            <a:avLst/>
          </a:prstGeom>
          <a:solidFill>
            <a:srgbClr val="C00000"/>
          </a:solidFill>
          <a:ln>
            <a:solidFill>
              <a:srgbClr val="C00000"/>
            </a:solidFill>
          </a:ln>
          <a:effectLst>
            <a:outerShdw blurRad="177800" dist="139700" dir="27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cs typeface="+mn-ea"/>
                <a:sym typeface="+mn-lt"/>
              </a:rPr>
              <a:t>4</a:t>
            </a:r>
            <a:endParaRPr lang="zh-CN" altLang="en-US" sz="4400" b="1" dirty="0">
              <a:cs typeface="+mn-ea"/>
              <a:sym typeface="+mn-lt"/>
            </a:endParaRPr>
          </a:p>
        </p:txBody>
      </p:sp>
      <p:sp>
        <p:nvSpPr>
          <p:cNvPr id="193" name="文本框 192">
            <a:extLst>
              <a:ext uri="{FF2B5EF4-FFF2-40B4-BE49-F238E27FC236}">
                <a16:creationId xmlns:a16="http://schemas.microsoft.com/office/drawing/2014/main" id="{5E95B868-1B07-4BE5-AC34-D4FD0D86E4A2}"/>
              </a:ext>
            </a:extLst>
          </p:cNvPr>
          <p:cNvSpPr txBox="1"/>
          <p:nvPr/>
        </p:nvSpPr>
        <p:spPr>
          <a:xfrm>
            <a:off x="8386178" y="5003585"/>
            <a:ext cx="2339102" cy="461665"/>
          </a:xfrm>
          <a:prstGeom prst="rect">
            <a:avLst/>
          </a:prstGeom>
          <a:noFill/>
        </p:spPr>
        <p:txBody>
          <a:bodyPr wrap="none" rtlCol="0">
            <a:spAutoFit/>
          </a:bodyPr>
          <a:lstStyle/>
          <a:p>
            <a:r>
              <a:rPr lang="zh-CN" altLang="en-US" sz="2400" b="1" dirty="0">
                <a:solidFill>
                  <a:schemeClr val="tx1">
                    <a:lumMod val="65000"/>
                    <a:lumOff val="35000"/>
                  </a:schemeClr>
                </a:solidFill>
                <a:cs typeface="+mn-ea"/>
                <a:sym typeface="+mn-lt"/>
              </a:rPr>
              <a:t>下半年工作计划</a:t>
            </a:r>
          </a:p>
        </p:txBody>
      </p:sp>
      <p:sp>
        <p:nvSpPr>
          <p:cNvPr id="227" name="椭圆 226">
            <a:extLst>
              <a:ext uri="{FF2B5EF4-FFF2-40B4-BE49-F238E27FC236}">
                <a16:creationId xmlns:a16="http://schemas.microsoft.com/office/drawing/2014/main" id="{6849F21F-C0D9-40F8-B80D-F47BDAA5BDE9}"/>
              </a:ext>
            </a:extLst>
          </p:cNvPr>
          <p:cNvSpPr/>
          <p:nvPr/>
        </p:nvSpPr>
        <p:spPr>
          <a:xfrm>
            <a:off x="9026949" y="4102509"/>
            <a:ext cx="806548" cy="806548"/>
          </a:xfrm>
          <a:prstGeom prst="ellipse">
            <a:avLst/>
          </a:prstGeom>
          <a:solidFill>
            <a:srgbClr val="C00000"/>
          </a:solidFill>
          <a:ln>
            <a:solidFill>
              <a:srgbClr val="C00000"/>
            </a:solidFill>
          </a:ln>
          <a:effectLst>
            <a:outerShdw blurRad="177800" dist="139700" dir="27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cs typeface="+mn-ea"/>
                <a:sym typeface="+mn-lt"/>
              </a:rPr>
              <a:t>5</a:t>
            </a:r>
            <a:endParaRPr lang="zh-CN" altLang="en-US" sz="4400" b="1" dirty="0">
              <a:cs typeface="+mn-ea"/>
              <a:sym typeface="+mn-lt"/>
            </a:endParaRPr>
          </a:p>
        </p:txBody>
      </p:sp>
      <p:grpSp>
        <p:nvGrpSpPr>
          <p:cNvPr id="228" name="组合 11">
            <a:extLst>
              <a:ext uri="{FF2B5EF4-FFF2-40B4-BE49-F238E27FC236}">
                <a16:creationId xmlns:a16="http://schemas.microsoft.com/office/drawing/2014/main" id="{AFB174F7-7A64-44E0-8CC4-04D83DDD95D1}"/>
              </a:ext>
            </a:extLst>
          </p:cNvPr>
          <p:cNvGrpSpPr>
            <a:grpSpLocks/>
          </p:cNvGrpSpPr>
          <p:nvPr/>
        </p:nvGrpSpPr>
        <p:grpSpPr bwMode="auto">
          <a:xfrm>
            <a:off x="4379904" y="476854"/>
            <a:ext cx="3491924" cy="806548"/>
            <a:chOff x="3724951" y="76502"/>
            <a:chExt cx="4657049" cy="996779"/>
          </a:xfrm>
        </p:grpSpPr>
        <p:sp>
          <p:nvSpPr>
            <p:cNvPr id="229" name="任意多边形 18">
              <a:extLst>
                <a:ext uri="{FF2B5EF4-FFF2-40B4-BE49-F238E27FC236}">
                  <a16:creationId xmlns:a16="http://schemas.microsoft.com/office/drawing/2014/main" id="{4EA3A6E3-C455-4D71-8B4F-D6DAE8CCCF0F}"/>
                </a:ext>
              </a:extLst>
            </p:cNvPr>
            <p:cNvSpPr/>
            <p:nvPr/>
          </p:nvSpPr>
          <p:spPr>
            <a:xfrm>
              <a:off x="3886200" y="188686"/>
              <a:ext cx="4495800" cy="884595"/>
            </a:xfrm>
            <a:custGeom>
              <a:avLst/>
              <a:gdLst>
                <a:gd name="connsiteX0" fmla="*/ 0 w 4495800"/>
                <a:gd name="connsiteY0" fmla="*/ 285750 h 1981200"/>
                <a:gd name="connsiteX1" fmla="*/ 419100 w 4495800"/>
                <a:gd name="connsiteY1" fmla="*/ 1866900 h 1981200"/>
                <a:gd name="connsiteX2" fmla="*/ 4114800 w 4495800"/>
                <a:gd name="connsiteY2" fmla="*/ 1981200 h 1981200"/>
                <a:gd name="connsiteX3" fmla="*/ 4495800 w 4495800"/>
                <a:gd name="connsiteY3" fmla="*/ 0 h 1981200"/>
                <a:gd name="connsiteX4" fmla="*/ 0 w 4495800"/>
                <a:gd name="connsiteY4" fmla="*/ 28575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5800" h="1981200">
                  <a:moveTo>
                    <a:pt x="0" y="285750"/>
                  </a:moveTo>
                  <a:lnTo>
                    <a:pt x="419100" y="1866900"/>
                  </a:lnTo>
                  <a:lnTo>
                    <a:pt x="4114800" y="1981200"/>
                  </a:lnTo>
                  <a:lnTo>
                    <a:pt x="4495800" y="0"/>
                  </a:lnTo>
                  <a:lnTo>
                    <a:pt x="0" y="285750"/>
                  </a:lnTo>
                  <a:close/>
                </a:path>
              </a:pathLst>
            </a:cu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cs typeface="+mn-ea"/>
                <a:sym typeface="+mn-lt"/>
              </a:endParaRPr>
            </a:p>
          </p:txBody>
        </p:sp>
        <p:sp>
          <p:nvSpPr>
            <p:cNvPr id="230" name="任意多边形 20">
              <a:extLst>
                <a:ext uri="{FF2B5EF4-FFF2-40B4-BE49-F238E27FC236}">
                  <a16:creationId xmlns:a16="http://schemas.microsoft.com/office/drawing/2014/main" id="{5679345D-E215-43E7-85E9-B1A6F5AD5DC2}"/>
                </a:ext>
              </a:extLst>
            </p:cNvPr>
            <p:cNvSpPr/>
            <p:nvPr/>
          </p:nvSpPr>
          <p:spPr>
            <a:xfrm>
              <a:off x="3724951" y="76502"/>
              <a:ext cx="4495800" cy="884595"/>
            </a:xfrm>
            <a:custGeom>
              <a:avLst/>
              <a:gdLst>
                <a:gd name="connsiteX0" fmla="*/ 0 w 4495800"/>
                <a:gd name="connsiteY0" fmla="*/ 285750 h 1981200"/>
                <a:gd name="connsiteX1" fmla="*/ 419100 w 4495800"/>
                <a:gd name="connsiteY1" fmla="*/ 1866900 h 1981200"/>
                <a:gd name="connsiteX2" fmla="*/ 4114800 w 4495800"/>
                <a:gd name="connsiteY2" fmla="*/ 1981200 h 1981200"/>
                <a:gd name="connsiteX3" fmla="*/ 4495800 w 4495800"/>
                <a:gd name="connsiteY3" fmla="*/ 0 h 1981200"/>
                <a:gd name="connsiteX4" fmla="*/ 0 w 4495800"/>
                <a:gd name="connsiteY4" fmla="*/ 28575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5800" h="1981200">
                  <a:moveTo>
                    <a:pt x="0" y="285750"/>
                  </a:moveTo>
                  <a:lnTo>
                    <a:pt x="419100" y="1866900"/>
                  </a:lnTo>
                  <a:lnTo>
                    <a:pt x="4114800" y="1981200"/>
                  </a:lnTo>
                  <a:lnTo>
                    <a:pt x="449580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b="1" dirty="0">
                  <a:cs typeface="+mn-ea"/>
                  <a:sym typeface="+mn-lt"/>
                </a:rPr>
                <a:t>目录 </a:t>
              </a:r>
              <a:r>
                <a:rPr lang="en-US" altLang="zh-CN" sz="2800" b="1" dirty="0">
                  <a:cs typeface="+mn-ea"/>
                  <a:sym typeface="+mn-lt"/>
                </a:rPr>
                <a:t>/</a:t>
              </a:r>
              <a:r>
                <a:rPr lang="en-US" altLang="zh-CN" sz="2400" b="1" dirty="0">
                  <a:cs typeface="+mn-ea"/>
                  <a:sym typeface="+mn-lt"/>
                </a:rPr>
                <a:t>CONTENTS</a:t>
              </a:r>
              <a:endParaRPr lang="zh-CN" altLang="en-US" sz="2400" b="1" dirty="0">
                <a:cs typeface="+mn-ea"/>
                <a:sym typeface="+mn-lt"/>
              </a:endParaRPr>
            </a:p>
          </p:txBody>
        </p:sp>
      </p:grpSp>
    </p:spTree>
    <p:extLst>
      <p:ext uri="{BB962C8B-B14F-4D97-AF65-F5344CB8AC3E}">
        <p14:creationId xmlns:p14="http://schemas.microsoft.com/office/powerpoint/2010/main" val="2377858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D3EAB6EC-F96E-4359-8EB3-226A23FE21C3}"/>
              </a:ext>
            </a:extLst>
          </p:cNvPr>
          <p:cNvSpPr/>
          <p:nvPr/>
        </p:nvSpPr>
        <p:spPr>
          <a:xfrm>
            <a:off x="4465797" y="3977424"/>
            <a:ext cx="3260406" cy="553998"/>
          </a:xfrm>
          <a:prstGeom prst="rect">
            <a:avLst/>
          </a:prstGeom>
        </p:spPr>
        <p:txBody>
          <a:bodyPr wrap="square" lIns="0" tIns="0" rIns="0" bIns="0">
            <a:spAutoFit/>
          </a:bodyPr>
          <a:lstStyle/>
          <a:p>
            <a:pPr algn="ctr"/>
            <a:r>
              <a:rPr lang="zh-CN" altLang="en-US" sz="3600" b="1" dirty="0">
                <a:solidFill>
                  <a:schemeClr val="tx1">
                    <a:lumMod val="65000"/>
                    <a:lumOff val="35000"/>
                  </a:schemeClr>
                </a:solidFill>
                <a:cs typeface="+mn-ea"/>
                <a:sym typeface="+mn-lt"/>
              </a:rPr>
              <a:t>上半年业绩分析</a:t>
            </a:r>
          </a:p>
        </p:txBody>
      </p:sp>
      <p:grpSp>
        <p:nvGrpSpPr>
          <p:cNvPr id="10" name="组合 9">
            <a:extLst>
              <a:ext uri="{FF2B5EF4-FFF2-40B4-BE49-F238E27FC236}">
                <a16:creationId xmlns:a16="http://schemas.microsoft.com/office/drawing/2014/main" id="{C0377336-5BA9-45C0-8865-777A71C1BA73}"/>
              </a:ext>
            </a:extLst>
          </p:cNvPr>
          <p:cNvGrpSpPr/>
          <p:nvPr/>
        </p:nvGrpSpPr>
        <p:grpSpPr>
          <a:xfrm>
            <a:off x="4794282" y="787465"/>
            <a:ext cx="2641535" cy="2641535"/>
            <a:chOff x="5064773" y="1798281"/>
            <a:chExt cx="2062454" cy="2062454"/>
          </a:xfrm>
        </p:grpSpPr>
        <p:sp>
          <p:nvSpPr>
            <p:cNvPr id="11" name="椭圆 10">
              <a:extLst>
                <a:ext uri="{FF2B5EF4-FFF2-40B4-BE49-F238E27FC236}">
                  <a16:creationId xmlns:a16="http://schemas.microsoft.com/office/drawing/2014/main" id="{240F2D16-CCE3-4294-9AF5-EB66F88AF07C}"/>
                </a:ext>
              </a:extLst>
            </p:cNvPr>
            <p:cNvSpPr/>
            <p:nvPr/>
          </p:nvSpPr>
          <p:spPr>
            <a:xfrm>
              <a:off x="5382248" y="2115717"/>
              <a:ext cx="1427505" cy="1427583"/>
            </a:xfrm>
            <a:prstGeom prst="ellipse">
              <a:avLst/>
            </a:prstGeom>
            <a:solidFill>
              <a:srgbClr val="C00000"/>
            </a:solidFill>
            <a:ln>
              <a:noFill/>
            </a:ln>
            <a:effectLst>
              <a:outerShdw blurRad="1778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6000" b="1" dirty="0">
                  <a:cs typeface="+mn-ea"/>
                  <a:sym typeface="+mn-lt"/>
                </a:rPr>
                <a:t>01</a:t>
              </a:r>
              <a:endParaRPr lang="zh-CN" altLang="en-US" sz="6000" b="1" dirty="0">
                <a:cs typeface="+mn-ea"/>
                <a:sym typeface="+mn-lt"/>
              </a:endParaRPr>
            </a:p>
          </p:txBody>
        </p:sp>
        <p:sp>
          <p:nvSpPr>
            <p:cNvPr id="12" name="弧形 11">
              <a:extLst>
                <a:ext uri="{FF2B5EF4-FFF2-40B4-BE49-F238E27FC236}">
                  <a16:creationId xmlns:a16="http://schemas.microsoft.com/office/drawing/2014/main" id="{EF30DF6B-4D81-49D2-9FB7-2E1CD6E4434D}"/>
                </a:ext>
              </a:extLst>
            </p:cNvPr>
            <p:cNvSpPr/>
            <p:nvPr/>
          </p:nvSpPr>
          <p:spPr>
            <a:xfrm>
              <a:off x="5064773" y="1798281"/>
              <a:ext cx="2062454" cy="2062454"/>
            </a:xfrm>
            <a:prstGeom prst="arc">
              <a:avLst>
                <a:gd name="adj1" fmla="val 16200000"/>
                <a:gd name="adj2" fmla="val 12221103"/>
              </a:avLst>
            </a:prstGeom>
            <a:ln w="38100">
              <a:solidFill>
                <a:srgbClr val="C00000"/>
              </a:solidFill>
            </a:ln>
            <a:effectLst>
              <a:outerShdw blurRad="177800" dist="228600" dir="2700000" algn="ctr" rotWithShape="0">
                <a:srgbClr val="000000">
                  <a:alpha val="2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sp>
        <p:nvSpPr>
          <p:cNvPr id="13" name="文本框 48">
            <a:extLst>
              <a:ext uri="{FF2B5EF4-FFF2-40B4-BE49-F238E27FC236}">
                <a16:creationId xmlns:a16="http://schemas.microsoft.com/office/drawing/2014/main" id="{74EA70AF-5460-48AE-AA9F-4AEE5CC0AAF8}"/>
              </a:ext>
            </a:extLst>
          </p:cNvPr>
          <p:cNvSpPr>
            <a:spLocks noChangeArrowheads="1"/>
          </p:cNvSpPr>
          <p:nvPr/>
        </p:nvSpPr>
        <p:spPr bwMode="auto">
          <a:xfrm>
            <a:off x="4482562" y="4851932"/>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4" name="文本框 48">
            <a:extLst>
              <a:ext uri="{FF2B5EF4-FFF2-40B4-BE49-F238E27FC236}">
                <a16:creationId xmlns:a16="http://schemas.microsoft.com/office/drawing/2014/main" id="{E5572DDC-3E25-4C69-A5C5-043944D2649D}"/>
              </a:ext>
            </a:extLst>
          </p:cNvPr>
          <p:cNvSpPr>
            <a:spLocks noChangeArrowheads="1"/>
          </p:cNvSpPr>
          <p:nvPr/>
        </p:nvSpPr>
        <p:spPr bwMode="auto">
          <a:xfrm>
            <a:off x="6126925" y="4851932"/>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5" name="文本框 48">
            <a:extLst>
              <a:ext uri="{FF2B5EF4-FFF2-40B4-BE49-F238E27FC236}">
                <a16:creationId xmlns:a16="http://schemas.microsoft.com/office/drawing/2014/main" id="{8AEC275D-EAD2-46CF-82D7-389ED6A38F48}"/>
              </a:ext>
            </a:extLst>
          </p:cNvPr>
          <p:cNvSpPr>
            <a:spLocks noChangeArrowheads="1"/>
          </p:cNvSpPr>
          <p:nvPr/>
        </p:nvSpPr>
        <p:spPr bwMode="auto">
          <a:xfrm>
            <a:off x="4482562" y="5241895"/>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6" name="文本框 48">
            <a:extLst>
              <a:ext uri="{FF2B5EF4-FFF2-40B4-BE49-F238E27FC236}">
                <a16:creationId xmlns:a16="http://schemas.microsoft.com/office/drawing/2014/main" id="{FFBECAF6-AA53-441F-AD7E-C47F9C94CAEF}"/>
              </a:ext>
            </a:extLst>
          </p:cNvPr>
          <p:cNvSpPr>
            <a:spLocks noChangeArrowheads="1"/>
          </p:cNvSpPr>
          <p:nvPr/>
        </p:nvSpPr>
        <p:spPr bwMode="auto">
          <a:xfrm>
            <a:off x="6126925" y="5241895"/>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Tree>
    <p:extLst>
      <p:ext uri="{BB962C8B-B14F-4D97-AF65-F5344CB8AC3E}">
        <p14:creationId xmlns:p14="http://schemas.microsoft.com/office/powerpoint/2010/main" val="1591262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8">
            <a:extLst>
              <a:ext uri="{FF2B5EF4-FFF2-40B4-BE49-F238E27FC236}">
                <a16:creationId xmlns:a16="http://schemas.microsoft.com/office/drawing/2014/main" id="{74E13B1F-507E-47C6-B73A-791082D4C2F8}"/>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AAF63302-E70C-4ED2-BD07-1CF5A40E41FE}"/>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grpSp>
        <p:nvGrpSpPr>
          <p:cNvPr id="4" name="组合 3">
            <a:extLst>
              <a:ext uri="{FF2B5EF4-FFF2-40B4-BE49-F238E27FC236}">
                <a16:creationId xmlns:a16="http://schemas.microsoft.com/office/drawing/2014/main" id="{3282943D-22CE-4AA2-94AF-BEEB858224F0}"/>
              </a:ext>
            </a:extLst>
          </p:cNvPr>
          <p:cNvGrpSpPr/>
          <p:nvPr/>
        </p:nvGrpSpPr>
        <p:grpSpPr>
          <a:xfrm>
            <a:off x="10199080" y="2051848"/>
            <a:ext cx="1032193" cy="4341922"/>
            <a:chOff x="9659489" y="1813000"/>
            <a:chExt cx="1032193" cy="4341922"/>
          </a:xfrm>
          <a:solidFill>
            <a:srgbClr val="C00000"/>
          </a:solidFill>
          <a:effectLst>
            <a:outerShdw blurRad="571500" dist="381000" dir="8100000" algn="ctr" rotWithShape="0">
              <a:srgbClr val="000000">
                <a:alpha val="43137"/>
              </a:srgbClr>
            </a:outerShdw>
          </a:effectLst>
        </p:grpSpPr>
        <p:sp>
          <p:nvSpPr>
            <p:cNvPr id="5" name="KSO_Shape">
              <a:extLst>
                <a:ext uri="{FF2B5EF4-FFF2-40B4-BE49-F238E27FC236}">
                  <a16:creationId xmlns:a16="http://schemas.microsoft.com/office/drawing/2014/main" id="{49380FC5-542D-4574-8CA6-5B7CC2FFC427}"/>
                </a:ext>
              </a:extLst>
            </p:cNvPr>
            <p:cNvSpPr>
              <a:spLocks/>
            </p:cNvSpPr>
            <p:nvPr/>
          </p:nvSpPr>
          <p:spPr bwMode="auto">
            <a:xfrm>
              <a:off x="9846542" y="1813000"/>
              <a:ext cx="658088" cy="1078832"/>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grp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cs typeface="+mn-ea"/>
                <a:sym typeface="+mn-lt"/>
              </a:endParaRPr>
            </a:p>
          </p:txBody>
        </p:sp>
        <p:sp>
          <p:nvSpPr>
            <p:cNvPr id="6" name="任意多边形 29">
              <a:extLst>
                <a:ext uri="{FF2B5EF4-FFF2-40B4-BE49-F238E27FC236}">
                  <a16:creationId xmlns:a16="http://schemas.microsoft.com/office/drawing/2014/main" id="{F4E8BA03-780E-455F-BD42-894949ADE18F}"/>
                </a:ext>
              </a:extLst>
            </p:cNvPr>
            <p:cNvSpPr/>
            <p:nvPr/>
          </p:nvSpPr>
          <p:spPr>
            <a:xfrm>
              <a:off x="9659489" y="2846539"/>
              <a:ext cx="1032193" cy="3308383"/>
            </a:xfrm>
            <a:custGeom>
              <a:avLst/>
              <a:gdLst>
                <a:gd name="connsiteX0" fmla="*/ 243936 w 504350"/>
                <a:gd name="connsiteY0" fmla="*/ 0 h 3308383"/>
                <a:gd name="connsiteX1" fmla="*/ 260414 w 504350"/>
                <a:gd name="connsiteY1" fmla="*/ 0 h 3308383"/>
                <a:gd name="connsiteX2" fmla="*/ 263584 w 504350"/>
                <a:gd name="connsiteY2" fmla="*/ 338513 h 3308383"/>
                <a:gd name="connsiteX3" fmla="*/ 296771 w 504350"/>
                <a:gd name="connsiteY3" fmla="*/ 1250864 h 3308383"/>
                <a:gd name="connsiteX4" fmla="*/ 480386 w 504350"/>
                <a:gd name="connsiteY4" fmla="*/ 3188542 h 3308383"/>
                <a:gd name="connsiteX5" fmla="*/ 504350 w 504350"/>
                <a:gd name="connsiteY5" fmla="*/ 3308383 h 3308383"/>
                <a:gd name="connsiteX6" fmla="*/ 0 w 504350"/>
                <a:gd name="connsiteY6" fmla="*/ 3308383 h 3308383"/>
                <a:gd name="connsiteX7" fmla="*/ 23964 w 504350"/>
                <a:gd name="connsiteY7" fmla="*/ 3188542 h 3308383"/>
                <a:gd name="connsiteX8" fmla="*/ 207580 w 504350"/>
                <a:gd name="connsiteY8" fmla="*/ 1250864 h 3308383"/>
                <a:gd name="connsiteX9" fmla="*/ 240766 w 504350"/>
                <a:gd name="connsiteY9" fmla="*/ 338513 h 3308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350" h="3308383">
                  <a:moveTo>
                    <a:pt x="243936" y="0"/>
                  </a:moveTo>
                  <a:lnTo>
                    <a:pt x="260414" y="0"/>
                  </a:lnTo>
                  <a:lnTo>
                    <a:pt x="263584" y="338513"/>
                  </a:lnTo>
                  <a:cubicBezTo>
                    <a:pt x="268875" y="619190"/>
                    <a:pt x="279825" y="927510"/>
                    <a:pt x="296771" y="1250864"/>
                  </a:cubicBezTo>
                  <a:cubicBezTo>
                    <a:pt x="339136" y="2059247"/>
                    <a:pt x="408953" y="2770268"/>
                    <a:pt x="480386" y="3188542"/>
                  </a:cubicBezTo>
                  <a:lnTo>
                    <a:pt x="504350" y="3308383"/>
                  </a:lnTo>
                  <a:lnTo>
                    <a:pt x="0" y="3308383"/>
                  </a:lnTo>
                  <a:lnTo>
                    <a:pt x="23964" y="3188542"/>
                  </a:lnTo>
                  <a:cubicBezTo>
                    <a:pt x="95398" y="2770268"/>
                    <a:pt x="165214" y="2059247"/>
                    <a:pt x="207580" y="1250864"/>
                  </a:cubicBezTo>
                  <a:cubicBezTo>
                    <a:pt x="224526" y="927510"/>
                    <a:pt x="235476" y="619190"/>
                    <a:pt x="240766" y="338513"/>
                  </a:cubicBezTo>
                  <a:close/>
                </a:path>
              </a:pathLst>
            </a:custGeom>
            <a:gradFill>
              <a:gsLst>
                <a:gs pos="0">
                  <a:schemeClr val="bg1">
                    <a:alpha val="67000"/>
                  </a:schemeClr>
                </a:gs>
                <a:gs pos="45000">
                  <a:srgbClr val="F0C4C4">
                    <a:alpha val="42000"/>
                  </a:srgbClr>
                </a:gs>
                <a:gs pos="70000">
                  <a:srgbClr val="DA6868"/>
                </a:gs>
              </a:gsLst>
              <a:lin ang="13500000" scaled="1"/>
            </a:gradFill>
            <a:ln w="19050">
              <a:noFill/>
            </a:ln>
            <a:effectLst>
              <a:outerShdw blurRad="419100" dist="254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sym typeface="+mn-lt"/>
              </a:endParaRPr>
            </a:p>
          </p:txBody>
        </p:sp>
      </p:grpSp>
      <p:grpSp>
        <p:nvGrpSpPr>
          <p:cNvPr id="19" name="组合 18">
            <a:extLst>
              <a:ext uri="{FF2B5EF4-FFF2-40B4-BE49-F238E27FC236}">
                <a16:creationId xmlns:a16="http://schemas.microsoft.com/office/drawing/2014/main" id="{4C3F9AE1-4CA0-4278-8DD0-D094719B0A22}"/>
              </a:ext>
            </a:extLst>
          </p:cNvPr>
          <p:cNvGrpSpPr/>
          <p:nvPr/>
        </p:nvGrpSpPr>
        <p:grpSpPr>
          <a:xfrm>
            <a:off x="1476823" y="2390775"/>
            <a:ext cx="2076450" cy="2076450"/>
            <a:chOff x="1476823" y="2390775"/>
            <a:chExt cx="2076450" cy="2076450"/>
          </a:xfrm>
          <a:effectLst>
            <a:outerShdw blurRad="571500" dist="381000" dir="2700000" algn="tl" rotWithShape="0">
              <a:prstClr val="black">
                <a:alpha val="40000"/>
              </a:prstClr>
            </a:outerShdw>
          </a:effectLst>
        </p:grpSpPr>
        <p:sp>
          <p:nvSpPr>
            <p:cNvPr id="15" name="圆: 空心 14">
              <a:extLst>
                <a:ext uri="{FF2B5EF4-FFF2-40B4-BE49-F238E27FC236}">
                  <a16:creationId xmlns:a16="http://schemas.microsoft.com/office/drawing/2014/main" id="{DD583E71-46B1-4B7A-83B0-DE59CE3E7AAA}"/>
                </a:ext>
              </a:extLst>
            </p:cNvPr>
            <p:cNvSpPr/>
            <p:nvPr/>
          </p:nvSpPr>
          <p:spPr>
            <a:xfrm>
              <a:off x="1476823" y="2390775"/>
              <a:ext cx="2076450" cy="2076450"/>
            </a:xfrm>
            <a:prstGeom prst="donut">
              <a:avLst>
                <a:gd name="adj" fmla="val 616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椭圆 17">
              <a:extLst>
                <a:ext uri="{FF2B5EF4-FFF2-40B4-BE49-F238E27FC236}">
                  <a16:creationId xmlns:a16="http://schemas.microsoft.com/office/drawing/2014/main" id="{FE3F50EC-24B8-4E27-A71D-C08E6B804101}"/>
                </a:ext>
              </a:extLst>
            </p:cNvPr>
            <p:cNvSpPr/>
            <p:nvPr/>
          </p:nvSpPr>
          <p:spPr>
            <a:xfrm>
              <a:off x="1698593" y="2612545"/>
              <a:ext cx="1632911" cy="1632911"/>
            </a:xfrm>
            <a:prstGeom prst="ellipse">
              <a:avLst/>
            </a:prstGeom>
            <a:gradFill flip="none" rotWithShape="1">
              <a:gsLst>
                <a:gs pos="0">
                  <a:srgbClr val="DC7373"/>
                </a:gs>
                <a:gs pos="100000">
                  <a:srgbClr val="C0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a:extLst>
              <a:ext uri="{FF2B5EF4-FFF2-40B4-BE49-F238E27FC236}">
                <a16:creationId xmlns:a16="http://schemas.microsoft.com/office/drawing/2014/main" id="{A3BABE33-5C12-4C68-9281-1090D54C8477}"/>
              </a:ext>
            </a:extLst>
          </p:cNvPr>
          <p:cNvGrpSpPr/>
          <p:nvPr/>
        </p:nvGrpSpPr>
        <p:grpSpPr>
          <a:xfrm>
            <a:off x="4032782" y="2457450"/>
            <a:ext cx="2076450" cy="2076450"/>
            <a:chOff x="1476823" y="2390775"/>
            <a:chExt cx="2076450" cy="2076450"/>
          </a:xfrm>
          <a:effectLst>
            <a:outerShdw blurRad="571500" dist="381000" dir="2700000" algn="tl" rotWithShape="0">
              <a:prstClr val="black">
                <a:alpha val="40000"/>
              </a:prstClr>
            </a:outerShdw>
          </a:effectLst>
        </p:grpSpPr>
        <p:sp>
          <p:nvSpPr>
            <p:cNvPr id="21" name="圆: 空心 20">
              <a:extLst>
                <a:ext uri="{FF2B5EF4-FFF2-40B4-BE49-F238E27FC236}">
                  <a16:creationId xmlns:a16="http://schemas.microsoft.com/office/drawing/2014/main" id="{09DD1427-42BC-4552-A31D-775FAABACBAA}"/>
                </a:ext>
              </a:extLst>
            </p:cNvPr>
            <p:cNvSpPr/>
            <p:nvPr/>
          </p:nvSpPr>
          <p:spPr>
            <a:xfrm>
              <a:off x="1476823" y="2390775"/>
              <a:ext cx="2076450" cy="2076450"/>
            </a:xfrm>
            <a:prstGeom prst="donut">
              <a:avLst>
                <a:gd name="adj" fmla="val 616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2" name="椭圆 21">
              <a:extLst>
                <a:ext uri="{FF2B5EF4-FFF2-40B4-BE49-F238E27FC236}">
                  <a16:creationId xmlns:a16="http://schemas.microsoft.com/office/drawing/2014/main" id="{4301EDC4-BA5B-4106-BA07-37A4FA10A351}"/>
                </a:ext>
              </a:extLst>
            </p:cNvPr>
            <p:cNvSpPr/>
            <p:nvPr/>
          </p:nvSpPr>
          <p:spPr>
            <a:xfrm>
              <a:off x="1698593" y="2612545"/>
              <a:ext cx="1632911" cy="1632911"/>
            </a:xfrm>
            <a:prstGeom prst="ellipse">
              <a:avLst/>
            </a:prstGeom>
            <a:gradFill flip="none" rotWithShape="1">
              <a:gsLst>
                <a:gs pos="0">
                  <a:srgbClr val="DC7373"/>
                </a:gs>
                <a:gs pos="100000">
                  <a:srgbClr val="C0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3" name="组合 22">
            <a:extLst>
              <a:ext uri="{FF2B5EF4-FFF2-40B4-BE49-F238E27FC236}">
                <a16:creationId xmlns:a16="http://schemas.microsoft.com/office/drawing/2014/main" id="{A5892434-A663-46D6-A2C4-A29E5A8B68FA}"/>
              </a:ext>
            </a:extLst>
          </p:cNvPr>
          <p:cNvGrpSpPr/>
          <p:nvPr/>
        </p:nvGrpSpPr>
        <p:grpSpPr>
          <a:xfrm>
            <a:off x="6588741" y="2390775"/>
            <a:ext cx="2076450" cy="2076450"/>
            <a:chOff x="1476823" y="2390775"/>
            <a:chExt cx="2076450" cy="2076450"/>
          </a:xfrm>
          <a:effectLst>
            <a:outerShdw blurRad="571500" dist="381000" dir="2700000" algn="tl" rotWithShape="0">
              <a:prstClr val="black">
                <a:alpha val="40000"/>
              </a:prstClr>
            </a:outerShdw>
          </a:effectLst>
        </p:grpSpPr>
        <p:sp>
          <p:nvSpPr>
            <p:cNvPr id="24" name="圆: 空心 23">
              <a:extLst>
                <a:ext uri="{FF2B5EF4-FFF2-40B4-BE49-F238E27FC236}">
                  <a16:creationId xmlns:a16="http://schemas.microsoft.com/office/drawing/2014/main" id="{D1B16520-D43A-4759-87DA-DDC87D0A8928}"/>
                </a:ext>
              </a:extLst>
            </p:cNvPr>
            <p:cNvSpPr/>
            <p:nvPr/>
          </p:nvSpPr>
          <p:spPr>
            <a:xfrm>
              <a:off x="1476823" y="2390775"/>
              <a:ext cx="2076450" cy="2076450"/>
            </a:xfrm>
            <a:prstGeom prst="donut">
              <a:avLst>
                <a:gd name="adj" fmla="val 616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5" name="椭圆 24">
              <a:extLst>
                <a:ext uri="{FF2B5EF4-FFF2-40B4-BE49-F238E27FC236}">
                  <a16:creationId xmlns:a16="http://schemas.microsoft.com/office/drawing/2014/main" id="{5A80AAEC-9AF8-4C24-B9A8-A9EC7272F847}"/>
                </a:ext>
              </a:extLst>
            </p:cNvPr>
            <p:cNvSpPr/>
            <p:nvPr/>
          </p:nvSpPr>
          <p:spPr>
            <a:xfrm>
              <a:off x="1698593" y="2612545"/>
              <a:ext cx="1632911" cy="1632911"/>
            </a:xfrm>
            <a:prstGeom prst="ellipse">
              <a:avLst/>
            </a:prstGeom>
            <a:gradFill flip="none" rotWithShape="1">
              <a:gsLst>
                <a:gs pos="0">
                  <a:srgbClr val="DC7373"/>
                </a:gs>
                <a:gs pos="100000">
                  <a:srgbClr val="C0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TextBox 48">
            <a:extLst>
              <a:ext uri="{FF2B5EF4-FFF2-40B4-BE49-F238E27FC236}">
                <a16:creationId xmlns:a16="http://schemas.microsoft.com/office/drawing/2014/main" id="{EF034661-7458-41AB-94CC-57D6EE3B41B3}"/>
              </a:ext>
            </a:extLst>
          </p:cNvPr>
          <p:cNvSpPr txBox="1"/>
          <p:nvPr/>
        </p:nvSpPr>
        <p:spPr>
          <a:xfrm>
            <a:off x="1791384" y="3110656"/>
            <a:ext cx="1415772" cy="707886"/>
          </a:xfrm>
          <a:prstGeom prst="rect">
            <a:avLst/>
          </a:prstGeom>
          <a:noFill/>
        </p:spPr>
        <p:txBody>
          <a:bodyPr wrap="none" rtlCol="0">
            <a:spAutoFit/>
          </a:bodyPr>
          <a:lstStyle/>
          <a:p>
            <a:pPr algn="ctr"/>
            <a:r>
              <a:rPr lang="en-US" sz="4000" b="1" dirty="0">
                <a:solidFill>
                  <a:schemeClr val="bg1"/>
                </a:solidFill>
                <a:cs typeface="+mn-ea"/>
                <a:sym typeface="+mn-lt"/>
              </a:rPr>
              <a:t>XX</a:t>
            </a:r>
            <a:r>
              <a:rPr lang="zh-CN" altLang="en-US" sz="4000" b="1" dirty="0">
                <a:solidFill>
                  <a:schemeClr val="bg1"/>
                </a:solidFill>
                <a:cs typeface="+mn-ea"/>
                <a:sym typeface="+mn-lt"/>
              </a:rPr>
              <a:t>万</a:t>
            </a:r>
            <a:endParaRPr lang="id-ID" sz="4000" b="1" dirty="0">
              <a:solidFill>
                <a:schemeClr val="bg1"/>
              </a:solidFill>
              <a:cs typeface="+mn-ea"/>
              <a:sym typeface="+mn-lt"/>
            </a:endParaRPr>
          </a:p>
        </p:txBody>
      </p:sp>
      <p:sp>
        <p:nvSpPr>
          <p:cNvPr id="27" name="TextBox 48">
            <a:extLst>
              <a:ext uri="{FF2B5EF4-FFF2-40B4-BE49-F238E27FC236}">
                <a16:creationId xmlns:a16="http://schemas.microsoft.com/office/drawing/2014/main" id="{FBBD3815-013F-43B9-80BE-FED2641811D1}"/>
              </a:ext>
            </a:extLst>
          </p:cNvPr>
          <p:cNvSpPr txBox="1"/>
          <p:nvPr/>
        </p:nvSpPr>
        <p:spPr>
          <a:xfrm>
            <a:off x="4396114" y="3110656"/>
            <a:ext cx="1415772" cy="707886"/>
          </a:xfrm>
          <a:prstGeom prst="rect">
            <a:avLst/>
          </a:prstGeom>
          <a:noFill/>
        </p:spPr>
        <p:txBody>
          <a:bodyPr wrap="none" rtlCol="0">
            <a:spAutoFit/>
          </a:bodyPr>
          <a:lstStyle/>
          <a:p>
            <a:pPr algn="ctr"/>
            <a:r>
              <a:rPr lang="en-US" sz="4000" b="1" dirty="0">
                <a:solidFill>
                  <a:schemeClr val="bg1"/>
                </a:solidFill>
                <a:cs typeface="+mn-ea"/>
                <a:sym typeface="+mn-lt"/>
              </a:rPr>
              <a:t>XX</a:t>
            </a:r>
            <a:r>
              <a:rPr lang="zh-CN" altLang="en-US" sz="4000" b="1" dirty="0">
                <a:solidFill>
                  <a:schemeClr val="bg1"/>
                </a:solidFill>
                <a:cs typeface="+mn-ea"/>
                <a:sym typeface="+mn-lt"/>
              </a:rPr>
              <a:t>万</a:t>
            </a:r>
            <a:endParaRPr lang="id-ID" sz="4000" b="1" dirty="0">
              <a:solidFill>
                <a:schemeClr val="bg1"/>
              </a:solidFill>
              <a:cs typeface="+mn-ea"/>
              <a:sym typeface="+mn-lt"/>
            </a:endParaRPr>
          </a:p>
        </p:txBody>
      </p:sp>
      <p:sp>
        <p:nvSpPr>
          <p:cNvPr id="28" name="TextBox 48">
            <a:extLst>
              <a:ext uri="{FF2B5EF4-FFF2-40B4-BE49-F238E27FC236}">
                <a16:creationId xmlns:a16="http://schemas.microsoft.com/office/drawing/2014/main" id="{0E685E9C-6AFE-418D-95BB-4BC19EA66479}"/>
              </a:ext>
            </a:extLst>
          </p:cNvPr>
          <p:cNvSpPr txBox="1"/>
          <p:nvPr/>
        </p:nvSpPr>
        <p:spPr>
          <a:xfrm>
            <a:off x="7000844" y="3110656"/>
            <a:ext cx="1415772" cy="707886"/>
          </a:xfrm>
          <a:prstGeom prst="rect">
            <a:avLst/>
          </a:prstGeom>
          <a:noFill/>
        </p:spPr>
        <p:txBody>
          <a:bodyPr wrap="none" rtlCol="0">
            <a:spAutoFit/>
          </a:bodyPr>
          <a:lstStyle/>
          <a:p>
            <a:pPr algn="ctr"/>
            <a:r>
              <a:rPr lang="en-US" sz="4000" b="1" dirty="0">
                <a:solidFill>
                  <a:schemeClr val="bg1"/>
                </a:solidFill>
                <a:cs typeface="+mn-ea"/>
                <a:sym typeface="+mn-lt"/>
              </a:rPr>
              <a:t>XX</a:t>
            </a:r>
            <a:r>
              <a:rPr lang="zh-CN" altLang="en-US" sz="4000" b="1" dirty="0">
                <a:solidFill>
                  <a:schemeClr val="bg1"/>
                </a:solidFill>
                <a:cs typeface="+mn-ea"/>
                <a:sym typeface="+mn-lt"/>
              </a:rPr>
              <a:t>万</a:t>
            </a:r>
            <a:endParaRPr lang="id-ID" sz="4000" b="1" dirty="0">
              <a:solidFill>
                <a:schemeClr val="bg1"/>
              </a:solidFill>
              <a:cs typeface="+mn-ea"/>
              <a:sym typeface="+mn-lt"/>
            </a:endParaRPr>
          </a:p>
        </p:txBody>
      </p:sp>
      <p:sp>
        <p:nvSpPr>
          <p:cNvPr id="29" name="文本框 72">
            <a:extLst>
              <a:ext uri="{FF2B5EF4-FFF2-40B4-BE49-F238E27FC236}">
                <a16:creationId xmlns:a16="http://schemas.microsoft.com/office/drawing/2014/main" id="{FECEC285-CE1B-456F-BE3E-22426D6A4735}"/>
              </a:ext>
            </a:extLst>
          </p:cNvPr>
          <p:cNvSpPr txBox="1"/>
          <p:nvPr/>
        </p:nvSpPr>
        <p:spPr>
          <a:xfrm>
            <a:off x="1224137" y="5027652"/>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30" name="矩形 29">
            <a:extLst>
              <a:ext uri="{FF2B5EF4-FFF2-40B4-BE49-F238E27FC236}">
                <a16:creationId xmlns:a16="http://schemas.microsoft.com/office/drawing/2014/main" id="{8A487472-40EE-40E4-AF7D-52A51504331B}"/>
              </a:ext>
            </a:extLst>
          </p:cNvPr>
          <p:cNvSpPr/>
          <p:nvPr/>
        </p:nvSpPr>
        <p:spPr>
          <a:xfrm>
            <a:off x="1740621" y="4688995"/>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1" name="文本框 72">
            <a:extLst>
              <a:ext uri="{FF2B5EF4-FFF2-40B4-BE49-F238E27FC236}">
                <a16:creationId xmlns:a16="http://schemas.microsoft.com/office/drawing/2014/main" id="{D8383625-C3C7-4AE8-B859-33CA9E21CFB9}"/>
              </a:ext>
            </a:extLst>
          </p:cNvPr>
          <p:cNvSpPr txBox="1"/>
          <p:nvPr/>
        </p:nvSpPr>
        <p:spPr>
          <a:xfrm>
            <a:off x="3863116" y="4965336"/>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32" name="矩形 31">
            <a:extLst>
              <a:ext uri="{FF2B5EF4-FFF2-40B4-BE49-F238E27FC236}">
                <a16:creationId xmlns:a16="http://schemas.microsoft.com/office/drawing/2014/main" id="{DD7FD21E-DB8A-4722-962A-AC3B189D00F1}"/>
              </a:ext>
            </a:extLst>
          </p:cNvPr>
          <p:cNvSpPr/>
          <p:nvPr/>
        </p:nvSpPr>
        <p:spPr>
          <a:xfrm>
            <a:off x="4379600" y="4626679"/>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3" name="文本框 72">
            <a:extLst>
              <a:ext uri="{FF2B5EF4-FFF2-40B4-BE49-F238E27FC236}">
                <a16:creationId xmlns:a16="http://schemas.microsoft.com/office/drawing/2014/main" id="{8234C38E-B316-4E29-AD11-8D335B397668}"/>
              </a:ext>
            </a:extLst>
          </p:cNvPr>
          <p:cNvSpPr txBox="1"/>
          <p:nvPr/>
        </p:nvSpPr>
        <p:spPr>
          <a:xfrm>
            <a:off x="6627271" y="4965233"/>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34" name="矩形 33">
            <a:extLst>
              <a:ext uri="{FF2B5EF4-FFF2-40B4-BE49-F238E27FC236}">
                <a16:creationId xmlns:a16="http://schemas.microsoft.com/office/drawing/2014/main" id="{FB1A079B-C6E5-4F5B-A0EE-E938EBF7BD73}"/>
              </a:ext>
            </a:extLst>
          </p:cNvPr>
          <p:cNvSpPr/>
          <p:nvPr/>
        </p:nvSpPr>
        <p:spPr>
          <a:xfrm>
            <a:off x="7143755" y="4626576"/>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Tree>
    <p:extLst>
      <p:ext uri="{BB962C8B-B14F-4D97-AF65-F5344CB8AC3E}">
        <p14:creationId xmlns:p14="http://schemas.microsoft.com/office/powerpoint/2010/main" val="4002871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2">
            <a:extLst>
              <a:ext uri="{FF2B5EF4-FFF2-40B4-BE49-F238E27FC236}">
                <a16:creationId xmlns:a16="http://schemas.microsoft.com/office/drawing/2014/main" id="{AB2CD8C9-12A7-4743-8257-B03300FB57F7}"/>
              </a:ext>
            </a:extLst>
          </p:cNvPr>
          <p:cNvGraphicFramePr/>
          <p:nvPr>
            <p:extLst>
              <p:ext uri="{D42A27DB-BD31-4B8C-83A1-F6EECF244321}">
                <p14:modId xmlns:p14="http://schemas.microsoft.com/office/powerpoint/2010/main" val="871092428"/>
              </p:ext>
            </p:extLst>
          </p:nvPr>
        </p:nvGraphicFramePr>
        <p:xfrm>
          <a:off x="852940" y="2031746"/>
          <a:ext cx="1895660" cy="18132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3">
            <a:extLst>
              <a:ext uri="{FF2B5EF4-FFF2-40B4-BE49-F238E27FC236}">
                <a16:creationId xmlns:a16="http://schemas.microsoft.com/office/drawing/2014/main" id="{512B9ADC-B241-4330-8CC5-2B38E9E315E2}"/>
              </a:ext>
            </a:extLst>
          </p:cNvPr>
          <p:cNvGraphicFramePr/>
          <p:nvPr>
            <p:extLst>
              <p:ext uri="{D42A27DB-BD31-4B8C-83A1-F6EECF244321}">
                <p14:modId xmlns:p14="http://schemas.microsoft.com/office/powerpoint/2010/main" val="3269178943"/>
              </p:ext>
            </p:extLst>
          </p:nvPr>
        </p:nvGraphicFramePr>
        <p:xfrm>
          <a:off x="2884940" y="2031746"/>
          <a:ext cx="1895660" cy="1813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4">
            <a:extLst>
              <a:ext uri="{FF2B5EF4-FFF2-40B4-BE49-F238E27FC236}">
                <a16:creationId xmlns:a16="http://schemas.microsoft.com/office/drawing/2014/main" id="{A2468BE7-A937-4D3C-8828-9095C21B5124}"/>
              </a:ext>
            </a:extLst>
          </p:cNvPr>
          <p:cNvGraphicFramePr/>
          <p:nvPr>
            <p:extLst>
              <p:ext uri="{D42A27DB-BD31-4B8C-83A1-F6EECF244321}">
                <p14:modId xmlns:p14="http://schemas.microsoft.com/office/powerpoint/2010/main" val="1922479418"/>
              </p:ext>
            </p:extLst>
          </p:nvPr>
        </p:nvGraphicFramePr>
        <p:xfrm>
          <a:off x="4916940" y="2031746"/>
          <a:ext cx="1895660" cy="1813240"/>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 Box 10">
            <a:extLst>
              <a:ext uri="{FF2B5EF4-FFF2-40B4-BE49-F238E27FC236}">
                <a16:creationId xmlns:a16="http://schemas.microsoft.com/office/drawing/2014/main" id="{9BC5BC27-E363-416D-B3C7-88F1FCF14DF7}"/>
              </a:ext>
            </a:extLst>
          </p:cNvPr>
          <p:cNvSpPr txBox="1">
            <a:spLocks noChangeArrowheads="1"/>
          </p:cNvSpPr>
          <p:nvPr/>
        </p:nvSpPr>
        <p:spPr bwMode="auto">
          <a:xfrm>
            <a:off x="1140368" y="2661368"/>
            <a:ext cx="1320800" cy="553998"/>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US" sz="3200" b="1" dirty="0">
                <a:solidFill>
                  <a:schemeClr val="tx1">
                    <a:lumMod val="65000"/>
                    <a:lumOff val="35000"/>
                  </a:schemeClr>
                </a:solidFill>
                <a:cs typeface="+mn-ea"/>
                <a:sym typeface="+mn-lt"/>
              </a:rPr>
              <a:t>35%</a:t>
            </a:r>
            <a:endParaRPr lang="en-US" sz="2400" dirty="0">
              <a:solidFill>
                <a:schemeClr val="tx1">
                  <a:lumMod val="65000"/>
                  <a:lumOff val="35000"/>
                </a:schemeClr>
              </a:solidFill>
              <a:cs typeface="+mn-ea"/>
              <a:sym typeface="+mn-lt"/>
            </a:endParaRPr>
          </a:p>
        </p:txBody>
      </p:sp>
      <p:sp>
        <p:nvSpPr>
          <p:cNvPr id="6" name="Text Box 10">
            <a:extLst>
              <a:ext uri="{FF2B5EF4-FFF2-40B4-BE49-F238E27FC236}">
                <a16:creationId xmlns:a16="http://schemas.microsoft.com/office/drawing/2014/main" id="{040F5338-9521-45DE-A696-7328D596ED15}"/>
              </a:ext>
            </a:extLst>
          </p:cNvPr>
          <p:cNvSpPr txBox="1">
            <a:spLocks noChangeArrowheads="1"/>
          </p:cNvSpPr>
          <p:nvPr/>
        </p:nvSpPr>
        <p:spPr bwMode="auto">
          <a:xfrm>
            <a:off x="3172368" y="2661368"/>
            <a:ext cx="1320800" cy="553998"/>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US" sz="3200" b="1">
                <a:solidFill>
                  <a:schemeClr val="tx1">
                    <a:lumMod val="65000"/>
                    <a:lumOff val="35000"/>
                  </a:schemeClr>
                </a:solidFill>
                <a:cs typeface="+mn-ea"/>
                <a:sym typeface="+mn-lt"/>
              </a:rPr>
              <a:t>55%</a:t>
            </a:r>
            <a:endParaRPr lang="en-US" sz="2400">
              <a:solidFill>
                <a:schemeClr val="tx1">
                  <a:lumMod val="65000"/>
                  <a:lumOff val="35000"/>
                </a:schemeClr>
              </a:solidFill>
              <a:cs typeface="+mn-ea"/>
              <a:sym typeface="+mn-lt"/>
            </a:endParaRPr>
          </a:p>
        </p:txBody>
      </p:sp>
      <p:sp>
        <p:nvSpPr>
          <p:cNvPr id="7" name="Text Box 10">
            <a:extLst>
              <a:ext uri="{FF2B5EF4-FFF2-40B4-BE49-F238E27FC236}">
                <a16:creationId xmlns:a16="http://schemas.microsoft.com/office/drawing/2014/main" id="{4DA45461-94D4-45A5-8F47-22FCED7D95E5}"/>
              </a:ext>
            </a:extLst>
          </p:cNvPr>
          <p:cNvSpPr txBox="1">
            <a:spLocks noChangeArrowheads="1"/>
          </p:cNvSpPr>
          <p:nvPr/>
        </p:nvSpPr>
        <p:spPr bwMode="auto">
          <a:xfrm>
            <a:off x="5204368" y="2661368"/>
            <a:ext cx="1320800" cy="553998"/>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US" sz="3200" b="1">
                <a:solidFill>
                  <a:schemeClr val="tx1">
                    <a:lumMod val="65000"/>
                    <a:lumOff val="35000"/>
                  </a:schemeClr>
                </a:solidFill>
                <a:cs typeface="+mn-ea"/>
                <a:sym typeface="+mn-lt"/>
              </a:rPr>
              <a:t>80%</a:t>
            </a:r>
            <a:endParaRPr lang="en-US" sz="2400">
              <a:solidFill>
                <a:schemeClr val="tx1">
                  <a:lumMod val="65000"/>
                  <a:lumOff val="35000"/>
                </a:schemeClr>
              </a:solidFill>
              <a:cs typeface="+mn-ea"/>
              <a:sym typeface="+mn-lt"/>
            </a:endParaRPr>
          </a:p>
        </p:txBody>
      </p:sp>
      <p:cxnSp>
        <p:nvCxnSpPr>
          <p:cNvPr id="8" name="Straight Connector 12">
            <a:extLst>
              <a:ext uri="{FF2B5EF4-FFF2-40B4-BE49-F238E27FC236}">
                <a16:creationId xmlns:a16="http://schemas.microsoft.com/office/drawing/2014/main" id="{9626F2EE-0E7D-40EE-B70A-4C018E11EFD2}"/>
              </a:ext>
            </a:extLst>
          </p:cNvPr>
          <p:cNvCxnSpPr/>
          <p:nvPr/>
        </p:nvCxnSpPr>
        <p:spPr>
          <a:xfrm flipV="1">
            <a:off x="7153217" y="2050926"/>
            <a:ext cx="0" cy="3956111"/>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xt Box 10">
            <a:extLst>
              <a:ext uri="{FF2B5EF4-FFF2-40B4-BE49-F238E27FC236}">
                <a16:creationId xmlns:a16="http://schemas.microsoft.com/office/drawing/2014/main" id="{441DA266-334D-4E07-ABD4-B112AC988604}"/>
              </a:ext>
            </a:extLst>
          </p:cNvPr>
          <p:cNvSpPr txBox="1">
            <a:spLocks noChangeArrowheads="1"/>
          </p:cNvSpPr>
          <p:nvPr/>
        </p:nvSpPr>
        <p:spPr bwMode="auto">
          <a:xfrm>
            <a:off x="865639" y="5201356"/>
            <a:ext cx="5832722" cy="726866"/>
          </a:xfrm>
          <a:prstGeom prst="rect">
            <a:avLst/>
          </a:prstGeom>
          <a:noFill/>
          <a:ln w="9525">
            <a:solidFill>
              <a:srgbClr val="C00000"/>
            </a:solidFill>
            <a:miter lim="800000"/>
          </a:ln>
          <a:effectLst/>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p>
        </p:txBody>
      </p:sp>
      <p:sp>
        <p:nvSpPr>
          <p:cNvPr id="10" name="文本框 19">
            <a:extLst>
              <a:ext uri="{FF2B5EF4-FFF2-40B4-BE49-F238E27FC236}">
                <a16:creationId xmlns:a16="http://schemas.microsoft.com/office/drawing/2014/main" id="{5FCA7B78-3B34-4A8C-9324-CFA316867301}"/>
              </a:ext>
            </a:extLst>
          </p:cNvPr>
          <p:cNvSpPr txBox="1"/>
          <p:nvPr/>
        </p:nvSpPr>
        <p:spPr>
          <a:xfrm>
            <a:off x="984314" y="3806905"/>
            <a:ext cx="1677062"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点击填写短标题 </a:t>
            </a:r>
          </a:p>
        </p:txBody>
      </p:sp>
      <p:sp>
        <p:nvSpPr>
          <p:cNvPr id="11" name="矩形 10">
            <a:extLst>
              <a:ext uri="{FF2B5EF4-FFF2-40B4-BE49-F238E27FC236}">
                <a16:creationId xmlns:a16="http://schemas.microsoft.com/office/drawing/2014/main" id="{69216B96-4D7F-4136-8AF9-C17A542749BF}"/>
              </a:ext>
            </a:extLst>
          </p:cNvPr>
          <p:cNvSpPr/>
          <p:nvPr/>
        </p:nvSpPr>
        <p:spPr>
          <a:xfrm>
            <a:off x="860968" y="4149786"/>
            <a:ext cx="1923754" cy="60016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schemeClr val="tx1">
                    <a:lumMod val="65000"/>
                    <a:lumOff val="35000"/>
                  </a:schemeClr>
                </a:solidFill>
                <a:cs typeface="+mn-ea"/>
                <a:sym typeface="+mn-lt"/>
              </a:rPr>
              <a:t>点击添加文字内容点击添加文字内容点击添加文字内容点击添加文字内容</a:t>
            </a:r>
          </a:p>
        </p:txBody>
      </p:sp>
      <p:sp>
        <p:nvSpPr>
          <p:cNvPr id="12" name="文本框 22">
            <a:extLst>
              <a:ext uri="{FF2B5EF4-FFF2-40B4-BE49-F238E27FC236}">
                <a16:creationId xmlns:a16="http://schemas.microsoft.com/office/drawing/2014/main" id="{07F16D85-408C-4F7E-A065-55C74B8E7EC2}"/>
              </a:ext>
            </a:extLst>
          </p:cNvPr>
          <p:cNvSpPr txBox="1"/>
          <p:nvPr/>
        </p:nvSpPr>
        <p:spPr>
          <a:xfrm>
            <a:off x="2916096" y="3806905"/>
            <a:ext cx="1677062"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点击填写短标题 </a:t>
            </a:r>
          </a:p>
        </p:txBody>
      </p:sp>
      <p:sp>
        <p:nvSpPr>
          <p:cNvPr id="13" name="矩形 12">
            <a:extLst>
              <a:ext uri="{FF2B5EF4-FFF2-40B4-BE49-F238E27FC236}">
                <a16:creationId xmlns:a16="http://schemas.microsoft.com/office/drawing/2014/main" id="{76CA3D7B-6AA1-4EA7-A9C0-491AA287445D}"/>
              </a:ext>
            </a:extLst>
          </p:cNvPr>
          <p:cNvSpPr/>
          <p:nvPr/>
        </p:nvSpPr>
        <p:spPr>
          <a:xfrm>
            <a:off x="2792750" y="4149786"/>
            <a:ext cx="1923754" cy="60016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schemeClr val="tx1">
                    <a:lumMod val="65000"/>
                    <a:lumOff val="35000"/>
                  </a:schemeClr>
                </a:solidFill>
                <a:cs typeface="+mn-ea"/>
                <a:sym typeface="+mn-lt"/>
              </a:rPr>
              <a:t>点击添加文字内容点击添加文字内容点击添加文字内容点击添加文字内容</a:t>
            </a:r>
          </a:p>
        </p:txBody>
      </p:sp>
      <p:sp>
        <p:nvSpPr>
          <p:cNvPr id="14" name="文本框 26">
            <a:extLst>
              <a:ext uri="{FF2B5EF4-FFF2-40B4-BE49-F238E27FC236}">
                <a16:creationId xmlns:a16="http://schemas.microsoft.com/office/drawing/2014/main" id="{38420E4A-8A8A-43B5-930F-E2C2385BDFC0}"/>
              </a:ext>
            </a:extLst>
          </p:cNvPr>
          <p:cNvSpPr txBox="1"/>
          <p:nvPr/>
        </p:nvSpPr>
        <p:spPr>
          <a:xfrm>
            <a:off x="5021303" y="3806905"/>
            <a:ext cx="1677062"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点击填写短标题 </a:t>
            </a:r>
          </a:p>
        </p:txBody>
      </p:sp>
      <p:sp>
        <p:nvSpPr>
          <p:cNvPr id="15" name="矩形 14">
            <a:extLst>
              <a:ext uri="{FF2B5EF4-FFF2-40B4-BE49-F238E27FC236}">
                <a16:creationId xmlns:a16="http://schemas.microsoft.com/office/drawing/2014/main" id="{87756476-8655-4C6B-B559-9EBB6C485A1F}"/>
              </a:ext>
            </a:extLst>
          </p:cNvPr>
          <p:cNvSpPr/>
          <p:nvPr/>
        </p:nvSpPr>
        <p:spPr>
          <a:xfrm>
            <a:off x="4897957" y="4149786"/>
            <a:ext cx="1923754" cy="60016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schemeClr val="tx1">
                    <a:lumMod val="65000"/>
                    <a:lumOff val="35000"/>
                  </a:schemeClr>
                </a:solidFill>
                <a:cs typeface="+mn-ea"/>
                <a:sym typeface="+mn-lt"/>
              </a:rPr>
              <a:t>点击添加文字内容点击添加文字内容点击添加文字内容点击添加文字内容</a:t>
            </a:r>
          </a:p>
        </p:txBody>
      </p:sp>
      <p:grpSp>
        <p:nvGrpSpPr>
          <p:cNvPr id="16" name="组合 15">
            <a:extLst>
              <a:ext uri="{FF2B5EF4-FFF2-40B4-BE49-F238E27FC236}">
                <a16:creationId xmlns:a16="http://schemas.microsoft.com/office/drawing/2014/main" id="{4948125C-C150-467A-B695-947F191D9B4A}"/>
              </a:ext>
            </a:extLst>
          </p:cNvPr>
          <p:cNvGrpSpPr/>
          <p:nvPr/>
        </p:nvGrpSpPr>
        <p:grpSpPr>
          <a:xfrm>
            <a:off x="7534073" y="2146246"/>
            <a:ext cx="3766889" cy="2823770"/>
            <a:chOff x="1341594" y="1929345"/>
            <a:chExt cx="3501436" cy="2829240"/>
          </a:xfrm>
        </p:grpSpPr>
        <p:sp>
          <p:nvSpPr>
            <p:cNvPr id="18" name="矩形 17">
              <a:extLst>
                <a:ext uri="{FF2B5EF4-FFF2-40B4-BE49-F238E27FC236}">
                  <a16:creationId xmlns:a16="http://schemas.microsoft.com/office/drawing/2014/main" id="{FD37C2D0-BBDA-426D-B809-45216A40CA55}"/>
                </a:ext>
              </a:extLst>
            </p:cNvPr>
            <p:cNvSpPr/>
            <p:nvPr/>
          </p:nvSpPr>
          <p:spPr>
            <a:xfrm>
              <a:off x="1379661" y="3587128"/>
              <a:ext cx="590550" cy="7810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lumMod val="85000"/>
                  </a:schemeClr>
                </a:solidFill>
                <a:cs typeface="+mn-ea"/>
                <a:sym typeface="+mn-lt"/>
              </a:endParaRPr>
            </a:p>
          </p:txBody>
        </p:sp>
        <p:sp>
          <p:nvSpPr>
            <p:cNvPr id="19" name="矩形 18">
              <a:extLst>
                <a:ext uri="{FF2B5EF4-FFF2-40B4-BE49-F238E27FC236}">
                  <a16:creationId xmlns:a16="http://schemas.microsoft.com/office/drawing/2014/main" id="{4CEBCCEE-0CC7-492F-8167-B610F282F775}"/>
                </a:ext>
              </a:extLst>
            </p:cNvPr>
            <p:cNvSpPr/>
            <p:nvPr/>
          </p:nvSpPr>
          <p:spPr>
            <a:xfrm>
              <a:off x="2294061" y="3263278"/>
              <a:ext cx="590550" cy="11049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lumMod val="85000"/>
                  </a:schemeClr>
                </a:solidFill>
                <a:cs typeface="+mn-ea"/>
                <a:sym typeface="+mn-lt"/>
              </a:endParaRPr>
            </a:p>
          </p:txBody>
        </p:sp>
        <p:sp>
          <p:nvSpPr>
            <p:cNvPr id="20" name="矩形 19">
              <a:extLst>
                <a:ext uri="{FF2B5EF4-FFF2-40B4-BE49-F238E27FC236}">
                  <a16:creationId xmlns:a16="http://schemas.microsoft.com/office/drawing/2014/main" id="{439FE662-2EC3-4BEF-99E5-7182F58DDC8F}"/>
                </a:ext>
              </a:extLst>
            </p:cNvPr>
            <p:cNvSpPr/>
            <p:nvPr/>
          </p:nvSpPr>
          <p:spPr>
            <a:xfrm>
              <a:off x="3208461" y="2996578"/>
              <a:ext cx="590550" cy="13716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lumMod val="85000"/>
                  </a:schemeClr>
                </a:solidFill>
                <a:cs typeface="+mn-ea"/>
                <a:sym typeface="+mn-lt"/>
              </a:endParaRPr>
            </a:p>
          </p:txBody>
        </p:sp>
        <p:sp>
          <p:nvSpPr>
            <p:cNvPr id="21" name="矩形 20">
              <a:extLst>
                <a:ext uri="{FF2B5EF4-FFF2-40B4-BE49-F238E27FC236}">
                  <a16:creationId xmlns:a16="http://schemas.microsoft.com/office/drawing/2014/main" id="{1097471D-5494-4277-8838-EBF9F12151F1}"/>
                </a:ext>
              </a:extLst>
            </p:cNvPr>
            <p:cNvSpPr/>
            <p:nvPr/>
          </p:nvSpPr>
          <p:spPr>
            <a:xfrm>
              <a:off x="4122861" y="2025028"/>
              <a:ext cx="590550" cy="23431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lumMod val="85000"/>
                  </a:schemeClr>
                </a:solidFill>
                <a:cs typeface="+mn-ea"/>
                <a:sym typeface="+mn-lt"/>
              </a:endParaRPr>
            </a:p>
          </p:txBody>
        </p:sp>
        <p:sp>
          <p:nvSpPr>
            <p:cNvPr id="22" name="矩形 21">
              <a:extLst>
                <a:ext uri="{FF2B5EF4-FFF2-40B4-BE49-F238E27FC236}">
                  <a16:creationId xmlns:a16="http://schemas.microsoft.com/office/drawing/2014/main" id="{0AD5019D-A583-4690-91F1-7F0CD01F1233}"/>
                </a:ext>
              </a:extLst>
            </p:cNvPr>
            <p:cNvSpPr/>
            <p:nvPr/>
          </p:nvSpPr>
          <p:spPr>
            <a:xfrm>
              <a:off x="3964665" y="4450212"/>
              <a:ext cx="878365" cy="3083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srgbClr val="C00000"/>
                  </a:solidFill>
                  <a:cs typeface="+mn-ea"/>
                  <a:sym typeface="+mn-lt"/>
                </a:rPr>
                <a:t>18</a:t>
              </a:r>
              <a:r>
                <a:rPr lang="zh-CN" altLang="en-US" sz="1400" dirty="0">
                  <a:solidFill>
                    <a:srgbClr val="C00000"/>
                  </a:solidFill>
                  <a:cs typeface="+mn-ea"/>
                  <a:sym typeface="+mn-lt"/>
                </a:rPr>
                <a:t>年</a:t>
              </a:r>
            </a:p>
          </p:txBody>
        </p:sp>
        <p:sp>
          <p:nvSpPr>
            <p:cNvPr id="23" name="矩形 22">
              <a:extLst>
                <a:ext uri="{FF2B5EF4-FFF2-40B4-BE49-F238E27FC236}">
                  <a16:creationId xmlns:a16="http://schemas.microsoft.com/office/drawing/2014/main" id="{0B531BA4-46E7-484A-9EB6-4F8459328DEF}"/>
                </a:ext>
              </a:extLst>
            </p:cNvPr>
            <p:cNvSpPr/>
            <p:nvPr/>
          </p:nvSpPr>
          <p:spPr>
            <a:xfrm>
              <a:off x="1360802" y="4450212"/>
              <a:ext cx="544164" cy="308373"/>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dirty="0">
                  <a:solidFill>
                    <a:schemeClr val="tx1">
                      <a:lumMod val="50000"/>
                      <a:lumOff val="50000"/>
                    </a:schemeClr>
                  </a:solidFill>
                  <a:cs typeface="+mn-ea"/>
                  <a:sym typeface="+mn-lt"/>
                </a:rPr>
                <a:t>15</a:t>
              </a:r>
              <a:r>
                <a:rPr lang="zh-CN" altLang="en-US" sz="1400" b="1" dirty="0">
                  <a:solidFill>
                    <a:schemeClr val="tx1">
                      <a:lumMod val="50000"/>
                      <a:lumOff val="50000"/>
                    </a:schemeClr>
                  </a:solidFill>
                  <a:cs typeface="+mn-ea"/>
                  <a:sym typeface="+mn-lt"/>
                </a:rPr>
                <a:t>年</a:t>
              </a:r>
            </a:p>
          </p:txBody>
        </p:sp>
        <p:sp>
          <p:nvSpPr>
            <p:cNvPr id="24" name="矩形 23">
              <a:extLst>
                <a:ext uri="{FF2B5EF4-FFF2-40B4-BE49-F238E27FC236}">
                  <a16:creationId xmlns:a16="http://schemas.microsoft.com/office/drawing/2014/main" id="{3DD11479-CD41-4DEB-9309-7EB4BD0B6F9E}"/>
                </a:ext>
              </a:extLst>
            </p:cNvPr>
            <p:cNvSpPr/>
            <p:nvPr/>
          </p:nvSpPr>
          <p:spPr>
            <a:xfrm>
              <a:off x="2297893" y="4433329"/>
              <a:ext cx="544164" cy="308373"/>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dirty="0">
                  <a:solidFill>
                    <a:schemeClr val="tx1">
                      <a:lumMod val="50000"/>
                      <a:lumOff val="50000"/>
                    </a:schemeClr>
                  </a:solidFill>
                  <a:cs typeface="+mn-ea"/>
                  <a:sym typeface="+mn-lt"/>
                </a:rPr>
                <a:t>16</a:t>
              </a:r>
              <a:r>
                <a:rPr lang="zh-CN" altLang="en-US" sz="1400" b="1" dirty="0">
                  <a:solidFill>
                    <a:schemeClr val="tx1">
                      <a:lumMod val="50000"/>
                      <a:lumOff val="50000"/>
                    </a:schemeClr>
                  </a:solidFill>
                  <a:cs typeface="+mn-ea"/>
                  <a:sym typeface="+mn-lt"/>
                </a:rPr>
                <a:t>年</a:t>
              </a:r>
            </a:p>
          </p:txBody>
        </p:sp>
        <p:sp>
          <p:nvSpPr>
            <p:cNvPr id="25" name="矩形 24">
              <a:extLst>
                <a:ext uri="{FF2B5EF4-FFF2-40B4-BE49-F238E27FC236}">
                  <a16:creationId xmlns:a16="http://schemas.microsoft.com/office/drawing/2014/main" id="{F76F447D-4FF6-4152-B6DD-A3B1F0EC2547}"/>
                </a:ext>
              </a:extLst>
            </p:cNvPr>
            <p:cNvSpPr/>
            <p:nvPr/>
          </p:nvSpPr>
          <p:spPr>
            <a:xfrm>
              <a:off x="3208652" y="4450212"/>
              <a:ext cx="544164" cy="308373"/>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dirty="0">
                  <a:solidFill>
                    <a:schemeClr val="tx1">
                      <a:lumMod val="50000"/>
                      <a:lumOff val="50000"/>
                    </a:schemeClr>
                  </a:solidFill>
                  <a:cs typeface="+mn-ea"/>
                  <a:sym typeface="+mn-lt"/>
                </a:rPr>
                <a:t>17</a:t>
              </a:r>
              <a:r>
                <a:rPr lang="zh-CN" altLang="en-US" sz="1400" b="1" dirty="0">
                  <a:solidFill>
                    <a:schemeClr val="tx1">
                      <a:lumMod val="50000"/>
                      <a:lumOff val="50000"/>
                    </a:schemeClr>
                  </a:solidFill>
                  <a:cs typeface="+mn-ea"/>
                  <a:sym typeface="+mn-lt"/>
                </a:rPr>
                <a:t>年</a:t>
              </a:r>
            </a:p>
          </p:txBody>
        </p:sp>
        <p:sp>
          <p:nvSpPr>
            <p:cNvPr id="26" name="文本框 37">
              <a:extLst>
                <a:ext uri="{FF2B5EF4-FFF2-40B4-BE49-F238E27FC236}">
                  <a16:creationId xmlns:a16="http://schemas.microsoft.com/office/drawing/2014/main" id="{2D167556-3394-4795-BF10-A2E8E6084E9D}"/>
                </a:ext>
              </a:extLst>
            </p:cNvPr>
            <p:cNvSpPr txBox="1"/>
            <p:nvPr/>
          </p:nvSpPr>
          <p:spPr>
            <a:xfrm>
              <a:off x="1341594" y="3818645"/>
              <a:ext cx="694657" cy="30837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bg1"/>
                  </a:solidFill>
                  <a:cs typeface="+mn-ea"/>
                  <a:sym typeface="+mn-lt"/>
                </a:rPr>
                <a:t>1.94</a:t>
              </a:r>
              <a:r>
                <a:rPr lang="zh-CN" altLang="en-US" sz="1400" dirty="0">
                  <a:solidFill>
                    <a:schemeClr val="bg1"/>
                  </a:solidFill>
                  <a:cs typeface="+mn-ea"/>
                  <a:sym typeface="+mn-lt"/>
                </a:rPr>
                <a:t>亿</a:t>
              </a:r>
            </a:p>
          </p:txBody>
        </p:sp>
        <p:sp>
          <p:nvSpPr>
            <p:cNvPr id="27" name="文本框 38">
              <a:extLst>
                <a:ext uri="{FF2B5EF4-FFF2-40B4-BE49-F238E27FC236}">
                  <a16:creationId xmlns:a16="http://schemas.microsoft.com/office/drawing/2014/main" id="{9DBABAF9-6CB0-4427-BC6C-68C9B2EE3BEF}"/>
                </a:ext>
              </a:extLst>
            </p:cNvPr>
            <p:cNvSpPr txBox="1"/>
            <p:nvPr/>
          </p:nvSpPr>
          <p:spPr>
            <a:xfrm>
              <a:off x="2197618" y="3818645"/>
              <a:ext cx="694657" cy="30837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schemeClr val="bg1"/>
                  </a:solidFill>
                  <a:cs typeface="+mn-ea"/>
                  <a:sym typeface="+mn-lt"/>
                </a:rPr>
                <a:t>3.25</a:t>
              </a:r>
              <a:r>
                <a:rPr lang="zh-CN" altLang="en-US" sz="1400" dirty="0">
                  <a:solidFill>
                    <a:schemeClr val="bg1"/>
                  </a:solidFill>
                  <a:cs typeface="+mn-ea"/>
                  <a:sym typeface="+mn-lt"/>
                </a:rPr>
                <a:t>亿</a:t>
              </a:r>
            </a:p>
          </p:txBody>
        </p:sp>
        <p:sp>
          <p:nvSpPr>
            <p:cNvPr id="28" name="文本框 39">
              <a:extLst>
                <a:ext uri="{FF2B5EF4-FFF2-40B4-BE49-F238E27FC236}">
                  <a16:creationId xmlns:a16="http://schemas.microsoft.com/office/drawing/2014/main" id="{60D7CD09-322A-491E-AED9-860A18C42CE7}"/>
                </a:ext>
              </a:extLst>
            </p:cNvPr>
            <p:cNvSpPr txBox="1"/>
            <p:nvPr/>
          </p:nvSpPr>
          <p:spPr>
            <a:xfrm>
              <a:off x="3173447" y="3815728"/>
              <a:ext cx="694657" cy="30837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bg1"/>
                  </a:solidFill>
                  <a:cs typeface="+mn-ea"/>
                  <a:sym typeface="+mn-lt"/>
                </a:rPr>
                <a:t>4.63</a:t>
              </a:r>
              <a:r>
                <a:rPr lang="zh-CN" altLang="en-US" sz="1400" dirty="0">
                  <a:solidFill>
                    <a:schemeClr val="bg1"/>
                  </a:solidFill>
                  <a:cs typeface="+mn-ea"/>
                  <a:sym typeface="+mn-lt"/>
                </a:rPr>
                <a:t>亿</a:t>
              </a:r>
            </a:p>
          </p:txBody>
        </p:sp>
        <p:sp>
          <p:nvSpPr>
            <p:cNvPr id="29" name="文本框 40">
              <a:extLst>
                <a:ext uri="{FF2B5EF4-FFF2-40B4-BE49-F238E27FC236}">
                  <a16:creationId xmlns:a16="http://schemas.microsoft.com/office/drawing/2014/main" id="{624AF35C-3E9E-4A2D-8296-4A1CDCE8D736}"/>
                </a:ext>
              </a:extLst>
            </p:cNvPr>
            <p:cNvSpPr txBox="1"/>
            <p:nvPr/>
          </p:nvSpPr>
          <p:spPr>
            <a:xfrm>
              <a:off x="4093833" y="3815728"/>
              <a:ext cx="694657" cy="30837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bg1">
                      <a:lumMod val="85000"/>
                    </a:schemeClr>
                  </a:solidFill>
                  <a:cs typeface="+mn-ea"/>
                  <a:sym typeface="+mn-lt"/>
                </a:rPr>
                <a:t>10.7</a:t>
              </a:r>
              <a:r>
                <a:rPr lang="zh-CN" altLang="en-US" sz="1400" dirty="0">
                  <a:solidFill>
                    <a:schemeClr val="bg1">
                      <a:lumMod val="85000"/>
                    </a:schemeClr>
                  </a:solidFill>
                  <a:cs typeface="+mn-ea"/>
                  <a:sym typeface="+mn-lt"/>
                </a:rPr>
                <a:t>亿</a:t>
              </a:r>
            </a:p>
          </p:txBody>
        </p:sp>
        <p:sp>
          <p:nvSpPr>
            <p:cNvPr id="30" name="矩形 29">
              <a:extLst>
                <a:ext uri="{FF2B5EF4-FFF2-40B4-BE49-F238E27FC236}">
                  <a16:creationId xmlns:a16="http://schemas.microsoft.com/office/drawing/2014/main" id="{399E91E7-83DC-4CD5-AE94-B27A19D9B2B8}"/>
                </a:ext>
              </a:extLst>
            </p:cNvPr>
            <p:cNvSpPr/>
            <p:nvPr/>
          </p:nvSpPr>
          <p:spPr>
            <a:xfrm>
              <a:off x="2063615" y="1929345"/>
              <a:ext cx="1697453" cy="3392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季度业绩完成情况</a:t>
              </a:r>
            </a:p>
          </p:txBody>
        </p:sp>
      </p:grpSp>
      <p:sp>
        <p:nvSpPr>
          <p:cNvPr id="17" name="Text Box 10">
            <a:extLst>
              <a:ext uri="{FF2B5EF4-FFF2-40B4-BE49-F238E27FC236}">
                <a16:creationId xmlns:a16="http://schemas.microsoft.com/office/drawing/2014/main" id="{4248B837-237B-4A93-B39B-1228C0842C04}"/>
              </a:ext>
            </a:extLst>
          </p:cNvPr>
          <p:cNvSpPr txBox="1">
            <a:spLocks noChangeArrowheads="1"/>
          </p:cNvSpPr>
          <p:nvPr/>
        </p:nvSpPr>
        <p:spPr bwMode="auto">
          <a:xfrm>
            <a:off x="7485810" y="5201356"/>
            <a:ext cx="3815148" cy="677108"/>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p>
        </p:txBody>
      </p:sp>
      <p:sp>
        <p:nvSpPr>
          <p:cNvPr id="31" name="流程图: 延期 8">
            <a:extLst>
              <a:ext uri="{FF2B5EF4-FFF2-40B4-BE49-F238E27FC236}">
                <a16:creationId xmlns:a16="http://schemas.microsoft.com/office/drawing/2014/main" id="{522C9ADF-76AF-4BA2-A09E-1FFEB6069E4E}"/>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2" name="标题 2">
            <a:extLst>
              <a:ext uri="{FF2B5EF4-FFF2-40B4-BE49-F238E27FC236}">
                <a16:creationId xmlns:a16="http://schemas.microsoft.com/office/drawing/2014/main" id="{C7C7559D-DDB8-45C4-ABC3-12DA983480FB}"/>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spTree>
    <p:extLst>
      <p:ext uri="{BB962C8B-B14F-4D97-AF65-F5344CB8AC3E}">
        <p14:creationId xmlns:p14="http://schemas.microsoft.com/office/powerpoint/2010/main" val="3390333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流程图: 延期 8">
            <a:extLst>
              <a:ext uri="{FF2B5EF4-FFF2-40B4-BE49-F238E27FC236}">
                <a16:creationId xmlns:a16="http://schemas.microsoft.com/office/drawing/2014/main" id="{2C29B3C7-81AC-4964-A479-CC300FF88A03}"/>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6" name="标题 2">
            <a:extLst>
              <a:ext uri="{FF2B5EF4-FFF2-40B4-BE49-F238E27FC236}">
                <a16:creationId xmlns:a16="http://schemas.microsoft.com/office/drawing/2014/main" id="{6258D07D-CFAA-4C84-BB99-7754FCCB1995}"/>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grpSp>
        <p:nvGrpSpPr>
          <p:cNvPr id="60" name="组合 59">
            <a:extLst>
              <a:ext uri="{FF2B5EF4-FFF2-40B4-BE49-F238E27FC236}">
                <a16:creationId xmlns:a16="http://schemas.microsoft.com/office/drawing/2014/main" id="{D23BA33F-0E9F-42EB-BF7F-70F22343E9C8}"/>
              </a:ext>
            </a:extLst>
          </p:cNvPr>
          <p:cNvGrpSpPr/>
          <p:nvPr/>
        </p:nvGrpSpPr>
        <p:grpSpPr>
          <a:xfrm>
            <a:off x="8457407" y="2405011"/>
            <a:ext cx="1497012" cy="3006778"/>
            <a:chOff x="8457407" y="1846264"/>
            <a:chExt cx="1497012" cy="3565525"/>
          </a:xfrm>
        </p:grpSpPr>
        <p:sp>
          <p:nvSpPr>
            <p:cNvPr id="7" name="Line 54">
              <a:extLst>
                <a:ext uri="{FF2B5EF4-FFF2-40B4-BE49-F238E27FC236}">
                  <a16:creationId xmlns:a16="http://schemas.microsoft.com/office/drawing/2014/main" id="{BE096B29-22AA-4B90-BBBC-2B53B15C5E62}"/>
                </a:ext>
              </a:extLst>
            </p:cNvPr>
            <p:cNvSpPr>
              <a:spLocks noChangeShapeType="1"/>
            </p:cNvSpPr>
            <p:nvPr/>
          </p:nvSpPr>
          <p:spPr bwMode="auto">
            <a:xfrm>
              <a:off x="8457407" y="1846264"/>
              <a:ext cx="0" cy="3565525"/>
            </a:xfrm>
            <a:prstGeom prst="line">
              <a:avLst/>
            </a:prstGeom>
            <a:noFill/>
            <a:ln w="9525" cap="flat">
              <a:solidFill>
                <a:srgbClr val="C00000">
                  <a:alpha val="25000"/>
                </a:srgbClr>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8" name="Line 55">
              <a:extLst>
                <a:ext uri="{FF2B5EF4-FFF2-40B4-BE49-F238E27FC236}">
                  <a16:creationId xmlns:a16="http://schemas.microsoft.com/office/drawing/2014/main" id="{B5CA0D53-1358-401F-9796-1E918D2E6A81}"/>
                </a:ext>
              </a:extLst>
            </p:cNvPr>
            <p:cNvSpPr>
              <a:spLocks noChangeShapeType="1"/>
            </p:cNvSpPr>
            <p:nvPr/>
          </p:nvSpPr>
          <p:spPr bwMode="auto">
            <a:xfrm>
              <a:off x="9954419" y="1846264"/>
              <a:ext cx="0" cy="3565525"/>
            </a:xfrm>
            <a:prstGeom prst="line">
              <a:avLst/>
            </a:prstGeom>
            <a:noFill/>
            <a:ln w="9525" cap="flat">
              <a:solidFill>
                <a:srgbClr val="C00000">
                  <a:alpha val="25000"/>
                </a:srgbClr>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9" name="TextBox 32">
            <a:extLst>
              <a:ext uri="{FF2B5EF4-FFF2-40B4-BE49-F238E27FC236}">
                <a16:creationId xmlns:a16="http://schemas.microsoft.com/office/drawing/2014/main" id="{6850B28D-E828-4E6C-8AC8-E2E185E12754}"/>
              </a:ext>
            </a:extLst>
          </p:cNvPr>
          <p:cNvSpPr txBox="1"/>
          <p:nvPr/>
        </p:nvSpPr>
        <p:spPr>
          <a:xfrm>
            <a:off x="7517734" y="5421820"/>
            <a:ext cx="433132" cy="276999"/>
          </a:xfrm>
          <a:prstGeom prst="rect">
            <a:avLst/>
          </a:prstGeom>
          <a:noFill/>
        </p:spPr>
        <p:txBody>
          <a:bodyPr wrap="none" rtlCol="0">
            <a:spAutoFit/>
          </a:bodyPr>
          <a:lstStyle/>
          <a:p>
            <a:pPr algn="ctr"/>
            <a:r>
              <a:rPr lang="en-US" sz="1200" b="1" dirty="0">
                <a:solidFill>
                  <a:schemeClr val="tx1">
                    <a:lumMod val="65000"/>
                    <a:lumOff val="35000"/>
                  </a:schemeClr>
                </a:solidFill>
                <a:cs typeface="+mn-ea"/>
                <a:sym typeface="+mn-lt"/>
              </a:rPr>
              <a:t>1</a:t>
            </a:r>
            <a:r>
              <a:rPr lang="zh-CN" altLang="en-US" sz="1200" b="1" dirty="0">
                <a:solidFill>
                  <a:schemeClr val="tx1">
                    <a:lumMod val="65000"/>
                    <a:lumOff val="35000"/>
                  </a:schemeClr>
                </a:solidFill>
                <a:cs typeface="+mn-ea"/>
                <a:sym typeface="+mn-lt"/>
              </a:rPr>
              <a:t>月</a:t>
            </a:r>
            <a:endParaRPr lang="id-ID" sz="1200" b="1" dirty="0">
              <a:solidFill>
                <a:schemeClr val="tx1">
                  <a:lumMod val="65000"/>
                  <a:lumOff val="35000"/>
                </a:schemeClr>
              </a:solidFill>
              <a:cs typeface="+mn-ea"/>
              <a:sym typeface="+mn-lt"/>
            </a:endParaRPr>
          </a:p>
        </p:txBody>
      </p:sp>
      <p:sp>
        <p:nvSpPr>
          <p:cNvPr id="10" name="TextBox 45">
            <a:extLst>
              <a:ext uri="{FF2B5EF4-FFF2-40B4-BE49-F238E27FC236}">
                <a16:creationId xmlns:a16="http://schemas.microsoft.com/office/drawing/2014/main" id="{686941D6-41B9-4796-8A95-E6DA1A75B78A}"/>
              </a:ext>
            </a:extLst>
          </p:cNvPr>
          <p:cNvSpPr txBox="1"/>
          <p:nvPr/>
        </p:nvSpPr>
        <p:spPr>
          <a:xfrm>
            <a:off x="9013159" y="5421820"/>
            <a:ext cx="433132" cy="276999"/>
          </a:xfrm>
          <a:prstGeom prst="rect">
            <a:avLst/>
          </a:prstGeom>
          <a:noFill/>
        </p:spPr>
        <p:txBody>
          <a:bodyPr wrap="none" rtlCol="0">
            <a:spAutoFit/>
          </a:bodyPr>
          <a:lstStyle/>
          <a:p>
            <a:pPr algn="ctr"/>
            <a:r>
              <a:rPr lang="en-US" sz="1200" b="1" dirty="0">
                <a:solidFill>
                  <a:schemeClr val="tx1">
                    <a:lumMod val="65000"/>
                    <a:lumOff val="35000"/>
                  </a:schemeClr>
                </a:solidFill>
                <a:cs typeface="+mn-ea"/>
                <a:sym typeface="+mn-lt"/>
              </a:rPr>
              <a:t>2</a:t>
            </a:r>
            <a:r>
              <a:rPr lang="zh-CN" altLang="en-US" sz="1200" b="1" dirty="0">
                <a:solidFill>
                  <a:schemeClr val="tx1">
                    <a:lumMod val="65000"/>
                    <a:lumOff val="35000"/>
                  </a:schemeClr>
                </a:solidFill>
                <a:cs typeface="+mn-ea"/>
                <a:sym typeface="+mn-lt"/>
              </a:rPr>
              <a:t>月</a:t>
            </a:r>
            <a:endParaRPr lang="id-ID" sz="1200" b="1" dirty="0">
              <a:solidFill>
                <a:schemeClr val="tx1">
                  <a:lumMod val="65000"/>
                  <a:lumOff val="35000"/>
                </a:schemeClr>
              </a:solidFill>
              <a:cs typeface="+mn-ea"/>
              <a:sym typeface="+mn-lt"/>
            </a:endParaRPr>
          </a:p>
        </p:txBody>
      </p:sp>
      <p:sp>
        <p:nvSpPr>
          <p:cNvPr id="11" name="TextBox 46">
            <a:extLst>
              <a:ext uri="{FF2B5EF4-FFF2-40B4-BE49-F238E27FC236}">
                <a16:creationId xmlns:a16="http://schemas.microsoft.com/office/drawing/2014/main" id="{63B5B22F-F0F1-4DA3-B135-BB4225D632F2}"/>
              </a:ext>
            </a:extLst>
          </p:cNvPr>
          <p:cNvSpPr txBox="1"/>
          <p:nvPr/>
        </p:nvSpPr>
        <p:spPr>
          <a:xfrm>
            <a:off x="10526840" y="5421820"/>
            <a:ext cx="433132" cy="276999"/>
          </a:xfrm>
          <a:prstGeom prst="rect">
            <a:avLst/>
          </a:prstGeom>
          <a:noFill/>
        </p:spPr>
        <p:txBody>
          <a:bodyPr wrap="none" rtlCol="0">
            <a:spAutoFit/>
          </a:bodyPr>
          <a:lstStyle/>
          <a:p>
            <a:pPr algn="ctr"/>
            <a:r>
              <a:rPr lang="en-US" sz="1200" b="1" dirty="0">
                <a:solidFill>
                  <a:schemeClr val="tx1">
                    <a:lumMod val="65000"/>
                    <a:lumOff val="35000"/>
                  </a:schemeClr>
                </a:solidFill>
                <a:cs typeface="+mn-ea"/>
                <a:sym typeface="+mn-lt"/>
              </a:rPr>
              <a:t>3</a:t>
            </a:r>
            <a:r>
              <a:rPr lang="zh-CN" altLang="en-US" sz="1200" b="1" dirty="0">
                <a:solidFill>
                  <a:schemeClr val="tx1">
                    <a:lumMod val="65000"/>
                    <a:lumOff val="35000"/>
                  </a:schemeClr>
                </a:solidFill>
                <a:cs typeface="+mn-ea"/>
                <a:sym typeface="+mn-lt"/>
              </a:rPr>
              <a:t>月</a:t>
            </a:r>
            <a:endParaRPr lang="id-ID" sz="1200" b="1" dirty="0">
              <a:solidFill>
                <a:schemeClr val="tx1">
                  <a:lumMod val="65000"/>
                  <a:lumOff val="35000"/>
                </a:schemeClr>
              </a:solidFill>
              <a:cs typeface="+mn-ea"/>
              <a:sym typeface="+mn-lt"/>
            </a:endParaRPr>
          </a:p>
        </p:txBody>
      </p:sp>
      <p:sp>
        <p:nvSpPr>
          <p:cNvPr id="12" name="TextBox 48">
            <a:extLst>
              <a:ext uri="{FF2B5EF4-FFF2-40B4-BE49-F238E27FC236}">
                <a16:creationId xmlns:a16="http://schemas.microsoft.com/office/drawing/2014/main" id="{B53F2356-C36A-481A-8445-7AF69AFC7B0C}"/>
              </a:ext>
            </a:extLst>
          </p:cNvPr>
          <p:cNvSpPr txBox="1"/>
          <p:nvPr/>
        </p:nvSpPr>
        <p:spPr>
          <a:xfrm>
            <a:off x="7346580" y="2861978"/>
            <a:ext cx="800219" cy="400110"/>
          </a:xfrm>
          <a:prstGeom prst="rect">
            <a:avLst/>
          </a:prstGeom>
          <a:noFill/>
        </p:spPr>
        <p:txBody>
          <a:bodyPr wrap="none" rtlCol="0">
            <a:spAutoFit/>
          </a:bodyPr>
          <a:lstStyle/>
          <a:p>
            <a:pPr algn="ctr"/>
            <a:r>
              <a:rPr lang="en-US" sz="2000" b="1" dirty="0">
                <a:solidFill>
                  <a:srgbClr val="D45252"/>
                </a:solidFill>
                <a:cs typeface="+mn-ea"/>
                <a:sym typeface="+mn-lt"/>
              </a:rPr>
              <a:t>XX</a:t>
            </a:r>
            <a:r>
              <a:rPr lang="zh-CN" altLang="en-US" sz="2000" b="1" dirty="0">
                <a:solidFill>
                  <a:srgbClr val="D45252"/>
                </a:solidFill>
                <a:cs typeface="+mn-ea"/>
                <a:sym typeface="+mn-lt"/>
              </a:rPr>
              <a:t>万</a:t>
            </a:r>
            <a:endParaRPr lang="id-ID" sz="2000" b="1" dirty="0">
              <a:solidFill>
                <a:srgbClr val="D45252"/>
              </a:solidFill>
              <a:cs typeface="+mn-ea"/>
              <a:sym typeface="+mn-lt"/>
            </a:endParaRPr>
          </a:p>
        </p:txBody>
      </p:sp>
      <p:sp>
        <p:nvSpPr>
          <p:cNvPr id="13" name="TextBox 49">
            <a:extLst>
              <a:ext uri="{FF2B5EF4-FFF2-40B4-BE49-F238E27FC236}">
                <a16:creationId xmlns:a16="http://schemas.microsoft.com/office/drawing/2014/main" id="{A87B233E-F68D-4FEE-B313-1826CB2CAC82}"/>
              </a:ext>
            </a:extLst>
          </p:cNvPr>
          <p:cNvSpPr txBox="1"/>
          <p:nvPr/>
        </p:nvSpPr>
        <p:spPr>
          <a:xfrm>
            <a:off x="8832307" y="2405011"/>
            <a:ext cx="800220" cy="400110"/>
          </a:xfrm>
          <a:prstGeom prst="rect">
            <a:avLst/>
          </a:prstGeom>
          <a:noFill/>
        </p:spPr>
        <p:txBody>
          <a:bodyPr wrap="none" rtlCol="0">
            <a:spAutoFit/>
          </a:bodyPr>
          <a:lstStyle/>
          <a:p>
            <a:pPr algn="ctr"/>
            <a:r>
              <a:rPr lang="en-US" altLang="zh-CN" sz="2000" b="1" dirty="0">
                <a:solidFill>
                  <a:srgbClr val="D45252"/>
                </a:solidFill>
                <a:cs typeface="+mn-ea"/>
                <a:sym typeface="+mn-lt"/>
              </a:rPr>
              <a:t>XX</a:t>
            </a:r>
            <a:r>
              <a:rPr lang="zh-CN" altLang="en-US" sz="2000" b="1" dirty="0">
                <a:solidFill>
                  <a:srgbClr val="D45252"/>
                </a:solidFill>
                <a:cs typeface="+mn-ea"/>
                <a:sym typeface="+mn-lt"/>
              </a:rPr>
              <a:t>万</a:t>
            </a:r>
            <a:endParaRPr lang="id-ID" altLang="zh-CN" sz="2000" b="1" dirty="0">
              <a:solidFill>
                <a:srgbClr val="D45252"/>
              </a:solidFill>
              <a:cs typeface="+mn-ea"/>
              <a:sym typeface="+mn-lt"/>
            </a:endParaRPr>
          </a:p>
        </p:txBody>
      </p:sp>
      <p:sp>
        <p:nvSpPr>
          <p:cNvPr id="14" name="TextBox 50">
            <a:extLst>
              <a:ext uri="{FF2B5EF4-FFF2-40B4-BE49-F238E27FC236}">
                <a16:creationId xmlns:a16="http://schemas.microsoft.com/office/drawing/2014/main" id="{713FA481-BA97-4D8A-8253-6EF766479579}"/>
              </a:ext>
            </a:extLst>
          </p:cNvPr>
          <p:cNvSpPr txBox="1"/>
          <p:nvPr/>
        </p:nvSpPr>
        <p:spPr>
          <a:xfrm>
            <a:off x="10362626" y="2842507"/>
            <a:ext cx="800220" cy="400110"/>
          </a:xfrm>
          <a:prstGeom prst="rect">
            <a:avLst/>
          </a:prstGeom>
          <a:noFill/>
        </p:spPr>
        <p:txBody>
          <a:bodyPr wrap="none" rtlCol="0">
            <a:spAutoFit/>
          </a:bodyPr>
          <a:lstStyle/>
          <a:p>
            <a:pPr algn="ctr"/>
            <a:r>
              <a:rPr lang="en-US" altLang="zh-CN" sz="2000" b="1" dirty="0">
                <a:solidFill>
                  <a:srgbClr val="D45252"/>
                </a:solidFill>
                <a:cs typeface="+mn-ea"/>
                <a:sym typeface="+mn-lt"/>
              </a:rPr>
              <a:t>XX</a:t>
            </a:r>
            <a:r>
              <a:rPr lang="zh-CN" altLang="en-US" sz="2000" b="1" dirty="0">
                <a:solidFill>
                  <a:srgbClr val="D45252"/>
                </a:solidFill>
                <a:cs typeface="+mn-ea"/>
                <a:sym typeface="+mn-lt"/>
              </a:rPr>
              <a:t>万</a:t>
            </a:r>
            <a:endParaRPr lang="id-ID" altLang="zh-CN" sz="2000" b="1" dirty="0">
              <a:solidFill>
                <a:srgbClr val="D45252"/>
              </a:solidFill>
              <a:cs typeface="+mn-ea"/>
              <a:sym typeface="+mn-lt"/>
            </a:endParaRPr>
          </a:p>
        </p:txBody>
      </p:sp>
      <p:grpSp>
        <p:nvGrpSpPr>
          <p:cNvPr id="15" name="Group 1">
            <a:extLst>
              <a:ext uri="{FF2B5EF4-FFF2-40B4-BE49-F238E27FC236}">
                <a16:creationId xmlns:a16="http://schemas.microsoft.com/office/drawing/2014/main" id="{473A0FD0-F088-445D-94EE-A1973FD0F7E6}"/>
              </a:ext>
            </a:extLst>
          </p:cNvPr>
          <p:cNvGrpSpPr/>
          <p:nvPr/>
        </p:nvGrpSpPr>
        <p:grpSpPr>
          <a:xfrm>
            <a:off x="7214490" y="3242618"/>
            <a:ext cx="990609" cy="1909989"/>
            <a:chOff x="6185789" y="3718867"/>
            <a:chExt cx="990609" cy="1909989"/>
          </a:xfrm>
          <a:gradFill>
            <a:gsLst>
              <a:gs pos="0">
                <a:schemeClr val="bg1">
                  <a:alpha val="67000"/>
                </a:schemeClr>
              </a:gs>
              <a:gs pos="68000">
                <a:srgbClr val="D75F5F"/>
              </a:gs>
              <a:gs pos="100000">
                <a:srgbClr val="C00000"/>
              </a:gs>
            </a:gsLst>
            <a:lin ang="13500000" scaled="1"/>
          </a:gradFill>
          <a:effectLst>
            <a:outerShdw blurRad="50800" dist="38100" dir="2700000" algn="tl" rotWithShape="0">
              <a:prstClr val="black">
                <a:alpha val="40000"/>
              </a:prstClr>
            </a:outerShdw>
          </a:effectLst>
        </p:grpSpPr>
        <p:grpSp>
          <p:nvGrpSpPr>
            <p:cNvPr id="16" name="Group 55">
              <a:extLst>
                <a:ext uri="{FF2B5EF4-FFF2-40B4-BE49-F238E27FC236}">
                  <a16:creationId xmlns:a16="http://schemas.microsoft.com/office/drawing/2014/main" id="{10B8ED67-FCD3-48D8-869A-A85DF643CDA8}"/>
                </a:ext>
              </a:extLst>
            </p:cNvPr>
            <p:cNvGrpSpPr/>
            <p:nvPr/>
          </p:nvGrpSpPr>
          <p:grpSpPr>
            <a:xfrm rot="13500000" flipH="1">
              <a:off x="6290727" y="4838856"/>
              <a:ext cx="847780" cy="732220"/>
              <a:chOff x="7454801" y="481983"/>
              <a:chExt cx="1807978" cy="1561534"/>
            </a:xfrm>
            <a:grpFill/>
          </p:grpSpPr>
          <p:sp>
            <p:nvSpPr>
              <p:cNvPr id="18" name="Rectangle 200">
                <a:extLst>
                  <a:ext uri="{FF2B5EF4-FFF2-40B4-BE49-F238E27FC236}">
                    <a16:creationId xmlns:a16="http://schemas.microsoft.com/office/drawing/2014/main" id="{5507AD87-2B4C-4179-B7C9-80A4CC63B9AE}"/>
                  </a:ext>
                </a:extLst>
              </p:cNvPr>
              <p:cNvSpPr>
                <a:spLocks noChangeArrowheads="1"/>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9" name="Rectangle 201">
                <a:extLst>
                  <a:ext uri="{FF2B5EF4-FFF2-40B4-BE49-F238E27FC236}">
                    <a16:creationId xmlns:a16="http://schemas.microsoft.com/office/drawing/2014/main" id="{97EDFD12-546A-4547-BA03-952ED302C675}"/>
                  </a:ext>
                </a:extLst>
              </p:cNvPr>
              <p:cNvSpPr>
                <a:spLocks noChangeArrowheads="1"/>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0" name="Rectangle 202">
                <a:extLst>
                  <a:ext uri="{FF2B5EF4-FFF2-40B4-BE49-F238E27FC236}">
                    <a16:creationId xmlns:a16="http://schemas.microsoft.com/office/drawing/2014/main" id="{62C00AB9-051E-4E69-8419-1487D364D4E0}"/>
                  </a:ext>
                </a:extLst>
              </p:cNvPr>
              <p:cNvSpPr>
                <a:spLocks noChangeArrowheads="1"/>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1" name="Freeform 203">
                <a:extLst>
                  <a:ext uri="{FF2B5EF4-FFF2-40B4-BE49-F238E27FC236}">
                    <a16:creationId xmlns:a16="http://schemas.microsoft.com/office/drawing/2014/main" id="{71F5E1D0-5166-449A-A699-D280CEB60997}"/>
                  </a:ext>
                </a:extLst>
              </p:cNvPr>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2" name="Freeform 204">
                <a:extLst>
                  <a:ext uri="{FF2B5EF4-FFF2-40B4-BE49-F238E27FC236}">
                    <a16:creationId xmlns:a16="http://schemas.microsoft.com/office/drawing/2014/main" id="{48775FFA-1FB6-4CAD-ABA2-AA7337864A93}"/>
                  </a:ext>
                </a:extLst>
              </p:cNvPr>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3" name="Freeform 205">
                <a:extLst>
                  <a:ext uri="{FF2B5EF4-FFF2-40B4-BE49-F238E27FC236}">
                    <a16:creationId xmlns:a16="http://schemas.microsoft.com/office/drawing/2014/main" id="{75514779-C805-4AEB-AE78-BC0BA3FA5F0F}"/>
                  </a:ext>
                </a:extLst>
              </p:cNvPr>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4" name="Rectangle 206">
                <a:extLst>
                  <a:ext uri="{FF2B5EF4-FFF2-40B4-BE49-F238E27FC236}">
                    <a16:creationId xmlns:a16="http://schemas.microsoft.com/office/drawing/2014/main" id="{1E082778-97DF-4D8E-A439-0070E6BFF596}"/>
                  </a:ext>
                </a:extLst>
              </p:cNvPr>
              <p:cNvSpPr>
                <a:spLocks noChangeArrowheads="1"/>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5" name="Rectangle 207">
                <a:extLst>
                  <a:ext uri="{FF2B5EF4-FFF2-40B4-BE49-F238E27FC236}">
                    <a16:creationId xmlns:a16="http://schemas.microsoft.com/office/drawing/2014/main" id="{40F338F0-8385-4714-ABE7-8789E5E5F714}"/>
                  </a:ext>
                </a:extLst>
              </p:cNvPr>
              <p:cNvSpPr>
                <a:spLocks noChangeArrowheads="1"/>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6" name="Rectangle 208">
                <a:extLst>
                  <a:ext uri="{FF2B5EF4-FFF2-40B4-BE49-F238E27FC236}">
                    <a16:creationId xmlns:a16="http://schemas.microsoft.com/office/drawing/2014/main" id="{AB5EDD18-D697-4DDB-A96C-8FF671F9FC70}"/>
                  </a:ext>
                </a:extLst>
              </p:cNvPr>
              <p:cNvSpPr>
                <a:spLocks noChangeArrowheads="1"/>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7" name="Freeform 209">
                <a:extLst>
                  <a:ext uri="{FF2B5EF4-FFF2-40B4-BE49-F238E27FC236}">
                    <a16:creationId xmlns:a16="http://schemas.microsoft.com/office/drawing/2014/main" id="{3EAA810C-BBB9-432B-8C18-AA17AFB76D37}"/>
                  </a:ext>
                </a:extLst>
              </p:cNvPr>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8" name="Freeform 210">
                <a:extLst>
                  <a:ext uri="{FF2B5EF4-FFF2-40B4-BE49-F238E27FC236}">
                    <a16:creationId xmlns:a16="http://schemas.microsoft.com/office/drawing/2014/main" id="{26EBD4AA-CE91-48E8-811E-AC22E2CF3EF1}"/>
                  </a:ext>
                </a:extLst>
              </p:cNvPr>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9" name="Rectangle 208">
                <a:extLst>
                  <a:ext uri="{FF2B5EF4-FFF2-40B4-BE49-F238E27FC236}">
                    <a16:creationId xmlns:a16="http://schemas.microsoft.com/office/drawing/2014/main" id="{AD021580-E770-4664-BA33-2AD46C34EF37}"/>
                  </a:ext>
                </a:extLst>
              </p:cNvPr>
              <p:cNvSpPr>
                <a:spLocks noChangeArrowheads="1"/>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17" name="Up Arrow 68">
              <a:extLst>
                <a:ext uri="{FF2B5EF4-FFF2-40B4-BE49-F238E27FC236}">
                  <a16:creationId xmlns:a16="http://schemas.microsoft.com/office/drawing/2014/main" id="{EC0DB41F-D4EA-4D45-9F42-F2BF010C0344}"/>
                </a:ext>
              </a:extLst>
            </p:cNvPr>
            <p:cNvSpPr/>
            <p:nvPr/>
          </p:nvSpPr>
          <p:spPr>
            <a:xfrm>
              <a:off x="6185789" y="3718867"/>
              <a:ext cx="990609" cy="1074329"/>
            </a:xfrm>
            <a:prstGeom prst="upArrow">
              <a:avLst>
                <a:gd name="adj1" fmla="val 46447"/>
                <a:gd name="adj2" fmla="val 4743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grpSp>
        <p:nvGrpSpPr>
          <p:cNvPr id="30" name="Group 20">
            <a:extLst>
              <a:ext uri="{FF2B5EF4-FFF2-40B4-BE49-F238E27FC236}">
                <a16:creationId xmlns:a16="http://schemas.microsoft.com/office/drawing/2014/main" id="{BF1023EF-21A4-4F1A-863B-6C0618A4E439}"/>
              </a:ext>
            </a:extLst>
          </p:cNvPr>
          <p:cNvGrpSpPr/>
          <p:nvPr/>
        </p:nvGrpSpPr>
        <p:grpSpPr>
          <a:xfrm>
            <a:off x="8711502" y="2768410"/>
            <a:ext cx="990609" cy="2384197"/>
            <a:chOff x="7682801" y="3244659"/>
            <a:chExt cx="990609" cy="2384197"/>
          </a:xfrm>
          <a:gradFill>
            <a:gsLst>
              <a:gs pos="0">
                <a:schemeClr val="bg1">
                  <a:alpha val="67000"/>
                </a:schemeClr>
              </a:gs>
              <a:gs pos="68000">
                <a:srgbClr val="D75F5F"/>
              </a:gs>
              <a:gs pos="100000">
                <a:srgbClr val="C00000"/>
              </a:gs>
            </a:gsLst>
            <a:lin ang="13500000" scaled="1"/>
          </a:gradFill>
          <a:effectLst>
            <a:outerShdw blurRad="50800" dist="38100" dir="2700000" algn="tl" rotWithShape="0">
              <a:prstClr val="black">
                <a:alpha val="40000"/>
              </a:prstClr>
            </a:outerShdw>
          </a:effectLst>
        </p:grpSpPr>
        <p:grpSp>
          <p:nvGrpSpPr>
            <p:cNvPr id="31" name="Group 69">
              <a:extLst>
                <a:ext uri="{FF2B5EF4-FFF2-40B4-BE49-F238E27FC236}">
                  <a16:creationId xmlns:a16="http://schemas.microsoft.com/office/drawing/2014/main" id="{3B3A055A-F51E-4FBE-BD4B-FC6A2731329B}"/>
                </a:ext>
              </a:extLst>
            </p:cNvPr>
            <p:cNvGrpSpPr/>
            <p:nvPr/>
          </p:nvGrpSpPr>
          <p:grpSpPr>
            <a:xfrm rot="13500000" flipH="1">
              <a:off x="7787739" y="4838856"/>
              <a:ext cx="847780" cy="732220"/>
              <a:chOff x="7454801" y="481983"/>
              <a:chExt cx="1807978" cy="1561534"/>
            </a:xfrm>
            <a:grpFill/>
          </p:grpSpPr>
          <p:sp>
            <p:nvSpPr>
              <p:cNvPr id="33" name="Rectangle 200">
                <a:extLst>
                  <a:ext uri="{FF2B5EF4-FFF2-40B4-BE49-F238E27FC236}">
                    <a16:creationId xmlns:a16="http://schemas.microsoft.com/office/drawing/2014/main" id="{9F803A4D-8783-4608-9125-ED31A6E94B0C}"/>
                  </a:ext>
                </a:extLst>
              </p:cNvPr>
              <p:cNvSpPr>
                <a:spLocks noChangeArrowheads="1"/>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34" name="Rectangle 201">
                <a:extLst>
                  <a:ext uri="{FF2B5EF4-FFF2-40B4-BE49-F238E27FC236}">
                    <a16:creationId xmlns:a16="http://schemas.microsoft.com/office/drawing/2014/main" id="{55F56F32-544C-41A2-B4E9-F58AB8F87458}"/>
                  </a:ext>
                </a:extLst>
              </p:cNvPr>
              <p:cNvSpPr>
                <a:spLocks noChangeArrowheads="1"/>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35" name="Rectangle 202">
                <a:extLst>
                  <a:ext uri="{FF2B5EF4-FFF2-40B4-BE49-F238E27FC236}">
                    <a16:creationId xmlns:a16="http://schemas.microsoft.com/office/drawing/2014/main" id="{27F9EEDF-2F02-462F-94B7-78D09664BFEE}"/>
                  </a:ext>
                </a:extLst>
              </p:cNvPr>
              <p:cNvSpPr>
                <a:spLocks noChangeArrowheads="1"/>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36" name="Freeform 203">
                <a:extLst>
                  <a:ext uri="{FF2B5EF4-FFF2-40B4-BE49-F238E27FC236}">
                    <a16:creationId xmlns:a16="http://schemas.microsoft.com/office/drawing/2014/main" id="{C84EE8C8-2384-479E-BADF-08E96098BF34}"/>
                  </a:ext>
                </a:extLst>
              </p:cNvPr>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37" name="Freeform 204">
                <a:extLst>
                  <a:ext uri="{FF2B5EF4-FFF2-40B4-BE49-F238E27FC236}">
                    <a16:creationId xmlns:a16="http://schemas.microsoft.com/office/drawing/2014/main" id="{F428BF20-9A0D-4A4D-84D3-1389C0839CB4}"/>
                  </a:ext>
                </a:extLst>
              </p:cNvPr>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38" name="Freeform 205">
                <a:extLst>
                  <a:ext uri="{FF2B5EF4-FFF2-40B4-BE49-F238E27FC236}">
                    <a16:creationId xmlns:a16="http://schemas.microsoft.com/office/drawing/2014/main" id="{7F614BDB-D3D4-4F4E-8C00-BAF9E3908231}"/>
                  </a:ext>
                </a:extLst>
              </p:cNvPr>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39" name="Rectangle 206">
                <a:extLst>
                  <a:ext uri="{FF2B5EF4-FFF2-40B4-BE49-F238E27FC236}">
                    <a16:creationId xmlns:a16="http://schemas.microsoft.com/office/drawing/2014/main" id="{D24A849C-C28F-4609-ABD8-8B969FA8A492}"/>
                  </a:ext>
                </a:extLst>
              </p:cNvPr>
              <p:cNvSpPr>
                <a:spLocks noChangeArrowheads="1"/>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40" name="Rectangle 207">
                <a:extLst>
                  <a:ext uri="{FF2B5EF4-FFF2-40B4-BE49-F238E27FC236}">
                    <a16:creationId xmlns:a16="http://schemas.microsoft.com/office/drawing/2014/main" id="{1E16417E-473D-494B-9C1D-87E5D7C231DA}"/>
                  </a:ext>
                </a:extLst>
              </p:cNvPr>
              <p:cNvSpPr>
                <a:spLocks noChangeArrowheads="1"/>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41" name="Rectangle 208">
                <a:extLst>
                  <a:ext uri="{FF2B5EF4-FFF2-40B4-BE49-F238E27FC236}">
                    <a16:creationId xmlns:a16="http://schemas.microsoft.com/office/drawing/2014/main" id="{51137C01-083D-45BE-A6B8-A1AE186850CF}"/>
                  </a:ext>
                </a:extLst>
              </p:cNvPr>
              <p:cNvSpPr>
                <a:spLocks noChangeArrowheads="1"/>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42" name="Freeform 209">
                <a:extLst>
                  <a:ext uri="{FF2B5EF4-FFF2-40B4-BE49-F238E27FC236}">
                    <a16:creationId xmlns:a16="http://schemas.microsoft.com/office/drawing/2014/main" id="{6FE18FA7-0F28-4603-9832-3565A1E0CC0A}"/>
                  </a:ext>
                </a:extLst>
              </p:cNvPr>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43" name="Freeform 210">
                <a:extLst>
                  <a:ext uri="{FF2B5EF4-FFF2-40B4-BE49-F238E27FC236}">
                    <a16:creationId xmlns:a16="http://schemas.microsoft.com/office/drawing/2014/main" id="{8A5A30BF-0B7B-49A0-8849-213B2BE05C2A}"/>
                  </a:ext>
                </a:extLst>
              </p:cNvPr>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44" name="Rectangle 208">
                <a:extLst>
                  <a:ext uri="{FF2B5EF4-FFF2-40B4-BE49-F238E27FC236}">
                    <a16:creationId xmlns:a16="http://schemas.microsoft.com/office/drawing/2014/main" id="{9670E9FA-D7B6-4B10-9668-1AAB12A91F25}"/>
                  </a:ext>
                </a:extLst>
              </p:cNvPr>
              <p:cNvSpPr>
                <a:spLocks noChangeArrowheads="1"/>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32" name="Up Arrow 82">
              <a:extLst>
                <a:ext uri="{FF2B5EF4-FFF2-40B4-BE49-F238E27FC236}">
                  <a16:creationId xmlns:a16="http://schemas.microsoft.com/office/drawing/2014/main" id="{91498649-9003-455E-85B7-2D35B097E3C6}"/>
                </a:ext>
              </a:extLst>
            </p:cNvPr>
            <p:cNvSpPr/>
            <p:nvPr/>
          </p:nvSpPr>
          <p:spPr>
            <a:xfrm>
              <a:off x="7682801" y="3244659"/>
              <a:ext cx="990609" cy="1566206"/>
            </a:xfrm>
            <a:prstGeom prst="upArrow">
              <a:avLst>
                <a:gd name="adj1" fmla="val 46447"/>
                <a:gd name="adj2" fmla="val 4743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grpSp>
        <p:nvGrpSpPr>
          <p:cNvPr id="45" name="Group 21">
            <a:extLst>
              <a:ext uri="{FF2B5EF4-FFF2-40B4-BE49-F238E27FC236}">
                <a16:creationId xmlns:a16="http://schemas.microsoft.com/office/drawing/2014/main" id="{82F9C88F-EB29-4C54-B31F-C9546658B94A}"/>
              </a:ext>
            </a:extLst>
          </p:cNvPr>
          <p:cNvGrpSpPr/>
          <p:nvPr/>
        </p:nvGrpSpPr>
        <p:grpSpPr>
          <a:xfrm>
            <a:off x="10251445" y="3242618"/>
            <a:ext cx="990609" cy="1909989"/>
            <a:chOff x="9222743" y="3718867"/>
            <a:chExt cx="990609" cy="1909989"/>
          </a:xfrm>
          <a:gradFill>
            <a:gsLst>
              <a:gs pos="0">
                <a:schemeClr val="bg1">
                  <a:alpha val="67000"/>
                </a:schemeClr>
              </a:gs>
              <a:gs pos="68000">
                <a:srgbClr val="D75F5F"/>
              </a:gs>
              <a:gs pos="100000">
                <a:srgbClr val="C00000"/>
              </a:gs>
            </a:gsLst>
            <a:lin ang="13500000" scaled="1"/>
          </a:gradFill>
          <a:effectLst>
            <a:outerShdw blurRad="50800" dist="38100" dir="2700000" algn="tl" rotWithShape="0">
              <a:prstClr val="black">
                <a:alpha val="40000"/>
              </a:prstClr>
            </a:outerShdw>
          </a:effectLst>
        </p:grpSpPr>
        <p:grpSp>
          <p:nvGrpSpPr>
            <p:cNvPr id="46" name="Group 83">
              <a:extLst>
                <a:ext uri="{FF2B5EF4-FFF2-40B4-BE49-F238E27FC236}">
                  <a16:creationId xmlns:a16="http://schemas.microsoft.com/office/drawing/2014/main" id="{3A58C186-1868-43E7-9376-9C2D0991C1FF}"/>
                </a:ext>
              </a:extLst>
            </p:cNvPr>
            <p:cNvGrpSpPr/>
            <p:nvPr/>
          </p:nvGrpSpPr>
          <p:grpSpPr>
            <a:xfrm rot="13500000" flipH="1">
              <a:off x="9327681" y="4838856"/>
              <a:ext cx="847780" cy="732220"/>
              <a:chOff x="7454801" y="481983"/>
              <a:chExt cx="1807978" cy="1561534"/>
            </a:xfrm>
            <a:grpFill/>
          </p:grpSpPr>
          <p:sp>
            <p:nvSpPr>
              <p:cNvPr id="48" name="Rectangle 200">
                <a:extLst>
                  <a:ext uri="{FF2B5EF4-FFF2-40B4-BE49-F238E27FC236}">
                    <a16:creationId xmlns:a16="http://schemas.microsoft.com/office/drawing/2014/main" id="{DA143C37-FA54-4EB2-B06A-35E0E0A0C382}"/>
                  </a:ext>
                </a:extLst>
              </p:cNvPr>
              <p:cNvSpPr>
                <a:spLocks noChangeArrowheads="1"/>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49" name="Rectangle 201">
                <a:extLst>
                  <a:ext uri="{FF2B5EF4-FFF2-40B4-BE49-F238E27FC236}">
                    <a16:creationId xmlns:a16="http://schemas.microsoft.com/office/drawing/2014/main" id="{8F47B740-8258-492D-B6E8-CD8988F07DFA}"/>
                  </a:ext>
                </a:extLst>
              </p:cNvPr>
              <p:cNvSpPr>
                <a:spLocks noChangeArrowheads="1"/>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50" name="Rectangle 202">
                <a:extLst>
                  <a:ext uri="{FF2B5EF4-FFF2-40B4-BE49-F238E27FC236}">
                    <a16:creationId xmlns:a16="http://schemas.microsoft.com/office/drawing/2014/main" id="{F6AFFC28-E217-4979-8EC8-B07CFF23E29A}"/>
                  </a:ext>
                </a:extLst>
              </p:cNvPr>
              <p:cNvSpPr>
                <a:spLocks noChangeArrowheads="1"/>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51" name="Freeform 203">
                <a:extLst>
                  <a:ext uri="{FF2B5EF4-FFF2-40B4-BE49-F238E27FC236}">
                    <a16:creationId xmlns:a16="http://schemas.microsoft.com/office/drawing/2014/main" id="{1490E9AE-503E-46C6-B858-1896AA7EA2C8}"/>
                  </a:ext>
                </a:extLst>
              </p:cNvPr>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52" name="Freeform 204">
                <a:extLst>
                  <a:ext uri="{FF2B5EF4-FFF2-40B4-BE49-F238E27FC236}">
                    <a16:creationId xmlns:a16="http://schemas.microsoft.com/office/drawing/2014/main" id="{9276B6D5-EB22-472F-9140-EB8ED6C3F459}"/>
                  </a:ext>
                </a:extLst>
              </p:cNvPr>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53" name="Freeform 205">
                <a:extLst>
                  <a:ext uri="{FF2B5EF4-FFF2-40B4-BE49-F238E27FC236}">
                    <a16:creationId xmlns:a16="http://schemas.microsoft.com/office/drawing/2014/main" id="{96046A27-94DC-4D3C-AF07-F36DB71737B6}"/>
                  </a:ext>
                </a:extLst>
              </p:cNvPr>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54" name="Rectangle 206">
                <a:extLst>
                  <a:ext uri="{FF2B5EF4-FFF2-40B4-BE49-F238E27FC236}">
                    <a16:creationId xmlns:a16="http://schemas.microsoft.com/office/drawing/2014/main" id="{66187A3F-7829-4B34-B23C-BD643122A0A7}"/>
                  </a:ext>
                </a:extLst>
              </p:cNvPr>
              <p:cNvSpPr>
                <a:spLocks noChangeArrowheads="1"/>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55" name="Rectangle 207">
                <a:extLst>
                  <a:ext uri="{FF2B5EF4-FFF2-40B4-BE49-F238E27FC236}">
                    <a16:creationId xmlns:a16="http://schemas.microsoft.com/office/drawing/2014/main" id="{C2EFF697-7D1D-4873-BB16-277705FE5334}"/>
                  </a:ext>
                </a:extLst>
              </p:cNvPr>
              <p:cNvSpPr>
                <a:spLocks noChangeArrowheads="1"/>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56" name="Rectangle 208">
                <a:extLst>
                  <a:ext uri="{FF2B5EF4-FFF2-40B4-BE49-F238E27FC236}">
                    <a16:creationId xmlns:a16="http://schemas.microsoft.com/office/drawing/2014/main" id="{611B14CD-6D17-46F0-8286-374C7944EAE7}"/>
                  </a:ext>
                </a:extLst>
              </p:cNvPr>
              <p:cNvSpPr>
                <a:spLocks noChangeArrowheads="1"/>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57" name="Freeform 209">
                <a:extLst>
                  <a:ext uri="{FF2B5EF4-FFF2-40B4-BE49-F238E27FC236}">
                    <a16:creationId xmlns:a16="http://schemas.microsoft.com/office/drawing/2014/main" id="{7CE8C891-F4CB-4B61-A843-57970DCF4653}"/>
                  </a:ext>
                </a:extLst>
              </p:cNvPr>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58" name="Freeform 210">
                <a:extLst>
                  <a:ext uri="{FF2B5EF4-FFF2-40B4-BE49-F238E27FC236}">
                    <a16:creationId xmlns:a16="http://schemas.microsoft.com/office/drawing/2014/main" id="{EA2C9A5A-026F-4C8E-B9EF-40BA2E4F86BC}"/>
                  </a:ext>
                </a:extLst>
              </p:cNvPr>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59" name="Rectangle 208">
                <a:extLst>
                  <a:ext uri="{FF2B5EF4-FFF2-40B4-BE49-F238E27FC236}">
                    <a16:creationId xmlns:a16="http://schemas.microsoft.com/office/drawing/2014/main" id="{8840CDCF-2862-45E6-9078-8BD87EFB1F6E}"/>
                  </a:ext>
                </a:extLst>
              </p:cNvPr>
              <p:cNvSpPr>
                <a:spLocks noChangeArrowheads="1"/>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47" name="Up Arrow 96">
              <a:extLst>
                <a:ext uri="{FF2B5EF4-FFF2-40B4-BE49-F238E27FC236}">
                  <a16:creationId xmlns:a16="http://schemas.microsoft.com/office/drawing/2014/main" id="{32B5EF25-1257-44BF-951F-143ACDCFB4FE}"/>
                </a:ext>
              </a:extLst>
            </p:cNvPr>
            <p:cNvSpPr/>
            <p:nvPr/>
          </p:nvSpPr>
          <p:spPr>
            <a:xfrm>
              <a:off x="9222743" y="3718867"/>
              <a:ext cx="990609" cy="1074329"/>
            </a:xfrm>
            <a:prstGeom prst="upArrow">
              <a:avLst>
                <a:gd name="adj1" fmla="val 46447"/>
                <a:gd name="adj2" fmla="val 4743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grpSp>
        <p:nvGrpSpPr>
          <p:cNvPr id="82" name="组合 81">
            <a:extLst>
              <a:ext uri="{FF2B5EF4-FFF2-40B4-BE49-F238E27FC236}">
                <a16:creationId xmlns:a16="http://schemas.microsoft.com/office/drawing/2014/main" id="{CD20D9A7-59A4-42A3-A00D-E8C20C4C09CF}"/>
              </a:ext>
            </a:extLst>
          </p:cNvPr>
          <p:cNvGrpSpPr/>
          <p:nvPr/>
        </p:nvGrpSpPr>
        <p:grpSpPr>
          <a:xfrm>
            <a:off x="1322247" y="4845172"/>
            <a:ext cx="564113" cy="564113"/>
            <a:chOff x="830278" y="5134706"/>
            <a:chExt cx="857818" cy="857818"/>
          </a:xfrm>
          <a:effectLst>
            <a:outerShdw blurRad="635000" dist="381000" dir="5400000" algn="ctr" rotWithShape="0">
              <a:srgbClr val="000000">
                <a:alpha val="43137"/>
              </a:srgbClr>
            </a:outerShdw>
          </a:effectLst>
        </p:grpSpPr>
        <p:sp>
          <p:nvSpPr>
            <p:cNvPr id="64" name="椭圆 63">
              <a:extLst>
                <a:ext uri="{FF2B5EF4-FFF2-40B4-BE49-F238E27FC236}">
                  <a16:creationId xmlns:a16="http://schemas.microsoft.com/office/drawing/2014/main" id="{7681BAB8-F1B5-4E38-AA52-F768A1AD0B99}"/>
                </a:ext>
              </a:extLst>
            </p:cNvPr>
            <p:cNvSpPr/>
            <p:nvPr/>
          </p:nvSpPr>
          <p:spPr>
            <a:xfrm>
              <a:off x="830278" y="5134706"/>
              <a:ext cx="857818" cy="857818"/>
            </a:xfrm>
            <a:prstGeom prst="ellipse">
              <a:avLst/>
            </a:prstGeom>
            <a:solidFill>
              <a:srgbClr val="C0000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rgbClr val="FEFABC"/>
                </a:solidFill>
                <a:cs typeface="+mn-ea"/>
                <a:sym typeface="+mn-lt"/>
              </a:endParaRPr>
            </a:p>
          </p:txBody>
        </p:sp>
        <p:sp>
          <p:nvSpPr>
            <p:cNvPr id="65" name="Freeform 158">
              <a:extLst>
                <a:ext uri="{FF2B5EF4-FFF2-40B4-BE49-F238E27FC236}">
                  <a16:creationId xmlns:a16="http://schemas.microsoft.com/office/drawing/2014/main" id="{D5751F3C-EABB-4AF3-947F-79B3FB76F82C}"/>
                </a:ext>
              </a:extLst>
            </p:cNvPr>
            <p:cNvSpPr>
              <a:spLocks noEditPoints="1"/>
            </p:cNvSpPr>
            <p:nvPr/>
          </p:nvSpPr>
          <p:spPr bwMode="auto">
            <a:xfrm>
              <a:off x="1089952" y="5391410"/>
              <a:ext cx="332714" cy="344410"/>
            </a:xfrm>
            <a:custGeom>
              <a:avLst/>
              <a:gdLst>
                <a:gd name="T0" fmla="*/ 107 w 108"/>
                <a:gd name="T1" fmla="*/ 7 h 112"/>
                <a:gd name="T2" fmla="*/ 108 w 108"/>
                <a:gd name="T3" fmla="*/ 4 h 112"/>
                <a:gd name="T4" fmla="*/ 105 w 108"/>
                <a:gd name="T5" fmla="*/ 0 h 112"/>
                <a:gd name="T6" fmla="*/ 104 w 108"/>
                <a:gd name="T7" fmla="*/ 0 h 112"/>
                <a:gd name="T8" fmla="*/ 4 w 108"/>
                <a:gd name="T9" fmla="*/ 0 h 112"/>
                <a:gd name="T10" fmla="*/ 1 w 108"/>
                <a:gd name="T11" fmla="*/ 1 h 112"/>
                <a:gd name="T12" fmla="*/ 1 w 108"/>
                <a:gd name="T13" fmla="*/ 7 h 112"/>
                <a:gd name="T14" fmla="*/ 52 w 108"/>
                <a:gd name="T15" fmla="*/ 70 h 112"/>
                <a:gd name="T16" fmla="*/ 52 w 108"/>
                <a:gd name="T17" fmla="*/ 104 h 112"/>
                <a:gd name="T18" fmla="*/ 36 w 108"/>
                <a:gd name="T19" fmla="*/ 104 h 112"/>
                <a:gd name="T20" fmla="*/ 32 w 108"/>
                <a:gd name="T21" fmla="*/ 108 h 112"/>
                <a:gd name="T22" fmla="*/ 36 w 108"/>
                <a:gd name="T23" fmla="*/ 112 h 112"/>
                <a:gd name="T24" fmla="*/ 76 w 108"/>
                <a:gd name="T25" fmla="*/ 112 h 112"/>
                <a:gd name="T26" fmla="*/ 80 w 108"/>
                <a:gd name="T27" fmla="*/ 108 h 112"/>
                <a:gd name="T28" fmla="*/ 76 w 108"/>
                <a:gd name="T29" fmla="*/ 104 h 112"/>
                <a:gd name="T30" fmla="*/ 60 w 108"/>
                <a:gd name="T31" fmla="*/ 104 h 112"/>
                <a:gd name="T32" fmla="*/ 60 w 108"/>
                <a:gd name="T33" fmla="*/ 69 h 112"/>
                <a:gd name="T34" fmla="*/ 107 w 108"/>
                <a:gd name="T35" fmla="*/ 7 h 112"/>
                <a:gd name="T36" fmla="*/ 56 w 108"/>
                <a:gd name="T37" fmla="*/ 62 h 112"/>
                <a:gd name="T38" fmla="*/ 12 w 108"/>
                <a:gd name="T39" fmla="*/ 8 h 112"/>
                <a:gd name="T40" fmla="*/ 96 w 108"/>
                <a:gd name="T41" fmla="*/ 8 h 112"/>
                <a:gd name="T42" fmla="*/ 56 w 108"/>
                <a:gd name="T43"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2">
                  <a:moveTo>
                    <a:pt x="107" y="7"/>
                  </a:moveTo>
                  <a:cubicBezTo>
                    <a:pt x="107" y="6"/>
                    <a:pt x="108" y="5"/>
                    <a:pt x="108" y="4"/>
                  </a:cubicBezTo>
                  <a:cubicBezTo>
                    <a:pt x="108" y="2"/>
                    <a:pt x="107" y="1"/>
                    <a:pt x="105" y="0"/>
                  </a:cubicBezTo>
                  <a:cubicBezTo>
                    <a:pt x="105" y="0"/>
                    <a:pt x="104" y="0"/>
                    <a:pt x="104" y="0"/>
                  </a:cubicBezTo>
                  <a:cubicBezTo>
                    <a:pt x="4" y="0"/>
                    <a:pt x="4" y="0"/>
                    <a:pt x="4" y="0"/>
                  </a:cubicBezTo>
                  <a:cubicBezTo>
                    <a:pt x="3" y="0"/>
                    <a:pt x="2" y="0"/>
                    <a:pt x="1" y="1"/>
                  </a:cubicBezTo>
                  <a:cubicBezTo>
                    <a:pt x="0" y="3"/>
                    <a:pt x="0" y="5"/>
                    <a:pt x="1" y="7"/>
                  </a:cubicBezTo>
                  <a:cubicBezTo>
                    <a:pt x="52" y="70"/>
                    <a:pt x="52" y="70"/>
                    <a:pt x="52" y="70"/>
                  </a:cubicBezTo>
                  <a:cubicBezTo>
                    <a:pt x="52" y="104"/>
                    <a:pt x="52" y="104"/>
                    <a:pt x="52" y="104"/>
                  </a:cubicBezTo>
                  <a:cubicBezTo>
                    <a:pt x="36" y="104"/>
                    <a:pt x="36" y="104"/>
                    <a:pt x="36" y="104"/>
                  </a:cubicBezTo>
                  <a:cubicBezTo>
                    <a:pt x="34" y="104"/>
                    <a:pt x="32" y="106"/>
                    <a:pt x="32" y="108"/>
                  </a:cubicBezTo>
                  <a:cubicBezTo>
                    <a:pt x="32" y="110"/>
                    <a:pt x="34" y="112"/>
                    <a:pt x="36" y="112"/>
                  </a:cubicBezTo>
                  <a:cubicBezTo>
                    <a:pt x="76" y="112"/>
                    <a:pt x="76" y="112"/>
                    <a:pt x="76" y="112"/>
                  </a:cubicBezTo>
                  <a:cubicBezTo>
                    <a:pt x="78" y="112"/>
                    <a:pt x="80" y="110"/>
                    <a:pt x="80" y="108"/>
                  </a:cubicBezTo>
                  <a:cubicBezTo>
                    <a:pt x="80" y="106"/>
                    <a:pt x="78" y="104"/>
                    <a:pt x="76" y="104"/>
                  </a:cubicBezTo>
                  <a:cubicBezTo>
                    <a:pt x="60" y="104"/>
                    <a:pt x="60" y="104"/>
                    <a:pt x="60" y="104"/>
                  </a:cubicBezTo>
                  <a:cubicBezTo>
                    <a:pt x="60" y="69"/>
                    <a:pt x="60" y="69"/>
                    <a:pt x="60" y="69"/>
                  </a:cubicBezTo>
                  <a:lnTo>
                    <a:pt x="107" y="7"/>
                  </a:lnTo>
                  <a:close/>
                  <a:moveTo>
                    <a:pt x="56" y="62"/>
                  </a:moveTo>
                  <a:cubicBezTo>
                    <a:pt x="12" y="8"/>
                    <a:pt x="12" y="8"/>
                    <a:pt x="12" y="8"/>
                  </a:cubicBezTo>
                  <a:cubicBezTo>
                    <a:pt x="96" y="8"/>
                    <a:pt x="96" y="8"/>
                    <a:pt x="96" y="8"/>
                  </a:cubicBezTo>
                  <a:lnTo>
                    <a:pt x="56" y="62"/>
                  </a:lnTo>
                  <a:close/>
                </a:path>
              </a:pathLst>
            </a:custGeom>
            <a:solidFill>
              <a:srgbClr val="F6F6F6"/>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grpSp>
      <p:grpSp>
        <p:nvGrpSpPr>
          <p:cNvPr id="81" name="组合 80">
            <a:extLst>
              <a:ext uri="{FF2B5EF4-FFF2-40B4-BE49-F238E27FC236}">
                <a16:creationId xmlns:a16="http://schemas.microsoft.com/office/drawing/2014/main" id="{69F4E5A1-E332-464A-A348-0CFD888FE887}"/>
              </a:ext>
            </a:extLst>
          </p:cNvPr>
          <p:cNvGrpSpPr/>
          <p:nvPr/>
        </p:nvGrpSpPr>
        <p:grpSpPr>
          <a:xfrm>
            <a:off x="1322247" y="3657369"/>
            <a:ext cx="564113" cy="564113"/>
            <a:chOff x="830278" y="3623472"/>
            <a:chExt cx="857818" cy="857818"/>
          </a:xfrm>
          <a:effectLst>
            <a:outerShdw blurRad="635000" dist="381000" dir="5400000" algn="ctr" rotWithShape="0">
              <a:srgbClr val="000000">
                <a:alpha val="43137"/>
              </a:srgbClr>
            </a:outerShdw>
          </a:effectLst>
        </p:grpSpPr>
        <p:sp>
          <p:nvSpPr>
            <p:cNvPr id="63" name="椭圆 62">
              <a:extLst>
                <a:ext uri="{FF2B5EF4-FFF2-40B4-BE49-F238E27FC236}">
                  <a16:creationId xmlns:a16="http://schemas.microsoft.com/office/drawing/2014/main" id="{4873A94C-DC32-48DF-89EA-042E5519B536}"/>
                </a:ext>
              </a:extLst>
            </p:cNvPr>
            <p:cNvSpPr/>
            <p:nvPr/>
          </p:nvSpPr>
          <p:spPr>
            <a:xfrm>
              <a:off x="830278" y="3623472"/>
              <a:ext cx="857818" cy="857818"/>
            </a:xfrm>
            <a:prstGeom prst="ellipse">
              <a:avLst/>
            </a:prstGeom>
            <a:solidFill>
              <a:srgbClr val="C0000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cs typeface="+mn-ea"/>
                <a:sym typeface="+mn-lt"/>
              </a:endParaRPr>
            </a:p>
          </p:txBody>
        </p:sp>
        <p:sp>
          <p:nvSpPr>
            <p:cNvPr id="66" name="Freeform 204">
              <a:extLst>
                <a:ext uri="{FF2B5EF4-FFF2-40B4-BE49-F238E27FC236}">
                  <a16:creationId xmlns:a16="http://schemas.microsoft.com/office/drawing/2014/main" id="{362C4D9D-571D-48AF-921C-A9D8F64C1F17}"/>
                </a:ext>
              </a:extLst>
            </p:cNvPr>
            <p:cNvSpPr>
              <a:spLocks noEditPoints="1"/>
            </p:cNvSpPr>
            <p:nvPr/>
          </p:nvSpPr>
          <p:spPr bwMode="auto">
            <a:xfrm>
              <a:off x="1059410" y="3867829"/>
              <a:ext cx="393800" cy="369104"/>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rgbClr val="F6F6F6"/>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grpSp>
      <p:grpSp>
        <p:nvGrpSpPr>
          <p:cNvPr id="80" name="组合 79">
            <a:extLst>
              <a:ext uri="{FF2B5EF4-FFF2-40B4-BE49-F238E27FC236}">
                <a16:creationId xmlns:a16="http://schemas.microsoft.com/office/drawing/2014/main" id="{668B9C53-5FDB-45CE-8447-E38F1B64FF20}"/>
              </a:ext>
            </a:extLst>
          </p:cNvPr>
          <p:cNvGrpSpPr/>
          <p:nvPr/>
        </p:nvGrpSpPr>
        <p:grpSpPr>
          <a:xfrm>
            <a:off x="1322247" y="2469565"/>
            <a:ext cx="564113" cy="564113"/>
            <a:chOff x="830278" y="2112238"/>
            <a:chExt cx="857818" cy="857818"/>
          </a:xfrm>
          <a:effectLst>
            <a:outerShdw blurRad="635000" dist="381000" dir="5400000" algn="ctr" rotWithShape="0">
              <a:srgbClr val="000000">
                <a:alpha val="43137"/>
              </a:srgbClr>
            </a:outerShdw>
          </a:effectLst>
        </p:grpSpPr>
        <p:sp>
          <p:nvSpPr>
            <p:cNvPr id="62" name="椭圆 61">
              <a:extLst>
                <a:ext uri="{FF2B5EF4-FFF2-40B4-BE49-F238E27FC236}">
                  <a16:creationId xmlns:a16="http://schemas.microsoft.com/office/drawing/2014/main" id="{223927FC-9235-459F-BDB6-AEFDE6E9EE09}"/>
                </a:ext>
              </a:extLst>
            </p:cNvPr>
            <p:cNvSpPr/>
            <p:nvPr/>
          </p:nvSpPr>
          <p:spPr>
            <a:xfrm>
              <a:off x="830278" y="2112238"/>
              <a:ext cx="857818" cy="857818"/>
            </a:xfrm>
            <a:prstGeom prst="ellipse">
              <a:avLst/>
            </a:prstGeom>
            <a:solidFill>
              <a:srgbClr val="C0000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cs typeface="+mn-ea"/>
                <a:sym typeface="+mn-lt"/>
              </a:endParaRPr>
            </a:p>
          </p:txBody>
        </p:sp>
        <p:sp>
          <p:nvSpPr>
            <p:cNvPr id="67" name="Freeform 207">
              <a:extLst>
                <a:ext uri="{FF2B5EF4-FFF2-40B4-BE49-F238E27FC236}">
                  <a16:creationId xmlns:a16="http://schemas.microsoft.com/office/drawing/2014/main" id="{99A45C1B-10A2-412F-82BF-A73C2C7E5233}"/>
                </a:ext>
              </a:extLst>
            </p:cNvPr>
            <p:cNvSpPr>
              <a:spLocks noEditPoints="1"/>
            </p:cNvSpPr>
            <p:nvPr/>
          </p:nvSpPr>
          <p:spPr bwMode="auto">
            <a:xfrm>
              <a:off x="1059410" y="2368942"/>
              <a:ext cx="393800" cy="344410"/>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rgbClr val="F6F6F6"/>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grpSp>
      <p:sp>
        <p:nvSpPr>
          <p:cNvPr id="74" name="文本框 19">
            <a:extLst>
              <a:ext uri="{FF2B5EF4-FFF2-40B4-BE49-F238E27FC236}">
                <a16:creationId xmlns:a16="http://schemas.microsoft.com/office/drawing/2014/main" id="{DD14A571-3E76-4A10-B4D9-76FA7BF15EFB}"/>
              </a:ext>
            </a:extLst>
          </p:cNvPr>
          <p:cNvSpPr txBox="1"/>
          <p:nvPr/>
        </p:nvSpPr>
        <p:spPr>
          <a:xfrm>
            <a:off x="2110106" y="2499626"/>
            <a:ext cx="1677062"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点击填写短标题 </a:t>
            </a:r>
          </a:p>
        </p:txBody>
      </p:sp>
      <p:sp>
        <p:nvSpPr>
          <p:cNvPr id="75" name="矩形 74">
            <a:extLst>
              <a:ext uri="{FF2B5EF4-FFF2-40B4-BE49-F238E27FC236}">
                <a16:creationId xmlns:a16="http://schemas.microsoft.com/office/drawing/2014/main" id="{2E70A87F-592E-4A74-8283-C39E3C55E0E3}"/>
              </a:ext>
            </a:extLst>
          </p:cNvPr>
          <p:cNvSpPr/>
          <p:nvPr/>
        </p:nvSpPr>
        <p:spPr>
          <a:xfrm>
            <a:off x="2110106" y="2776007"/>
            <a:ext cx="3985889" cy="60016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a:t>
            </a:r>
          </a:p>
        </p:txBody>
      </p:sp>
      <p:sp>
        <p:nvSpPr>
          <p:cNvPr id="76" name="文本框 19">
            <a:extLst>
              <a:ext uri="{FF2B5EF4-FFF2-40B4-BE49-F238E27FC236}">
                <a16:creationId xmlns:a16="http://schemas.microsoft.com/office/drawing/2014/main" id="{AD18D0F0-A597-4D25-8B6D-B0AFF1BB8B85}"/>
              </a:ext>
            </a:extLst>
          </p:cNvPr>
          <p:cNvSpPr txBox="1"/>
          <p:nvPr/>
        </p:nvSpPr>
        <p:spPr>
          <a:xfrm>
            <a:off x="2145501" y="3602715"/>
            <a:ext cx="1677062"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点击填写短标题 </a:t>
            </a:r>
          </a:p>
        </p:txBody>
      </p:sp>
      <p:sp>
        <p:nvSpPr>
          <p:cNvPr id="77" name="矩形 76">
            <a:extLst>
              <a:ext uri="{FF2B5EF4-FFF2-40B4-BE49-F238E27FC236}">
                <a16:creationId xmlns:a16="http://schemas.microsoft.com/office/drawing/2014/main" id="{D3478BA2-150E-41FE-80FC-86D714F561F6}"/>
              </a:ext>
            </a:extLst>
          </p:cNvPr>
          <p:cNvSpPr/>
          <p:nvPr/>
        </p:nvSpPr>
        <p:spPr>
          <a:xfrm>
            <a:off x="2145501" y="3879096"/>
            <a:ext cx="3985889" cy="60016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a:t>
            </a:r>
          </a:p>
        </p:txBody>
      </p:sp>
      <p:sp>
        <p:nvSpPr>
          <p:cNvPr id="78" name="文本框 19">
            <a:extLst>
              <a:ext uri="{FF2B5EF4-FFF2-40B4-BE49-F238E27FC236}">
                <a16:creationId xmlns:a16="http://schemas.microsoft.com/office/drawing/2014/main" id="{26613BC7-3675-4DF1-A4AD-937900F54FD7}"/>
              </a:ext>
            </a:extLst>
          </p:cNvPr>
          <p:cNvSpPr txBox="1"/>
          <p:nvPr/>
        </p:nvSpPr>
        <p:spPr>
          <a:xfrm>
            <a:off x="2116348" y="4768826"/>
            <a:ext cx="1677062"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点击填写短标题 </a:t>
            </a:r>
          </a:p>
        </p:txBody>
      </p:sp>
      <p:sp>
        <p:nvSpPr>
          <p:cNvPr id="79" name="矩形 78">
            <a:extLst>
              <a:ext uri="{FF2B5EF4-FFF2-40B4-BE49-F238E27FC236}">
                <a16:creationId xmlns:a16="http://schemas.microsoft.com/office/drawing/2014/main" id="{C807B9DD-2E7A-4534-B8D6-4457B48A973E}"/>
              </a:ext>
            </a:extLst>
          </p:cNvPr>
          <p:cNvSpPr/>
          <p:nvPr/>
        </p:nvSpPr>
        <p:spPr>
          <a:xfrm>
            <a:off x="2116348" y="5045207"/>
            <a:ext cx="3985889" cy="60016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a:t>
            </a:r>
          </a:p>
        </p:txBody>
      </p:sp>
    </p:spTree>
    <p:extLst>
      <p:ext uri="{BB962C8B-B14F-4D97-AF65-F5344CB8AC3E}">
        <p14:creationId xmlns:p14="http://schemas.microsoft.com/office/powerpoint/2010/main" val="2359192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延期 8">
            <a:extLst>
              <a:ext uri="{FF2B5EF4-FFF2-40B4-BE49-F238E27FC236}">
                <a16:creationId xmlns:a16="http://schemas.microsoft.com/office/drawing/2014/main" id="{72C7564E-488D-4999-B5C9-2A58777C462E}"/>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4" name="标题 2">
            <a:extLst>
              <a:ext uri="{FF2B5EF4-FFF2-40B4-BE49-F238E27FC236}">
                <a16:creationId xmlns:a16="http://schemas.microsoft.com/office/drawing/2014/main" id="{B17FE287-50F7-4D1E-B6F7-4A5A56CFEECB}"/>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grpSp>
        <p:nvGrpSpPr>
          <p:cNvPr id="5" name="组合 4">
            <a:extLst>
              <a:ext uri="{FF2B5EF4-FFF2-40B4-BE49-F238E27FC236}">
                <a16:creationId xmlns:a16="http://schemas.microsoft.com/office/drawing/2014/main" id="{5EBF4B06-C311-4B08-9F71-34E23877537E}"/>
              </a:ext>
            </a:extLst>
          </p:cNvPr>
          <p:cNvGrpSpPr/>
          <p:nvPr/>
        </p:nvGrpSpPr>
        <p:grpSpPr>
          <a:xfrm>
            <a:off x="824638" y="2141824"/>
            <a:ext cx="5126994" cy="2525711"/>
            <a:chOff x="784175" y="1740152"/>
            <a:chExt cx="5126994" cy="2900348"/>
          </a:xfrm>
        </p:grpSpPr>
        <p:sp>
          <p:nvSpPr>
            <p:cNvPr id="13" name="文本框 26">
              <a:extLst>
                <a:ext uri="{FF2B5EF4-FFF2-40B4-BE49-F238E27FC236}">
                  <a16:creationId xmlns:a16="http://schemas.microsoft.com/office/drawing/2014/main" id="{7A1C503F-0801-4C50-886A-A2EC6CC9218A}"/>
                </a:ext>
              </a:extLst>
            </p:cNvPr>
            <p:cNvSpPr txBox="1">
              <a:spLocks noChangeArrowheads="1"/>
            </p:cNvSpPr>
            <p:nvPr/>
          </p:nvSpPr>
          <p:spPr bwMode="auto">
            <a:xfrm>
              <a:off x="5303310" y="2269926"/>
              <a:ext cx="607859" cy="42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dirty="0">
                  <a:solidFill>
                    <a:schemeClr val="tx1">
                      <a:lumMod val="65000"/>
                      <a:lumOff val="35000"/>
                    </a:schemeClr>
                  </a:solidFill>
                  <a:latin typeface="+mn-lt"/>
                  <a:ea typeface="+mn-ea"/>
                  <a:cs typeface="+mn-ea"/>
                  <a:sym typeface="+mn-lt"/>
                </a:rPr>
                <a:t>10%</a:t>
              </a:r>
              <a:endParaRPr lang="zh-CN" altLang="en-US" sz="1600" dirty="0">
                <a:solidFill>
                  <a:schemeClr val="tx1">
                    <a:lumMod val="65000"/>
                    <a:lumOff val="35000"/>
                  </a:schemeClr>
                </a:solidFill>
                <a:latin typeface="+mn-lt"/>
                <a:ea typeface="+mn-ea"/>
                <a:cs typeface="+mn-ea"/>
                <a:sym typeface="+mn-lt"/>
              </a:endParaRPr>
            </a:p>
          </p:txBody>
        </p:sp>
        <p:sp>
          <p:nvSpPr>
            <p:cNvPr id="14" name="圆角矩形 2">
              <a:extLst>
                <a:ext uri="{FF2B5EF4-FFF2-40B4-BE49-F238E27FC236}">
                  <a16:creationId xmlns:a16="http://schemas.microsoft.com/office/drawing/2014/main" id="{44548D22-2174-4F8A-A068-E2F9B9D5EDBE}"/>
                </a:ext>
              </a:extLst>
            </p:cNvPr>
            <p:cNvSpPr>
              <a:spLocks noChangeArrowheads="1"/>
            </p:cNvSpPr>
            <p:nvPr/>
          </p:nvSpPr>
          <p:spPr bwMode="auto">
            <a:xfrm>
              <a:off x="880535" y="2422326"/>
              <a:ext cx="4321175" cy="71438"/>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chemeClr val="tx1">
                    <a:lumMod val="65000"/>
                    <a:lumOff val="35000"/>
                  </a:schemeClr>
                </a:solidFill>
                <a:latin typeface="+mn-lt"/>
                <a:ea typeface="+mn-ea"/>
                <a:cs typeface="+mn-ea"/>
                <a:sym typeface="+mn-lt"/>
              </a:endParaRPr>
            </a:p>
          </p:txBody>
        </p:sp>
        <p:sp>
          <p:nvSpPr>
            <p:cNvPr id="15" name="圆角矩形 7">
              <a:extLst>
                <a:ext uri="{FF2B5EF4-FFF2-40B4-BE49-F238E27FC236}">
                  <a16:creationId xmlns:a16="http://schemas.microsoft.com/office/drawing/2014/main" id="{9932E665-9B7E-4237-A390-6A3AD2CC0826}"/>
                </a:ext>
              </a:extLst>
            </p:cNvPr>
            <p:cNvSpPr>
              <a:spLocks noChangeArrowheads="1"/>
            </p:cNvSpPr>
            <p:nvPr/>
          </p:nvSpPr>
          <p:spPr bwMode="auto">
            <a:xfrm>
              <a:off x="880536" y="2422326"/>
              <a:ext cx="3600449" cy="71438"/>
            </a:xfrm>
            <a:prstGeom prst="roundRect">
              <a:avLst>
                <a:gd name="adj" fmla="val 50000"/>
              </a:avLst>
            </a:prstGeom>
            <a:solidFill>
              <a:srgbClr val="C00000"/>
            </a:solidFill>
            <a:ln w="9525">
              <a:noFill/>
              <a:round/>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chemeClr val="tx1">
                    <a:lumMod val="65000"/>
                    <a:lumOff val="35000"/>
                  </a:schemeClr>
                </a:solidFill>
                <a:latin typeface="+mn-lt"/>
                <a:ea typeface="+mn-ea"/>
                <a:cs typeface="+mn-ea"/>
                <a:sym typeface="+mn-lt"/>
              </a:endParaRPr>
            </a:p>
          </p:txBody>
        </p:sp>
        <p:sp>
          <p:nvSpPr>
            <p:cNvPr id="16" name="椭圆 15">
              <a:extLst>
                <a:ext uri="{FF2B5EF4-FFF2-40B4-BE49-F238E27FC236}">
                  <a16:creationId xmlns:a16="http://schemas.microsoft.com/office/drawing/2014/main" id="{E0246647-ECF7-45C7-8EAD-696CFBA177D8}"/>
                </a:ext>
              </a:extLst>
            </p:cNvPr>
            <p:cNvSpPr>
              <a:spLocks noChangeAspect="1" noChangeArrowheads="1"/>
            </p:cNvSpPr>
            <p:nvPr/>
          </p:nvSpPr>
          <p:spPr bwMode="auto">
            <a:xfrm>
              <a:off x="4392159" y="2336875"/>
              <a:ext cx="215900" cy="215900"/>
            </a:xfrm>
            <a:prstGeom prst="ellipse">
              <a:avLst/>
            </a:prstGeom>
            <a:solidFill>
              <a:srgbClr val="C00000"/>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chemeClr val="tx1">
                    <a:lumMod val="65000"/>
                    <a:lumOff val="35000"/>
                  </a:schemeClr>
                </a:solidFill>
                <a:latin typeface="+mn-lt"/>
                <a:ea typeface="+mn-ea"/>
                <a:cs typeface="+mn-ea"/>
                <a:sym typeface="+mn-lt"/>
              </a:endParaRPr>
            </a:p>
          </p:txBody>
        </p:sp>
        <p:sp>
          <p:nvSpPr>
            <p:cNvPr id="17" name="圆角矩形 11">
              <a:extLst>
                <a:ext uri="{FF2B5EF4-FFF2-40B4-BE49-F238E27FC236}">
                  <a16:creationId xmlns:a16="http://schemas.microsoft.com/office/drawing/2014/main" id="{457B0599-34FE-439C-9689-13691FEFFA48}"/>
                </a:ext>
              </a:extLst>
            </p:cNvPr>
            <p:cNvSpPr>
              <a:spLocks noChangeArrowheads="1"/>
            </p:cNvSpPr>
            <p:nvPr/>
          </p:nvSpPr>
          <p:spPr bwMode="auto">
            <a:xfrm>
              <a:off x="880535" y="3014464"/>
              <a:ext cx="4321175" cy="71437"/>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chemeClr val="tx1">
                    <a:lumMod val="65000"/>
                    <a:lumOff val="35000"/>
                  </a:schemeClr>
                </a:solidFill>
                <a:latin typeface="+mn-lt"/>
                <a:ea typeface="+mn-ea"/>
                <a:cs typeface="+mn-ea"/>
                <a:sym typeface="+mn-lt"/>
              </a:endParaRPr>
            </a:p>
          </p:txBody>
        </p:sp>
        <p:sp>
          <p:nvSpPr>
            <p:cNvPr id="18" name="圆角矩形 12">
              <a:extLst>
                <a:ext uri="{FF2B5EF4-FFF2-40B4-BE49-F238E27FC236}">
                  <a16:creationId xmlns:a16="http://schemas.microsoft.com/office/drawing/2014/main" id="{835DC266-C103-4D24-9203-659F366CAF01}"/>
                </a:ext>
              </a:extLst>
            </p:cNvPr>
            <p:cNvSpPr>
              <a:spLocks noChangeArrowheads="1"/>
            </p:cNvSpPr>
            <p:nvPr/>
          </p:nvSpPr>
          <p:spPr bwMode="auto">
            <a:xfrm>
              <a:off x="880535" y="3014465"/>
              <a:ext cx="2719412" cy="58364"/>
            </a:xfrm>
            <a:prstGeom prst="roundRect">
              <a:avLst>
                <a:gd name="adj" fmla="val 50000"/>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chemeClr val="tx1">
                    <a:lumMod val="65000"/>
                    <a:lumOff val="35000"/>
                  </a:schemeClr>
                </a:solidFill>
                <a:latin typeface="+mn-lt"/>
                <a:ea typeface="+mn-ea"/>
                <a:cs typeface="+mn-ea"/>
                <a:sym typeface="+mn-lt"/>
              </a:endParaRPr>
            </a:p>
          </p:txBody>
        </p:sp>
        <p:sp>
          <p:nvSpPr>
            <p:cNvPr id="19" name="圆角矩形 15">
              <a:extLst>
                <a:ext uri="{FF2B5EF4-FFF2-40B4-BE49-F238E27FC236}">
                  <a16:creationId xmlns:a16="http://schemas.microsoft.com/office/drawing/2014/main" id="{BA4DFEA5-04B7-404D-B7A0-4198E747C23D}"/>
                </a:ext>
              </a:extLst>
            </p:cNvPr>
            <p:cNvSpPr>
              <a:spLocks noChangeArrowheads="1"/>
            </p:cNvSpPr>
            <p:nvPr/>
          </p:nvSpPr>
          <p:spPr bwMode="auto">
            <a:xfrm>
              <a:off x="880535" y="3605014"/>
              <a:ext cx="4321175" cy="71437"/>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chemeClr val="tx1">
                    <a:lumMod val="65000"/>
                    <a:lumOff val="35000"/>
                  </a:schemeClr>
                </a:solidFill>
                <a:latin typeface="+mn-lt"/>
                <a:ea typeface="+mn-ea"/>
                <a:cs typeface="+mn-ea"/>
                <a:sym typeface="+mn-lt"/>
              </a:endParaRPr>
            </a:p>
          </p:txBody>
        </p:sp>
        <p:sp>
          <p:nvSpPr>
            <p:cNvPr id="20" name="圆角矩形 16">
              <a:extLst>
                <a:ext uri="{FF2B5EF4-FFF2-40B4-BE49-F238E27FC236}">
                  <a16:creationId xmlns:a16="http://schemas.microsoft.com/office/drawing/2014/main" id="{79BBEEA7-4EAA-4CA6-8494-3CD36EB3D3B3}"/>
                </a:ext>
              </a:extLst>
            </p:cNvPr>
            <p:cNvSpPr>
              <a:spLocks noChangeArrowheads="1"/>
            </p:cNvSpPr>
            <p:nvPr/>
          </p:nvSpPr>
          <p:spPr bwMode="auto">
            <a:xfrm>
              <a:off x="880535" y="3605014"/>
              <a:ext cx="1423392" cy="71437"/>
            </a:xfrm>
            <a:prstGeom prst="roundRect">
              <a:avLst>
                <a:gd name="adj" fmla="val 50000"/>
              </a:avLst>
            </a:prstGeom>
            <a:solidFill>
              <a:srgbClr val="C00000"/>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chemeClr val="tx1">
                    <a:lumMod val="65000"/>
                    <a:lumOff val="35000"/>
                  </a:schemeClr>
                </a:solidFill>
                <a:latin typeface="+mn-lt"/>
                <a:ea typeface="+mn-ea"/>
                <a:cs typeface="+mn-ea"/>
                <a:sym typeface="+mn-lt"/>
              </a:endParaRPr>
            </a:p>
          </p:txBody>
        </p:sp>
        <p:sp>
          <p:nvSpPr>
            <p:cNvPr id="21" name="圆角矩形 19">
              <a:extLst>
                <a:ext uri="{FF2B5EF4-FFF2-40B4-BE49-F238E27FC236}">
                  <a16:creationId xmlns:a16="http://schemas.microsoft.com/office/drawing/2014/main" id="{244F4F57-859B-4E7D-8BCA-2285584FD881}"/>
                </a:ext>
              </a:extLst>
            </p:cNvPr>
            <p:cNvSpPr>
              <a:spLocks noChangeArrowheads="1"/>
            </p:cNvSpPr>
            <p:nvPr/>
          </p:nvSpPr>
          <p:spPr bwMode="auto">
            <a:xfrm>
              <a:off x="880535" y="4195564"/>
              <a:ext cx="4321175" cy="73025"/>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chemeClr val="tx1">
                    <a:lumMod val="65000"/>
                    <a:lumOff val="35000"/>
                  </a:schemeClr>
                </a:solidFill>
                <a:latin typeface="+mn-lt"/>
                <a:ea typeface="+mn-ea"/>
                <a:cs typeface="+mn-ea"/>
                <a:sym typeface="+mn-lt"/>
              </a:endParaRPr>
            </a:p>
          </p:txBody>
        </p:sp>
        <p:sp>
          <p:nvSpPr>
            <p:cNvPr id="22" name="圆角矩形 20">
              <a:extLst>
                <a:ext uri="{FF2B5EF4-FFF2-40B4-BE49-F238E27FC236}">
                  <a16:creationId xmlns:a16="http://schemas.microsoft.com/office/drawing/2014/main" id="{427348E0-F900-4936-B080-C92E2F9C46E1}"/>
                </a:ext>
              </a:extLst>
            </p:cNvPr>
            <p:cNvSpPr>
              <a:spLocks noChangeArrowheads="1"/>
            </p:cNvSpPr>
            <p:nvPr/>
          </p:nvSpPr>
          <p:spPr bwMode="auto">
            <a:xfrm>
              <a:off x="880535" y="4195564"/>
              <a:ext cx="415280" cy="73025"/>
            </a:xfrm>
            <a:prstGeom prst="roundRect">
              <a:avLst>
                <a:gd name="adj" fmla="val 50000"/>
              </a:avLst>
            </a:prstGeom>
            <a:solidFill>
              <a:srgbClr val="C00000"/>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chemeClr val="tx1">
                    <a:lumMod val="65000"/>
                    <a:lumOff val="35000"/>
                  </a:schemeClr>
                </a:solidFill>
                <a:latin typeface="+mn-lt"/>
                <a:ea typeface="+mn-ea"/>
                <a:cs typeface="+mn-ea"/>
                <a:sym typeface="+mn-lt"/>
              </a:endParaRPr>
            </a:p>
          </p:txBody>
        </p:sp>
        <p:sp>
          <p:nvSpPr>
            <p:cNvPr id="23" name="椭圆 22">
              <a:extLst>
                <a:ext uri="{FF2B5EF4-FFF2-40B4-BE49-F238E27FC236}">
                  <a16:creationId xmlns:a16="http://schemas.microsoft.com/office/drawing/2014/main" id="{F7F60126-F96C-4894-8DC3-DF441C9976E1}"/>
                </a:ext>
              </a:extLst>
            </p:cNvPr>
            <p:cNvSpPr>
              <a:spLocks noChangeAspect="1" noChangeArrowheads="1"/>
            </p:cNvSpPr>
            <p:nvPr/>
          </p:nvSpPr>
          <p:spPr bwMode="auto">
            <a:xfrm>
              <a:off x="1232315" y="4136405"/>
              <a:ext cx="215900" cy="215900"/>
            </a:xfrm>
            <a:prstGeom prst="ellipse">
              <a:avLst/>
            </a:prstGeom>
            <a:solidFill>
              <a:srgbClr val="C00000"/>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chemeClr val="tx1">
                    <a:lumMod val="65000"/>
                    <a:lumOff val="35000"/>
                  </a:schemeClr>
                </a:solidFill>
                <a:latin typeface="+mn-lt"/>
                <a:ea typeface="+mn-ea"/>
                <a:cs typeface="+mn-ea"/>
                <a:sym typeface="+mn-lt"/>
              </a:endParaRPr>
            </a:p>
          </p:txBody>
        </p:sp>
        <p:sp>
          <p:nvSpPr>
            <p:cNvPr id="24" name="文本框 27">
              <a:extLst>
                <a:ext uri="{FF2B5EF4-FFF2-40B4-BE49-F238E27FC236}">
                  <a16:creationId xmlns:a16="http://schemas.microsoft.com/office/drawing/2014/main" id="{FCDE2E7E-7332-41AA-B41D-6D9F3E69558F}"/>
                </a:ext>
              </a:extLst>
            </p:cNvPr>
            <p:cNvSpPr txBox="1">
              <a:spLocks noChangeArrowheads="1"/>
            </p:cNvSpPr>
            <p:nvPr/>
          </p:nvSpPr>
          <p:spPr bwMode="auto">
            <a:xfrm>
              <a:off x="5303310" y="2862064"/>
              <a:ext cx="607859" cy="42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dirty="0">
                  <a:solidFill>
                    <a:schemeClr val="tx1">
                      <a:lumMod val="65000"/>
                      <a:lumOff val="35000"/>
                    </a:schemeClr>
                  </a:solidFill>
                  <a:latin typeface="+mn-lt"/>
                  <a:ea typeface="+mn-ea"/>
                  <a:cs typeface="+mn-ea"/>
                  <a:sym typeface="+mn-lt"/>
                </a:rPr>
                <a:t>15%</a:t>
              </a:r>
              <a:endParaRPr lang="zh-CN" altLang="en-US" sz="1600" dirty="0">
                <a:solidFill>
                  <a:schemeClr val="tx1">
                    <a:lumMod val="65000"/>
                    <a:lumOff val="35000"/>
                  </a:schemeClr>
                </a:solidFill>
                <a:latin typeface="+mn-lt"/>
                <a:ea typeface="+mn-ea"/>
                <a:cs typeface="+mn-ea"/>
                <a:sym typeface="+mn-lt"/>
              </a:endParaRPr>
            </a:p>
          </p:txBody>
        </p:sp>
        <p:sp>
          <p:nvSpPr>
            <p:cNvPr id="25" name="文本框 28">
              <a:extLst>
                <a:ext uri="{FF2B5EF4-FFF2-40B4-BE49-F238E27FC236}">
                  <a16:creationId xmlns:a16="http://schemas.microsoft.com/office/drawing/2014/main" id="{E9FF56D6-69D6-451B-8F15-2E9B58F6DB67}"/>
                </a:ext>
              </a:extLst>
            </p:cNvPr>
            <p:cNvSpPr txBox="1">
              <a:spLocks noChangeArrowheads="1"/>
            </p:cNvSpPr>
            <p:nvPr/>
          </p:nvSpPr>
          <p:spPr bwMode="auto">
            <a:xfrm>
              <a:off x="5303310" y="3455789"/>
              <a:ext cx="607859" cy="42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dirty="0">
                  <a:solidFill>
                    <a:schemeClr val="tx1">
                      <a:lumMod val="65000"/>
                      <a:lumOff val="35000"/>
                    </a:schemeClr>
                  </a:solidFill>
                  <a:latin typeface="+mn-lt"/>
                  <a:ea typeface="+mn-ea"/>
                  <a:cs typeface="+mn-ea"/>
                  <a:sym typeface="+mn-lt"/>
                </a:rPr>
                <a:t>20%</a:t>
              </a:r>
              <a:endParaRPr lang="zh-CN" altLang="en-US" sz="1600" dirty="0">
                <a:solidFill>
                  <a:schemeClr val="tx1">
                    <a:lumMod val="65000"/>
                    <a:lumOff val="35000"/>
                  </a:schemeClr>
                </a:solidFill>
                <a:latin typeface="+mn-lt"/>
                <a:ea typeface="+mn-ea"/>
                <a:cs typeface="+mn-ea"/>
                <a:sym typeface="+mn-lt"/>
              </a:endParaRPr>
            </a:p>
          </p:txBody>
        </p:sp>
        <p:sp>
          <p:nvSpPr>
            <p:cNvPr id="26" name="文本框 29">
              <a:extLst>
                <a:ext uri="{FF2B5EF4-FFF2-40B4-BE49-F238E27FC236}">
                  <a16:creationId xmlns:a16="http://schemas.microsoft.com/office/drawing/2014/main" id="{249B1A37-4D9B-4240-99F1-6942E433ECC0}"/>
                </a:ext>
              </a:extLst>
            </p:cNvPr>
            <p:cNvSpPr txBox="1">
              <a:spLocks noChangeArrowheads="1"/>
            </p:cNvSpPr>
            <p:nvPr/>
          </p:nvSpPr>
          <p:spPr bwMode="auto">
            <a:xfrm>
              <a:off x="5303310" y="4047926"/>
              <a:ext cx="607859" cy="42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dirty="0">
                  <a:solidFill>
                    <a:schemeClr val="tx1">
                      <a:lumMod val="65000"/>
                      <a:lumOff val="35000"/>
                    </a:schemeClr>
                  </a:solidFill>
                  <a:latin typeface="+mn-lt"/>
                  <a:ea typeface="+mn-ea"/>
                  <a:cs typeface="+mn-ea"/>
                  <a:sym typeface="+mn-lt"/>
                </a:rPr>
                <a:t>25%</a:t>
              </a:r>
              <a:endParaRPr lang="zh-CN" altLang="en-US" sz="1600" dirty="0">
                <a:solidFill>
                  <a:schemeClr val="tx1">
                    <a:lumMod val="65000"/>
                    <a:lumOff val="35000"/>
                  </a:schemeClr>
                </a:solidFill>
                <a:latin typeface="+mn-lt"/>
                <a:ea typeface="+mn-ea"/>
                <a:cs typeface="+mn-ea"/>
                <a:sym typeface="+mn-lt"/>
              </a:endParaRPr>
            </a:p>
          </p:txBody>
        </p:sp>
        <p:sp>
          <p:nvSpPr>
            <p:cNvPr id="27" name="椭圆 26">
              <a:extLst>
                <a:ext uri="{FF2B5EF4-FFF2-40B4-BE49-F238E27FC236}">
                  <a16:creationId xmlns:a16="http://schemas.microsoft.com/office/drawing/2014/main" id="{6DD8DD4E-D775-46A7-9515-0C7CB197741F}"/>
                </a:ext>
              </a:extLst>
            </p:cNvPr>
            <p:cNvSpPr>
              <a:spLocks noChangeAspect="1" noChangeArrowheads="1"/>
            </p:cNvSpPr>
            <p:nvPr/>
          </p:nvSpPr>
          <p:spPr bwMode="auto">
            <a:xfrm>
              <a:off x="2119802" y="3532782"/>
              <a:ext cx="215900" cy="215900"/>
            </a:xfrm>
            <a:prstGeom prst="ellipse">
              <a:avLst/>
            </a:prstGeom>
            <a:solidFill>
              <a:srgbClr val="C00000"/>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chemeClr val="tx1">
                    <a:lumMod val="65000"/>
                    <a:lumOff val="35000"/>
                  </a:schemeClr>
                </a:solidFill>
                <a:latin typeface="+mn-lt"/>
                <a:ea typeface="+mn-ea"/>
                <a:cs typeface="+mn-ea"/>
                <a:sym typeface="+mn-lt"/>
              </a:endParaRPr>
            </a:p>
          </p:txBody>
        </p:sp>
        <p:sp>
          <p:nvSpPr>
            <p:cNvPr id="28" name="椭圆 27">
              <a:extLst>
                <a:ext uri="{FF2B5EF4-FFF2-40B4-BE49-F238E27FC236}">
                  <a16:creationId xmlns:a16="http://schemas.microsoft.com/office/drawing/2014/main" id="{255E5DA0-FFA7-4DF5-B1A5-060C37A09DED}"/>
                </a:ext>
              </a:extLst>
            </p:cNvPr>
            <p:cNvSpPr>
              <a:spLocks noChangeAspect="1" noChangeArrowheads="1"/>
            </p:cNvSpPr>
            <p:nvPr/>
          </p:nvSpPr>
          <p:spPr bwMode="auto">
            <a:xfrm>
              <a:off x="3384047" y="2946098"/>
              <a:ext cx="215900" cy="215900"/>
            </a:xfrm>
            <a:prstGeom prst="ellipse">
              <a:avLst/>
            </a:prstGeom>
            <a:solidFill>
              <a:srgbClr val="C00000"/>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chemeClr val="tx1">
                    <a:lumMod val="65000"/>
                    <a:lumOff val="35000"/>
                  </a:schemeClr>
                </a:solidFill>
                <a:latin typeface="+mn-lt"/>
                <a:ea typeface="+mn-ea"/>
                <a:cs typeface="+mn-ea"/>
                <a:sym typeface="+mn-lt"/>
              </a:endParaRPr>
            </a:p>
          </p:txBody>
        </p:sp>
        <p:sp>
          <p:nvSpPr>
            <p:cNvPr id="29" name="矩形 28">
              <a:extLst>
                <a:ext uri="{FF2B5EF4-FFF2-40B4-BE49-F238E27FC236}">
                  <a16:creationId xmlns:a16="http://schemas.microsoft.com/office/drawing/2014/main" id="{8182235E-C17F-4C8D-A8D8-8CE0A68DFB2B}"/>
                </a:ext>
              </a:extLst>
            </p:cNvPr>
            <p:cNvSpPr/>
            <p:nvPr/>
          </p:nvSpPr>
          <p:spPr>
            <a:xfrm>
              <a:off x="2007119" y="1740152"/>
              <a:ext cx="2492990" cy="42411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cs typeface="+mn-ea"/>
                  <a:sym typeface="+mn-lt"/>
                </a:rPr>
                <a:t>点击此处添加标题内容</a:t>
              </a:r>
            </a:p>
          </p:txBody>
        </p:sp>
        <p:sp>
          <p:nvSpPr>
            <p:cNvPr id="30" name="文本框 19">
              <a:extLst>
                <a:ext uri="{FF2B5EF4-FFF2-40B4-BE49-F238E27FC236}">
                  <a16:creationId xmlns:a16="http://schemas.microsoft.com/office/drawing/2014/main" id="{DE434C7A-8077-4026-8496-DC6EC1EA2DB4}"/>
                </a:ext>
              </a:extLst>
            </p:cNvPr>
            <p:cNvSpPr txBox="1"/>
            <p:nvPr/>
          </p:nvSpPr>
          <p:spPr>
            <a:xfrm>
              <a:off x="806816" y="3064232"/>
              <a:ext cx="1415772" cy="31808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65000"/>
                      <a:lumOff val="35000"/>
                    </a:schemeClr>
                  </a:solidFill>
                  <a:cs typeface="+mn-ea"/>
                  <a:sym typeface="+mn-lt"/>
                </a:rPr>
                <a:t>点击此处添加内容</a:t>
              </a:r>
              <a:endParaRPr lang="zh-CN" altLang="en-US" sz="1100" dirty="0">
                <a:solidFill>
                  <a:schemeClr val="tx1">
                    <a:lumMod val="65000"/>
                    <a:lumOff val="35000"/>
                  </a:schemeClr>
                </a:solidFill>
                <a:cs typeface="+mn-ea"/>
                <a:sym typeface="+mn-lt"/>
              </a:endParaRPr>
            </a:p>
          </p:txBody>
        </p:sp>
        <p:sp>
          <p:nvSpPr>
            <p:cNvPr id="31" name="文本框 20">
              <a:extLst>
                <a:ext uri="{FF2B5EF4-FFF2-40B4-BE49-F238E27FC236}">
                  <a16:creationId xmlns:a16="http://schemas.microsoft.com/office/drawing/2014/main" id="{B17E57E1-AFF1-472B-B496-85C3ED2B2288}"/>
                </a:ext>
              </a:extLst>
            </p:cNvPr>
            <p:cNvSpPr txBox="1"/>
            <p:nvPr/>
          </p:nvSpPr>
          <p:spPr>
            <a:xfrm>
              <a:off x="797445" y="2482931"/>
              <a:ext cx="1415772" cy="31808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65000"/>
                      <a:lumOff val="35000"/>
                    </a:schemeClr>
                  </a:solidFill>
                  <a:cs typeface="+mn-ea"/>
                  <a:sym typeface="+mn-lt"/>
                </a:rPr>
                <a:t>点击此处添加内容</a:t>
              </a:r>
              <a:endParaRPr lang="zh-CN" altLang="en-US" sz="1100" dirty="0">
                <a:solidFill>
                  <a:schemeClr val="tx1">
                    <a:lumMod val="65000"/>
                    <a:lumOff val="35000"/>
                  </a:schemeClr>
                </a:solidFill>
                <a:cs typeface="+mn-ea"/>
                <a:sym typeface="+mn-lt"/>
              </a:endParaRPr>
            </a:p>
          </p:txBody>
        </p:sp>
        <p:sp>
          <p:nvSpPr>
            <p:cNvPr id="32" name="文本框 21">
              <a:extLst>
                <a:ext uri="{FF2B5EF4-FFF2-40B4-BE49-F238E27FC236}">
                  <a16:creationId xmlns:a16="http://schemas.microsoft.com/office/drawing/2014/main" id="{51719407-FCAF-46E9-8A64-C6F5B297D617}"/>
                </a:ext>
              </a:extLst>
            </p:cNvPr>
            <p:cNvSpPr txBox="1"/>
            <p:nvPr/>
          </p:nvSpPr>
          <p:spPr>
            <a:xfrm>
              <a:off x="806816" y="3693956"/>
              <a:ext cx="1415772" cy="31808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65000"/>
                      <a:lumOff val="35000"/>
                    </a:schemeClr>
                  </a:solidFill>
                  <a:cs typeface="+mn-ea"/>
                  <a:sym typeface="+mn-lt"/>
                </a:rPr>
                <a:t>点击此处添加内容</a:t>
              </a:r>
              <a:endParaRPr lang="zh-CN" altLang="en-US" sz="1100" b="1" dirty="0">
                <a:solidFill>
                  <a:schemeClr val="tx1">
                    <a:lumMod val="65000"/>
                    <a:lumOff val="35000"/>
                  </a:schemeClr>
                </a:solidFill>
                <a:cs typeface="+mn-ea"/>
                <a:sym typeface="+mn-lt"/>
              </a:endParaRPr>
            </a:p>
          </p:txBody>
        </p:sp>
        <p:sp>
          <p:nvSpPr>
            <p:cNvPr id="33" name="文本框 22">
              <a:extLst>
                <a:ext uri="{FF2B5EF4-FFF2-40B4-BE49-F238E27FC236}">
                  <a16:creationId xmlns:a16="http://schemas.microsoft.com/office/drawing/2014/main" id="{A017E5D6-C3BA-4346-8E99-978EABEDD5E5}"/>
                </a:ext>
              </a:extLst>
            </p:cNvPr>
            <p:cNvSpPr txBox="1"/>
            <p:nvPr/>
          </p:nvSpPr>
          <p:spPr>
            <a:xfrm>
              <a:off x="784175" y="4322414"/>
              <a:ext cx="1415772" cy="31808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65000"/>
                      <a:lumOff val="35000"/>
                    </a:schemeClr>
                  </a:solidFill>
                  <a:cs typeface="+mn-ea"/>
                  <a:sym typeface="+mn-lt"/>
                </a:rPr>
                <a:t>点击此处添加内容</a:t>
              </a:r>
              <a:endParaRPr lang="zh-CN" altLang="en-US" sz="1100" dirty="0">
                <a:solidFill>
                  <a:schemeClr val="tx1">
                    <a:lumMod val="65000"/>
                    <a:lumOff val="35000"/>
                  </a:schemeClr>
                </a:solidFill>
                <a:cs typeface="+mn-ea"/>
                <a:sym typeface="+mn-lt"/>
              </a:endParaRPr>
            </a:p>
          </p:txBody>
        </p:sp>
      </p:grpSp>
      <p:grpSp>
        <p:nvGrpSpPr>
          <p:cNvPr id="7" name="组合 6">
            <a:extLst>
              <a:ext uri="{FF2B5EF4-FFF2-40B4-BE49-F238E27FC236}">
                <a16:creationId xmlns:a16="http://schemas.microsoft.com/office/drawing/2014/main" id="{E5F3E4DA-63CC-4D0C-96D7-D759A1B1E404}"/>
              </a:ext>
            </a:extLst>
          </p:cNvPr>
          <p:cNvGrpSpPr/>
          <p:nvPr/>
        </p:nvGrpSpPr>
        <p:grpSpPr>
          <a:xfrm>
            <a:off x="6285943" y="1941969"/>
            <a:ext cx="5607432" cy="4168702"/>
            <a:chOff x="555537" y="1119511"/>
            <a:chExt cx="6217263" cy="4885616"/>
          </a:xfrm>
          <a:effectLst>
            <a:outerShdw blurRad="685800" dist="381000" dir="5400000" algn="ctr" rotWithShape="0">
              <a:srgbClr val="000000">
                <a:alpha val="43137"/>
              </a:srgbClr>
            </a:outerShdw>
          </a:effectLst>
        </p:grpSpPr>
        <p:graphicFrame>
          <p:nvGraphicFramePr>
            <p:cNvPr id="8" name="图表 7">
              <a:extLst>
                <a:ext uri="{FF2B5EF4-FFF2-40B4-BE49-F238E27FC236}">
                  <a16:creationId xmlns:a16="http://schemas.microsoft.com/office/drawing/2014/main" id="{2B086F21-90AE-4B3B-BB7D-074014EF4921}"/>
                </a:ext>
              </a:extLst>
            </p:cNvPr>
            <p:cNvGraphicFramePr/>
            <p:nvPr>
              <p:extLst>
                <p:ext uri="{D42A27DB-BD31-4B8C-83A1-F6EECF244321}">
                  <p14:modId xmlns:p14="http://schemas.microsoft.com/office/powerpoint/2010/main" val="1446088545"/>
                </p:ext>
              </p:extLst>
            </p:nvPr>
          </p:nvGraphicFramePr>
          <p:xfrm>
            <a:off x="628650" y="1119511"/>
            <a:ext cx="5772150" cy="4318000"/>
          </p:xfrm>
          <a:graphic>
            <a:graphicData uri="http://schemas.openxmlformats.org/drawingml/2006/chart">
              <c:chart xmlns:c="http://schemas.openxmlformats.org/drawingml/2006/chart" xmlns:r="http://schemas.openxmlformats.org/officeDocument/2006/relationships" r:id="rId2"/>
            </a:graphicData>
          </a:graphic>
        </p:graphicFrame>
        <p:sp>
          <p:nvSpPr>
            <p:cNvPr id="9" name="文本框 29">
              <a:extLst>
                <a:ext uri="{FF2B5EF4-FFF2-40B4-BE49-F238E27FC236}">
                  <a16:creationId xmlns:a16="http://schemas.microsoft.com/office/drawing/2014/main" id="{D7CBB725-18D4-4FCE-840D-6BCDA394CA42}"/>
                </a:ext>
              </a:extLst>
            </p:cNvPr>
            <p:cNvSpPr txBox="1"/>
            <p:nvPr/>
          </p:nvSpPr>
          <p:spPr>
            <a:xfrm>
              <a:off x="2872353" y="5464067"/>
              <a:ext cx="1846027" cy="541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65000"/>
                      <a:lumOff val="35000"/>
                    </a:schemeClr>
                  </a:solidFill>
                  <a:cs typeface="+mn-ea"/>
                  <a:sym typeface="+mn-lt"/>
                </a:rPr>
                <a:t>点击此处添加内容</a:t>
              </a:r>
            </a:p>
            <a:p>
              <a:pPr algn="ctr"/>
              <a:r>
                <a:rPr lang="en-US" altLang="zh-CN" sz="1200" b="1" dirty="0">
                  <a:solidFill>
                    <a:schemeClr val="tx1">
                      <a:lumMod val="65000"/>
                      <a:lumOff val="35000"/>
                    </a:schemeClr>
                  </a:solidFill>
                  <a:cs typeface="+mn-ea"/>
                  <a:sym typeface="+mn-lt"/>
                </a:rPr>
                <a:t>13%</a:t>
              </a:r>
              <a:endParaRPr lang="zh-CN" altLang="en-US" sz="1200" b="1" dirty="0">
                <a:solidFill>
                  <a:schemeClr val="tx1">
                    <a:lumMod val="65000"/>
                    <a:lumOff val="35000"/>
                  </a:schemeClr>
                </a:solidFill>
                <a:cs typeface="+mn-ea"/>
                <a:sym typeface="+mn-lt"/>
              </a:endParaRPr>
            </a:p>
          </p:txBody>
        </p:sp>
        <p:sp>
          <p:nvSpPr>
            <p:cNvPr id="10" name="文本框 30">
              <a:extLst>
                <a:ext uri="{FF2B5EF4-FFF2-40B4-BE49-F238E27FC236}">
                  <a16:creationId xmlns:a16="http://schemas.microsoft.com/office/drawing/2014/main" id="{A63AEFFC-0C9A-4FF1-886A-DCD4B44F97AB}"/>
                </a:ext>
              </a:extLst>
            </p:cNvPr>
            <p:cNvSpPr txBox="1"/>
            <p:nvPr/>
          </p:nvSpPr>
          <p:spPr>
            <a:xfrm>
              <a:off x="4926774" y="4638926"/>
              <a:ext cx="1846026" cy="541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65000"/>
                      <a:lumOff val="35000"/>
                    </a:schemeClr>
                  </a:solidFill>
                  <a:cs typeface="+mn-ea"/>
                  <a:sym typeface="+mn-lt"/>
                </a:rPr>
                <a:t>点击此处添加内容</a:t>
              </a:r>
            </a:p>
            <a:p>
              <a:pPr algn="ctr"/>
              <a:r>
                <a:rPr lang="en-US" altLang="zh-CN" sz="1200" b="1" dirty="0">
                  <a:solidFill>
                    <a:schemeClr val="tx1">
                      <a:lumMod val="65000"/>
                      <a:lumOff val="35000"/>
                    </a:schemeClr>
                  </a:solidFill>
                  <a:cs typeface="+mn-ea"/>
                  <a:sym typeface="+mn-lt"/>
                </a:rPr>
                <a:t>18%</a:t>
              </a:r>
              <a:endParaRPr lang="zh-CN" altLang="en-US" sz="1200" b="1" dirty="0">
                <a:solidFill>
                  <a:schemeClr val="tx1">
                    <a:lumMod val="65000"/>
                    <a:lumOff val="35000"/>
                  </a:schemeClr>
                </a:solidFill>
                <a:cs typeface="+mn-ea"/>
                <a:sym typeface="+mn-lt"/>
              </a:endParaRPr>
            </a:p>
          </p:txBody>
        </p:sp>
        <p:sp>
          <p:nvSpPr>
            <p:cNvPr id="11" name="文本框 31">
              <a:extLst>
                <a:ext uri="{FF2B5EF4-FFF2-40B4-BE49-F238E27FC236}">
                  <a16:creationId xmlns:a16="http://schemas.microsoft.com/office/drawing/2014/main" id="{289FB1F0-EFED-40A3-BDF5-F8618EBF9CB9}"/>
                </a:ext>
              </a:extLst>
            </p:cNvPr>
            <p:cNvSpPr txBox="1"/>
            <p:nvPr/>
          </p:nvSpPr>
          <p:spPr>
            <a:xfrm>
              <a:off x="4420094" y="2172794"/>
              <a:ext cx="1846026" cy="541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65000"/>
                      <a:lumOff val="35000"/>
                    </a:schemeClr>
                  </a:solidFill>
                  <a:cs typeface="+mn-ea"/>
                  <a:sym typeface="+mn-lt"/>
                </a:rPr>
                <a:t>点击此处添加内容</a:t>
              </a:r>
            </a:p>
            <a:p>
              <a:pPr algn="ctr"/>
              <a:r>
                <a:rPr lang="en-US" altLang="zh-CN" sz="1200" b="1" dirty="0">
                  <a:solidFill>
                    <a:schemeClr val="tx1">
                      <a:lumMod val="65000"/>
                      <a:lumOff val="35000"/>
                    </a:schemeClr>
                  </a:solidFill>
                  <a:cs typeface="+mn-ea"/>
                  <a:sym typeface="+mn-lt"/>
                </a:rPr>
                <a:t>51%</a:t>
              </a:r>
              <a:endParaRPr lang="zh-CN" altLang="en-US" sz="1200" b="1" dirty="0">
                <a:solidFill>
                  <a:schemeClr val="tx1">
                    <a:lumMod val="65000"/>
                    <a:lumOff val="35000"/>
                  </a:schemeClr>
                </a:solidFill>
                <a:cs typeface="+mn-ea"/>
                <a:sym typeface="+mn-lt"/>
              </a:endParaRPr>
            </a:p>
          </p:txBody>
        </p:sp>
        <p:sp>
          <p:nvSpPr>
            <p:cNvPr id="12" name="文本框 32">
              <a:extLst>
                <a:ext uri="{FF2B5EF4-FFF2-40B4-BE49-F238E27FC236}">
                  <a16:creationId xmlns:a16="http://schemas.microsoft.com/office/drawing/2014/main" id="{2B3EC6D7-9D60-456F-80FC-001D810363A0}"/>
                </a:ext>
              </a:extLst>
            </p:cNvPr>
            <p:cNvSpPr txBox="1"/>
            <p:nvPr/>
          </p:nvSpPr>
          <p:spPr>
            <a:xfrm>
              <a:off x="555537" y="4332327"/>
              <a:ext cx="1846027" cy="541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65000"/>
                      <a:lumOff val="35000"/>
                    </a:schemeClr>
                  </a:solidFill>
                  <a:cs typeface="+mn-ea"/>
                  <a:sym typeface="+mn-lt"/>
                </a:rPr>
                <a:t>点击此处添加内容</a:t>
              </a:r>
            </a:p>
            <a:p>
              <a:pPr algn="ctr"/>
              <a:r>
                <a:rPr lang="en-US" altLang="zh-CN" sz="1200" b="1" dirty="0">
                  <a:solidFill>
                    <a:schemeClr val="tx1">
                      <a:lumMod val="65000"/>
                      <a:lumOff val="35000"/>
                    </a:schemeClr>
                  </a:solidFill>
                  <a:cs typeface="+mn-ea"/>
                  <a:sym typeface="+mn-lt"/>
                </a:rPr>
                <a:t>18%</a:t>
              </a:r>
              <a:endParaRPr lang="zh-CN" altLang="en-US" sz="1200" b="1" dirty="0">
                <a:solidFill>
                  <a:schemeClr val="tx1">
                    <a:lumMod val="65000"/>
                    <a:lumOff val="35000"/>
                  </a:schemeClr>
                </a:solidFill>
                <a:cs typeface="+mn-ea"/>
                <a:sym typeface="+mn-lt"/>
              </a:endParaRPr>
            </a:p>
          </p:txBody>
        </p:sp>
      </p:grpSp>
      <p:sp>
        <p:nvSpPr>
          <p:cNvPr id="34" name="Text Box 10">
            <a:extLst>
              <a:ext uri="{FF2B5EF4-FFF2-40B4-BE49-F238E27FC236}">
                <a16:creationId xmlns:a16="http://schemas.microsoft.com/office/drawing/2014/main" id="{A2EECC9F-8828-454B-8376-7DD74BFF7403}"/>
              </a:ext>
            </a:extLst>
          </p:cNvPr>
          <p:cNvSpPr txBox="1">
            <a:spLocks noChangeArrowheads="1"/>
          </p:cNvSpPr>
          <p:nvPr/>
        </p:nvSpPr>
        <p:spPr bwMode="auto">
          <a:xfrm>
            <a:off x="837907" y="5183750"/>
            <a:ext cx="5301679" cy="726866"/>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p>
        </p:txBody>
      </p:sp>
    </p:spTree>
    <p:extLst>
      <p:ext uri="{BB962C8B-B14F-4D97-AF65-F5344CB8AC3E}">
        <p14:creationId xmlns:p14="http://schemas.microsoft.com/office/powerpoint/2010/main" val="1958934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D3EAB6EC-F96E-4359-8EB3-226A23FE21C3}"/>
              </a:ext>
            </a:extLst>
          </p:cNvPr>
          <p:cNvSpPr/>
          <p:nvPr/>
        </p:nvSpPr>
        <p:spPr>
          <a:xfrm>
            <a:off x="4465797" y="3977424"/>
            <a:ext cx="3260406" cy="553998"/>
          </a:xfrm>
          <a:prstGeom prst="rect">
            <a:avLst/>
          </a:prstGeom>
        </p:spPr>
        <p:txBody>
          <a:bodyPr wrap="square" lIns="0" tIns="0" rIns="0" bIns="0">
            <a:spAutoFit/>
          </a:bodyPr>
          <a:lstStyle/>
          <a:p>
            <a:r>
              <a:rPr lang="zh-CN" altLang="en-US" sz="3600" b="1" dirty="0">
                <a:solidFill>
                  <a:schemeClr val="tx1">
                    <a:lumMod val="65000"/>
                    <a:lumOff val="35000"/>
                  </a:schemeClr>
                </a:solidFill>
                <a:cs typeface="+mn-ea"/>
                <a:sym typeface="+mn-lt"/>
              </a:rPr>
              <a:t>上半年工作回顾</a:t>
            </a:r>
          </a:p>
        </p:txBody>
      </p:sp>
      <p:grpSp>
        <p:nvGrpSpPr>
          <p:cNvPr id="13" name="组合 12">
            <a:extLst>
              <a:ext uri="{FF2B5EF4-FFF2-40B4-BE49-F238E27FC236}">
                <a16:creationId xmlns:a16="http://schemas.microsoft.com/office/drawing/2014/main" id="{3126C1E3-6ED7-49A6-BC33-D15DE33DEACC}"/>
              </a:ext>
            </a:extLst>
          </p:cNvPr>
          <p:cNvGrpSpPr/>
          <p:nvPr/>
        </p:nvGrpSpPr>
        <p:grpSpPr>
          <a:xfrm>
            <a:off x="4794282" y="787465"/>
            <a:ext cx="2641535" cy="2641535"/>
            <a:chOff x="5064773" y="1798281"/>
            <a:chExt cx="2062454" cy="2062454"/>
          </a:xfrm>
        </p:grpSpPr>
        <p:sp>
          <p:nvSpPr>
            <p:cNvPr id="14" name="椭圆 13">
              <a:extLst>
                <a:ext uri="{FF2B5EF4-FFF2-40B4-BE49-F238E27FC236}">
                  <a16:creationId xmlns:a16="http://schemas.microsoft.com/office/drawing/2014/main" id="{1F83698B-FA3D-48D3-9BC3-F4D01B056DA5}"/>
                </a:ext>
              </a:extLst>
            </p:cNvPr>
            <p:cNvSpPr/>
            <p:nvPr/>
          </p:nvSpPr>
          <p:spPr>
            <a:xfrm>
              <a:off x="5382248" y="2115717"/>
              <a:ext cx="1427505" cy="1427583"/>
            </a:xfrm>
            <a:prstGeom prst="ellipse">
              <a:avLst/>
            </a:prstGeom>
            <a:solidFill>
              <a:srgbClr val="C00000"/>
            </a:solidFill>
            <a:ln>
              <a:noFill/>
            </a:ln>
            <a:effectLst>
              <a:outerShdw blurRad="1778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6000" b="1" dirty="0">
                  <a:cs typeface="+mn-ea"/>
                  <a:sym typeface="+mn-lt"/>
                </a:rPr>
                <a:t>02</a:t>
              </a:r>
              <a:endParaRPr lang="zh-CN" altLang="en-US" sz="6000" b="1" dirty="0">
                <a:cs typeface="+mn-ea"/>
                <a:sym typeface="+mn-lt"/>
              </a:endParaRPr>
            </a:p>
          </p:txBody>
        </p:sp>
        <p:sp>
          <p:nvSpPr>
            <p:cNvPr id="15" name="弧形 14">
              <a:extLst>
                <a:ext uri="{FF2B5EF4-FFF2-40B4-BE49-F238E27FC236}">
                  <a16:creationId xmlns:a16="http://schemas.microsoft.com/office/drawing/2014/main" id="{DA429883-2A82-419C-83D0-6A01E0F4C346}"/>
                </a:ext>
              </a:extLst>
            </p:cNvPr>
            <p:cNvSpPr/>
            <p:nvPr/>
          </p:nvSpPr>
          <p:spPr>
            <a:xfrm>
              <a:off x="5064773" y="1798281"/>
              <a:ext cx="2062454" cy="2062454"/>
            </a:xfrm>
            <a:prstGeom prst="arc">
              <a:avLst>
                <a:gd name="adj1" fmla="val 16200000"/>
                <a:gd name="adj2" fmla="val 12221103"/>
              </a:avLst>
            </a:prstGeom>
            <a:ln w="38100">
              <a:solidFill>
                <a:srgbClr val="C00000"/>
              </a:solidFill>
            </a:ln>
            <a:effectLst>
              <a:outerShdw blurRad="177800" dist="228600" dir="2700000" algn="ctr" rotWithShape="0">
                <a:srgbClr val="000000">
                  <a:alpha val="2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sp>
        <p:nvSpPr>
          <p:cNvPr id="16" name="文本框 48">
            <a:extLst>
              <a:ext uri="{FF2B5EF4-FFF2-40B4-BE49-F238E27FC236}">
                <a16:creationId xmlns:a16="http://schemas.microsoft.com/office/drawing/2014/main" id="{4409894C-16AA-4090-8C4F-EF3C347387B1}"/>
              </a:ext>
            </a:extLst>
          </p:cNvPr>
          <p:cNvSpPr>
            <a:spLocks noChangeArrowheads="1"/>
          </p:cNvSpPr>
          <p:nvPr/>
        </p:nvSpPr>
        <p:spPr bwMode="auto">
          <a:xfrm>
            <a:off x="4482562" y="4851932"/>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7" name="文本框 48">
            <a:extLst>
              <a:ext uri="{FF2B5EF4-FFF2-40B4-BE49-F238E27FC236}">
                <a16:creationId xmlns:a16="http://schemas.microsoft.com/office/drawing/2014/main" id="{F8E6F3BB-1B08-4BD1-B7D7-231495B35A37}"/>
              </a:ext>
            </a:extLst>
          </p:cNvPr>
          <p:cNvSpPr>
            <a:spLocks noChangeArrowheads="1"/>
          </p:cNvSpPr>
          <p:nvPr/>
        </p:nvSpPr>
        <p:spPr bwMode="auto">
          <a:xfrm>
            <a:off x="6126925" y="4851932"/>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8" name="文本框 48">
            <a:extLst>
              <a:ext uri="{FF2B5EF4-FFF2-40B4-BE49-F238E27FC236}">
                <a16:creationId xmlns:a16="http://schemas.microsoft.com/office/drawing/2014/main" id="{19B52CAC-1823-473C-B5DF-42339C2D3643}"/>
              </a:ext>
            </a:extLst>
          </p:cNvPr>
          <p:cNvSpPr>
            <a:spLocks noChangeArrowheads="1"/>
          </p:cNvSpPr>
          <p:nvPr/>
        </p:nvSpPr>
        <p:spPr bwMode="auto">
          <a:xfrm>
            <a:off x="4482562" y="5241895"/>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9" name="文本框 48">
            <a:extLst>
              <a:ext uri="{FF2B5EF4-FFF2-40B4-BE49-F238E27FC236}">
                <a16:creationId xmlns:a16="http://schemas.microsoft.com/office/drawing/2014/main" id="{32A3CF61-5896-42FD-BC83-AAB2A2384035}"/>
              </a:ext>
            </a:extLst>
          </p:cNvPr>
          <p:cNvSpPr>
            <a:spLocks noChangeArrowheads="1"/>
          </p:cNvSpPr>
          <p:nvPr/>
        </p:nvSpPr>
        <p:spPr bwMode="auto">
          <a:xfrm>
            <a:off x="6126925" y="5241895"/>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Tree>
    <p:extLst>
      <p:ext uri="{BB962C8B-B14F-4D97-AF65-F5344CB8AC3E}">
        <p14:creationId xmlns:p14="http://schemas.microsoft.com/office/powerpoint/2010/main" val="2520595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9">
            <a:extLst>
              <a:ext uri="{FF2B5EF4-FFF2-40B4-BE49-F238E27FC236}">
                <a16:creationId xmlns:a16="http://schemas.microsoft.com/office/drawing/2014/main" id="{E06ACC9E-B103-4255-9004-84124941087A}"/>
              </a:ext>
            </a:extLst>
          </p:cNvPr>
          <p:cNvSpPr>
            <a:spLocks/>
          </p:cNvSpPr>
          <p:nvPr/>
        </p:nvSpPr>
        <p:spPr bwMode="auto">
          <a:xfrm>
            <a:off x="0" y="2599977"/>
            <a:ext cx="10244418" cy="3672819"/>
          </a:xfrm>
          <a:custGeom>
            <a:avLst/>
            <a:gdLst>
              <a:gd name="T0" fmla="*/ 1311 w 16920"/>
              <a:gd name="T1" fmla="*/ 7223 h 8424"/>
              <a:gd name="T2" fmla="*/ 1661 w 16920"/>
              <a:gd name="T3" fmla="*/ 7222 h 8424"/>
              <a:gd name="T4" fmla="*/ 2090 w 16920"/>
              <a:gd name="T5" fmla="*/ 7210 h 8424"/>
              <a:gd name="T6" fmla="*/ 2858 w 16920"/>
              <a:gd name="T7" fmla="*/ 7164 h 8424"/>
              <a:gd name="T8" fmla="*/ 3683 w 16920"/>
              <a:gd name="T9" fmla="*/ 7074 h 8424"/>
              <a:gd name="T10" fmla="*/ 4195 w 16920"/>
              <a:gd name="T11" fmla="*/ 6996 h 8424"/>
              <a:gd name="T12" fmla="*/ 5032 w 16920"/>
              <a:gd name="T13" fmla="*/ 6736 h 8424"/>
              <a:gd name="T14" fmla="*/ 5487 w 16920"/>
              <a:gd name="T15" fmla="*/ 6362 h 8424"/>
              <a:gd name="T16" fmla="*/ 5701 w 16920"/>
              <a:gd name="T17" fmla="*/ 5921 h 8424"/>
              <a:gd name="T18" fmla="*/ 5810 w 16920"/>
              <a:gd name="T19" fmla="*/ 5460 h 8424"/>
              <a:gd name="T20" fmla="*/ 5951 w 16920"/>
              <a:gd name="T21" fmla="*/ 5030 h 8424"/>
              <a:gd name="T22" fmla="*/ 6259 w 16920"/>
              <a:gd name="T23" fmla="*/ 4680 h 8424"/>
              <a:gd name="T24" fmla="*/ 6831 w 16920"/>
              <a:gd name="T25" fmla="*/ 4447 h 8424"/>
              <a:gd name="T26" fmla="*/ 7542 w 16920"/>
              <a:gd name="T27" fmla="*/ 4298 h 8424"/>
              <a:gd name="T28" fmla="*/ 8629 w 16920"/>
              <a:gd name="T29" fmla="*/ 4121 h 8424"/>
              <a:gd name="T30" fmla="*/ 9390 w 16920"/>
              <a:gd name="T31" fmla="*/ 3943 h 8424"/>
              <a:gd name="T32" fmla="*/ 10065 w 16920"/>
              <a:gd name="T33" fmla="*/ 3659 h 8424"/>
              <a:gd name="T34" fmla="*/ 10596 w 16920"/>
              <a:gd name="T35" fmla="*/ 3212 h 8424"/>
              <a:gd name="T36" fmla="*/ 10994 w 16920"/>
              <a:gd name="T37" fmla="*/ 2633 h 8424"/>
              <a:gd name="T38" fmla="*/ 11499 w 16920"/>
              <a:gd name="T39" fmla="*/ 2223 h 8424"/>
              <a:gd name="T40" fmla="*/ 12104 w 16920"/>
              <a:gd name="T41" fmla="*/ 1970 h 8424"/>
              <a:gd name="T42" fmla="*/ 12768 w 16920"/>
              <a:gd name="T43" fmla="*/ 1828 h 8424"/>
              <a:gd name="T44" fmla="*/ 13450 w 16920"/>
              <a:gd name="T45" fmla="*/ 1749 h 8424"/>
              <a:gd name="T46" fmla="*/ 14110 w 16920"/>
              <a:gd name="T47" fmla="*/ 1686 h 8424"/>
              <a:gd name="T48" fmla="*/ 14710 w 16920"/>
              <a:gd name="T49" fmla="*/ 1590 h 8424"/>
              <a:gd name="T50" fmla="*/ 15264 w 16920"/>
              <a:gd name="T51" fmla="*/ 1379 h 8424"/>
              <a:gd name="T52" fmla="*/ 15774 w 16920"/>
              <a:gd name="T53" fmla="*/ 1070 h 8424"/>
              <a:gd name="T54" fmla="*/ 16216 w 16920"/>
              <a:gd name="T55" fmla="*/ 719 h 8424"/>
              <a:gd name="T56" fmla="*/ 16569 w 16920"/>
              <a:gd name="T57" fmla="*/ 386 h 8424"/>
              <a:gd name="T58" fmla="*/ 16870 w 16920"/>
              <a:gd name="T59" fmla="*/ 59 h 8424"/>
              <a:gd name="T60" fmla="*/ 16862 w 16920"/>
              <a:gd name="T61" fmla="*/ 114 h 8424"/>
              <a:gd name="T62" fmla="*/ 16688 w 16920"/>
              <a:gd name="T63" fmla="*/ 407 h 8424"/>
              <a:gd name="T64" fmla="*/ 16404 w 16920"/>
              <a:gd name="T65" fmla="*/ 812 h 8424"/>
              <a:gd name="T66" fmla="*/ 16012 w 16920"/>
              <a:gd name="T67" fmla="*/ 1254 h 8424"/>
              <a:gd name="T68" fmla="*/ 15517 w 16920"/>
              <a:gd name="T69" fmla="*/ 1664 h 8424"/>
              <a:gd name="T70" fmla="*/ 14920 w 16920"/>
              <a:gd name="T71" fmla="*/ 1971 h 8424"/>
              <a:gd name="T72" fmla="*/ 14248 w 16920"/>
              <a:gd name="T73" fmla="*/ 2131 h 8424"/>
              <a:gd name="T74" fmla="*/ 13332 w 16920"/>
              <a:gd name="T75" fmla="*/ 2276 h 8424"/>
              <a:gd name="T76" fmla="*/ 12726 w 16920"/>
              <a:gd name="T77" fmla="*/ 2406 h 8424"/>
              <a:gd name="T78" fmla="*/ 12177 w 16920"/>
              <a:gd name="T79" fmla="*/ 2623 h 8424"/>
              <a:gd name="T80" fmla="*/ 11702 w 16920"/>
              <a:gd name="T81" fmla="*/ 2980 h 8424"/>
              <a:gd name="T82" fmla="*/ 11315 w 16920"/>
              <a:gd name="T83" fmla="*/ 3534 h 8424"/>
              <a:gd name="T84" fmla="*/ 10944 w 16920"/>
              <a:gd name="T85" fmla="*/ 4233 h 8424"/>
              <a:gd name="T86" fmla="*/ 10300 w 16920"/>
              <a:gd name="T87" fmla="*/ 4711 h 8424"/>
              <a:gd name="T88" fmla="*/ 9479 w 16920"/>
              <a:gd name="T89" fmla="*/ 5008 h 8424"/>
              <a:gd name="T90" fmla="*/ 8621 w 16920"/>
              <a:gd name="T91" fmla="*/ 5212 h 8424"/>
              <a:gd name="T92" fmla="*/ 7861 w 16920"/>
              <a:gd name="T93" fmla="*/ 5413 h 8424"/>
              <a:gd name="T94" fmla="*/ 7341 w 16920"/>
              <a:gd name="T95" fmla="*/ 5700 h 8424"/>
              <a:gd name="T96" fmla="*/ 7185 w 16920"/>
              <a:gd name="T97" fmla="*/ 6155 h 8424"/>
              <a:gd name="T98" fmla="*/ 7083 w 16920"/>
              <a:gd name="T99" fmla="*/ 6651 h 8424"/>
              <a:gd name="T100" fmla="*/ 6852 w 16920"/>
              <a:gd name="T101" fmla="*/ 7096 h 8424"/>
              <a:gd name="T102" fmla="*/ 6490 w 16920"/>
              <a:gd name="T103" fmla="*/ 7486 h 8424"/>
              <a:gd name="T104" fmla="*/ 6002 w 16920"/>
              <a:gd name="T105" fmla="*/ 7810 h 8424"/>
              <a:gd name="T106" fmla="*/ 5389 w 16920"/>
              <a:gd name="T107" fmla="*/ 8061 h 8424"/>
              <a:gd name="T108" fmla="*/ 4653 w 16920"/>
              <a:gd name="T109" fmla="*/ 8232 h 8424"/>
              <a:gd name="T110" fmla="*/ 4156 w 16920"/>
              <a:gd name="T111" fmla="*/ 8296 h 8424"/>
              <a:gd name="T112" fmla="*/ 3710 w 16920"/>
              <a:gd name="T113" fmla="*/ 8335 h 8424"/>
              <a:gd name="T114" fmla="*/ 3242 w 16920"/>
              <a:gd name="T115" fmla="*/ 8363 h 8424"/>
              <a:gd name="T116" fmla="*/ 0 w 16920"/>
              <a:gd name="T117" fmla="*/ 8424 h 8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20" h="8424">
                <a:moveTo>
                  <a:pt x="0" y="7222"/>
                </a:moveTo>
                <a:lnTo>
                  <a:pt x="1115" y="7222"/>
                </a:lnTo>
                <a:lnTo>
                  <a:pt x="1179" y="7222"/>
                </a:lnTo>
                <a:lnTo>
                  <a:pt x="1245" y="7223"/>
                </a:lnTo>
                <a:lnTo>
                  <a:pt x="1311" y="7223"/>
                </a:lnTo>
                <a:lnTo>
                  <a:pt x="1379" y="7223"/>
                </a:lnTo>
                <a:lnTo>
                  <a:pt x="1448" y="7223"/>
                </a:lnTo>
                <a:lnTo>
                  <a:pt x="1519" y="7223"/>
                </a:lnTo>
                <a:lnTo>
                  <a:pt x="1589" y="7222"/>
                </a:lnTo>
                <a:lnTo>
                  <a:pt x="1661" y="7222"/>
                </a:lnTo>
                <a:lnTo>
                  <a:pt x="1665" y="7222"/>
                </a:lnTo>
                <a:lnTo>
                  <a:pt x="1665" y="7221"/>
                </a:lnTo>
                <a:lnTo>
                  <a:pt x="1803" y="7219"/>
                </a:lnTo>
                <a:lnTo>
                  <a:pt x="1945" y="7216"/>
                </a:lnTo>
                <a:lnTo>
                  <a:pt x="2090" y="7210"/>
                </a:lnTo>
                <a:lnTo>
                  <a:pt x="2238" y="7204"/>
                </a:lnTo>
                <a:lnTo>
                  <a:pt x="2389" y="7197"/>
                </a:lnTo>
                <a:lnTo>
                  <a:pt x="2543" y="7187"/>
                </a:lnTo>
                <a:lnTo>
                  <a:pt x="2700" y="7177"/>
                </a:lnTo>
                <a:lnTo>
                  <a:pt x="2858" y="7164"/>
                </a:lnTo>
                <a:lnTo>
                  <a:pt x="3019" y="7150"/>
                </a:lnTo>
                <a:lnTo>
                  <a:pt x="3183" y="7134"/>
                </a:lnTo>
                <a:lnTo>
                  <a:pt x="3348" y="7116"/>
                </a:lnTo>
                <a:lnTo>
                  <a:pt x="3515" y="7096"/>
                </a:lnTo>
                <a:lnTo>
                  <a:pt x="3683" y="7074"/>
                </a:lnTo>
                <a:lnTo>
                  <a:pt x="3852" y="7051"/>
                </a:lnTo>
                <a:lnTo>
                  <a:pt x="3938" y="7038"/>
                </a:lnTo>
                <a:lnTo>
                  <a:pt x="4024" y="7024"/>
                </a:lnTo>
                <a:lnTo>
                  <a:pt x="4109" y="7010"/>
                </a:lnTo>
                <a:lnTo>
                  <a:pt x="4195" y="6996"/>
                </a:lnTo>
                <a:lnTo>
                  <a:pt x="4399" y="6955"/>
                </a:lnTo>
                <a:lnTo>
                  <a:pt x="4584" y="6909"/>
                </a:lnTo>
                <a:lnTo>
                  <a:pt x="4750" y="6857"/>
                </a:lnTo>
                <a:lnTo>
                  <a:pt x="4898" y="6799"/>
                </a:lnTo>
                <a:lnTo>
                  <a:pt x="5032" y="6736"/>
                </a:lnTo>
                <a:lnTo>
                  <a:pt x="5148" y="6670"/>
                </a:lnTo>
                <a:lnTo>
                  <a:pt x="5252" y="6598"/>
                </a:lnTo>
                <a:lnTo>
                  <a:pt x="5341" y="6523"/>
                </a:lnTo>
                <a:lnTo>
                  <a:pt x="5420" y="6444"/>
                </a:lnTo>
                <a:lnTo>
                  <a:pt x="5487" y="6362"/>
                </a:lnTo>
                <a:lnTo>
                  <a:pt x="5546" y="6277"/>
                </a:lnTo>
                <a:lnTo>
                  <a:pt x="5594" y="6191"/>
                </a:lnTo>
                <a:lnTo>
                  <a:pt x="5636" y="6102"/>
                </a:lnTo>
                <a:lnTo>
                  <a:pt x="5671" y="6012"/>
                </a:lnTo>
                <a:lnTo>
                  <a:pt x="5701" y="5921"/>
                </a:lnTo>
                <a:lnTo>
                  <a:pt x="5727" y="5828"/>
                </a:lnTo>
                <a:lnTo>
                  <a:pt x="5750" y="5736"/>
                </a:lnTo>
                <a:lnTo>
                  <a:pt x="5770" y="5644"/>
                </a:lnTo>
                <a:lnTo>
                  <a:pt x="5790" y="5551"/>
                </a:lnTo>
                <a:lnTo>
                  <a:pt x="5810" y="5460"/>
                </a:lnTo>
                <a:lnTo>
                  <a:pt x="5831" y="5369"/>
                </a:lnTo>
                <a:lnTo>
                  <a:pt x="5854" y="5282"/>
                </a:lnTo>
                <a:lnTo>
                  <a:pt x="5882" y="5195"/>
                </a:lnTo>
                <a:lnTo>
                  <a:pt x="5912" y="5111"/>
                </a:lnTo>
                <a:lnTo>
                  <a:pt x="5951" y="5030"/>
                </a:lnTo>
                <a:lnTo>
                  <a:pt x="5994" y="4952"/>
                </a:lnTo>
                <a:lnTo>
                  <a:pt x="6046" y="4877"/>
                </a:lnTo>
                <a:lnTo>
                  <a:pt x="6106" y="4807"/>
                </a:lnTo>
                <a:lnTo>
                  <a:pt x="6177" y="4741"/>
                </a:lnTo>
                <a:lnTo>
                  <a:pt x="6259" y="4680"/>
                </a:lnTo>
                <a:lnTo>
                  <a:pt x="6353" y="4623"/>
                </a:lnTo>
                <a:lnTo>
                  <a:pt x="6460" y="4572"/>
                </a:lnTo>
                <a:lnTo>
                  <a:pt x="6579" y="4526"/>
                </a:lnTo>
                <a:lnTo>
                  <a:pt x="6702" y="4484"/>
                </a:lnTo>
                <a:lnTo>
                  <a:pt x="6831" y="4447"/>
                </a:lnTo>
                <a:lnTo>
                  <a:pt x="6965" y="4412"/>
                </a:lnTo>
                <a:lnTo>
                  <a:pt x="7103" y="4380"/>
                </a:lnTo>
                <a:lnTo>
                  <a:pt x="7246" y="4351"/>
                </a:lnTo>
                <a:lnTo>
                  <a:pt x="7392" y="4323"/>
                </a:lnTo>
                <a:lnTo>
                  <a:pt x="7542" y="4298"/>
                </a:lnTo>
                <a:lnTo>
                  <a:pt x="7847" y="4248"/>
                </a:lnTo>
                <a:lnTo>
                  <a:pt x="8159" y="4200"/>
                </a:lnTo>
                <a:lnTo>
                  <a:pt x="8315" y="4175"/>
                </a:lnTo>
                <a:lnTo>
                  <a:pt x="8473" y="4149"/>
                </a:lnTo>
                <a:lnTo>
                  <a:pt x="8629" y="4121"/>
                </a:lnTo>
                <a:lnTo>
                  <a:pt x="8785" y="4091"/>
                </a:lnTo>
                <a:lnTo>
                  <a:pt x="8939" y="4060"/>
                </a:lnTo>
                <a:lnTo>
                  <a:pt x="9091" y="4024"/>
                </a:lnTo>
                <a:lnTo>
                  <a:pt x="9241" y="3986"/>
                </a:lnTo>
                <a:lnTo>
                  <a:pt x="9390" y="3943"/>
                </a:lnTo>
                <a:lnTo>
                  <a:pt x="9533" y="3897"/>
                </a:lnTo>
                <a:lnTo>
                  <a:pt x="9673" y="3845"/>
                </a:lnTo>
                <a:lnTo>
                  <a:pt x="9808" y="3789"/>
                </a:lnTo>
                <a:lnTo>
                  <a:pt x="9939" y="3726"/>
                </a:lnTo>
                <a:lnTo>
                  <a:pt x="10065" y="3659"/>
                </a:lnTo>
                <a:lnTo>
                  <a:pt x="10185" y="3584"/>
                </a:lnTo>
                <a:lnTo>
                  <a:pt x="10299" y="3502"/>
                </a:lnTo>
                <a:lnTo>
                  <a:pt x="10406" y="3413"/>
                </a:lnTo>
                <a:lnTo>
                  <a:pt x="10505" y="3317"/>
                </a:lnTo>
                <a:lnTo>
                  <a:pt x="10596" y="3212"/>
                </a:lnTo>
                <a:lnTo>
                  <a:pt x="10680" y="3098"/>
                </a:lnTo>
                <a:lnTo>
                  <a:pt x="10755" y="2975"/>
                </a:lnTo>
                <a:lnTo>
                  <a:pt x="10828" y="2852"/>
                </a:lnTo>
                <a:lnTo>
                  <a:pt x="10908" y="2739"/>
                </a:lnTo>
                <a:lnTo>
                  <a:pt x="10994" y="2633"/>
                </a:lnTo>
                <a:lnTo>
                  <a:pt x="11085" y="2536"/>
                </a:lnTo>
                <a:lnTo>
                  <a:pt x="11181" y="2447"/>
                </a:lnTo>
                <a:lnTo>
                  <a:pt x="11282" y="2366"/>
                </a:lnTo>
                <a:lnTo>
                  <a:pt x="11388" y="2291"/>
                </a:lnTo>
                <a:lnTo>
                  <a:pt x="11499" y="2223"/>
                </a:lnTo>
                <a:lnTo>
                  <a:pt x="11613" y="2162"/>
                </a:lnTo>
                <a:lnTo>
                  <a:pt x="11731" y="2105"/>
                </a:lnTo>
                <a:lnTo>
                  <a:pt x="11852" y="2055"/>
                </a:lnTo>
                <a:lnTo>
                  <a:pt x="11977" y="2010"/>
                </a:lnTo>
                <a:lnTo>
                  <a:pt x="12104" y="1970"/>
                </a:lnTo>
                <a:lnTo>
                  <a:pt x="12233" y="1934"/>
                </a:lnTo>
                <a:lnTo>
                  <a:pt x="12364" y="1902"/>
                </a:lnTo>
                <a:lnTo>
                  <a:pt x="12498" y="1875"/>
                </a:lnTo>
                <a:lnTo>
                  <a:pt x="12633" y="1849"/>
                </a:lnTo>
                <a:lnTo>
                  <a:pt x="12768" y="1828"/>
                </a:lnTo>
                <a:lnTo>
                  <a:pt x="12905" y="1808"/>
                </a:lnTo>
                <a:lnTo>
                  <a:pt x="13041" y="1791"/>
                </a:lnTo>
                <a:lnTo>
                  <a:pt x="13178" y="1776"/>
                </a:lnTo>
                <a:lnTo>
                  <a:pt x="13315" y="1763"/>
                </a:lnTo>
                <a:lnTo>
                  <a:pt x="13450" y="1749"/>
                </a:lnTo>
                <a:lnTo>
                  <a:pt x="13586" y="1737"/>
                </a:lnTo>
                <a:lnTo>
                  <a:pt x="13720" y="1725"/>
                </a:lnTo>
                <a:lnTo>
                  <a:pt x="13852" y="1713"/>
                </a:lnTo>
                <a:lnTo>
                  <a:pt x="13982" y="1700"/>
                </a:lnTo>
                <a:lnTo>
                  <a:pt x="14110" y="1686"/>
                </a:lnTo>
                <a:lnTo>
                  <a:pt x="14236" y="1672"/>
                </a:lnTo>
                <a:lnTo>
                  <a:pt x="14360" y="1655"/>
                </a:lnTo>
                <a:lnTo>
                  <a:pt x="14479" y="1637"/>
                </a:lnTo>
                <a:lnTo>
                  <a:pt x="14596" y="1616"/>
                </a:lnTo>
                <a:lnTo>
                  <a:pt x="14710" y="1590"/>
                </a:lnTo>
                <a:lnTo>
                  <a:pt x="14823" y="1558"/>
                </a:lnTo>
                <a:lnTo>
                  <a:pt x="14935" y="1521"/>
                </a:lnTo>
                <a:lnTo>
                  <a:pt x="15046" y="1478"/>
                </a:lnTo>
                <a:lnTo>
                  <a:pt x="15156" y="1430"/>
                </a:lnTo>
                <a:lnTo>
                  <a:pt x="15264" y="1379"/>
                </a:lnTo>
                <a:lnTo>
                  <a:pt x="15370" y="1323"/>
                </a:lnTo>
                <a:lnTo>
                  <a:pt x="15474" y="1263"/>
                </a:lnTo>
                <a:lnTo>
                  <a:pt x="15576" y="1201"/>
                </a:lnTo>
                <a:lnTo>
                  <a:pt x="15676" y="1136"/>
                </a:lnTo>
                <a:lnTo>
                  <a:pt x="15774" y="1070"/>
                </a:lnTo>
                <a:lnTo>
                  <a:pt x="15868" y="1001"/>
                </a:lnTo>
                <a:lnTo>
                  <a:pt x="15960" y="931"/>
                </a:lnTo>
                <a:lnTo>
                  <a:pt x="16049" y="860"/>
                </a:lnTo>
                <a:lnTo>
                  <a:pt x="16133" y="789"/>
                </a:lnTo>
                <a:lnTo>
                  <a:pt x="16216" y="719"/>
                </a:lnTo>
                <a:lnTo>
                  <a:pt x="16294" y="650"/>
                </a:lnTo>
                <a:lnTo>
                  <a:pt x="16369" y="581"/>
                </a:lnTo>
                <a:lnTo>
                  <a:pt x="16440" y="514"/>
                </a:lnTo>
                <a:lnTo>
                  <a:pt x="16507" y="449"/>
                </a:lnTo>
                <a:lnTo>
                  <a:pt x="16569" y="386"/>
                </a:lnTo>
                <a:lnTo>
                  <a:pt x="16627" y="327"/>
                </a:lnTo>
                <a:lnTo>
                  <a:pt x="16680" y="271"/>
                </a:lnTo>
                <a:lnTo>
                  <a:pt x="16729" y="219"/>
                </a:lnTo>
                <a:lnTo>
                  <a:pt x="16810" y="129"/>
                </a:lnTo>
                <a:lnTo>
                  <a:pt x="16870" y="59"/>
                </a:lnTo>
                <a:lnTo>
                  <a:pt x="16907" y="16"/>
                </a:lnTo>
                <a:lnTo>
                  <a:pt x="16920" y="0"/>
                </a:lnTo>
                <a:lnTo>
                  <a:pt x="16910" y="19"/>
                </a:lnTo>
                <a:lnTo>
                  <a:pt x="16882" y="74"/>
                </a:lnTo>
                <a:lnTo>
                  <a:pt x="16862" y="114"/>
                </a:lnTo>
                <a:lnTo>
                  <a:pt x="16835" y="161"/>
                </a:lnTo>
                <a:lnTo>
                  <a:pt x="16806" y="214"/>
                </a:lnTo>
                <a:lnTo>
                  <a:pt x="16771" y="273"/>
                </a:lnTo>
                <a:lnTo>
                  <a:pt x="16732" y="338"/>
                </a:lnTo>
                <a:lnTo>
                  <a:pt x="16688" y="407"/>
                </a:lnTo>
                <a:lnTo>
                  <a:pt x="16640" y="482"/>
                </a:lnTo>
                <a:lnTo>
                  <a:pt x="16588" y="560"/>
                </a:lnTo>
                <a:lnTo>
                  <a:pt x="16531" y="641"/>
                </a:lnTo>
                <a:lnTo>
                  <a:pt x="16470" y="726"/>
                </a:lnTo>
                <a:lnTo>
                  <a:pt x="16404" y="812"/>
                </a:lnTo>
                <a:lnTo>
                  <a:pt x="16334" y="899"/>
                </a:lnTo>
                <a:lnTo>
                  <a:pt x="16260" y="988"/>
                </a:lnTo>
                <a:lnTo>
                  <a:pt x="16182" y="1077"/>
                </a:lnTo>
                <a:lnTo>
                  <a:pt x="16099" y="1166"/>
                </a:lnTo>
                <a:lnTo>
                  <a:pt x="16012" y="1254"/>
                </a:lnTo>
                <a:lnTo>
                  <a:pt x="15921" y="1341"/>
                </a:lnTo>
                <a:lnTo>
                  <a:pt x="15827" y="1425"/>
                </a:lnTo>
                <a:lnTo>
                  <a:pt x="15727" y="1509"/>
                </a:lnTo>
                <a:lnTo>
                  <a:pt x="15624" y="1588"/>
                </a:lnTo>
                <a:lnTo>
                  <a:pt x="15517" y="1664"/>
                </a:lnTo>
                <a:lnTo>
                  <a:pt x="15405" y="1736"/>
                </a:lnTo>
                <a:lnTo>
                  <a:pt x="15289" y="1803"/>
                </a:lnTo>
                <a:lnTo>
                  <a:pt x="15171" y="1865"/>
                </a:lnTo>
                <a:lnTo>
                  <a:pt x="15047" y="1921"/>
                </a:lnTo>
                <a:lnTo>
                  <a:pt x="14920" y="1971"/>
                </a:lnTo>
                <a:lnTo>
                  <a:pt x="14789" y="2014"/>
                </a:lnTo>
                <a:lnTo>
                  <a:pt x="14655" y="2049"/>
                </a:lnTo>
                <a:lnTo>
                  <a:pt x="14518" y="2079"/>
                </a:lnTo>
                <a:lnTo>
                  <a:pt x="14383" y="2107"/>
                </a:lnTo>
                <a:lnTo>
                  <a:pt x="14248" y="2131"/>
                </a:lnTo>
                <a:lnTo>
                  <a:pt x="14113" y="2154"/>
                </a:lnTo>
                <a:lnTo>
                  <a:pt x="13848" y="2195"/>
                </a:lnTo>
                <a:lnTo>
                  <a:pt x="13587" y="2236"/>
                </a:lnTo>
                <a:lnTo>
                  <a:pt x="13459" y="2255"/>
                </a:lnTo>
                <a:lnTo>
                  <a:pt x="13332" y="2276"/>
                </a:lnTo>
                <a:lnTo>
                  <a:pt x="13207" y="2298"/>
                </a:lnTo>
                <a:lnTo>
                  <a:pt x="13083" y="2321"/>
                </a:lnTo>
                <a:lnTo>
                  <a:pt x="12962" y="2347"/>
                </a:lnTo>
                <a:lnTo>
                  <a:pt x="12843" y="2375"/>
                </a:lnTo>
                <a:lnTo>
                  <a:pt x="12726" y="2406"/>
                </a:lnTo>
                <a:lnTo>
                  <a:pt x="12611" y="2441"/>
                </a:lnTo>
                <a:lnTo>
                  <a:pt x="12499" y="2480"/>
                </a:lnTo>
                <a:lnTo>
                  <a:pt x="12389" y="2522"/>
                </a:lnTo>
                <a:lnTo>
                  <a:pt x="12282" y="2570"/>
                </a:lnTo>
                <a:lnTo>
                  <a:pt x="12177" y="2623"/>
                </a:lnTo>
                <a:lnTo>
                  <a:pt x="12077" y="2681"/>
                </a:lnTo>
                <a:lnTo>
                  <a:pt x="11978" y="2746"/>
                </a:lnTo>
                <a:lnTo>
                  <a:pt x="11883" y="2816"/>
                </a:lnTo>
                <a:lnTo>
                  <a:pt x="11791" y="2895"/>
                </a:lnTo>
                <a:lnTo>
                  <a:pt x="11702" y="2980"/>
                </a:lnTo>
                <a:lnTo>
                  <a:pt x="11617" y="3074"/>
                </a:lnTo>
                <a:lnTo>
                  <a:pt x="11536" y="3175"/>
                </a:lnTo>
                <a:lnTo>
                  <a:pt x="11458" y="3285"/>
                </a:lnTo>
                <a:lnTo>
                  <a:pt x="11385" y="3405"/>
                </a:lnTo>
                <a:lnTo>
                  <a:pt x="11315" y="3534"/>
                </a:lnTo>
                <a:lnTo>
                  <a:pt x="11250" y="3673"/>
                </a:lnTo>
                <a:lnTo>
                  <a:pt x="11188" y="3823"/>
                </a:lnTo>
                <a:lnTo>
                  <a:pt x="11121" y="3972"/>
                </a:lnTo>
                <a:lnTo>
                  <a:pt x="11039" y="4108"/>
                </a:lnTo>
                <a:lnTo>
                  <a:pt x="10944" y="4233"/>
                </a:lnTo>
                <a:lnTo>
                  <a:pt x="10836" y="4347"/>
                </a:lnTo>
                <a:lnTo>
                  <a:pt x="10717" y="4452"/>
                </a:lnTo>
                <a:lnTo>
                  <a:pt x="10587" y="4547"/>
                </a:lnTo>
                <a:lnTo>
                  <a:pt x="10447" y="4633"/>
                </a:lnTo>
                <a:lnTo>
                  <a:pt x="10300" y="4711"/>
                </a:lnTo>
                <a:lnTo>
                  <a:pt x="10146" y="4782"/>
                </a:lnTo>
                <a:lnTo>
                  <a:pt x="9985" y="4847"/>
                </a:lnTo>
                <a:lnTo>
                  <a:pt x="9820" y="4905"/>
                </a:lnTo>
                <a:lnTo>
                  <a:pt x="9651" y="4959"/>
                </a:lnTo>
                <a:lnTo>
                  <a:pt x="9479" y="5008"/>
                </a:lnTo>
                <a:lnTo>
                  <a:pt x="9306" y="5053"/>
                </a:lnTo>
                <a:lnTo>
                  <a:pt x="9133" y="5095"/>
                </a:lnTo>
                <a:lnTo>
                  <a:pt x="8960" y="5136"/>
                </a:lnTo>
                <a:lnTo>
                  <a:pt x="8789" y="5175"/>
                </a:lnTo>
                <a:lnTo>
                  <a:pt x="8621" y="5212"/>
                </a:lnTo>
                <a:lnTo>
                  <a:pt x="8456" y="5250"/>
                </a:lnTo>
                <a:lnTo>
                  <a:pt x="8297" y="5288"/>
                </a:lnTo>
                <a:lnTo>
                  <a:pt x="8144" y="5327"/>
                </a:lnTo>
                <a:lnTo>
                  <a:pt x="7999" y="5369"/>
                </a:lnTo>
                <a:lnTo>
                  <a:pt x="7861" y="5413"/>
                </a:lnTo>
                <a:lnTo>
                  <a:pt x="7733" y="5460"/>
                </a:lnTo>
                <a:lnTo>
                  <a:pt x="7617" y="5512"/>
                </a:lnTo>
                <a:lnTo>
                  <a:pt x="7511" y="5569"/>
                </a:lnTo>
                <a:lnTo>
                  <a:pt x="7419" y="5631"/>
                </a:lnTo>
                <a:lnTo>
                  <a:pt x="7341" y="5700"/>
                </a:lnTo>
                <a:lnTo>
                  <a:pt x="7278" y="5775"/>
                </a:lnTo>
                <a:lnTo>
                  <a:pt x="7231" y="5858"/>
                </a:lnTo>
                <a:lnTo>
                  <a:pt x="7201" y="5949"/>
                </a:lnTo>
                <a:lnTo>
                  <a:pt x="7190" y="6050"/>
                </a:lnTo>
                <a:lnTo>
                  <a:pt x="7185" y="6155"/>
                </a:lnTo>
                <a:lnTo>
                  <a:pt x="7175" y="6257"/>
                </a:lnTo>
                <a:lnTo>
                  <a:pt x="7160" y="6358"/>
                </a:lnTo>
                <a:lnTo>
                  <a:pt x="7140" y="6457"/>
                </a:lnTo>
                <a:lnTo>
                  <a:pt x="7114" y="6554"/>
                </a:lnTo>
                <a:lnTo>
                  <a:pt x="7083" y="6651"/>
                </a:lnTo>
                <a:lnTo>
                  <a:pt x="7047" y="6744"/>
                </a:lnTo>
                <a:lnTo>
                  <a:pt x="7006" y="6835"/>
                </a:lnTo>
                <a:lnTo>
                  <a:pt x="6959" y="6925"/>
                </a:lnTo>
                <a:lnTo>
                  <a:pt x="6908" y="7012"/>
                </a:lnTo>
                <a:lnTo>
                  <a:pt x="6852" y="7096"/>
                </a:lnTo>
                <a:lnTo>
                  <a:pt x="6789" y="7180"/>
                </a:lnTo>
                <a:lnTo>
                  <a:pt x="6723" y="7260"/>
                </a:lnTo>
                <a:lnTo>
                  <a:pt x="6650" y="7337"/>
                </a:lnTo>
                <a:lnTo>
                  <a:pt x="6572" y="7413"/>
                </a:lnTo>
                <a:lnTo>
                  <a:pt x="6490" y="7486"/>
                </a:lnTo>
                <a:lnTo>
                  <a:pt x="6403" y="7556"/>
                </a:lnTo>
                <a:lnTo>
                  <a:pt x="6310" y="7624"/>
                </a:lnTo>
                <a:lnTo>
                  <a:pt x="6213" y="7689"/>
                </a:lnTo>
                <a:lnTo>
                  <a:pt x="6110" y="7751"/>
                </a:lnTo>
                <a:lnTo>
                  <a:pt x="6002" y="7810"/>
                </a:lnTo>
                <a:lnTo>
                  <a:pt x="5889" y="7866"/>
                </a:lnTo>
                <a:lnTo>
                  <a:pt x="5772" y="7919"/>
                </a:lnTo>
                <a:lnTo>
                  <a:pt x="5649" y="7970"/>
                </a:lnTo>
                <a:lnTo>
                  <a:pt x="5522" y="8018"/>
                </a:lnTo>
                <a:lnTo>
                  <a:pt x="5389" y="8061"/>
                </a:lnTo>
                <a:lnTo>
                  <a:pt x="5252" y="8102"/>
                </a:lnTo>
                <a:lnTo>
                  <a:pt x="5110" y="8140"/>
                </a:lnTo>
                <a:lnTo>
                  <a:pt x="4962" y="8174"/>
                </a:lnTo>
                <a:lnTo>
                  <a:pt x="4810" y="8205"/>
                </a:lnTo>
                <a:lnTo>
                  <a:pt x="4653" y="8232"/>
                </a:lnTo>
                <a:lnTo>
                  <a:pt x="4491" y="8257"/>
                </a:lnTo>
                <a:lnTo>
                  <a:pt x="4410" y="8267"/>
                </a:lnTo>
                <a:lnTo>
                  <a:pt x="4326" y="8278"/>
                </a:lnTo>
                <a:lnTo>
                  <a:pt x="4242" y="8288"/>
                </a:lnTo>
                <a:lnTo>
                  <a:pt x="4156" y="8296"/>
                </a:lnTo>
                <a:lnTo>
                  <a:pt x="4069" y="8304"/>
                </a:lnTo>
                <a:lnTo>
                  <a:pt x="3980" y="8313"/>
                </a:lnTo>
                <a:lnTo>
                  <a:pt x="3892" y="8320"/>
                </a:lnTo>
                <a:lnTo>
                  <a:pt x="3801" y="8328"/>
                </a:lnTo>
                <a:lnTo>
                  <a:pt x="3710" y="8335"/>
                </a:lnTo>
                <a:lnTo>
                  <a:pt x="3618" y="8341"/>
                </a:lnTo>
                <a:lnTo>
                  <a:pt x="3525" y="8347"/>
                </a:lnTo>
                <a:lnTo>
                  <a:pt x="3431" y="8353"/>
                </a:lnTo>
                <a:lnTo>
                  <a:pt x="3336" y="8357"/>
                </a:lnTo>
                <a:lnTo>
                  <a:pt x="3242" y="8363"/>
                </a:lnTo>
                <a:lnTo>
                  <a:pt x="3147" y="8367"/>
                </a:lnTo>
                <a:lnTo>
                  <a:pt x="3052" y="8371"/>
                </a:lnTo>
                <a:lnTo>
                  <a:pt x="3053" y="8371"/>
                </a:lnTo>
                <a:lnTo>
                  <a:pt x="2642" y="8399"/>
                </a:lnTo>
                <a:lnTo>
                  <a:pt x="0" y="8424"/>
                </a:lnTo>
                <a:lnTo>
                  <a:pt x="0" y="7222"/>
                </a:lnTo>
                <a:close/>
              </a:path>
            </a:pathLst>
          </a:custGeom>
          <a:solidFill>
            <a:srgbClr val="C00000">
              <a:alpha val="50000"/>
            </a:srgbClr>
          </a:solidFill>
          <a:ln>
            <a:noFill/>
          </a:ln>
          <a:extLst/>
        </p:spPr>
        <p:txBody>
          <a:bodyPr anchor="ctr"/>
          <a:lstStyle/>
          <a:p>
            <a:pPr algn="ctr"/>
            <a:endParaRPr>
              <a:cs typeface="+mn-ea"/>
              <a:sym typeface="+mn-lt"/>
            </a:endParaRPr>
          </a:p>
        </p:txBody>
      </p:sp>
      <p:sp>
        <p:nvSpPr>
          <p:cNvPr id="3" name="流程图: 延期 8">
            <a:extLst>
              <a:ext uri="{FF2B5EF4-FFF2-40B4-BE49-F238E27FC236}">
                <a16:creationId xmlns:a16="http://schemas.microsoft.com/office/drawing/2014/main" id="{3B87577F-D7B4-4F1E-8241-40C49057BDA8}"/>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4" name="标题 2">
            <a:extLst>
              <a:ext uri="{FF2B5EF4-FFF2-40B4-BE49-F238E27FC236}">
                <a16:creationId xmlns:a16="http://schemas.microsoft.com/office/drawing/2014/main" id="{1111DE2B-12F2-4602-8221-71537264989D}"/>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sp>
        <p:nvSpPr>
          <p:cNvPr id="5" name="椭圆 4">
            <a:extLst>
              <a:ext uri="{FF2B5EF4-FFF2-40B4-BE49-F238E27FC236}">
                <a16:creationId xmlns:a16="http://schemas.microsoft.com/office/drawing/2014/main" id="{32BA2ED5-C41F-45C8-9F07-77FCD3359260}"/>
              </a:ext>
            </a:extLst>
          </p:cNvPr>
          <p:cNvSpPr/>
          <p:nvPr/>
        </p:nvSpPr>
        <p:spPr>
          <a:xfrm>
            <a:off x="2516845" y="5210422"/>
            <a:ext cx="893435" cy="893435"/>
          </a:xfrm>
          <a:prstGeom prst="ellipse">
            <a:avLst/>
          </a:prstGeom>
          <a:solidFill>
            <a:srgbClr val="C00000"/>
          </a:solidFill>
          <a:ln w="76200">
            <a:solidFill>
              <a:schemeClr val="bg1"/>
            </a:solidFill>
          </a:ln>
          <a:effectLst>
            <a:outerShdw blurRad="685800" dist="3810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p>
            <a:pPr algn="ctr"/>
            <a:r>
              <a:rPr lang="en-US" altLang="zh-CN" sz="5040" dirty="0">
                <a:cs typeface="+mn-ea"/>
                <a:sym typeface="+mn-lt"/>
              </a:rPr>
              <a:t>1</a:t>
            </a:r>
            <a:endParaRPr lang="zh-CN" altLang="en-US" sz="5040" dirty="0">
              <a:cs typeface="+mn-ea"/>
              <a:sym typeface="+mn-lt"/>
            </a:endParaRPr>
          </a:p>
        </p:txBody>
      </p:sp>
      <p:sp>
        <p:nvSpPr>
          <p:cNvPr id="6" name="椭圆 5">
            <a:extLst>
              <a:ext uri="{FF2B5EF4-FFF2-40B4-BE49-F238E27FC236}">
                <a16:creationId xmlns:a16="http://schemas.microsoft.com/office/drawing/2014/main" id="{F3454119-EEF6-44D0-BF1A-FE7DA850E409}"/>
              </a:ext>
            </a:extLst>
          </p:cNvPr>
          <p:cNvSpPr/>
          <p:nvPr/>
        </p:nvSpPr>
        <p:spPr>
          <a:xfrm>
            <a:off x="4366209" y="3719160"/>
            <a:ext cx="893435" cy="893435"/>
          </a:xfrm>
          <a:prstGeom prst="ellipse">
            <a:avLst/>
          </a:prstGeom>
          <a:solidFill>
            <a:srgbClr val="C00000"/>
          </a:solidFill>
          <a:ln w="76200">
            <a:solidFill>
              <a:schemeClr val="bg1"/>
            </a:solidFill>
          </a:ln>
          <a:effectLst>
            <a:outerShdw blurRad="685800" dist="3810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p>
            <a:pPr algn="ctr"/>
            <a:r>
              <a:rPr lang="en-US" altLang="zh-CN" sz="5040" dirty="0">
                <a:cs typeface="+mn-ea"/>
                <a:sym typeface="+mn-lt"/>
              </a:rPr>
              <a:t>2</a:t>
            </a:r>
            <a:endParaRPr lang="zh-CN" altLang="en-US" sz="5040" dirty="0">
              <a:cs typeface="+mn-ea"/>
              <a:sym typeface="+mn-lt"/>
            </a:endParaRPr>
          </a:p>
        </p:txBody>
      </p:sp>
      <p:sp>
        <p:nvSpPr>
          <p:cNvPr id="7" name="椭圆 6">
            <a:extLst>
              <a:ext uri="{FF2B5EF4-FFF2-40B4-BE49-F238E27FC236}">
                <a16:creationId xmlns:a16="http://schemas.microsoft.com/office/drawing/2014/main" id="{8AB50691-0A4A-44A0-AE1A-FB6D2326E6A6}"/>
              </a:ext>
            </a:extLst>
          </p:cNvPr>
          <p:cNvSpPr/>
          <p:nvPr/>
        </p:nvSpPr>
        <p:spPr>
          <a:xfrm>
            <a:off x="6638812" y="3989668"/>
            <a:ext cx="893435" cy="893435"/>
          </a:xfrm>
          <a:prstGeom prst="ellipse">
            <a:avLst/>
          </a:prstGeom>
          <a:solidFill>
            <a:srgbClr val="C00000"/>
          </a:solidFill>
          <a:ln w="76200">
            <a:solidFill>
              <a:schemeClr val="bg1"/>
            </a:solidFill>
          </a:ln>
          <a:effectLst>
            <a:outerShdw blurRad="685800" dist="3810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p>
            <a:pPr algn="ctr"/>
            <a:r>
              <a:rPr lang="en-US" altLang="zh-CN" sz="5040" dirty="0">
                <a:cs typeface="+mn-ea"/>
                <a:sym typeface="+mn-lt"/>
              </a:rPr>
              <a:t>3</a:t>
            </a:r>
            <a:endParaRPr lang="zh-CN" altLang="en-US" sz="5040" dirty="0">
              <a:cs typeface="+mn-ea"/>
              <a:sym typeface="+mn-lt"/>
            </a:endParaRPr>
          </a:p>
        </p:txBody>
      </p:sp>
      <p:sp>
        <p:nvSpPr>
          <p:cNvPr id="8" name="椭圆 7">
            <a:extLst>
              <a:ext uri="{FF2B5EF4-FFF2-40B4-BE49-F238E27FC236}">
                <a16:creationId xmlns:a16="http://schemas.microsoft.com/office/drawing/2014/main" id="{001F9177-F01A-4F66-8EB6-E8AB1698B836}"/>
              </a:ext>
            </a:extLst>
          </p:cNvPr>
          <p:cNvSpPr/>
          <p:nvPr/>
        </p:nvSpPr>
        <p:spPr>
          <a:xfrm>
            <a:off x="8449371" y="2461277"/>
            <a:ext cx="893435" cy="893435"/>
          </a:xfrm>
          <a:prstGeom prst="ellipse">
            <a:avLst/>
          </a:prstGeom>
          <a:solidFill>
            <a:srgbClr val="C00000"/>
          </a:solidFill>
          <a:ln w="76200">
            <a:solidFill>
              <a:schemeClr val="bg1"/>
            </a:solidFill>
          </a:ln>
          <a:effectLst>
            <a:outerShdw blurRad="685800" dist="3810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p>
            <a:pPr algn="ctr"/>
            <a:r>
              <a:rPr lang="en-US" altLang="zh-CN" sz="5040" dirty="0">
                <a:cs typeface="+mn-ea"/>
                <a:sym typeface="+mn-lt"/>
              </a:rPr>
              <a:t>4</a:t>
            </a:r>
            <a:endParaRPr lang="zh-CN" altLang="en-US" sz="5040" dirty="0">
              <a:cs typeface="+mn-ea"/>
              <a:sym typeface="+mn-lt"/>
            </a:endParaRPr>
          </a:p>
        </p:txBody>
      </p:sp>
      <p:sp>
        <p:nvSpPr>
          <p:cNvPr id="9" name="文本框 72">
            <a:extLst>
              <a:ext uri="{FF2B5EF4-FFF2-40B4-BE49-F238E27FC236}">
                <a16:creationId xmlns:a16="http://schemas.microsoft.com/office/drawing/2014/main" id="{11AB005C-46CD-4878-992F-6B642EFF4602}"/>
              </a:ext>
            </a:extLst>
          </p:cNvPr>
          <p:cNvSpPr txBox="1"/>
          <p:nvPr/>
        </p:nvSpPr>
        <p:spPr>
          <a:xfrm>
            <a:off x="1078540" y="4656424"/>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0" name="矩形 9">
            <a:extLst>
              <a:ext uri="{FF2B5EF4-FFF2-40B4-BE49-F238E27FC236}">
                <a16:creationId xmlns:a16="http://schemas.microsoft.com/office/drawing/2014/main" id="{D357AE68-D4A4-45AA-A4C1-67B62F324D00}"/>
              </a:ext>
            </a:extLst>
          </p:cNvPr>
          <p:cNvSpPr/>
          <p:nvPr/>
        </p:nvSpPr>
        <p:spPr>
          <a:xfrm>
            <a:off x="1595024" y="4317767"/>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1" name="文本框 72">
            <a:extLst>
              <a:ext uri="{FF2B5EF4-FFF2-40B4-BE49-F238E27FC236}">
                <a16:creationId xmlns:a16="http://schemas.microsoft.com/office/drawing/2014/main" id="{F4E5604A-9ACF-4437-BAF7-D0C46B88C7CB}"/>
              </a:ext>
            </a:extLst>
          </p:cNvPr>
          <p:cNvSpPr txBox="1"/>
          <p:nvPr/>
        </p:nvSpPr>
        <p:spPr>
          <a:xfrm>
            <a:off x="4309676" y="3076424"/>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2" name="矩形 11">
            <a:extLst>
              <a:ext uri="{FF2B5EF4-FFF2-40B4-BE49-F238E27FC236}">
                <a16:creationId xmlns:a16="http://schemas.microsoft.com/office/drawing/2014/main" id="{A0A9E285-FB98-4449-BE2E-0F06E4A28FD5}"/>
              </a:ext>
            </a:extLst>
          </p:cNvPr>
          <p:cNvSpPr/>
          <p:nvPr/>
        </p:nvSpPr>
        <p:spPr>
          <a:xfrm>
            <a:off x="4826160" y="2737767"/>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5" name="文本框 72">
            <a:extLst>
              <a:ext uri="{FF2B5EF4-FFF2-40B4-BE49-F238E27FC236}">
                <a16:creationId xmlns:a16="http://schemas.microsoft.com/office/drawing/2014/main" id="{32936EA0-2731-4772-8938-50D8453C63D7}"/>
              </a:ext>
            </a:extLst>
          </p:cNvPr>
          <p:cNvSpPr txBox="1"/>
          <p:nvPr/>
        </p:nvSpPr>
        <p:spPr>
          <a:xfrm>
            <a:off x="9315308" y="3448841"/>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6" name="矩形 15">
            <a:extLst>
              <a:ext uri="{FF2B5EF4-FFF2-40B4-BE49-F238E27FC236}">
                <a16:creationId xmlns:a16="http://schemas.microsoft.com/office/drawing/2014/main" id="{C9B0FCE7-CD5E-43FA-ADC1-4293257ED961}"/>
              </a:ext>
            </a:extLst>
          </p:cNvPr>
          <p:cNvSpPr/>
          <p:nvPr/>
        </p:nvSpPr>
        <p:spPr>
          <a:xfrm>
            <a:off x="9831792" y="3110184"/>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3" name="文本框 72">
            <a:extLst>
              <a:ext uri="{FF2B5EF4-FFF2-40B4-BE49-F238E27FC236}">
                <a16:creationId xmlns:a16="http://schemas.microsoft.com/office/drawing/2014/main" id="{5029380C-6BBA-4699-81FF-8C74CBCE7922}"/>
              </a:ext>
            </a:extLst>
          </p:cNvPr>
          <p:cNvSpPr txBox="1"/>
          <p:nvPr/>
        </p:nvSpPr>
        <p:spPr>
          <a:xfrm>
            <a:off x="6915151" y="5470279"/>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4" name="矩形 13">
            <a:extLst>
              <a:ext uri="{FF2B5EF4-FFF2-40B4-BE49-F238E27FC236}">
                <a16:creationId xmlns:a16="http://schemas.microsoft.com/office/drawing/2014/main" id="{9828D992-74C0-4FF5-ADFE-8F5ED78E3614}"/>
              </a:ext>
            </a:extLst>
          </p:cNvPr>
          <p:cNvSpPr/>
          <p:nvPr/>
        </p:nvSpPr>
        <p:spPr>
          <a:xfrm>
            <a:off x="7431635" y="5131622"/>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Tree>
    <p:extLst>
      <p:ext uri="{BB962C8B-B14F-4D97-AF65-F5344CB8AC3E}">
        <p14:creationId xmlns:p14="http://schemas.microsoft.com/office/powerpoint/2010/main" val="1745864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5">
            <a:extLst>
              <a:ext uri="{FF2B5EF4-FFF2-40B4-BE49-F238E27FC236}">
                <a16:creationId xmlns:a16="http://schemas.microsoft.com/office/drawing/2014/main" id="{5FCA5EF2-CCB0-4136-8F38-64DD4179A6DD}"/>
              </a:ext>
            </a:extLst>
          </p:cNvPr>
          <p:cNvSpPr>
            <a:spLocks/>
          </p:cNvSpPr>
          <p:nvPr/>
        </p:nvSpPr>
        <p:spPr bwMode="auto">
          <a:xfrm>
            <a:off x="5479706" y="2052091"/>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C00000"/>
          </a:solidFill>
          <a:ln w="25400">
            <a:noFill/>
          </a:ln>
          <a:effectLst>
            <a:outerShdw blurRad="635000" dist="381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rgbClr val="FEFABC"/>
              </a:solidFill>
              <a:cs typeface="+mn-ea"/>
              <a:sym typeface="+mn-lt"/>
            </a:endParaRPr>
          </a:p>
        </p:txBody>
      </p:sp>
      <p:sp>
        <p:nvSpPr>
          <p:cNvPr id="16" name="Freeform 5">
            <a:extLst>
              <a:ext uri="{FF2B5EF4-FFF2-40B4-BE49-F238E27FC236}">
                <a16:creationId xmlns:a16="http://schemas.microsoft.com/office/drawing/2014/main" id="{D41B4027-B48F-443B-9876-0AAC52E5DC4B}"/>
              </a:ext>
            </a:extLst>
          </p:cNvPr>
          <p:cNvSpPr>
            <a:spLocks/>
          </p:cNvSpPr>
          <p:nvPr/>
        </p:nvSpPr>
        <p:spPr bwMode="auto">
          <a:xfrm>
            <a:off x="6469742" y="2593680"/>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C00000"/>
          </a:solidFill>
          <a:ln w="25400">
            <a:noFill/>
          </a:ln>
          <a:effectLst>
            <a:outerShdw blurRad="635000" dist="381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rgbClr val="FEFABC"/>
              </a:solidFill>
              <a:cs typeface="+mn-ea"/>
              <a:sym typeface="+mn-lt"/>
            </a:endParaRPr>
          </a:p>
        </p:txBody>
      </p:sp>
      <p:sp>
        <p:nvSpPr>
          <p:cNvPr id="17" name="Freeform 5">
            <a:extLst>
              <a:ext uri="{FF2B5EF4-FFF2-40B4-BE49-F238E27FC236}">
                <a16:creationId xmlns:a16="http://schemas.microsoft.com/office/drawing/2014/main" id="{B884FE56-FD97-482B-83E0-A82F2E37505C}"/>
              </a:ext>
            </a:extLst>
          </p:cNvPr>
          <p:cNvSpPr>
            <a:spLocks/>
          </p:cNvSpPr>
          <p:nvPr/>
        </p:nvSpPr>
        <p:spPr bwMode="auto">
          <a:xfrm>
            <a:off x="4490737" y="2593680"/>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C00000"/>
          </a:solidFill>
          <a:ln w="25400">
            <a:noFill/>
          </a:ln>
          <a:effectLst>
            <a:outerShdw blurRad="635000" dist="381000" dir="8880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rgbClr val="FEFABC"/>
              </a:solidFill>
              <a:cs typeface="+mn-ea"/>
              <a:sym typeface="+mn-lt"/>
            </a:endParaRPr>
          </a:p>
        </p:txBody>
      </p:sp>
      <p:sp>
        <p:nvSpPr>
          <p:cNvPr id="18" name="Freeform 5">
            <a:extLst>
              <a:ext uri="{FF2B5EF4-FFF2-40B4-BE49-F238E27FC236}">
                <a16:creationId xmlns:a16="http://schemas.microsoft.com/office/drawing/2014/main" id="{36E4D58D-6072-45AA-AEB6-00A184E8E502}"/>
              </a:ext>
            </a:extLst>
          </p:cNvPr>
          <p:cNvSpPr>
            <a:spLocks noEditPoints="1"/>
          </p:cNvSpPr>
          <p:nvPr/>
        </p:nvSpPr>
        <p:spPr bwMode="auto">
          <a:xfrm>
            <a:off x="6864623" y="2919609"/>
            <a:ext cx="442824" cy="443654"/>
          </a:xfrm>
          <a:custGeom>
            <a:avLst/>
            <a:gdLst>
              <a:gd name="T0" fmla="*/ 136 w 226"/>
              <a:gd name="T1" fmla="*/ 0 h 226"/>
              <a:gd name="T2" fmla="*/ 226 w 226"/>
              <a:gd name="T3" fmla="*/ 90 h 226"/>
              <a:gd name="T4" fmla="*/ 196 w 226"/>
              <a:gd name="T5" fmla="*/ 100 h 226"/>
              <a:gd name="T6" fmla="*/ 126 w 226"/>
              <a:gd name="T7" fmla="*/ 30 h 226"/>
              <a:gd name="T8" fmla="*/ 136 w 226"/>
              <a:gd name="T9" fmla="*/ 0 h 226"/>
              <a:gd name="T10" fmla="*/ 179 w 226"/>
              <a:gd name="T11" fmla="*/ 116 h 226"/>
              <a:gd name="T12" fmla="*/ 110 w 226"/>
              <a:gd name="T13" fmla="*/ 46 h 226"/>
              <a:gd name="T14" fmla="*/ 40 w 226"/>
              <a:gd name="T15" fmla="*/ 76 h 226"/>
              <a:gd name="T16" fmla="*/ 0 w 226"/>
              <a:gd name="T17" fmla="*/ 196 h 226"/>
              <a:gd name="T18" fmla="*/ 30 w 226"/>
              <a:gd name="T19" fmla="*/ 226 h 226"/>
              <a:gd name="T20" fmla="*/ 150 w 226"/>
              <a:gd name="T21" fmla="*/ 186 h 226"/>
              <a:gd name="T22" fmla="*/ 179 w 226"/>
              <a:gd name="T23" fmla="*/ 116 h 226"/>
              <a:gd name="T24" fmla="*/ 34 w 226"/>
              <a:gd name="T25" fmla="*/ 210 h 226"/>
              <a:gd name="T26" fmla="*/ 30 w 226"/>
              <a:gd name="T27" fmla="*/ 206 h 226"/>
              <a:gd name="T28" fmla="*/ 92 w 226"/>
              <a:gd name="T29" fmla="*/ 144 h 226"/>
              <a:gd name="T30" fmla="*/ 116 w 226"/>
              <a:gd name="T31" fmla="*/ 140 h 226"/>
              <a:gd name="T32" fmla="*/ 116 w 226"/>
              <a:gd name="T33" fmla="*/ 110 h 226"/>
              <a:gd name="T34" fmla="*/ 86 w 226"/>
              <a:gd name="T35" fmla="*/ 110 h 226"/>
              <a:gd name="T36" fmla="*/ 82 w 226"/>
              <a:gd name="T37" fmla="*/ 134 h 226"/>
              <a:gd name="T38" fmla="*/ 20 w 226"/>
              <a:gd name="T39" fmla="*/ 196 h 226"/>
              <a:gd name="T40" fmla="*/ 16 w 226"/>
              <a:gd name="T41" fmla="*/ 192 h 226"/>
              <a:gd name="T42" fmla="*/ 51 w 226"/>
              <a:gd name="T43" fmla="*/ 87 h 226"/>
              <a:gd name="T44" fmla="*/ 106 w 226"/>
              <a:gd name="T45" fmla="*/ 63 h 226"/>
              <a:gd name="T46" fmla="*/ 163 w 226"/>
              <a:gd name="T47" fmla="*/ 119 h 226"/>
              <a:gd name="T48" fmla="*/ 139 w 226"/>
              <a:gd name="T49" fmla="*/ 174 h 226"/>
              <a:gd name="T50" fmla="*/ 34 w 226"/>
              <a:gd name="T51" fmla="*/ 21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6" h="226">
                <a:moveTo>
                  <a:pt x="136" y="0"/>
                </a:moveTo>
                <a:cubicBezTo>
                  <a:pt x="226" y="90"/>
                  <a:pt x="226" y="90"/>
                  <a:pt x="226" y="90"/>
                </a:cubicBezTo>
                <a:cubicBezTo>
                  <a:pt x="196" y="100"/>
                  <a:pt x="196" y="100"/>
                  <a:pt x="196" y="100"/>
                </a:cubicBezTo>
                <a:cubicBezTo>
                  <a:pt x="126" y="30"/>
                  <a:pt x="126" y="30"/>
                  <a:pt x="126" y="30"/>
                </a:cubicBezTo>
                <a:lnTo>
                  <a:pt x="136" y="0"/>
                </a:lnTo>
                <a:close/>
                <a:moveTo>
                  <a:pt x="179" y="116"/>
                </a:moveTo>
                <a:cubicBezTo>
                  <a:pt x="110" y="46"/>
                  <a:pt x="110" y="46"/>
                  <a:pt x="110" y="46"/>
                </a:cubicBezTo>
                <a:cubicBezTo>
                  <a:pt x="40" y="76"/>
                  <a:pt x="40" y="76"/>
                  <a:pt x="40" y="76"/>
                </a:cubicBezTo>
                <a:cubicBezTo>
                  <a:pt x="0" y="196"/>
                  <a:pt x="0" y="196"/>
                  <a:pt x="0" y="196"/>
                </a:cubicBezTo>
                <a:cubicBezTo>
                  <a:pt x="30" y="226"/>
                  <a:pt x="30" y="226"/>
                  <a:pt x="30" y="226"/>
                </a:cubicBezTo>
                <a:cubicBezTo>
                  <a:pt x="150" y="186"/>
                  <a:pt x="150" y="186"/>
                  <a:pt x="150" y="186"/>
                </a:cubicBezTo>
                <a:cubicBezTo>
                  <a:pt x="179" y="116"/>
                  <a:pt x="179" y="116"/>
                  <a:pt x="179" y="116"/>
                </a:cubicBezTo>
                <a:close/>
                <a:moveTo>
                  <a:pt x="34" y="210"/>
                </a:moveTo>
                <a:cubicBezTo>
                  <a:pt x="30" y="206"/>
                  <a:pt x="30" y="206"/>
                  <a:pt x="30" y="206"/>
                </a:cubicBezTo>
                <a:cubicBezTo>
                  <a:pt x="92" y="144"/>
                  <a:pt x="92" y="144"/>
                  <a:pt x="92" y="144"/>
                </a:cubicBezTo>
                <a:cubicBezTo>
                  <a:pt x="99" y="148"/>
                  <a:pt x="109" y="147"/>
                  <a:pt x="116" y="140"/>
                </a:cubicBezTo>
                <a:cubicBezTo>
                  <a:pt x="124" y="132"/>
                  <a:pt x="124" y="118"/>
                  <a:pt x="116" y="110"/>
                </a:cubicBezTo>
                <a:cubicBezTo>
                  <a:pt x="107" y="102"/>
                  <a:pt x="94" y="102"/>
                  <a:pt x="86" y="110"/>
                </a:cubicBezTo>
                <a:cubicBezTo>
                  <a:pt x="79" y="117"/>
                  <a:pt x="78" y="126"/>
                  <a:pt x="82" y="134"/>
                </a:cubicBezTo>
                <a:cubicBezTo>
                  <a:pt x="20" y="196"/>
                  <a:pt x="20" y="196"/>
                  <a:pt x="20" y="196"/>
                </a:cubicBezTo>
                <a:cubicBezTo>
                  <a:pt x="16" y="192"/>
                  <a:pt x="16" y="192"/>
                  <a:pt x="16" y="192"/>
                </a:cubicBezTo>
                <a:cubicBezTo>
                  <a:pt x="51" y="87"/>
                  <a:pt x="51" y="87"/>
                  <a:pt x="51" y="87"/>
                </a:cubicBezTo>
                <a:cubicBezTo>
                  <a:pt x="106" y="63"/>
                  <a:pt x="106" y="63"/>
                  <a:pt x="106" y="63"/>
                </a:cubicBezTo>
                <a:cubicBezTo>
                  <a:pt x="163" y="119"/>
                  <a:pt x="163" y="119"/>
                  <a:pt x="163" y="119"/>
                </a:cubicBezTo>
                <a:cubicBezTo>
                  <a:pt x="139" y="174"/>
                  <a:pt x="139" y="174"/>
                  <a:pt x="139" y="174"/>
                </a:cubicBezTo>
                <a:lnTo>
                  <a:pt x="34" y="210"/>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9" name="Freeform 7">
            <a:extLst>
              <a:ext uri="{FF2B5EF4-FFF2-40B4-BE49-F238E27FC236}">
                <a16:creationId xmlns:a16="http://schemas.microsoft.com/office/drawing/2014/main" id="{810CA95E-DF9F-4080-A3A8-7F19086D9F93}"/>
              </a:ext>
            </a:extLst>
          </p:cNvPr>
          <p:cNvSpPr>
            <a:spLocks/>
          </p:cNvSpPr>
          <p:nvPr/>
        </p:nvSpPr>
        <p:spPr bwMode="auto">
          <a:xfrm>
            <a:off x="4883544" y="2952365"/>
            <a:ext cx="446972" cy="378142"/>
          </a:xfrm>
          <a:custGeom>
            <a:avLst/>
            <a:gdLst>
              <a:gd name="T0" fmla="*/ 223 w 228"/>
              <a:gd name="T1" fmla="*/ 128 h 193"/>
              <a:gd name="T2" fmla="*/ 213 w 228"/>
              <a:gd name="T3" fmla="*/ 132 h 193"/>
              <a:gd name="T4" fmla="*/ 203 w 228"/>
              <a:gd name="T5" fmla="*/ 128 h 193"/>
              <a:gd name="T6" fmla="*/ 199 w 228"/>
              <a:gd name="T7" fmla="*/ 124 h 193"/>
              <a:gd name="T8" fmla="*/ 199 w 228"/>
              <a:gd name="T9" fmla="*/ 193 h 193"/>
              <a:gd name="T10" fmla="*/ 142 w 228"/>
              <a:gd name="T11" fmla="*/ 193 h 193"/>
              <a:gd name="T12" fmla="*/ 142 w 228"/>
              <a:gd name="T13" fmla="*/ 122 h 193"/>
              <a:gd name="T14" fmla="*/ 86 w 228"/>
              <a:gd name="T15" fmla="*/ 122 h 193"/>
              <a:gd name="T16" fmla="*/ 86 w 228"/>
              <a:gd name="T17" fmla="*/ 193 h 193"/>
              <a:gd name="T18" fmla="*/ 29 w 228"/>
              <a:gd name="T19" fmla="*/ 193 h 193"/>
              <a:gd name="T20" fmla="*/ 29 w 228"/>
              <a:gd name="T21" fmla="*/ 124 h 193"/>
              <a:gd name="T22" fmla="*/ 25 w 228"/>
              <a:gd name="T23" fmla="*/ 128 h 193"/>
              <a:gd name="T24" fmla="*/ 5 w 228"/>
              <a:gd name="T25" fmla="*/ 128 h 193"/>
              <a:gd name="T26" fmla="*/ 5 w 228"/>
              <a:gd name="T27" fmla="*/ 108 h 193"/>
              <a:gd name="T28" fmla="*/ 114 w 228"/>
              <a:gd name="T29" fmla="*/ 0 h 193"/>
              <a:gd name="T30" fmla="*/ 223 w 228"/>
              <a:gd name="T31" fmla="*/ 108 h 193"/>
              <a:gd name="T32" fmla="*/ 223 w 228"/>
              <a:gd name="T33"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93">
                <a:moveTo>
                  <a:pt x="223" y="128"/>
                </a:moveTo>
                <a:cubicBezTo>
                  <a:pt x="220" y="131"/>
                  <a:pt x="216" y="132"/>
                  <a:pt x="213" y="132"/>
                </a:cubicBezTo>
                <a:cubicBezTo>
                  <a:pt x="209" y="132"/>
                  <a:pt x="206" y="131"/>
                  <a:pt x="203" y="128"/>
                </a:cubicBezTo>
                <a:cubicBezTo>
                  <a:pt x="199" y="124"/>
                  <a:pt x="199" y="124"/>
                  <a:pt x="199" y="124"/>
                </a:cubicBezTo>
                <a:cubicBezTo>
                  <a:pt x="199" y="193"/>
                  <a:pt x="199" y="193"/>
                  <a:pt x="199" y="193"/>
                </a:cubicBezTo>
                <a:cubicBezTo>
                  <a:pt x="142" y="193"/>
                  <a:pt x="142" y="193"/>
                  <a:pt x="142" y="193"/>
                </a:cubicBezTo>
                <a:cubicBezTo>
                  <a:pt x="142" y="122"/>
                  <a:pt x="142" y="122"/>
                  <a:pt x="142" y="122"/>
                </a:cubicBezTo>
                <a:cubicBezTo>
                  <a:pt x="86" y="122"/>
                  <a:pt x="86" y="122"/>
                  <a:pt x="86" y="122"/>
                </a:cubicBezTo>
                <a:cubicBezTo>
                  <a:pt x="86" y="193"/>
                  <a:pt x="86" y="193"/>
                  <a:pt x="86" y="193"/>
                </a:cubicBezTo>
                <a:cubicBezTo>
                  <a:pt x="29" y="193"/>
                  <a:pt x="29" y="193"/>
                  <a:pt x="29" y="193"/>
                </a:cubicBezTo>
                <a:cubicBezTo>
                  <a:pt x="29" y="124"/>
                  <a:pt x="29" y="124"/>
                  <a:pt x="29" y="124"/>
                </a:cubicBezTo>
                <a:cubicBezTo>
                  <a:pt x="25" y="128"/>
                  <a:pt x="25" y="128"/>
                  <a:pt x="25" y="128"/>
                </a:cubicBezTo>
                <a:cubicBezTo>
                  <a:pt x="20" y="134"/>
                  <a:pt x="11" y="134"/>
                  <a:pt x="5" y="128"/>
                </a:cubicBezTo>
                <a:cubicBezTo>
                  <a:pt x="0" y="123"/>
                  <a:pt x="0" y="114"/>
                  <a:pt x="5" y="108"/>
                </a:cubicBezTo>
                <a:cubicBezTo>
                  <a:pt x="114" y="0"/>
                  <a:pt x="114" y="0"/>
                  <a:pt x="114" y="0"/>
                </a:cubicBezTo>
                <a:cubicBezTo>
                  <a:pt x="223" y="108"/>
                  <a:pt x="223" y="108"/>
                  <a:pt x="223" y="108"/>
                </a:cubicBezTo>
                <a:cubicBezTo>
                  <a:pt x="228" y="114"/>
                  <a:pt x="228" y="123"/>
                  <a:pt x="223" y="128"/>
                </a:cubicBezTo>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0" name="Freeform 13">
            <a:extLst>
              <a:ext uri="{FF2B5EF4-FFF2-40B4-BE49-F238E27FC236}">
                <a16:creationId xmlns:a16="http://schemas.microsoft.com/office/drawing/2014/main" id="{16EC30F1-F60F-49A3-9E9C-9441BF5E8377}"/>
              </a:ext>
            </a:extLst>
          </p:cNvPr>
          <p:cNvSpPr>
            <a:spLocks noEditPoints="1"/>
          </p:cNvSpPr>
          <p:nvPr/>
        </p:nvSpPr>
        <p:spPr bwMode="auto">
          <a:xfrm>
            <a:off x="5871685" y="2388387"/>
            <a:ext cx="448628" cy="422920"/>
          </a:xfrm>
          <a:custGeom>
            <a:avLst/>
            <a:gdLst>
              <a:gd name="T0" fmla="*/ 113 w 226"/>
              <a:gd name="T1" fmla="*/ 114 h 213"/>
              <a:gd name="T2" fmla="*/ 104 w 226"/>
              <a:gd name="T3" fmla="*/ 111 h 213"/>
              <a:gd name="T4" fmla="*/ 102 w 226"/>
              <a:gd name="T5" fmla="*/ 91 h 213"/>
              <a:gd name="T6" fmla="*/ 173 w 226"/>
              <a:gd name="T7" fmla="*/ 6 h 213"/>
              <a:gd name="T8" fmla="*/ 192 w 226"/>
              <a:gd name="T9" fmla="*/ 5 h 213"/>
              <a:gd name="T10" fmla="*/ 194 w 226"/>
              <a:gd name="T11" fmla="*/ 24 h 213"/>
              <a:gd name="T12" fmla="*/ 124 w 226"/>
              <a:gd name="T13" fmla="*/ 109 h 213"/>
              <a:gd name="T14" fmla="*/ 113 w 226"/>
              <a:gd name="T15" fmla="*/ 114 h 213"/>
              <a:gd name="T16" fmla="*/ 226 w 226"/>
              <a:gd name="T17" fmla="*/ 100 h 213"/>
              <a:gd name="T18" fmla="*/ 226 w 226"/>
              <a:gd name="T19" fmla="*/ 114 h 213"/>
              <a:gd name="T20" fmla="*/ 212 w 226"/>
              <a:gd name="T21" fmla="*/ 128 h 213"/>
              <a:gd name="T22" fmla="*/ 197 w 226"/>
              <a:gd name="T23" fmla="*/ 213 h 213"/>
              <a:gd name="T24" fmla="*/ 28 w 226"/>
              <a:gd name="T25" fmla="*/ 213 h 213"/>
              <a:gd name="T26" fmla="*/ 14 w 226"/>
              <a:gd name="T27" fmla="*/ 128 h 213"/>
              <a:gd name="T28" fmla="*/ 0 w 226"/>
              <a:gd name="T29" fmla="*/ 114 h 213"/>
              <a:gd name="T30" fmla="*/ 0 w 226"/>
              <a:gd name="T31" fmla="*/ 100 h 213"/>
              <a:gd name="T32" fmla="*/ 14 w 226"/>
              <a:gd name="T33" fmla="*/ 86 h 213"/>
              <a:gd name="T34" fmla="*/ 97 w 226"/>
              <a:gd name="T35" fmla="*/ 86 h 213"/>
              <a:gd name="T36" fmla="*/ 97 w 226"/>
              <a:gd name="T37" fmla="*/ 86 h 213"/>
              <a:gd name="T38" fmla="*/ 99 w 226"/>
              <a:gd name="T39" fmla="*/ 116 h 213"/>
              <a:gd name="T40" fmla="*/ 113 w 226"/>
              <a:gd name="T41" fmla="*/ 121 h 213"/>
              <a:gd name="T42" fmla="*/ 129 w 226"/>
              <a:gd name="T43" fmla="*/ 114 h 213"/>
              <a:gd name="T44" fmla="*/ 152 w 226"/>
              <a:gd name="T45" fmla="*/ 86 h 213"/>
              <a:gd name="T46" fmla="*/ 212 w 226"/>
              <a:gd name="T47" fmla="*/ 86 h 213"/>
              <a:gd name="T48" fmla="*/ 226 w 226"/>
              <a:gd name="T49" fmla="*/ 100 h 213"/>
              <a:gd name="T50" fmla="*/ 63 w 226"/>
              <a:gd name="T51" fmla="*/ 149 h 213"/>
              <a:gd name="T52" fmla="*/ 56 w 226"/>
              <a:gd name="T53" fmla="*/ 142 h 213"/>
              <a:gd name="T54" fmla="*/ 49 w 226"/>
              <a:gd name="T55" fmla="*/ 149 h 213"/>
              <a:gd name="T56" fmla="*/ 49 w 226"/>
              <a:gd name="T57" fmla="*/ 192 h 213"/>
              <a:gd name="T58" fmla="*/ 56 w 226"/>
              <a:gd name="T59" fmla="*/ 199 h 213"/>
              <a:gd name="T60" fmla="*/ 63 w 226"/>
              <a:gd name="T61" fmla="*/ 192 h 213"/>
              <a:gd name="T62" fmla="*/ 63 w 226"/>
              <a:gd name="T63" fmla="*/ 149 h 213"/>
              <a:gd name="T64" fmla="*/ 92 w 226"/>
              <a:gd name="T65" fmla="*/ 149 h 213"/>
              <a:gd name="T66" fmla="*/ 85 w 226"/>
              <a:gd name="T67" fmla="*/ 142 h 213"/>
              <a:gd name="T68" fmla="*/ 78 w 226"/>
              <a:gd name="T69" fmla="*/ 149 h 213"/>
              <a:gd name="T70" fmla="*/ 78 w 226"/>
              <a:gd name="T71" fmla="*/ 192 h 213"/>
              <a:gd name="T72" fmla="*/ 85 w 226"/>
              <a:gd name="T73" fmla="*/ 199 h 213"/>
              <a:gd name="T74" fmla="*/ 92 w 226"/>
              <a:gd name="T75" fmla="*/ 192 h 213"/>
              <a:gd name="T76" fmla="*/ 92 w 226"/>
              <a:gd name="T77" fmla="*/ 149 h 213"/>
              <a:gd name="T78" fmla="*/ 120 w 226"/>
              <a:gd name="T79" fmla="*/ 149 h 213"/>
              <a:gd name="T80" fmla="*/ 113 w 226"/>
              <a:gd name="T81" fmla="*/ 142 h 213"/>
              <a:gd name="T82" fmla="*/ 106 w 226"/>
              <a:gd name="T83" fmla="*/ 149 h 213"/>
              <a:gd name="T84" fmla="*/ 106 w 226"/>
              <a:gd name="T85" fmla="*/ 192 h 213"/>
              <a:gd name="T86" fmla="*/ 113 w 226"/>
              <a:gd name="T87" fmla="*/ 199 h 213"/>
              <a:gd name="T88" fmla="*/ 120 w 226"/>
              <a:gd name="T89" fmla="*/ 192 h 213"/>
              <a:gd name="T90" fmla="*/ 120 w 226"/>
              <a:gd name="T91" fmla="*/ 149 h 213"/>
              <a:gd name="T92" fmla="*/ 148 w 226"/>
              <a:gd name="T93" fmla="*/ 149 h 213"/>
              <a:gd name="T94" fmla="*/ 141 w 226"/>
              <a:gd name="T95" fmla="*/ 142 h 213"/>
              <a:gd name="T96" fmla="*/ 134 w 226"/>
              <a:gd name="T97" fmla="*/ 149 h 213"/>
              <a:gd name="T98" fmla="*/ 134 w 226"/>
              <a:gd name="T99" fmla="*/ 192 h 213"/>
              <a:gd name="T100" fmla="*/ 141 w 226"/>
              <a:gd name="T101" fmla="*/ 199 h 213"/>
              <a:gd name="T102" fmla="*/ 148 w 226"/>
              <a:gd name="T103" fmla="*/ 192 h 213"/>
              <a:gd name="T104" fmla="*/ 148 w 226"/>
              <a:gd name="T105" fmla="*/ 149 h 213"/>
              <a:gd name="T106" fmla="*/ 176 w 226"/>
              <a:gd name="T107" fmla="*/ 149 h 213"/>
              <a:gd name="T108" fmla="*/ 169 w 226"/>
              <a:gd name="T109" fmla="*/ 142 h 213"/>
              <a:gd name="T110" fmla="*/ 162 w 226"/>
              <a:gd name="T111" fmla="*/ 149 h 213"/>
              <a:gd name="T112" fmla="*/ 162 w 226"/>
              <a:gd name="T113" fmla="*/ 192 h 213"/>
              <a:gd name="T114" fmla="*/ 169 w 226"/>
              <a:gd name="T115" fmla="*/ 199 h 213"/>
              <a:gd name="T116" fmla="*/ 176 w 226"/>
              <a:gd name="T117" fmla="*/ 192 h 213"/>
              <a:gd name="T118" fmla="*/ 176 w 226"/>
              <a:gd name="T119"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 h="213">
                <a:moveTo>
                  <a:pt x="113" y="114"/>
                </a:moveTo>
                <a:cubicBezTo>
                  <a:pt x="110" y="114"/>
                  <a:pt x="106" y="113"/>
                  <a:pt x="104" y="111"/>
                </a:cubicBezTo>
                <a:cubicBezTo>
                  <a:pt x="98" y="106"/>
                  <a:pt x="97" y="97"/>
                  <a:pt x="102" y="91"/>
                </a:cubicBezTo>
                <a:cubicBezTo>
                  <a:pt x="173" y="6"/>
                  <a:pt x="173" y="6"/>
                  <a:pt x="173" y="6"/>
                </a:cubicBezTo>
                <a:cubicBezTo>
                  <a:pt x="177" y="0"/>
                  <a:pt x="186" y="0"/>
                  <a:pt x="192" y="5"/>
                </a:cubicBezTo>
                <a:cubicBezTo>
                  <a:pt x="198" y="10"/>
                  <a:pt x="199" y="18"/>
                  <a:pt x="194" y="24"/>
                </a:cubicBezTo>
                <a:cubicBezTo>
                  <a:pt x="124" y="109"/>
                  <a:pt x="124" y="109"/>
                  <a:pt x="124" y="109"/>
                </a:cubicBezTo>
                <a:cubicBezTo>
                  <a:pt x="121" y="112"/>
                  <a:pt x="117" y="114"/>
                  <a:pt x="113" y="114"/>
                </a:cubicBezTo>
                <a:moveTo>
                  <a:pt x="226" y="100"/>
                </a:moveTo>
                <a:cubicBezTo>
                  <a:pt x="226" y="114"/>
                  <a:pt x="226" y="114"/>
                  <a:pt x="226" y="114"/>
                </a:cubicBezTo>
                <a:cubicBezTo>
                  <a:pt x="226" y="122"/>
                  <a:pt x="219" y="128"/>
                  <a:pt x="212" y="128"/>
                </a:cubicBezTo>
                <a:cubicBezTo>
                  <a:pt x="197" y="213"/>
                  <a:pt x="197" y="213"/>
                  <a:pt x="197" y="213"/>
                </a:cubicBezTo>
                <a:cubicBezTo>
                  <a:pt x="28" y="213"/>
                  <a:pt x="28" y="213"/>
                  <a:pt x="28" y="213"/>
                </a:cubicBezTo>
                <a:cubicBezTo>
                  <a:pt x="14" y="128"/>
                  <a:pt x="14" y="128"/>
                  <a:pt x="14" y="128"/>
                </a:cubicBezTo>
                <a:cubicBezTo>
                  <a:pt x="6" y="128"/>
                  <a:pt x="0" y="122"/>
                  <a:pt x="0" y="114"/>
                </a:cubicBezTo>
                <a:cubicBezTo>
                  <a:pt x="0" y="100"/>
                  <a:pt x="0" y="100"/>
                  <a:pt x="0" y="100"/>
                </a:cubicBezTo>
                <a:cubicBezTo>
                  <a:pt x="0" y="92"/>
                  <a:pt x="6" y="86"/>
                  <a:pt x="14" y="86"/>
                </a:cubicBezTo>
                <a:cubicBezTo>
                  <a:pt x="97" y="86"/>
                  <a:pt x="97" y="86"/>
                  <a:pt x="97" y="86"/>
                </a:cubicBezTo>
                <a:cubicBezTo>
                  <a:pt x="97" y="86"/>
                  <a:pt x="97" y="86"/>
                  <a:pt x="97" y="86"/>
                </a:cubicBezTo>
                <a:cubicBezTo>
                  <a:pt x="89" y="95"/>
                  <a:pt x="90" y="109"/>
                  <a:pt x="99" y="116"/>
                </a:cubicBezTo>
                <a:cubicBezTo>
                  <a:pt x="103" y="119"/>
                  <a:pt x="108" y="121"/>
                  <a:pt x="113" y="121"/>
                </a:cubicBezTo>
                <a:cubicBezTo>
                  <a:pt x="119" y="121"/>
                  <a:pt x="125" y="118"/>
                  <a:pt x="129" y="114"/>
                </a:cubicBezTo>
                <a:cubicBezTo>
                  <a:pt x="152" y="86"/>
                  <a:pt x="152" y="86"/>
                  <a:pt x="152" y="86"/>
                </a:cubicBezTo>
                <a:cubicBezTo>
                  <a:pt x="212" y="86"/>
                  <a:pt x="212" y="86"/>
                  <a:pt x="212" y="86"/>
                </a:cubicBezTo>
                <a:cubicBezTo>
                  <a:pt x="219" y="86"/>
                  <a:pt x="226" y="92"/>
                  <a:pt x="226" y="100"/>
                </a:cubicBezTo>
                <a:close/>
                <a:moveTo>
                  <a:pt x="63" y="149"/>
                </a:moveTo>
                <a:cubicBezTo>
                  <a:pt x="63" y="145"/>
                  <a:pt x="60" y="142"/>
                  <a:pt x="56" y="142"/>
                </a:cubicBezTo>
                <a:cubicBezTo>
                  <a:pt x="53" y="142"/>
                  <a:pt x="49" y="145"/>
                  <a:pt x="49" y="149"/>
                </a:cubicBezTo>
                <a:cubicBezTo>
                  <a:pt x="49" y="192"/>
                  <a:pt x="49" y="192"/>
                  <a:pt x="49" y="192"/>
                </a:cubicBezTo>
                <a:cubicBezTo>
                  <a:pt x="49" y="196"/>
                  <a:pt x="53" y="199"/>
                  <a:pt x="56" y="199"/>
                </a:cubicBezTo>
                <a:cubicBezTo>
                  <a:pt x="60" y="199"/>
                  <a:pt x="63" y="196"/>
                  <a:pt x="63" y="192"/>
                </a:cubicBezTo>
                <a:lnTo>
                  <a:pt x="63" y="149"/>
                </a:lnTo>
                <a:close/>
                <a:moveTo>
                  <a:pt x="92" y="149"/>
                </a:moveTo>
                <a:cubicBezTo>
                  <a:pt x="92" y="145"/>
                  <a:pt x="89" y="142"/>
                  <a:pt x="85" y="142"/>
                </a:cubicBezTo>
                <a:cubicBezTo>
                  <a:pt x="81" y="142"/>
                  <a:pt x="78" y="145"/>
                  <a:pt x="78" y="149"/>
                </a:cubicBezTo>
                <a:cubicBezTo>
                  <a:pt x="78" y="192"/>
                  <a:pt x="78" y="192"/>
                  <a:pt x="78" y="192"/>
                </a:cubicBezTo>
                <a:cubicBezTo>
                  <a:pt x="78" y="196"/>
                  <a:pt x="81" y="199"/>
                  <a:pt x="85" y="199"/>
                </a:cubicBezTo>
                <a:cubicBezTo>
                  <a:pt x="89" y="199"/>
                  <a:pt x="92" y="196"/>
                  <a:pt x="92" y="192"/>
                </a:cubicBezTo>
                <a:lnTo>
                  <a:pt x="92" y="149"/>
                </a:lnTo>
                <a:close/>
                <a:moveTo>
                  <a:pt x="120" y="149"/>
                </a:moveTo>
                <a:cubicBezTo>
                  <a:pt x="120" y="145"/>
                  <a:pt x="117" y="142"/>
                  <a:pt x="113" y="142"/>
                </a:cubicBezTo>
                <a:cubicBezTo>
                  <a:pt x="109" y="142"/>
                  <a:pt x="106" y="145"/>
                  <a:pt x="106" y="149"/>
                </a:cubicBezTo>
                <a:cubicBezTo>
                  <a:pt x="106" y="192"/>
                  <a:pt x="106" y="192"/>
                  <a:pt x="106" y="192"/>
                </a:cubicBezTo>
                <a:cubicBezTo>
                  <a:pt x="106" y="196"/>
                  <a:pt x="109" y="199"/>
                  <a:pt x="113" y="199"/>
                </a:cubicBezTo>
                <a:cubicBezTo>
                  <a:pt x="117" y="199"/>
                  <a:pt x="120" y="196"/>
                  <a:pt x="120" y="192"/>
                </a:cubicBezTo>
                <a:lnTo>
                  <a:pt x="120" y="149"/>
                </a:lnTo>
                <a:close/>
                <a:moveTo>
                  <a:pt x="148" y="149"/>
                </a:moveTo>
                <a:cubicBezTo>
                  <a:pt x="148" y="145"/>
                  <a:pt x="145" y="142"/>
                  <a:pt x="141" y="142"/>
                </a:cubicBezTo>
                <a:cubicBezTo>
                  <a:pt x="137" y="142"/>
                  <a:pt x="134" y="145"/>
                  <a:pt x="134" y="149"/>
                </a:cubicBezTo>
                <a:cubicBezTo>
                  <a:pt x="134" y="192"/>
                  <a:pt x="134" y="192"/>
                  <a:pt x="134" y="192"/>
                </a:cubicBezTo>
                <a:cubicBezTo>
                  <a:pt x="134" y="196"/>
                  <a:pt x="137" y="199"/>
                  <a:pt x="141" y="199"/>
                </a:cubicBezTo>
                <a:cubicBezTo>
                  <a:pt x="145" y="199"/>
                  <a:pt x="148" y="196"/>
                  <a:pt x="148" y="192"/>
                </a:cubicBezTo>
                <a:lnTo>
                  <a:pt x="148" y="149"/>
                </a:lnTo>
                <a:close/>
                <a:moveTo>
                  <a:pt x="176" y="149"/>
                </a:moveTo>
                <a:cubicBezTo>
                  <a:pt x="176" y="145"/>
                  <a:pt x="173" y="142"/>
                  <a:pt x="169" y="142"/>
                </a:cubicBezTo>
                <a:cubicBezTo>
                  <a:pt x="165" y="142"/>
                  <a:pt x="162" y="145"/>
                  <a:pt x="162" y="149"/>
                </a:cubicBezTo>
                <a:cubicBezTo>
                  <a:pt x="162" y="192"/>
                  <a:pt x="162" y="192"/>
                  <a:pt x="162" y="192"/>
                </a:cubicBezTo>
                <a:cubicBezTo>
                  <a:pt x="162" y="196"/>
                  <a:pt x="165" y="199"/>
                  <a:pt x="169" y="199"/>
                </a:cubicBezTo>
                <a:cubicBezTo>
                  <a:pt x="173" y="199"/>
                  <a:pt x="176" y="196"/>
                  <a:pt x="176" y="192"/>
                </a:cubicBezTo>
                <a:lnTo>
                  <a:pt x="176" y="149"/>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1" name="Freeform 5">
            <a:extLst>
              <a:ext uri="{FF2B5EF4-FFF2-40B4-BE49-F238E27FC236}">
                <a16:creationId xmlns:a16="http://schemas.microsoft.com/office/drawing/2014/main" id="{D1ED70E8-6550-49A6-BD08-F0D81A24A738}"/>
              </a:ext>
            </a:extLst>
          </p:cNvPr>
          <p:cNvSpPr>
            <a:spLocks/>
          </p:cNvSpPr>
          <p:nvPr/>
        </p:nvSpPr>
        <p:spPr bwMode="auto">
          <a:xfrm>
            <a:off x="6469742" y="3717681"/>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C00000"/>
          </a:solidFill>
          <a:ln w="25400">
            <a:noFill/>
          </a:ln>
          <a:effectLst>
            <a:outerShdw blurRad="635000" dist="381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rgbClr val="FEFABC"/>
              </a:solidFill>
              <a:cs typeface="+mn-ea"/>
              <a:sym typeface="+mn-lt"/>
            </a:endParaRPr>
          </a:p>
        </p:txBody>
      </p:sp>
      <p:sp>
        <p:nvSpPr>
          <p:cNvPr id="22" name="Freeform 5">
            <a:extLst>
              <a:ext uri="{FF2B5EF4-FFF2-40B4-BE49-F238E27FC236}">
                <a16:creationId xmlns:a16="http://schemas.microsoft.com/office/drawing/2014/main" id="{20BF3445-82DE-4EC0-BDE4-7AEDC51E51A5}"/>
              </a:ext>
            </a:extLst>
          </p:cNvPr>
          <p:cNvSpPr>
            <a:spLocks/>
          </p:cNvSpPr>
          <p:nvPr/>
        </p:nvSpPr>
        <p:spPr bwMode="auto">
          <a:xfrm>
            <a:off x="5479706" y="4269220"/>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C00000"/>
          </a:solidFill>
          <a:ln w="25400">
            <a:noFill/>
          </a:ln>
          <a:effectLst>
            <a:outerShdw blurRad="635000" dist="381000" dir="5400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rgbClr val="FEFABC"/>
              </a:solidFill>
              <a:cs typeface="+mn-ea"/>
              <a:sym typeface="+mn-lt"/>
            </a:endParaRPr>
          </a:p>
        </p:txBody>
      </p:sp>
      <p:sp>
        <p:nvSpPr>
          <p:cNvPr id="23" name="Freeform 5">
            <a:extLst>
              <a:ext uri="{FF2B5EF4-FFF2-40B4-BE49-F238E27FC236}">
                <a16:creationId xmlns:a16="http://schemas.microsoft.com/office/drawing/2014/main" id="{64E5F446-88DC-4283-8395-E81F7535C9CB}"/>
              </a:ext>
            </a:extLst>
          </p:cNvPr>
          <p:cNvSpPr>
            <a:spLocks/>
          </p:cNvSpPr>
          <p:nvPr/>
        </p:nvSpPr>
        <p:spPr bwMode="auto">
          <a:xfrm>
            <a:off x="4490737" y="3717681"/>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C00000"/>
          </a:solidFill>
          <a:ln w="25400">
            <a:noFill/>
          </a:ln>
          <a:effectLst>
            <a:outerShdw blurRad="635000" dist="381000" dir="9960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rgbClr val="FEFABC"/>
              </a:solidFill>
              <a:cs typeface="+mn-ea"/>
              <a:sym typeface="+mn-lt"/>
            </a:endParaRPr>
          </a:p>
        </p:txBody>
      </p:sp>
      <p:sp>
        <p:nvSpPr>
          <p:cNvPr id="24" name="Freeform 6">
            <a:extLst>
              <a:ext uri="{FF2B5EF4-FFF2-40B4-BE49-F238E27FC236}">
                <a16:creationId xmlns:a16="http://schemas.microsoft.com/office/drawing/2014/main" id="{1B6FB968-A8EB-4197-911B-022F9162455E}"/>
              </a:ext>
            </a:extLst>
          </p:cNvPr>
          <p:cNvSpPr>
            <a:spLocks noEditPoints="1"/>
          </p:cNvSpPr>
          <p:nvPr/>
        </p:nvSpPr>
        <p:spPr bwMode="auto">
          <a:xfrm>
            <a:off x="6865453" y="4044026"/>
            <a:ext cx="441164" cy="442822"/>
          </a:xfrm>
          <a:custGeom>
            <a:avLst/>
            <a:gdLst>
              <a:gd name="T0" fmla="*/ 107 w 225"/>
              <a:gd name="T1" fmla="*/ 116 h 226"/>
              <a:gd name="T2" fmla="*/ 163 w 225"/>
              <a:gd name="T3" fmla="*/ 214 h 226"/>
              <a:gd name="T4" fmla="*/ 113 w 225"/>
              <a:gd name="T5" fmla="*/ 226 h 226"/>
              <a:gd name="T6" fmla="*/ 0 w 225"/>
              <a:gd name="T7" fmla="*/ 113 h 226"/>
              <a:gd name="T8" fmla="*/ 106 w 225"/>
              <a:gd name="T9" fmla="*/ 0 h 226"/>
              <a:gd name="T10" fmla="*/ 106 w 225"/>
              <a:gd name="T11" fmla="*/ 113 h 226"/>
              <a:gd name="T12" fmla="*/ 107 w 225"/>
              <a:gd name="T13" fmla="*/ 116 h 226"/>
              <a:gd name="T14" fmla="*/ 225 w 225"/>
              <a:gd name="T15" fmla="*/ 106 h 226"/>
              <a:gd name="T16" fmla="*/ 120 w 225"/>
              <a:gd name="T17" fmla="*/ 106 h 226"/>
              <a:gd name="T18" fmla="*/ 120 w 225"/>
              <a:gd name="T19" fmla="*/ 0 h 226"/>
              <a:gd name="T20" fmla="*/ 225 w 225"/>
              <a:gd name="T21" fmla="*/ 106 h 226"/>
              <a:gd name="T22" fmla="*/ 134 w 225"/>
              <a:gd name="T23" fmla="*/ 92 h 226"/>
              <a:gd name="T24" fmla="*/ 209 w 225"/>
              <a:gd name="T25" fmla="*/ 92 h 226"/>
              <a:gd name="T26" fmla="*/ 134 w 225"/>
              <a:gd name="T27" fmla="*/ 16 h 226"/>
              <a:gd name="T28" fmla="*/ 134 w 225"/>
              <a:gd name="T29" fmla="*/ 92 h 226"/>
              <a:gd name="T30" fmla="*/ 175 w 225"/>
              <a:gd name="T31" fmla="*/ 207 h 226"/>
              <a:gd name="T32" fmla="*/ 225 w 225"/>
              <a:gd name="T33" fmla="*/ 120 h 226"/>
              <a:gd name="T34" fmla="*/ 125 w 225"/>
              <a:gd name="T35" fmla="*/ 120 h 226"/>
              <a:gd name="T36" fmla="*/ 175 w 225"/>
              <a:gd name="T37" fmla="*/ 20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 h="226">
                <a:moveTo>
                  <a:pt x="107" y="116"/>
                </a:moveTo>
                <a:cubicBezTo>
                  <a:pt x="163" y="214"/>
                  <a:pt x="163" y="214"/>
                  <a:pt x="163" y="214"/>
                </a:cubicBezTo>
                <a:cubicBezTo>
                  <a:pt x="148" y="221"/>
                  <a:pt x="131" y="226"/>
                  <a:pt x="113" y="226"/>
                </a:cubicBezTo>
                <a:cubicBezTo>
                  <a:pt x="51" y="226"/>
                  <a:pt x="0" y="175"/>
                  <a:pt x="0" y="113"/>
                </a:cubicBezTo>
                <a:cubicBezTo>
                  <a:pt x="0" y="53"/>
                  <a:pt x="47" y="4"/>
                  <a:pt x="106" y="0"/>
                </a:cubicBezTo>
                <a:cubicBezTo>
                  <a:pt x="106" y="113"/>
                  <a:pt x="106" y="113"/>
                  <a:pt x="106" y="113"/>
                </a:cubicBezTo>
                <a:cubicBezTo>
                  <a:pt x="106" y="114"/>
                  <a:pt x="106" y="115"/>
                  <a:pt x="107" y="116"/>
                </a:cubicBezTo>
                <a:close/>
                <a:moveTo>
                  <a:pt x="225" y="106"/>
                </a:moveTo>
                <a:cubicBezTo>
                  <a:pt x="120" y="106"/>
                  <a:pt x="120" y="106"/>
                  <a:pt x="120" y="106"/>
                </a:cubicBezTo>
                <a:cubicBezTo>
                  <a:pt x="120" y="0"/>
                  <a:pt x="120" y="0"/>
                  <a:pt x="120" y="0"/>
                </a:cubicBezTo>
                <a:cubicBezTo>
                  <a:pt x="177" y="4"/>
                  <a:pt x="222" y="49"/>
                  <a:pt x="225" y="106"/>
                </a:cubicBezTo>
                <a:moveTo>
                  <a:pt x="134" y="92"/>
                </a:moveTo>
                <a:cubicBezTo>
                  <a:pt x="209" y="92"/>
                  <a:pt x="209" y="92"/>
                  <a:pt x="209" y="92"/>
                </a:cubicBezTo>
                <a:cubicBezTo>
                  <a:pt x="201" y="54"/>
                  <a:pt x="172" y="25"/>
                  <a:pt x="134" y="16"/>
                </a:cubicBezTo>
                <a:lnTo>
                  <a:pt x="134" y="92"/>
                </a:lnTo>
                <a:close/>
                <a:moveTo>
                  <a:pt x="175" y="207"/>
                </a:moveTo>
                <a:cubicBezTo>
                  <a:pt x="204" y="188"/>
                  <a:pt x="223" y="156"/>
                  <a:pt x="225" y="120"/>
                </a:cubicBezTo>
                <a:cubicBezTo>
                  <a:pt x="125" y="120"/>
                  <a:pt x="125" y="120"/>
                  <a:pt x="125" y="120"/>
                </a:cubicBezTo>
                <a:lnTo>
                  <a:pt x="175" y="207"/>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5" name="Freeform 8">
            <a:extLst>
              <a:ext uri="{FF2B5EF4-FFF2-40B4-BE49-F238E27FC236}">
                <a16:creationId xmlns:a16="http://schemas.microsoft.com/office/drawing/2014/main" id="{88A6A158-E287-4C90-9949-970D5DFD07F8}"/>
              </a:ext>
            </a:extLst>
          </p:cNvPr>
          <p:cNvSpPr>
            <a:spLocks/>
          </p:cNvSpPr>
          <p:nvPr/>
        </p:nvSpPr>
        <p:spPr bwMode="auto">
          <a:xfrm>
            <a:off x="5896978" y="4639515"/>
            <a:ext cx="398042" cy="354922"/>
          </a:xfrm>
          <a:custGeom>
            <a:avLst/>
            <a:gdLst>
              <a:gd name="T0" fmla="*/ 196 w 203"/>
              <a:gd name="T1" fmla="*/ 152 h 181"/>
              <a:gd name="T2" fmla="*/ 182 w 203"/>
              <a:gd name="T3" fmla="*/ 140 h 181"/>
              <a:gd name="T4" fmla="*/ 148 w 203"/>
              <a:gd name="T5" fmla="*/ 127 h 181"/>
              <a:gd name="T6" fmla="*/ 147 w 203"/>
              <a:gd name="T7" fmla="*/ 126 h 181"/>
              <a:gd name="T8" fmla="*/ 147 w 203"/>
              <a:gd name="T9" fmla="*/ 126 h 181"/>
              <a:gd name="T10" fmla="*/ 133 w 203"/>
              <a:gd name="T11" fmla="*/ 117 h 181"/>
              <a:gd name="T12" fmla="*/ 133 w 203"/>
              <a:gd name="T13" fmla="*/ 117 h 181"/>
              <a:gd name="T14" fmla="*/ 133 w 203"/>
              <a:gd name="T15" fmla="*/ 117 h 181"/>
              <a:gd name="T16" fmla="*/ 133 w 203"/>
              <a:gd name="T17" fmla="*/ 116 h 181"/>
              <a:gd name="T18" fmla="*/ 133 w 203"/>
              <a:gd name="T19" fmla="*/ 116 h 181"/>
              <a:gd name="T20" fmla="*/ 133 w 203"/>
              <a:gd name="T21" fmla="*/ 116 h 181"/>
              <a:gd name="T22" fmla="*/ 133 w 203"/>
              <a:gd name="T23" fmla="*/ 116 h 181"/>
              <a:gd name="T24" fmla="*/ 133 w 203"/>
              <a:gd name="T25" fmla="*/ 116 h 181"/>
              <a:gd name="T26" fmla="*/ 130 w 203"/>
              <a:gd name="T27" fmla="*/ 114 h 181"/>
              <a:gd name="T28" fmla="*/ 130 w 203"/>
              <a:gd name="T29" fmla="*/ 114 h 181"/>
              <a:gd name="T30" fmla="*/ 130 w 203"/>
              <a:gd name="T31" fmla="*/ 114 h 181"/>
              <a:gd name="T32" fmla="*/ 130 w 203"/>
              <a:gd name="T33" fmla="*/ 114 h 181"/>
              <a:gd name="T34" fmla="*/ 130 w 203"/>
              <a:gd name="T35" fmla="*/ 114 h 181"/>
              <a:gd name="T36" fmla="*/ 130 w 203"/>
              <a:gd name="T37" fmla="*/ 114 h 181"/>
              <a:gd name="T38" fmla="*/ 130 w 203"/>
              <a:gd name="T39" fmla="*/ 114 h 181"/>
              <a:gd name="T40" fmla="*/ 129 w 203"/>
              <a:gd name="T41" fmla="*/ 113 h 181"/>
              <a:gd name="T42" fmla="*/ 126 w 203"/>
              <a:gd name="T43" fmla="*/ 105 h 181"/>
              <a:gd name="T44" fmla="*/ 125 w 203"/>
              <a:gd name="T45" fmla="*/ 104 h 181"/>
              <a:gd name="T46" fmla="*/ 126 w 203"/>
              <a:gd name="T47" fmla="*/ 97 h 181"/>
              <a:gd name="T48" fmla="*/ 127 w 203"/>
              <a:gd name="T49" fmla="*/ 96 h 181"/>
              <a:gd name="T50" fmla="*/ 130 w 203"/>
              <a:gd name="T51" fmla="*/ 85 h 181"/>
              <a:gd name="T52" fmla="*/ 136 w 203"/>
              <a:gd name="T53" fmla="*/ 75 h 181"/>
              <a:gd name="T54" fmla="*/ 138 w 203"/>
              <a:gd name="T55" fmla="*/ 57 h 181"/>
              <a:gd name="T56" fmla="*/ 136 w 203"/>
              <a:gd name="T57" fmla="*/ 58 h 181"/>
              <a:gd name="T58" fmla="*/ 138 w 203"/>
              <a:gd name="T59" fmla="*/ 44 h 181"/>
              <a:gd name="T60" fmla="*/ 133 w 203"/>
              <a:gd name="T61" fmla="*/ 17 h 181"/>
              <a:gd name="T62" fmla="*/ 122 w 203"/>
              <a:gd name="T63" fmla="*/ 7 h 181"/>
              <a:gd name="T64" fmla="*/ 115 w 203"/>
              <a:gd name="T65" fmla="*/ 3 h 181"/>
              <a:gd name="T66" fmla="*/ 82 w 203"/>
              <a:gd name="T67" fmla="*/ 3 h 181"/>
              <a:gd name="T68" fmla="*/ 65 w 203"/>
              <a:gd name="T69" fmla="*/ 15 h 181"/>
              <a:gd name="T70" fmla="*/ 60 w 203"/>
              <a:gd name="T71" fmla="*/ 44 h 181"/>
              <a:gd name="T72" fmla="*/ 63 w 203"/>
              <a:gd name="T73" fmla="*/ 54 h 181"/>
              <a:gd name="T74" fmla="*/ 63 w 203"/>
              <a:gd name="T75" fmla="*/ 57 h 181"/>
              <a:gd name="T76" fmla="*/ 62 w 203"/>
              <a:gd name="T77" fmla="*/ 57 h 181"/>
              <a:gd name="T78" fmla="*/ 64 w 203"/>
              <a:gd name="T79" fmla="*/ 75 h 181"/>
              <a:gd name="T80" fmla="*/ 70 w 203"/>
              <a:gd name="T81" fmla="*/ 85 h 181"/>
              <a:gd name="T82" fmla="*/ 73 w 203"/>
              <a:gd name="T83" fmla="*/ 96 h 181"/>
              <a:gd name="T84" fmla="*/ 75 w 203"/>
              <a:gd name="T85" fmla="*/ 97 h 181"/>
              <a:gd name="T86" fmla="*/ 75 w 203"/>
              <a:gd name="T87" fmla="*/ 103 h 181"/>
              <a:gd name="T88" fmla="*/ 76 w 203"/>
              <a:gd name="T89" fmla="*/ 106 h 181"/>
              <a:gd name="T90" fmla="*/ 75 w 203"/>
              <a:gd name="T91" fmla="*/ 105 h 181"/>
              <a:gd name="T92" fmla="*/ 72 w 203"/>
              <a:gd name="T93" fmla="*/ 114 h 181"/>
              <a:gd name="T94" fmla="*/ 72 w 203"/>
              <a:gd name="T95" fmla="*/ 114 h 181"/>
              <a:gd name="T96" fmla="*/ 68 w 203"/>
              <a:gd name="T97" fmla="*/ 116 h 181"/>
              <a:gd name="T98" fmla="*/ 55 w 203"/>
              <a:gd name="T99" fmla="*/ 125 h 181"/>
              <a:gd name="T100" fmla="*/ 55 w 203"/>
              <a:gd name="T101" fmla="*/ 126 h 181"/>
              <a:gd name="T102" fmla="*/ 54 w 203"/>
              <a:gd name="T103" fmla="*/ 126 h 181"/>
              <a:gd name="T104" fmla="*/ 54 w 203"/>
              <a:gd name="T105" fmla="*/ 126 h 181"/>
              <a:gd name="T106" fmla="*/ 53 w 203"/>
              <a:gd name="T107" fmla="*/ 127 h 181"/>
              <a:gd name="T108" fmla="*/ 19 w 203"/>
              <a:gd name="T109" fmla="*/ 140 h 181"/>
              <a:gd name="T110" fmla="*/ 6 w 203"/>
              <a:gd name="T111" fmla="*/ 152 h 181"/>
              <a:gd name="T112" fmla="*/ 0 w 203"/>
              <a:gd name="T113" fmla="*/ 181 h 181"/>
              <a:gd name="T114" fmla="*/ 203 w 203"/>
              <a:gd name="T115" fmla="*/ 181 h 181"/>
              <a:gd name="T116" fmla="*/ 196 w 203"/>
              <a:gd name="T117"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3" h="181">
                <a:moveTo>
                  <a:pt x="196" y="152"/>
                </a:moveTo>
                <a:cubicBezTo>
                  <a:pt x="196" y="143"/>
                  <a:pt x="189" y="143"/>
                  <a:pt x="182" y="140"/>
                </a:cubicBezTo>
                <a:cubicBezTo>
                  <a:pt x="148" y="127"/>
                  <a:pt x="148" y="127"/>
                  <a:pt x="148" y="127"/>
                </a:cubicBezTo>
                <a:cubicBezTo>
                  <a:pt x="148" y="126"/>
                  <a:pt x="147" y="126"/>
                  <a:pt x="147" y="126"/>
                </a:cubicBezTo>
                <a:cubicBezTo>
                  <a:pt x="147" y="126"/>
                  <a:pt x="147" y="126"/>
                  <a:pt x="147" y="126"/>
                </a:cubicBezTo>
                <a:cubicBezTo>
                  <a:pt x="141" y="123"/>
                  <a:pt x="135" y="119"/>
                  <a:pt x="133" y="117"/>
                </a:cubicBezTo>
                <a:cubicBezTo>
                  <a:pt x="133" y="117"/>
                  <a:pt x="133" y="117"/>
                  <a:pt x="133" y="117"/>
                </a:cubicBezTo>
                <a:cubicBezTo>
                  <a:pt x="133" y="117"/>
                  <a:pt x="133" y="117"/>
                  <a:pt x="133" y="117"/>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2" y="114"/>
                  <a:pt x="131"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29" y="115"/>
                  <a:pt x="129" y="114"/>
                  <a:pt x="129" y="113"/>
                </a:cubicBezTo>
                <a:cubicBezTo>
                  <a:pt x="128" y="111"/>
                  <a:pt x="126" y="106"/>
                  <a:pt x="126" y="105"/>
                </a:cubicBezTo>
                <a:cubicBezTo>
                  <a:pt x="126" y="104"/>
                  <a:pt x="125" y="107"/>
                  <a:pt x="125" y="104"/>
                </a:cubicBezTo>
                <a:cubicBezTo>
                  <a:pt x="126" y="97"/>
                  <a:pt x="126" y="97"/>
                  <a:pt x="126" y="97"/>
                </a:cubicBezTo>
                <a:cubicBezTo>
                  <a:pt x="126" y="97"/>
                  <a:pt x="127" y="96"/>
                  <a:pt x="127" y="96"/>
                </a:cubicBezTo>
                <a:cubicBezTo>
                  <a:pt x="129" y="93"/>
                  <a:pt x="129" y="86"/>
                  <a:pt x="130" y="85"/>
                </a:cubicBezTo>
                <a:cubicBezTo>
                  <a:pt x="132" y="83"/>
                  <a:pt x="134" y="83"/>
                  <a:pt x="136" y="75"/>
                </a:cubicBezTo>
                <a:cubicBezTo>
                  <a:pt x="138" y="68"/>
                  <a:pt x="141" y="57"/>
                  <a:pt x="138" y="57"/>
                </a:cubicBezTo>
                <a:cubicBezTo>
                  <a:pt x="137" y="57"/>
                  <a:pt x="137" y="57"/>
                  <a:pt x="136" y="58"/>
                </a:cubicBezTo>
                <a:cubicBezTo>
                  <a:pt x="136" y="55"/>
                  <a:pt x="137" y="49"/>
                  <a:pt x="138" y="44"/>
                </a:cubicBezTo>
                <a:cubicBezTo>
                  <a:pt x="138" y="38"/>
                  <a:pt x="137" y="22"/>
                  <a:pt x="133" y="17"/>
                </a:cubicBezTo>
                <a:cubicBezTo>
                  <a:pt x="131" y="13"/>
                  <a:pt x="127" y="9"/>
                  <a:pt x="122" y="7"/>
                </a:cubicBezTo>
                <a:cubicBezTo>
                  <a:pt x="120" y="5"/>
                  <a:pt x="117" y="4"/>
                  <a:pt x="115" y="3"/>
                </a:cubicBezTo>
                <a:cubicBezTo>
                  <a:pt x="109" y="0"/>
                  <a:pt x="89" y="1"/>
                  <a:pt x="82" y="3"/>
                </a:cubicBezTo>
                <a:cubicBezTo>
                  <a:pt x="74" y="4"/>
                  <a:pt x="69" y="9"/>
                  <a:pt x="65" y="15"/>
                </a:cubicBezTo>
                <a:cubicBezTo>
                  <a:pt x="62" y="21"/>
                  <a:pt x="60" y="38"/>
                  <a:pt x="60" y="44"/>
                </a:cubicBezTo>
                <a:cubicBezTo>
                  <a:pt x="61" y="47"/>
                  <a:pt x="62" y="52"/>
                  <a:pt x="63" y="54"/>
                </a:cubicBezTo>
                <a:cubicBezTo>
                  <a:pt x="63" y="56"/>
                  <a:pt x="63" y="56"/>
                  <a:pt x="63" y="57"/>
                </a:cubicBezTo>
                <a:cubicBezTo>
                  <a:pt x="63" y="57"/>
                  <a:pt x="63" y="57"/>
                  <a:pt x="62" y="57"/>
                </a:cubicBezTo>
                <a:cubicBezTo>
                  <a:pt x="60" y="57"/>
                  <a:pt x="62" y="68"/>
                  <a:pt x="64" y="75"/>
                </a:cubicBezTo>
                <a:cubicBezTo>
                  <a:pt x="67" y="83"/>
                  <a:pt x="69" y="83"/>
                  <a:pt x="70" y="85"/>
                </a:cubicBezTo>
                <a:cubicBezTo>
                  <a:pt x="71" y="86"/>
                  <a:pt x="71" y="93"/>
                  <a:pt x="73" y="96"/>
                </a:cubicBezTo>
                <a:cubicBezTo>
                  <a:pt x="74" y="96"/>
                  <a:pt x="74" y="97"/>
                  <a:pt x="75" y="97"/>
                </a:cubicBezTo>
                <a:cubicBezTo>
                  <a:pt x="75" y="103"/>
                  <a:pt x="75" y="103"/>
                  <a:pt x="75" y="103"/>
                </a:cubicBezTo>
                <a:cubicBezTo>
                  <a:pt x="76" y="106"/>
                  <a:pt x="76" y="106"/>
                  <a:pt x="76" y="106"/>
                </a:cubicBezTo>
                <a:cubicBezTo>
                  <a:pt x="76" y="105"/>
                  <a:pt x="75" y="104"/>
                  <a:pt x="75" y="105"/>
                </a:cubicBezTo>
                <a:cubicBezTo>
                  <a:pt x="74" y="108"/>
                  <a:pt x="73" y="111"/>
                  <a:pt x="72" y="114"/>
                </a:cubicBezTo>
                <a:cubicBezTo>
                  <a:pt x="72" y="114"/>
                  <a:pt x="72" y="114"/>
                  <a:pt x="72" y="114"/>
                </a:cubicBezTo>
                <a:cubicBezTo>
                  <a:pt x="71" y="113"/>
                  <a:pt x="69" y="114"/>
                  <a:pt x="68" y="116"/>
                </a:cubicBezTo>
                <a:cubicBezTo>
                  <a:pt x="67" y="118"/>
                  <a:pt x="61" y="122"/>
                  <a:pt x="55" y="125"/>
                </a:cubicBezTo>
                <a:cubicBezTo>
                  <a:pt x="55" y="126"/>
                  <a:pt x="55" y="126"/>
                  <a:pt x="55" y="126"/>
                </a:cubicBezTo>
                <a:cubicBezTo>
                  <a:pt x="54" y="126"/>
                  <a:pt x="54" y="126"/>
                  <a:pt x="54" y="126"/>
                </a:cubicBezTo>
                <a:cubicBezTo>
                  <a:pt x="54" y="126"/>
                  <a:pt x="54" y="126"/>
                  <a:pt x="54" y="126"/>
                </a:cubicBezTo>
                <a:cubicBezTo>
                  <a:pt x="54" y="126"/>
                  <a:pt x="53" y="126"/>
                  <a:pt x="53" y="127"/>
                </a:cubicBezTo>
                <a:cubicBezTo>
                  <a:pt x="19" y="140"/>
                  <a:pt x="19" y="140"/>
                  <a:pt x="19" y="140"/>
                </a:cubicBezTo>
                <a:cubicBezTo>
                  <a:pt x="12" y="143"/>
                  <a:pt x="6" y="143"/>
                  <a:pt x="6" y="152"/>
                </a:cubicBezTo>
                <a:cubicBezTo>
                  <a:pt x="0" y="181"/>
                  <a:pt x="0" y="181"/>
                  <a:pt x="0" y="181"/>
                </a:cubicBezTo>
                <a:cubicBezTo>
                  <a:pt x="203" y="181"/>
                  <a:pt x="203" y="181"/>
                  <a:pt x="203" y="181"/>
                </a:cubicBezTo>
                <a:cubicBezTo>
                  <a:pt x="196" y="152"/>
                  <a:pt x="196" y="152"/>
                  <a:pt x="196" y="152"/>
                </a:cubicBez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6" name="Freeform 9">
            <a:extLst>
              <a:ext uri="{FF2B5EF4-FFF2-40B4-BE49-F238E27FC236}">
                <a16:creationId xmlns:a16="http://schemas.microsoft.com/office/drawing/2014/main" id="{7E30AE46-C112-42C0-A8D2-913884A04273}"/>
              </a:ext>
            </a:extLst>
          </p:cNvPr>
          <p:cNvSpPr>
            <a:spLocks/>
          </p:cNvSpPr>
          <p:nvPr/>
        </p:nvSpPr>
        <p:spPr bwMode="auto">
          <a:xfrm>
            <a:off x="4886448" y="4112439"/>
            <a:ext cx="441164" cy="305996"/>
          </a:xfrm>
          <a:custGeom>
            <a:avLst/>
            <a:gdLst>
              <a:gd name="T0" fmla="*/ 211 w 225"/>
              <a:gd name="T1" fmla="*/ 0 h 156"/>
              <a:gd name="T2" fmla="*/ 169 w 225"/>
              <a:gd name="T3" fmla="*/ 0 h 156"/>
              <a:gd name="T4" fmla="*/ 155 w 225"/>
              <a:gd name="T5" fmla="*/ 15 h 156"/>
              <a:gd name="T6" fmla="*/ 42 w 225"/>
              <a:gd name="T7" fmla="*/ 15 h 156"/>
              <a:gd name="T8" fmla="*/ 42 w 225"/>
              <a:gd name="T9" fmla="*/ 29 h 156"/>
              <a:gd name="T10" fmla="*/ 208 w 225"/>
              <a:gd name="T11" fmla="*/ 29 h 156"/>
              <a:gd name="T12" fmla="*/ 189 w 225"/>
              <a:gd name="T13" fmla="*/ 124 h 156"/>
              <a:gd name="T14" fmla="*/ 169 w 225"/>
              <a:gd name="T15" fmla="*/ 43 h 156"/>
              <a:gd name="T16" fmla="*/ 0 w 225"/>
              <a:gd name="T17" fmla="*/ 43 h 156"/>
              <a:gd name="T18" fmla="*/ 28 w 225"/>
              <a:gd name="T19" fmla="*/ 156 h 156"/>
              <a:gd name="T20" fmla="*/ 197 w 225"/>
              <a:gd name="T21" fmla="*/ 156 h 156"/>
              <a:gd name="T22" fmla="*/ 225 w 225"/>
              <a:gd name="T23" fmla="*/ 15 h 156"/>
              <a:gd name="T24" fmla="*/ 211 w 225"/>
              <a:gd name="T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5" h="156">
                <a:moveTo>
                  <a:pt x="211" y="0"/>
                </a:moveTo>
                <a:cubicBezTo>
                  <a:pt x="169" y="0"/>
                  <a:pt x="169" y="0"/>
                  <a:pt x="169" y="0"/>
                </a:cubicBezTo>
                <a:cubicBezTo>
                  <a:pt x="161" y="0"/>
                  <a:pt x="155" y="7"/>
                  <a:pt x="155" y="15"/>
                </a:cubicBezTo>
                <a:cubicBezTo>
                  <a:pt x="42" y="15"/>
                  <a:pt x="42" y="15"/>
                  <a:pt x="42" y="15"/>
                </a:cubicBezTo>
                <a:cubicBezTo>
                  <a:pt x="42" y="29"/>
                  <a:pt x="42" y="29"/>
                  <a:pt x="42" y="29"/>
                </a:cubicBezTo>
                <a:cubicBezTo>
                  <a:pt x="208" y="29"/>
                  <a:pt x="208" y="29"/>
                  <a:pt x="208" y="29"/>
                </a:cubicBezTo>
                <a:cubicBezTo>
                  <a:pt x="189" y="124"/>
                  <a:pt x="189" y="124"/>
                  <a:pt x="189" y="124"/>
                </a:cubicBezTo>
                <a:cubicBezTo>
                  <a:pt x="169" y="43"/>
                  <a:pt x="169" y="43"/>
                  <a:pt x="169" y="43"/>
                </a:cubicBezTo>
                <a:cubicBezTo>
                  <a:pt x="0" y="43"/>
                  <a:pt x="0" y="43"/>
                  <a:pt x="0" y="43"/>
                </a:cubicBezTo>
                <a:cubicBezTo>
                  <a:pt x="28" y="156"/>
                  <a:pt x="28" y="156"/>
                  <a:pt x="28" y="156"/>
                </a:cubicBezTo>
                <a:cubicBezTo>
                  <a:pt x="197" y="156"/>
                  <a:pt x="197" y="156"/>
                  <a:pt x="197" y="156"/>
                </a:cubicBezTo>
                <a:cubicBezTo>
                  <a:pt x="225" y="15"/>
                  <a:pt x="225" y="15"/>
                  <a:pt x="225" y="15"/>
                </a:cubicBezTo>
                <a:cubicBezTo>
                  <a:pt x="225" y="7"/>
                  <a:pt x="219" y="0"/>
                  <a:pt x="211" y="0"/>
                </a:cubicBez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7" name="文本框 72">
            <a:extLst>
              <a:ext uri="{FF2B5EF4-FFF2-40B4-BE49-F238E27FC236}">
                <a16:creationId xmlns:a16="http://schemas.microsoft.com/office/drawing/2014/main" id="{43316DB7-6347-4967-9276-297291C57111}"/>
              </a:ext>
            </a:extLst>
          </p:cNvPr>
          <p:cNvSpPr txBox="1"/>
          <p:nvPr/>
        </p:nvSpPr>
        <p:spPr>
          <a:xfrm>
            <a:off x="7756007" y="2373390"/>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28" name="矩形 27">
            <a:extLst>
              <a:ext uri="{FF2B5EF4-FFF2-40B4-BE49-F238E27FC236}">
                <a16:creationId xmlns:a16="http://schemas.microsoft.com/office/drawing/2014/main" id="{DE3FA445-74D7-43BD-B834-E5A5B47C0C3B}"/>
              </a:ext>
            </a:extLst>
          </p:cNvPr>
          <p:cNvSpPr/>
          <p:nvPr/>
        </p:nvSpPr>
        <p:spPr>
          <a:xfrm>
            <a:off x="8272491" y="203473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29" name="文本框 72">
            <a:extLst>
              <a:ext uri="{FF2B5EF4-FFF2-40B4-BE49-F238E27FC236}">
                <a16:creationId xmlns:a16="http://schemas.microsoft.com/office/drawing/2014/main" id="{94B50110-C343-4D9C-9479-7E568A695F6F}"/>
              </a:ext>
            </a:extLst>
          </p:cNvPr>
          <p:cNvSpPr txBox="1"/>
          <p:nvPr/>
        </p:nvSpPr>
        <p:spPr>
          <a:xfrm>
            <a:off x="8098040" y="3911306"/>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30" name="矩形 29">
            <a:extLst>
              <a:ext uri="{FF2B5EF4-FFF2-40B4-BE49-F238E27FC236}">
                <a16:creationId xmlns:a16="http://schemas.microsoft.com/office/drawing/2014/main" id="{7E2C490D-28AA-4BBA-84F9-B5EAF888FE0E}"/>
              </a:ext>
            </a:extLst>
          </p:cNvPr>
          <p:cNvSpPr/>
          <p:nvPr/>
        </p:nvSpPr>
        <p:spPr>
          <a:xfrm>
            <a:off x="8614524" y="3572649"/>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1" name="文本框 72">
            <a:extLst>
              <a:ext uri="{FF2B5EF4-FFF2-40B4-BE49-F238E27FC236}">
                <a16:creationId xmlns:a16="http://schemas.microsoft.com/office/drawing/2014/main" id="{5F58FD07-4132-42B5-953D-6A4EF48EDD47}"/>
              </a:ext>
            </a:extLst>
          </p:cNvPr>
          <p:cNvSpPr txBox="1"/>
          <p:nvPr/>
        </p:nvSpPr>
        <p:spPr>
          <a:xfrm>
            <a:off x="6914807" y="5364732"/>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32" name="矩形 31">
            <a:extLst>
              <a:ext uri="{FF2B5EF4-FFF2-40B4-BE49-F238E27FC236}">
                <a16:creationId xmlns:a16="http://schemas.microsoft.com/office/drawing/2014/main" id="{152D8C3A-80E8-41CA-BD5F-FC40A2D82276}"/>
              </a:ext>
            </a:extLst>
          </p:cNvPr>
          <p:cNvSpPr/>
          <p:nvPr/>
        </p:nvSpPr>
        <p:spPr>
          <a:xfrm>
            <a:off x="7431291" y="5026075"/>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3" name="文本框 72">
            <a:extLst>
              <a:ext uri="{FF2B5EF4-FFF2-40B4-BE49-F238E27FC236}">
                <a16:creationId xmlns:a16="http://schemas.microsoft.com/office/drawing/2014/main" id="{70BEDE75-BC2E-4824-B532-BA9B7F1967DE}"/>
              </a:ext>
            </a:extLst>
          </p:cNvPr>
          <p:cNvSpPr txBox="1"/>
          <p:nvPr/>
        </p:nvSpPr>
        <p:spPr>
          <a:xfrm>
            <a:off x="2906587" y="5464765"/>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34" name="矩形 33">
            <a:extLst>
              <a:ext uri="{FF2B5EF4-FFF2-40B4-BE49-F238E27FC236}">
                <a16:creationId xmlns:a16="http://schemas.microsoft.com/office/drawing/2014/main" id="{ED01847E-B42E-4195-85FA-9329B1EECE0D}"/>
              </a:ext>
            </a:extLst>
          </p:cNvPr>
          <p:cNvSpPr/>
          <p:nvPr/>
        </p:nvSpPr>
        <p:spPr>
          <a:xfrm>
            <a:off x="3423071" y="5126108"/>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5" name="文本框 72">
            <a:extLst>
              <a:ext uri="{FF2B5EF4-FFF2-40B4-BE49-F238E27FC236}">
                <a16:creationId xmlns:a16="http://schemas.microsoft.com/office/drawing/2014/main" id="{EC93E95C-7C3C-47E8-8619-35BA7A72EF0B}"/>
              </a:ext>
            </a:extLst>
          </p:cNvPr>
          <p:cNvSpPr txBox="1"/>
          <p:nvPr/>
        </p:nvSpPr>
        <p:spPr>
          <a:xfrm>
            <a:off x="2346726" y="2402652"/>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36" name="矩形 35">
            <a:extLst>
              <a:ext uri="{FF2B5EF4-FFF2-40B4-BE49-F238E27FC236}">
                <a16:creationId xmlns:a16="http://schemas.microsoft.com/office/drawing/2014/main" id="{3B21E35E-8CA2-44C9-8574-F2639FBE5313}"/>
              </a:ext>
            </a:extLst>
          </p:cNvPr>
          <p:cNvSpPr/>
          <p:nvPr/>
        </p:nvSpPr>
        <p:spPr>
          <a:xfrm>
            <a:off x="2863210" y="2063995"/>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7" name="文本框 72">
            <a:extLst>
              <a:ext uri="{FF2B5EF4-FFF2-40B4-BE49-F238E27FC236}">
                <a16:creationId xmlns:a16="http://schemas.microsoft.com/office/drawing/2014/main" id="{217B6616-3672-41AB-A98E-EC732D691A19}"/>
              </a:ext>
            </a:extLst>
          </p:cNvPr>
          <p:cNvSpPr txBox="1"/>
          <p:nvPr/>
        </p:nvSpPr>
        <p:spPr>
          <a:xfrm>
            <a:off x="1765889" y="3956740"/>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38" name="矩形 37">
            <a:extLst>
              <a:ext uri="{FF2B5EF4-FFF2-40B4-BE49-F238E27FC236}">
                <a16:creationId xmlns:a16="http://schemas.microsoft.com/office/drawing/2014/main" id="{C6D07BC8-43D8-4E4E-B3EB-7E27837B9396}"/>
              </a:ext>
            </a:extLst>
          </p:cNvPr>
          <p:cNvSpPr/>
          <p:nvPr/>
        </p:nvSpPr>
        <p:spPr>
          <a:xfrm>
            <a:off x="2282373" y="361808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9" name="流程图: 延期 8">
            <a:extLst>
              <a:ext uri="{FF2B5EF4-FFF2-40B4-BE49-F238E27FC236}">
                <a16:creationId xmlns:a16="http://schemas.microsoft.com/office/drawing/2014/main" id="{25DDAF1D-014B-4D5B-B935-493033D55D01}"/>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40" name="标题 2">
            <a:extLst>
              <a:ext uri="{FF2B5EF4-FFF2-40B4-BE49-F238E27FC236}">
                <a16:creationId xmlns:a16="http://schemas.microsoft.com/office/drawing/2014/main" id="{636D7D80-664E-45E2-8758-838410EDBA3D}"/>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spTree>
    <p:extLst>
      <p:ext uri="{BB962C8B-B14F-4D97-AF65-F5344CB8AC3E}">
        <p14:creationId xmlns:p14="http://schemas.microsoft.com/office/powerpoint/2010/main" val="2398781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8">
            <a:extLst>
              <a:ext uri="{FF2B5EF4-FFF2-40B4-BE49-F238E27FC236}">
                <a16:creationId xmlns:a16="http://schemas.microsoft.com/office/drawing/2014/main" id="{9B130D94-86B2-4007-8CFA-82C3EEEDE34C}"/>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992C8D4D-EBAD-4172-9615-2EA2DC959644}"/>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sp>
        <p:nvSpPr>
          <p:cNvPr id="4" name="Freeform 41">
            <a:extLst>
              <a:ext uri="{FF2B5EF4-FFF2-40B4-BE49-F238E27FC236}">
                <a16:creationId xmlns:a16="http://schemas.microsoft.com/office/drawing/2014/main" id="{AC06CB84-5666-4E07-84C4-D6924C6ECDF4}"/>
              </a:ext>
            </a:extLst>
          </p:cNvPr>
          <p:cNvSpPr>
            <a:spLocks noEditPoints="1"/>
          </p:cNvSpPr>
          <p:nvPr/>
        </p:nvSpPr>
        <p:spPr bwMode="auto">
          <a:xfrm>
            <a:off x="1618589" y="2560860"/>
            <a:ext cx="419539" cy="41872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tx1">
                  <a:lumMod val="65000"/>
                  <a:lumOff val="35000"/>
                </a:schemeClr>
              </a:solidFill>
              <a:cs typeface="+mn-ea"/>
              <a:sym typeface="+mn-lt"/>
            </a:endParaRPr>
          </a:p>
        </p:txBody>
      </p:sp>
      <p:sp>
        <p:nvSpPr>
          <p:cNvPr id="13" name="文本框 72">
            <a:extLst>
              <a:ext uri="{FF2B5EF4-FFF2-40B4-BE49-F238E27FC236}">
                <a16:creationId xmlns:a16="http://schemas.microsoft.com/office/drawing/2014/main" id="{9D74EDD7-C95E-48B9-8DDC-6A7528015C4A}"/>
              </a:ext>
            </a:extLst>
          </p:cNvPr>
          <p:cNvSpPr txBox="1"/>
          <p:nvPr/>
        </p:nvSpPr>
        <p:spPr>
          <a:xfrm>
            <a:off x="2259997" y="2899518"/>
            <a:ext cx="35892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4" name="矩形 13">
            <a:extLst>
              <a:ext uri="{FF2B5EF4-FFF2-40B4-BE49-F238E27FC236}">
                <a16:creationId xmlns:a16="http://schemas.microsoft.com/office/drawing/2014/main" id="{49C670BC-DE9A-4ACD-B8BA-3DC547EB0E4A}"/>
              </a:ext>
            </a:extLst>
          </p:cNvPr>
          <p:cNvSpPr/>
          <p:nvPr/>
        </p:nvSpPr>
        <p:spPr>
          <a:xfrm>
            <a:off x="2259997" y="2560861"/>
            <a:ext cx="230379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cxnSp>
        <p:nvCxnSpPr>
          <p:cNvPr id="16" name="直接连接符 15">
            <a:extLst>
              <a:ext uri="{FF2B5EF4-FFF2-40B4-BE49-F238E27FC236}">
                <a16:creationId xmlns:a16="http://schemas.microsoft.com/office/drawing/2014/main" id="{690FE5C8-960D-4551-88CB-D5DCB60AC5CE}"/>
              </a:ext>
            </a:extLst>
          </p:cNvPr>
          <p:cNvCxnSpPr>
            <a:cxnSpLocks/>
          </p:cNvCxnSpPr>
          <p:nvPr/>
        </p:nvCxnSpPr>
        <p:spPr>
          <a:xfrm>
            <a:off x="2259997" y="2915167"/>
            <a:ext cx="272524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0" name="组合 9">
            <a:extLst>
              <a:ext uri="{FF2B5EF4-FFF2-40B4-BE49-F238E27FC236}">
                <a16:creationId xmlns:a16="http://schemas.microsoft.com/office/drawing/2014/main" id="{3E8A6CD9-0496-44DF-9BE7-38BD360C0428}"/>
              </a:ext>
            </a:extLst>
          </p:cNvPr>
          <p:cNvGrpSpPr/>
          <p:nvPr/>
        </p:nvGrpSpPr>
        <p:grpSpPr>
          <a:xfrm>
            <a:off x="1596023" y="3803762"/>
            <a:ext cx="532202" cy="470558"/>
            <a:chOff x="2087207" y="3645708"/>
            <a:chExt cx="754895" cy="773652"/>
          </a:xfrm>
        </p:grpSpPr>
        <p:sp>
          <p:nvSpPr>
            <p:cNvPr id="5" name="Freeform 26">
              <a:extLst>
                <a:ext uri="{FF2B5EF4-FFF2-40B4-BE49-F238E27FC236}">
                  <a16:creationId xmlns:a16="http://schemas.microsoft.com/office/drawing/2014/main" id="{CC4AAB64-71FF-46D5-B3D0-E6502B3866E6}"/>
                </a:ext>
              </a:extLst>
            </p:cNvPr>
            <p:cNvSpPr>
              <a:spLocks noEditPoints="1"/>
            </p:cNvSpPr>
            <p:nvPr/>
          </p:nvSpPr>
          <p:spPr bwMode="auto">
            <a:xfrm>
              <a:off x="2087207" y="3645708"/>
              <a:ext cx="482334" cy="537926"/>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dirty="0">
                <a:solidFill>
                  <a:schemeClr val="tx1">
                    <a:lumMod val="65000"/>
                    <a:lumOff val="35000"/>
                  </a:schemeClr>
                </a:solidFill>
                <a:cs typeface="+mn-ea"/>
                <a:sym typeface="+mn-lt"/>
              </a:endParaRPr>
            </a:p>
          </p:txBody>
        </p:sp>
        <p:sp>
          <p:nvSpPr>
            <p:cNvPr id="6" name="Freeform 27">
              <a:extLst>
                <a:ext uri="{FF2B5EF4-FFF2-40B4-BE49-F238E27FC236}">
                  <a16:creationId xmlns:a16="http://schemas.microsoft.com/office/drawing/2014/main" id="{C121D1A6-4B05-4741-9CD8-DA0F821930AF}"/>
                </a:ext>
              </a:extLst>
            </p:cNvPr>
            <p:cNvSpPr>
              <a:spLocks noEditPoints="1"/>
            </p:cNvSpPr>
            <p:nvPr/>
          </p:nvSpPr>
          <p:spPr bwMode="auto">
            <a:xfrm>
              <a:off x="2499051" y="4035945"/>
              <a:ext cx="343051" cy="38341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dirty="0">
                <a:solidFill>
                  <a:schemeClr val="tx1">
                    <a:lumMod val="65000"/>
                    <a:lumOff val="35000"/>
                  </a:schemeClr>
                </a:solidFill>
                <a:cs typeface="+mn-ea"/>
                <a:sym typeface="+mn-lt"/>
              </a:endParaRPr>
            </a:p>
          </p:txBody>
        </p:sp>
      </p:grpSp>
      <p:sp>
        <p:nvSpPr>
          <p:cNvPr id="11" name="文本框 72">
            <a:extLst>
              <a:ext uri="{FF2B5EF4-FFF2-40B4-BE49-F238E27FC236}">
                <a16:creationId xmlns:a16="http://schemas.microsoft.com/office/drawing/2014/main" id="{C0E8B73E-A766-43B8-9248-623B06E4FF87}"/>
              </a:ext>
            </a:extLst>
          </p:cNvPr>
          <p:cNvSpPr txBox="1"/>
          <p:nvPr/>
        </p:nvSpPr>
        <p:spPr>
          <a:xfrm>
            <a:off x="2259997" y="4105642"/>
            <a:ext cx="35892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2" name="矩形 11">
            <a:extLst>
              <a:ext uri="{FF2B5EF4-FFF2-40B4-BE49-F238E27FC236}">
                <a16:creationId xmlns:a16="http://schemas.microsoft.com/office/drawing/2014/main" id="{AE775F52-9F53-427F-A1F2-EFB7CD717216}"/>
              </a:ext>
            </a:extLst>
          </p:cNvPr>
          <p:cNvSpPr/>
          <p:nvPr/>
        </p:nvSpPr>
        <p:spPr>
          <a:xfrm>
            <a:off x="2259997" y="3766985"/>
            <a:ext cx="230379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cxnSp>
        <p:nvCxnSpPr>
          <p:cNvPr id="17" name="直接连接符 16">
            <a:extLst>
              <a:ext uri="{FF2B5EF4-FFF2-40B4-BE49-F238E27FC236}">
                <a16:creationId xmlns:a16="http://schemas.microsoft.com/office/drawing/2014/main" id="{1DE48662-405F-4CD6-87B8-A435C976BC3E}"/>
              </a:ext>
            </a:extLst>
          </p:cNvPr>
          <p:cNvCxnSpPr>
            <a:cxnSpLocks/>
          </p:cNvCxnSpPr>
          <p:nvPr/>
        </p:nvCxnSpPr>
        <p:spPr>
          <a:xfrm>
            <a:off x="2259997" y="4085651"/>
            <a:ext cx="272524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Freeform 41">
            <a:extLst>
              <a:ext uri="{FF2B5EF4-FFF2-40B4-BE49-F238E27FC236}">
                <a16:creationId xmlns:a16="http://schemas.microsoft.com/office/drawing/2014/main" id="{4040AE82-501B-4A70-AD07-C8A9E3A070DE}"/>
              </a:ext>
            </a:extLst>
          </p:cNvPr>
          <p:cNvSpPr>
            <a:spLocks noEditPoints="1"/>
          </p:cNvSpPr>
          <p:nvPr/>
        </p:nvSpPr>
        <p:spPr bwMode="auto">
          <a:xfrm>
            <a:off x="1608933" y="5009848"/>
            <a:ext cx="448281" cy="400110"/>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tx1">
                  <a:lumMod val="65000"/>
                  <a:lumOff val="35000"/>
                </a:schemeClr>
              </a:solidFill>
              <a:cs typeface="+mn-ea"/>
              <a:sym typeface="+mn-lt"/>
            </a:endParaRPr>
          </a:p>
        </p:txBody>
      </p:sp>
      <p:sp>
        <p:nvSpPr>
          <p:cNvPr id="8" name="文本框 72">
            <a:extLst>
              <a:ext uri="{FF2B5EF4-FFF2-40B4-BE49-F238E27FC236}">
                <a16:creationId xmlns:a16="http://schemas.microsoft.com/office/drawing/2014/main" id="{6D179275-F111-4131-AC22-F27929406B48}"/>
              </a:ext>
            </a:extLst>
          </p:cNvPr>
          <p:cNvSpPr txBox="1"/>
          <p:nvPr/>
        </p:nvSpPr>
        <p:spPr>
          <a:xfrm>
            <a:off x="2259997" y="5311765"/>
            <a:ext cx="35892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9" name="矩形 8">
            <a:extLst>
              <a:ext uri="{FF2B5EF4-FFF2-40B4-BE49-F238E27FC236}">
                <a16:creationId xmlns:a16="http://schemas.microsoft.com/office/drawing/2014/main" id="{D202D981-B816-4E08-A7B5-B4A3BFD5F777}"/>
              </a:ext>
            </a:extLst>
          </p:cNvPr>
          <p:cNvSpPr/>
          <p:nvPr/>
        </p:nvSpPr>
        <p:spPr>
          <a:xfrm>
            <a:off x="2259997" y="4973108"/>
            <a:ext cx="230379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cxnSp>
        <p:nvCxnSpPr>
          <p:cNvPr id="18" name="直接连接符 17">
            <a:extLst>
              <a:ext uri="{FF2B5EF4-FFF2-40B4-BE49-F238E27FC236}">
                <a16:creationId xmlns:a16="http://schemas.microsoft.com/office/drawing/2014/main" id="{A536F9BB-1A33-4F28-9E3E-A43B594F1B0F}"/>
              </a:ext>
            </a:extLst>
          </p:cNvPr>
          <p:cNvCxnSpPr>
            <a:cxnSpLocks/>
          </p:cNvCxnSpPr>
          <p:nvPr/>
        </p:nvCxnSpPr>
        <p:spPr>
          <a:xfrm>
            <a:off x="2259997" y="5298528"/>
            <a:ext cx="272524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40" name="组合 39">
            <a:extLst>
              <a:ext uri="{FF2B5EF4-FFF2-40B4-BE49-F238E27FC236}">
                <a16:creationId xmlns:a16="http://schemas.microsoft.com/office/drawing/2014/main" id="{4BFAD8DB-9206-476E-BBC9-CB2F727DDE0A}"/>
              </a:ext>
            </a:extLst>
          </p:cNvPr>
          <p:cNvGrpSpPr/>
          <p:nvPr/>
        </p:nvGrpSpPr>
        <p:grpSpPr>
          <a:xfrm>
            <a:off x="6546020" y="2183916"/>
            <a:ext cx="4189342" cy="3474411"/>
            <a:chOff x="5858970" y="2042597"/>
            <a:chExt cx="5598081" cy="4642742"/>
          </a:xfrm>
          <a:effectLst>
            <a:outerShdw blurRad="571500" dist="381000" dir="5400000" algn="ctr" rotWithShape="0">
              <a:srgbClr val="000000">
                <a:alpha val="43137"/>
              </a:srgbClr>
            </a:outerShdw>
          </a:effectLst>
        </p:grpSpPr>
        <p:sp>
          <p:nvSpPr>
            <p:cNvPr id="23" name="任意多边形 28">
              <a:extLst>
                <a:ext uri="{FF2B5EF4-FFF2-40B4-BE49-F238E27FC236}">
                  <a16:creationId xmlns:a16="http://schemas.microsoft.com/office/drawing/2014/main" id="{7B181340-0F47-4644-8393-D454AAB05A31}"/>
                </a:ext>
              </a:extLst>
            </p:cNvPr>
            <p:cNvSpPr/>
            <p:nvPr/>
          </p:nvSpPr>
          <p:spPr>
            <a:xfrm>
              <a:off x="7622830" y="3925054"/>
              <a:ext cx="2070361" cy="1785012"/>
            </a:xfrm>
            <a:custGeom>
              <a:avLst/>
              <a:gdLst>
                <a:gd name="connsiteX0" fmla="*/ 0 w 1621200"/>
                <a:gd name="connsiteY0" fmla="*/ 698879 h 1397757"/>
                <a:gd name="connsiteX1" fmla="*/ 349439 w 1621200"/>
                <a:gd name="connsiteY1" fmla="*/ 0 h 1397757"/>
                <a:gd name="connsiteX2" fmla="*/ 1271761 w 1621200"/>
                <a:gd name="connsiteY2" fmla="*/ 0 h 1397757"/>
                <a:gd name="connsiteX3" fmla="*/ 1621200 w 1621200"/>
                <a:gd name="connsiteY3" fmla="*/ 698879 h 1397757"/>
                <a:gd name="connsiteX4" fmla="*/ 1271761 w 1621200"/>
                <a:gd name="connsiteY4" fmla="*/ 1397757 h 1397757"/>
                <a:gd name="connsiteX5" fmla="*/ 349439 w 1621200"/>
                <a:gd name="connsiteY5" fmla="*/ 1397757 h 1397757"/>
                <a:gd name="connsiteX6" fmla="*/ 0 w 1621200"/>
                <a:gd name="connsiteY6" fmla="*/ 698879 h 13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1200" h="1397757">
                  <a:moveTo>
                    <a:pt x="0" y="698879"/>
                  </a:moveTo>
                  <a:lnTo>
                    <a:pt x="349439" y="0"/>
                  </a:lnTo>
                  <a:lnTo>
                    <a:pt x="1271761" y="0"/>
                  </a:lnTo>
                  <a:lnTo>
                    <a:pt x="1621200" y="698879"/>
                  </a:lnTo>
                  <a:lnTo>
                    <a:pt x="1271761" y="1397757"/>
                  </a:lnTo>
                  <a:lnTo>
                    <a:pt x="349439" y="1397757"/>
                  </a:lnTo>
                  <a:lnTo>
                    <a:pt x="0" y="698879"/>
                  </a:lnTo>
                  <a:close/>
                </a:path>
              </a:pathLst>
            </a:custGeom>
            <a:blipFill dpi="0" rotWithShape="1">
              <a:blip r:embed="rId2">
                <a:extLst>
                  <a:ext uri="{BEBA8EAE-BF5A-486C-A8C5-ECC9F3942E4B}">
                    <a14:imgProps xmlns:a14="http://schemas.microsoft.com/office/drawing/2010/main">
                      <a14:imgLayer r:embed="rId3">
                        <a14:imgEffect>
                          <a14:saturation sat="66000"/>
                        </a14:imgEffect>
                      </a14:imgLayer>
                    </a14:imgProps>
                  </a:ext>
                </a:extLst>
              </a:blip>
              <a:srcRect/>
              <a:stretch>
                <a:fillRect/>
              </a:stretch>
            </a:blipFill>
            <a:ln>
              <a:solidFill>
                <a:srgbClr val="C0000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1580" tIns="263896" rIns="251580" bIns="263896" numCol="1" spcCol="1270" anchor="ctr" anchorCtr="0">
              <a:noAutofit/>
            </a:bodyPr>
            <a:lstStyle/>
            <a:p>
              <a:pPr lvl="0" algn="ctr" defTabSz="1644650">
                <a:lnSpc>
                  <a:spcPct val="90000"/>
                </a:lnSpc>
                <a:spcBef>
                  <a:spcPct val="0"/>
                </a:spcBef>
                <a:spcAft>
                  <a:spcPct val="35000"/>
                </a:spcAft>
              </a:pPr>
              <a:endParaRPr lang="zh-CN" altLang="en-US" sz="3700" kern="1200">
                <a:cs typeface="+mn-ea"/>
                <a:sym typeface="+mn-lt"/>
              </a:endParaRPr>
            </a:p>
          </p:txBody>
        </p:sp>
        <p:sp>
          <p:nvSpPr>
            <p:cNvPr id="27" name="任意多边形 32">
              <a:extLst>
                <a:ext uri="{FF2B5EF4-FFF2-40B4-BE49-F238E27FC236}">
                  <a16:creationId xmlns:a16="http://schemas.microsoft.com/office/drawing/2014/main" id="{15E1B630-B488-4900-8DE0-62820925E1EF}"/>
                </a:ext>
              </a:extLst>
            </p:cNvPr>
            <p:cNvSpPr/>
            <p:nvPr/>
          </p:nvSpPr>
          <p:spPr>
            <a:xfrm>
              <a:off x="9386690" y="2915767"/>
              <a:ext cx="2070361" cy="1785012"/>
            </a:xfrm>
            <a:custGeom>
              <a:avLst/>
              <a:gdLst>
                <a:gd name="connsiteX0" fmla="*/ 0 w 1621200"/>
                <a:gd name="connsiteY0" fmla="*/ 698879 h 1397757"/>
                <a:gd name="connsiteX1" fmla="*/ 349439 w 1621200"/>
                <a:gd name="connsiteY1" fmla="*/ 0 h 1397757"/>
                <a:gd name="connsiteX2" fmla="*/ 1271761 w 1621200"/>
                <a:gd name="connsiteY2" fmla="*/ 0 h 1397757"/>
                <a:gd name="connsiteX3" fmla="*/ 1621200 w 1621200"/>
                <a:gd name="connsiteY3" fmla="*/ 698879 h 1397757"/>
                <a:gd name="connsiteX4" fmla="*/ 1271761 w 1621200"/>
                <a:gd name="connsiteY4" fmla="*/ 1397757 h 1397757"/>
                <a:gd name="connsiteX5" fmla="*/ 349439 w 1621200"/>
                <a:gd name="connsiteY5" fmla="*/ 1397757 h 1397757"/>
                <a:gd name="connsiteX6" fmla="*/ 0 w 1621200"/>
                <a:gd name="connsiteY6" fmla="*/ 698879 h 13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1200" h="1397757">
                  <a:moveTo>
                    <a:pt x="0" y="698879"/>
                  </a:moveTo>
                  <a:lnTo>
                    <a:pt x="349439" y="0"/>
                  </a:lnTo>
                  <a:lnTo>
                    <a:pt x="1271761" y="0"/>
                  </a:lnTo>
                  <a:lnTo>
                    <a:pt x="1621200" y="698879"/>
                  </a:lnTo>
                  <a:lnTo>
                    <a:pt x="1271761" y="1397757"/>
                  </a:lnTo>
                  <a:lnTo>
                    <a:pt x="349439" y="1397757"/>
                  </a:lnTo>
                  <a:lnTo>
                    <a:pt x="0" y="698879"/>
                  </a:lnTo>
                  <a:close/>
                </a:path>
              </a:pathLst>
            </a:custGeom>
            <a:blipFill dpi="0" rotWithShape="1">
              <a:blip r:embed="rId4">
                <a:extLst>
                  <a:ext uri="{BEBA8EAE-BF5A-486C-A8C5-ECC9F3942E4B}">
                    <a14:imgProps xmlns:a14="http://schemas.microsoft.com/office/drawing/2010/main">
                      <a14:imgLayer r:embed="rId5">
                        <a14:imgEffect>
                          <a14:saturation sat="33000"/>
                        </a14:imgEffect>
                      </a14:imgLayer>
                    </a14:imgProps>
                  </a:ext>
                </a:extLst>
              </a:blip>
              <a:srcRect/>
              <a:stretch>
                <a:fillRect/>
              </a:stretch>
            </a:blipFill>
            <a:ln>
              <a:solidFill>
                <a:srgbClr val="C0000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1580" tIns="265166" rIns="251580" bIns="265166" numCol="1" spcCol="1270" anchor="ctr" anchorCtr="0">
              <a:noAutofit/>
            </a:bodyPr>
            <a:lstStyle/>
            <a:p>
              <a:pPr lvl="0" algn="ctr" defTabSz="1689100">
                <a:lnSpc>
                  <a:spcPct val="90000"/>
                </a:lnSpc>
                <a:spcBef>
                  <a:spcPct val="0"/>
                </a:spcBef>
                <a:spcAft>
                  <a:spcPct val="35000"/>
                </a:spcAft>
              </a:pPr>
              <a:endParaRPr lang="zh-CN" altLang="en-US" sz="3800" kern="1200">
                <a:cs typeface="+mn-ea"/>
                <a:sym typeface="+mn-lt"/>
              </a:endParaRPr>
            </a:p>
          </p:txBody>
        </p:sp>
        <p:sp>
          <p:nvSpPr>
            <p:cNvPr id="31" name="任意多边形 36">
              <a:extLst>
                <a:ext uri="{FF2B5EF4-FFF2-40B4-BE49-F238E27FC236}">
                  <a16:creationId xmlns:a16="http://schemas.microsoft.com/office/drawing/2014/main" id="{E6DE25E6-672E-44E9-BB0E-93047FAA52DC}"/>
                </a:ext>
              </a:extLst>
            </p:cNvPr>
            <p:cNvSpPr/>
            <p:nvPr/>
          </p:nvSpPr>
          <p:spPr>
            <a:xfrm>
              <a:off x="5858970" y="3017870"/>
              <a:ext cx="2070361" cy="1785012"/>
            </a:xfrm>
            <a:custGeom>
              <a:avLst/>
              <a:gdLst>
                <a:gd name="connsiteX0" fmla="*/ 0 w 1621200"/>
                <a:gd name="connsiteY0" fmla="*/ 698879 h 1397757"/>
                <a:gd name="connsiteX1" fmla="*/ 349439 w 1621200"/>
                <a:gd name="connsiteY1" fmla="*/ 0 h 1397757"/>
                <a:gd name="connsiteX2" fmla="*/ 1271761 w 1621200"/>
                <a:gd name="connsiteY2" fmla="*/ 0 h 1397757"/>
                <a:gd name="connsiteX3" fmla="*/ 1621200 w 1621200"/>
                <a:gd name="connsiteY3" fmla="*/ 698879 h 1397757"/>
                <a:gd name="connsiteX4" fmla="*/ 1271761 w 1621200"/>
                <a:gd name="connsiteY4" fmla="*/ 1397757 h 1397757"/>
                <a:gd name="connsiteX5" fmla="*/ 349439 w 1621200"/>
                <a:gd name="connsiteY5" fmla="*/ 1397757 h 1397757"/>
                <a:gd name="connsiteX6" fmla="*/ 0 w 1621200"/>
                <a:gd name="connsiteY6" fmla="*/ 698879 h 13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1200" h="1397757">
                  <a:moveTo>
                    <a:pt x="0" y="698879"/>
                  </a:moveTo>
                  <a:lnTo>
                    <a:pt x="349439" y="0"/>
                  </a:lnTo>
                  <a:lnTo>
                    <a:pt x="1271761" y="0"/>
                  </a:lnTo>
                  <a:lnTo>
                    <a:pt x="1621200" y="698879"/>
                  </a:lnTo>
                  <a:lnTo>
                    <a:pt x="1271761" y="1397757"/>
                  </a:lnTo>
                  <a:lnTo>
                    <a:pt x="349439" y="1397757"/>
                  </a:lnTo>
                  <a:lnTo>
                    <a:pt x="0" y="698879"/>
                  </a:lnTo>
                  <a:close/>
                </a:path>
              </a:pathLst>
            </a:custGeom>
            <a:blipFill dpi="0" rotWithShape="1">
              <a:blip r:embed="rId6"/>
              <a:srcRect/>
              <a:stretch>
                <a:fillRect/>
              </a:stretch>
            </a:blipFill>
            <a:ln>
              <a:solidFill>
                <a:srgbClr val="C0000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1580" tIns="265166" rIns="251580" bIns="265166" numCol="1" spcCol="1270" anchor="ctr" anchorCtr="0">
              <a:noAutofit/>
            </a:bodyPr>
            <a:lstStyle/>
            <a:p>
              <a:pPr lvl="0" algn="ctr" defTabSz="1689100">
                <a:lnSpc>
                  <a:spcPct val="90000"/>
                </a:lnSpc>
                <a:spcBef>
                  <a:spcPct val="0"/>
                </a:spcBef>
                <a:spcAft>
                  <a:spcPct val="35000"/>
                </a:spcAft>
              </a:pPr>
              <a:endParaRPr lang="zh-CN" altLang="en-US" sz="3800" kern="1200">
                <a:cs typeface="+mn-ea"/>
                <a:sym typeface="+mn-lt"/>
              </a:endParaRPr>
            </a:p>
          </p:txBody>
        </p:sp>
        <p:sp>
          <p:nvSpPr>
            <p:cNvPr id="33" name="六边形 32">
              <a:extLst>
                <a:ext uri="{FF2B5EF4-FFF2-40B4-BE49-F238E27FC236}">
                  <a16:creationId xmlns:a16="http://schemas.microsoft.com/office/drawing/2014/main" id="{16CBE82A-CFDD-4B0D-97F5-8C2EC55E6144}"/>
                </a:ext>
              </a:extLst>
            </p:cNvPr>
            <p:cNvSpPr/>
            <p:nvPr/>
          </p:nvSpPr>
          <p:spPr>
            <a:xfrm>
              <a:off x="7622830" y="2042597"/>
              <a:ext cx="2070361" cy="1785012"/>
            </a:xfrm>
            <a:prstGeom prst="hexagon">
              <a:avLst>
                <a:gd name="adj" fmla="val 25000"/>
                <a:gd name="vf" fmla="val 115470"/>
              </a:avLst>
            </a:prstGeom>
            <a:blipFill dpi="0" rotWithShape="1">
              <a:blip r:embed="rId7"/>
              <a:srcRect/>
              <a:stretch>
                <a:fillRect/>
              </a:stretch>
            </a:blipFill>
            <a:ln>
              <a:solidFill>
                <a:srgbClr val="C00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CN" altLang="en-US">
                <a:cs typeface="+mn-ea"/>
                <a:sym typeface="+mn-lt"/>
              </a:endParaRPr>
            </a:p>
          </p:txBody>
        </p:sp>
        <p:sp>
          <p:nvSpPr>
            <p:cNvPr id="38" name="任意多边形 32">
              <a:extLst>
                <a:ext uri="{FF2B5EF4-FFF2-40B4-BE49-F238E27FC236}">
                  <a16:creationId xmlns:a16="http://schemas.microsoft.com/office/drawing/2014/main" id="{F6CCF190-3FF4-424A-AEFC-50AE133ECFD9}"/>
                </a:ext>
              </a:extLst>
            </p:cNvPr>
            <p:cNvSpPr/>
            <p:nvPr/>
          </p:nvSpPr>
          <p:spPr>
            <a:xfrm>
              <a:off x="5879970" y="4900327"/>
              <a:ext cx="2070361" cy="1785012"/>
            </a:xfrm>
            <a:custGeom>
              <a:avLst/>
              <a:gdLst>
                <a:gd name="connsiteX0" fmla="*/ 0 w 1621200"/>
                <a:gd name="connsiteY0" fmla="*/ 698879 h 1397757"/>
                <a:gd name="connsiteX1" fmla="*/ 349439 w 1621200"/>
                <a:gd name="connsiteY1" fmla="*/ 0 h 1397757"/>
                <a:gd name="connsiteX2" fmla="*/ 1271761 w 1621200"/>
                <a:gd name="connsiteY2" fmla="*/ 0 h 1397757"/>
                <a:gd name="connsiteX3" fmla="*/ 1621200 w 1621200"/>
                <a:gd name="connsiteY3" fmla="*/ 698879 h 1397757"/>
                <a:gd name="connsiteX4" fmla="*/ 1271761 w 1621200"/>
                <a:gd name="connsiteY4" fmla="*/ 1397757 h 1397757"/>
                <a:gd name="connsiteX5" fmla="*/ 349439 w 1621200"/>
                <a:gd name="connsiteY5" fmla="*/ 1397757 h 1397757"/>
                <a:gd name="connsiteX6" fmla="*/ 0 w 1621200"/>
                <a:gd name="connsiteY6" fmla="*/ 698879 h 13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1200" h="1397757">
                  <a:moveTo>
                    <a:pt x="0" y="698879"/>
                  </a:moveTo>
                  <a:lnTo>
                    <a:pt x="349439" y="0"/>
                  </a:lnTo>
                  <a:lnTo>
                    <a:pt x="1271761" y="0"/>
                  </a:lnTo>
                  <a:lnTo>
                    <a:pt x="1621200" y="698879"/>
                  </a:lnTo>
                  <a:lnTo>
                    <a:pt x="1271761" y="1397757"/>
                  </a:lnTo>
                  <a:lnTo>
                    <a:pt x="349439" y="1397757"/>
                  </a:lnTo>
                  <a:lnTo>
                    <a:pt x="0" y="698879"/>
                  </a:lnTo>
                  <a:close/>
                </a:path>
              </a:pathLst>
            </a:custGeom>
            <a:blipFill dpi="0" rotWithShape="1">
              <a:blip r:embed="rId8">
                <a:extLst>
                  <a:ext uri="{BEBA8EAE-BF5A-486C-A8C5-ECC9F3942E4B}">
                    <a14:imgProps xmlns:a14="http://schemas.microsoft.com/office/drawing/2010/main">
                      <a14:imgLayer r:embed="rId9">
                        <a14:imgEffect>
                          <a14:saturation sat="33000"/>
                        </a14:imgEffect>
                      </a14:imgLayer>
                    </a14:imgProps>
                  </a:ext>
                </a:extLst>
              </a:blip>
              <a:srcRect/>
              <a:stretch>
                <a:fillRect/>
              </a:stretch>
            </a:blipFill>
            <a:ln>
              <a:solidFill>
                <a:srgbClr val="C0000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1580" tIns="265166" rIns="251580" bIns="265166" numCol="1" spcCol="1270" anchor="ctr" anchorCtr="0">
              <a:noAutofit/>
            </a:bodyPr>
            <a:lstStyle/>
            <a:p>
              <a:pPr lvl="0" algn="ctr" defTabSz="1689100">
                <a:lnSpc>
                  <a:spcPct val="90000"/>
                </a:lnSpc>
                <a:spcBef>
                  <a:spcPct val="0"/>
                </a:spcBef>
                <a:spcAft>
                  <a:spcPct val="35000"/>
                </a:spcAft>
              </a:pPr>
              <a:endParaRPr lang="zh-CN" altLang="en-US" sz="3800" kern="1200">
                <a:cs typeface="+mn-ea"/>
                <a:sym typeface="+mn-lt"/>
              </a:endParaRPr>
            </a:p>
          </p:txBody>
        </p:sp>
        <p:sp>
          <p:nvSpPr>
            <p:cNvPr id="39" name="任意多边形 32">
              <a:extLst>
                <a:ext uri="{FF2B5EF4-FFF2-40B4-BE49-F238E27FC236}">
                  <a16:creationId xmlns:a16="http://schemas.microsoft.com/office/drawing/2014/main" id="{31738B9E-CCAC-4D57-BB3A-F782D3441D6E}"/>
                </a:ext>
              </a:extLst>
            </p:cNvPr>
            <p:cNvSpPr/>
            <p:nvPr/>
          </p:nvSpPr>
          <p:spPr>
            <a:xfrm>
              <a:off x="9386690" y="4900327"/>
              <a:ext cx="2070361" cy="1785012"/>
            </a:xfrm>
            <a:custGeom>
              <a:avLst/>
              <a:gdLst>
                <a:gd name="connsiteX0" fmla="*/ 0 w 1621200"/>
                <a:gd name="connsiteY0" fmla="*/ 698879 h 1397757"/>
                <a:gd name="connsiteX1" fmla="*/ 349439 w 1621200"/>
                <a:gd name="connsiteY1" fmla="*/ 0 h 1397757"/>
                <a:gd name="connsiteX2" fmla="*/ 1271761 w 1621200"/>
                <a:gd name="connsiteY2" fmla="*/ 0 h 1397757"/>
                <a:gd name="connsiteX3" fmla="*/ 1621200 w 1621200"/>
                <a:gd name="connsiteY3" fmla="*/ 698879 h 1397757"/>
                <a:gd name="connsiteX4" fmla="*/ 1271761 w 1621200"/>
                <a:gd name="connsiteY4" fmla="*/ 1397757 h 1397757"/>
                <a:gd name="connsiteX5" fmla="*/ 349439 w 1621200"/>
                <a:gd name="connsiteY5" fmla="*/ 1397757 h 1397757"/>
                <a:gd name="connsiteX6" fmla="*/ 0 w 1621200"/>
                <a:gd name="connsiteY6" fmla="*/ 698879 h 13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1200" h="1397757">
                  <a:moveTo>
                    <a:pt x="0" y="698879"/>
                  </a:moveTo>
                  <a:lnTo>
                    <a:pt x="349439" y="0"/>
                  </a:lnTo>
                  <a:lnTo>
                    <a:pt x="1271761" y="0"/>
                  </a:lnTo>
                  <a:lnTo>
                    <a:pt x="1621200" y="698879"/>
                  </a:lnTo>
                  <a:lnTo>
                    <a:pt x="1271761" y="1397757"/>
                  </a:lnTo>
                  <a:lnTo>
                    <a:pt x="349439" y="1397757"/>
                  </a:lnTo>
                  <a:lnTo>
                    <a:pt x="0" y="698879"/>
                  </a:lnTo>
                  <a:close/>
                </a:path>
              </a:pathLst>
            </a:custGeom>
            <a:blipFill dpi="0" rotWithShape="1">
              <a:blip r:embed="rId10">
                <a:extLst>
                  <a:ext uri="{BEBA8EAE-BF5A-486C-A8C5-ECC9F3942E4B}">
                    <a14:imgProps xmlns:a14="http://schemas.microsoft.com/office/drawing/2010/main">
                      <a14:imgLayer r:embed="rId11">
                        <a14:imgEffect>
                          <a14:saturation sat="66000"/>
                        </a14:imgEffect>
                      </a14:imgLayer>
                    </a14:imgProps>
                  </a:ext>
                </a:extLst>
              </a:blip>
              <a:srcRect/>
              <a:stretch>
                <a:fillRect/>
              </a:stretch>
            </a:blipFill>
            <a:ln>
              <a:solidFill>
                <a:srgbClr val="C0000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1580" tIns="265166" rIns="251580" bIns="265166" numCol="1" spcCol="1270" anchor="ctr" anchorCtr="0">
              <a:noAutofit/>
            </a:bodyPr>
            <a:lstStyle/>
            <a:p>
              <a:pPr lvl="0" algn="ctr" defTabSz="1689100">
                <a:lnSpc>
                  <a:spcPct val="90000"/>
                </a:lnSpc>
                <a:spcBef>
                  <a:spcPct val="0"/>
                </a:spcBef>
                <a:spcAft>
                  <a:spcPct val="35000"/>
                </a:spcAft>
              </a:pPr>
              <a:endParaRPr lang="zh-CN" altLang="en-US" sz="3800" kern="1200">
                <a:cs typeface="+mn-ea"/>
                <a:sym typeface="+mn-lt"/>
              </a:endParaRPr>
            </a:p>
          </p:txBody>
        </p:sp>
      </p:grpSp>
    </p:spTree>
    <p:extLst>
      <p:ext uri="{BB962C8B-B14F-4D97-AF65-F5344CB8AC3E}">
        <p14:creationId xmlns:p14="http://schemas.microsoft.com/office/powerpoint/2010/main" val="2285758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8">
            <a:extLst>
              <a:ext uri="{FF2B5EF4-FFF2-40B4-BE49-F238E27FC236}">
                <a16:creationId xmlns:a16="http://schemas.microsoft.com/office/drawing/2014/main" id="{0C5B6027-861C-4FA3-8376-DC479CE1B743}"/>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061CCCE3-0F8C-4EEB-8E61-7D413F722414}"/>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grpSp>
        <p:nvGrpSpPr>
          <p:cNvPr id="18" name="组合 17">
            <a:extLst>
              <a:ext uri="{FF2B5EF4-FFF2-40B4-BE49-F238E27FC236}">
                <a16:creationId xmlns:a16="http://schemas.microsoft.com/office/drawing/2014/main" id="{462D04AE-09CD-4092-AB3E-9FF5F3E31483}"/>
              </a:ext>
            </a:extLst>
          </p:cNvPr>
          <p:cNvGrpSpPr/>
          <p:nvPr/>
        </p:nvGrpSpPr>
        <p:grpSpPr>
          <a:xfrm>
            <a:off x="4286790" y="2250051"/>
            <a:ext cx="3487246" cy="3338021"/>
            <a:chOff x="4343476" y="2324982"/>
            <a:chExt cx="3487246" cy="3338021"/>
          </a:xfrm>
        </p:grpSpPr>
        <p:sp>
          <p:nvSpPr>
            <p:cNvPr id="4" name="任意多边形 3">
              <a:extLst>
                <a:ext uri="{FF2B5EF4-FFF2-40B4-BE49-F238E27FC236}">
                  <a16:creationId xmlns:a16="http://schemas.microsoft.com/office/drawing/2014/main" id="{C730913C-B9D2-4E9E-8A49-62207CB47F06}"/>
                </a:ext>
              </a:extLst>
            </p:cNvPr>
            <p:cNvSpPr/>
            <p:nvPr/>
          </p:nvSpPr>
          <p:spPr>
            <a:xfrm>
              <a:off x="5282439" y="2324982"/>
              <a:ext cx="1632278" cy="817287"/>
            </a:xfrm>
            <a:custGeom>
              <a:avLst/>
              <a:gdLst>
                <a:gd name="connsiteX0" fmla="*/ 1213505 w 1391850"/>
                <a:gd name="connsiteY0" fmla="*/ 0 h 696292"/>
                <a:gd name="connsiteX1" fmla="*/ 1391850 w 1391850"/>
                <a:gd name="connsiteY1" fmla="*/ 680523 h 696292"/>
                <a:gd name="connsiteX2" fmla="*/ 664395 w 1391850"/>
                <a:gd name="connsiteY2" fmla="*/ 679784 h 696292"/>
                <a:gd name="connsiteX3" fmla="*/ 810270 w 1391850"/>
                <a:gd name="connsiteY3" fmla="*/ 476062 h 696292"/>
                <a:gd name="connsiteX4" fmla="*/ 0 w 1391850"/>
                <a:gd name="connsiteY4" fmla="*/ 696292 h 696292"/>
                <a:gd name="connsiteX5" fmla="*/ 1084978 w 1391850"/>
                <a:gd name="connsiteY5" fmla="*/ 149640 h 69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1850" h="696292">
                  <a:moveTo>
                    <a:pt x="1213505" y="0"/>
                  </a:moveTo>
                  <a:lnTo>
                    <a:pt x="1391850" y="680523"/>
                  </a:lnTo>
                  <a:lnTo>
                    <a:pt x="664395" y="679784"/>
                  </a:lnTo>
                  <a:lnTo>
                    <a:pt x="810270" y="476062"/>
                  </a:lnTo>
                  <a:cubicBezTo>
                    <a:pt x="711564" y="424684"/>
                    <a:pt x="364296" y="301346"/>
                    <a:pt x="0" y="696292"/>
                  </a:cubicBezTo>
                  <a:cubicBezTo>
                    <a:pt x="100779" y="106417"/>
                    <a:pt x="733669" y="-15667"/>
                    <a:pt x="1084978" y="149640"/>
                  </a:cubicBezTo>
                  <a:close/>
                </a:path>
              </a:pathLst>
            </a:custGeom>
            <a:gradFill>
              <a:gsLst>
                <a:gs pos="0">
                  <a:srgbClr val="DC7373"/>
                </a:gs>
                <a:gs pos="100000">
                  <a:srgbClr val="C00000"/>
                </a:gs>
              </a:gsLst>
              <a:path path="circle">
                <a:fillToRect l="50000" t="50000" r="50000" b="50000"/>
              </a:path>
            </a:gra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a:solidFill>
                  <a:schemeClr val="tx1">
                    <a:lumMod val="65000"/>
                    <a:lumOff val="35000"/>
                  </a:schemeClr>
                </a:solidFill>
                <a:cs typeface="+mn-ea"/>
                <a:sym typeface="+mn-lt"/>
              </a:endParaRPr>
            </a:p>
          </p:txBody>
        </p:sp>
        <p:sp>
          <p:nvSpPr>
            <p:cNvPr id="5" name="任意多边形 4">
              <a:extLst>
                <a:ext uri="{FF2B5EF4-FFF2-40B4-BE49-F238E27FC236}">
                  <a16:creationId xmlns:a16="http://schemas.microsoft.com/office/drawing/2014/main" id="{91C5B4EB-C869-4871-939E-BE1C8B632D33}"/>
                </a:ext>
              </a:extLst>
            </p:cNvPr>
            <p:cNvSpPr/>
            <p:nvPr/>
          </p:nvSpPr>
          <p:spPr>
            <a:xfrm rot="5400000">
              <a:off x="6605939" y="3584201"/>
              <a:ext cx="1632280" cy="817287"/>
            </a:xfrm>
            <a:custGeom>
              <a:avLst/>
              <a:gdLst>
                <a:gd name="connsiteX0" fmla="*/ 1213505 w 1391850"/>
                <a:gd name="connsiteY0" fmla="*/ 0 h 696292"/>
                <a:gd name="connsiteX1" fmla="*/ 1391850 w 1391850"/>
                <a:gd name="connsiteY1" fmla="*/ 680523 h 696292"/>
                <a:gd name="connsiteX2" fmla="*/ 664395 w 1391850"/>
                <a:gd name="connsiteY2" fmla="*/ 679784 h 696292"/>
                <a:gd name="connsiteX3" fmla="*/ 810270 w 1391850"/>
                <a:gd name="connsiteY3" fmla="*/ 476062 h 696292"/>
                <a:gd name="connsiteX4" fmla="*/ 0 w 1391850"/>
                <a:gd name="connsiteY4" fmla="*/ 696292 h 696292"/>
                <a:gd name="connsiteX5" fmla="*/ 1084978 w 1391850"/>
                <a:gd name="connsiteY5" fmla="*/ 149640 h 69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1850" h="696292">
                  <a:moveTo>
                    <a:pt x="1213505" y="0"/>
                  </a:moveTo>
                  <a:lnTo>
                    <a:pt x="1391850" y="680523"/>
                  </a:lnTo>
                  <a:lnTo>
                    <a:pt x="664395" y="679784"/>
                  </a:lnTo>
                  <a:lnTo>
                    <a:pt x="810270" y="476062"/>
                  </a:lnTo>
                  <a:cubicBezTo>
                    <a:pt x="711564" y="424684"/>
                    <a:pt x="364296" y="301346"/>
                    <a:pt x="0" y="696292"/>
                  </a:cubicBezTo>
                  <a:cubicBezTo>
                    <a:pt x="100779" y="106417"/>
                    <a:pt x="733669" y="-15667"/>
                    <a:pt x="1084978" y="149640"/>
                  </a:cubicBezTo>
                  <a:close/>
                </a:path>
              </a:pathLst>
            </a:custGeom>
            <a:gradFill>
              <a:gsLst>
                <a:gs pos="0">
                  <a:srgbClr val="DC7373"/>
                </a:gs>
                <a:gs pos="100000">
                  <a:srgbClr val="C00000"/>
                </a:gs>
              </a:gsLst>
              <a:path path="circle">
                <a:fillToRect l="50000" t="50000" r="50000" b="50000"/>
              </a:path>
            </a:gra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a:solidFill>
                  <a:schemeClr val="tx1">
                    <a:lumMod val="65000"/>
                    <a:lumOff val="35000"/>
                  </a:schemeClr>
                </a:solidFill>
                <a:cs typeface="+mn-ea"/>
                <a:sym typeface="+mn-lt"/>
              </a:endParaRPr>
            </a:p>
          </p:txBody>
        </p:sp>
        <p:sp>
          <p:nvSpPr>
            <p:cNvPr id="6" name="任意多边形 5">
              <a:extLst>
                <a:ext uri="{FF2B5EF4-FFF2-40B4-BE49-F238E27FC236}">
                  <a16:creationId xmlns:a16="http://schemas.microsoft.com/office/drawing/2014/main" id="{190FAD4F-1308-4B1E-9A5B-D64BB0707AB0}"/>
                </a:ext>
              </a:extLst>
            </p:cNvPr>
            <p:cNvSpPr/>
            <p:nvPr/>
          </p:nvSpPr>
          <p:spPr>
            <a:xfrm rot="10800000">
              <a:off x="5282439" y="4845716"/>
              <a:ext cx="1632278" cy="817287"/>
            </a:xfrm>
            <a:custGeom>
              <a:avLst/>
              <a:gdLst>
                <a:gd name="connsiteX0" fmla="*/ 1213505 w 1391850"/>
                <a:gd name="connsiteY0" fmla="*/ 0 h 696292"/>
                <a:gd name="connsiteX1" fmla="*/ 1391850 w 1391850"/>
                <a:gd name="connsiteY1" fmla="*/ 680523 h 696292"/>
                <a:gd name="connsiteX2" fmla="*/ 664395 w 1391850"/>
                <a:gd name="connsiteY2" fmla="*/ 679784 h 696292"/>
                <a:gd name="connsiteX3" fmla="*/ 810270 w 1391850"/>
                <a:gd name="connsiteY3" fmla="*/ 476062 h 696292"/>
                <a:gd name="connsiteX4" fmla="*/ 0 w 1391850"/>
                <a:gd name="connsiteY4" fmla="*/ 696292 h 696292"/>
                <a:gd name="connsiteX5" fmla="*/ 1084978 w 1391850"/>
                <a:gd name="connsiteY5" fmla="*/ 149640 h 69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1850" h="696292">
                  <a:moveTo>
                    <a:pt x="1213505" y="0"/>
                  </a:moveTo>
                  <a:lnTo>
                    <a:pt x="1391850" y="680523"/>
                  </a:lnTo>
                  <a:lnTo>
                    <a:pt x="664395" y="679784"/>
                  </a:lnTo>
                  <a:lnTo>
                    <a:pt x="810270" y="476062"/>
                  </a:lnTo>
                  <a:cubicBezTo>
                    <a:pt x="711564" y="424684"/>
                    <a:pt x="364296" y="301346"/>
                    <a:pt x="0" y="696292"/>
                  </a:cubicBezTo>
                  <a:cubicBezTo>
                    <a:pt x="100779" y="106417"/>
                    <a:pt x="733669" y="-15667"/>
                    <a:pt x="1084978" y="149640"/>
                  </a:cubicBezTo>
                  <a:close/>
                </a:path>
              </a:pathLst>
            </a:custGeom>
            <a:gradFill>
              <a:gsLst>
                <a:gs pos="0">
                  <a:srgbClr val="DC7373"/>
                </a:gs>
                <a:gs pos="100000">
                  <a:srgbClr val="C00000"/>
                </a:gs>
              </a:gsLst>
              <a:path path="circle">
                <a:fillToRect l="50000" t="50000" r="50000" b="50000"/>
              </a:path>
            </a:gra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a:solidFill>
                  <a:schemeClr val="tx1">
                    <a:lumMod val="65000"/>
                    <a:lumOff val="35000"/>
                  </a:schemeClr>
                </a:solidFill>
                <a:cs typeface="+mn-ea"/>
                <a:sym typeface="+mn-lt"/>
              </a:endParaRPr>
            </a:p>
          </p:txBody>
        </p:sp>
        <p:sp>
          <p:nvSpPr>
            <p:cNvPr id="7" name="任意多边形 6">
              <a:extLst>
                <a:ext uri="{FF2B5EF4-FFF2-40B4-BE49-F238E27FC236}">
                  <a16:creationId xmlns:a16="http://schemas.microsoft.com/office/drawing/2014/main" id="{952F6D4B-DCEB-4DD7-8913-6E082FB67052}"/>
                </a:ext>
              </a:extLst>
            </p:cNvPr>
            <p:cNvSpPr/>
            <p:nvPr/>
          </p:nvSpPr>
          <p:spPr>
            <a:xfrm rot="16200000">
              <a:off x="3935980" y="3584201"/>
              <a:ext cx="1632280" cy="817287"/>
            </a:xfrm>
            <a:custGeom>
              <a:avLst/>
              <a:gdLst>
                <a:gd name="connsiteX0" fmla="*/ 1213505 w 1391850"/>
                <a:gd name="connsiteY0" fmla="*/ 0 h 696292"/>
                <a:gd name="connsiteX1" fmla="*/ 1391850 w 1391850"/>
                <a:gd name="connsiteY1" fmla="*/ 680523 h 696292"/>
                <a:gd name="connsiteX2" fmla="*/ 664395 w 1391850"/>
                <a:gd name="connsiteY2" fmla="*/ 679784 h 696292"/>
                <a:gd name="connsiteX3" fmla="*/ 810270 w 1391850"/>
                <a:gd name="connsiteY3" fmla="*/ 476062 h 696292"/>
                <a:gd name="connsiteX4" fmla="*/ 0 w 1391850"/>
                <a:gd name="connsiteY4" fmla="*/ 696292 h 696292"/>
                <a:gd name="connsiteX5" fmla="*/ 1084978 w 1391850"/>
                <a:gd name="connsiteY5" fmla="*/ 149640 h 69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1850" h="696292">
                  <a:moveTo>
                    <a:pt x="1213505" y="0"/>
                  </a:moveTo>
                  <a:lnTo>
                    <a:pt x="1391850" y="680523"/>
                  </a:lnTo>
                  <a:lnTo>
                    <a:pt x="664395" y="679784"/>
                  </a:lnTo>
                  <a:lnTo>
                    <a:pt x="810270" y="476062"/>
                  </a:lnTo>
                  <a:cubicBezTo>
                    <a:pt x="711564" y="424684"/>
                    <a:pt x="364296" y="301346"/>
                    <a:pt x="0" y="696292"/>
                  </a:cubicBezTo>
                  <a:cubicBezTo>
                    <a:pt x="100779" y="106417"/>
                    <a:pt x="733669" y="-15667"/>
                    <a:pt x="1084978" y="149640"/>
                  </a:cubicBezTo>
                  <a:close/>
                </a:path>
              </a:pathLst>
            </a:custGeom>
            <a:gradFill>
              <a:gsLst>
                <a:gs pos="0">
                  <a:srgbClr val="DC7373"/>
                </a:gs>
                <a:gs pos="100000">
                  <a:srgbClr val="C00000"/>
                </a:gs>
              </a:gsLst>
              <a:path path="circle">
                <a:fillToRect l="50000" t="50000" r="50000" b="50000"/>
              </a:path>
            </a:gra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a:solidFill>
                  <a:schemeClr val="tx1">
                    <a:lumMod val="65000"/>
                    <a:lumOff val="35000"/>
                  </a:schemeClr>
                </a:solidFill>
                <a:cs typeface="+mn-ea"/>
                <a:sym typeface="+mn-lt"/>
              </a:endParaRPr>
            </a:p>
          </p:txBody>
        </p:sp>
      </p:grpSp>
      <p:sp>
        <p:nvSpPr>
          <p:cNvPr id="8" name="文本框 72">
            <a:extLst>
              <a:ext uri="{FF2B5EF4-FFF2-40B4-BE49-F238E27FC236}">
                <a16:creationId xmlns:a16="http://schemas.microsoft.com/office/drawing/2014/main" id="{9265218E-8236-4CFD-AE93-46E8C4B14171}"/>
              </a:ext>
            </a:extLst>
          </p:cNvPr>
          <p:cNvSpPr txBox="1"/>
          <p:nvPr/>
        </p:nvSpPr>
        <p:spPr>
          <a:xfrm>
            <a:off x="2014340" y="4028252"/>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9" name="矩形 8">
            <a:extLst>
              <a:ext uri="{FF2B5EF4-FFF2-40B4-BE49-F238E27FC236}">
                <a16:creationId xmlns:a16="http://schemas.microsoft.com/office/drawing/2014/main" id="{0B67AA05-3B58-4798-A95B-C6B0A84C5AD7}"/>
              </a:ext>
            </a:extLst>
          </p:cNvPr>
          <p:cNvSpPr/>
          <p:nvPr/>
        </p:nvSpPr>
        <p:spPr>
          <a:xfrm>
            <a:off x="2530824" y="3689595"/>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0" name="文本框 72">
            <a:extLst>
              <a:ext uri="{FF2B5EF4-FFF2-40B4-BE49-F238E27FC236}">
                <a16:creationId xmlns:a16="http://schemas.microsoft.com/office/drawing/2014/main" id="{96E63F6E-2DDF-4365-9CF0-74DD93736E0D}"/>
              </a:ext>
            </a:extLst>
          </p:cNvPr>
          <p:cNvSpPr txBox="1"/>
          <p:nvPr/>
        </p:nvSpPr>
        <p:spPr>
          <a:xfrm>
            <a:off x="7957940" y="4018494"/>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1" name="矩形 10">
            <a:extLst>
              <a:ext uri="{FF2B5EF4-FFF2-40B4-BE49-F238E27FC236}">
                <a16:creationId xmlns:a16="http://schemas.microsoft.com/office/drawing/2014/main" id="{13EF170E-737B-4E49-B226-CA444EB071A7}"/>
              </a:ext>
            </a:extLst>
          </p:cNvPr>
          <p:cNvSpPr/>
          <p:nvPr/>
        </p:nvSpPr>
        <p:spPr>
          <a:xfrm>
            <a:off x="8474424" y="3679837"/>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4" name="文本框 72">
            <a:extLst>
              <a:ext uri="{FF2B5EF4-FFF2-40B4-BE49-F238E27FC236}">
                <a16:creationId xmlns:a16="http://schemas.microsoft.com/office/drawing/2014/main" id="{E213A9AC-6B84-49BA-855A-2A54AAE9208C}"/>
              </a:ext>
            </a:extLst>
          </p:cNvPr>
          <p:cNvSpPr txBox="1"/>
          <p:nvPr/>
        </p:nvSpPr>
        <p:spPr>
          <a:xfrm>
            <a:off x="7181426" y="2453326"/>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5" name="矩形 14">
            <a:extLst>
              <a:ext uri="{FF2B5EF4-FFF2-40B4-BE49-F238E27FC236}">
                <a16:creationId xmlns:a16="http://schemas.microsoft.com/office/drawing/2014/main" id="{0304D337-F270-4202-9A64-3CEA6A71EAE9}"/>
              </a:ext>
            </a:extLst>
          </p:cNvPr>
          <p:cNvSpPr/>
          <p:nvPr/>
        </p:nvSpPr>
        <p:spPr>
          <a:xfrm>
            <a:off x="7697910" y="2114669"/>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6" name="文本框 72">
            <a:extLst>
              <a:ext uri="{FF2B5EF4-FFF2-40B4-BE49-F238E27FC236}">
                <a16:creationId xmlns:a16="http://schemas.microsoft.com/office/drawing/2014/main" id="{05F36F66-F710-4D64-8037-46130938354B}"/>
              </a:ext>
            </a:extLst>
          </p:cNvPr>
          <p:cNvSpPr txBox="1"/>
          <p:nvPr/>
        </p:nvSpPr>
        <p:spPr>
          <a:xfrm>
            <a:off x="3531083" y="5660533"/>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7" name="矩形 16">
            <a:extLst>
              <a:ext uri="{FF2B5EF4-FFF2-40B4-BE49-F238E27FC236}">
                <a16:creationId xmlns:a16="http://schemas.microsoft.com/office/drawing/2014/main" id="{00569873-552A-49D6-B5D1-987CE9F818F2}"/>
              </a:ext>
            </a:extLst>
          </p:cNvPr>
          <p:cNvSpPr/>
          <p:nvPr/>
        </p:nvSpPr>
        <p:spPr>
          <a:xfrm>
            <a:off x="4047567" y="5321876"/>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9" name="Freeform 6">
            <a:extLst>
              <a:ext uri="{FF2B5EF4-FFF2-40B4-BE49-F238E27FC236}">
                <a16:creationId xmlns:a16="http://schemas.microsoft.com/office/drawing/2014/main" id="{B1F8F545-FB83-4E3E-A6E0-73A4F8914492}"/>
              </a:ext>
            </a:extLst>
          </p:cNvPr>
          <p:cNvSpPr>
            <a:spLocks noEditPoints="1"/>
          </p:cNvSpPr>
          <p:nvPr/>
        </p:nvSpPr>
        <p:spPr bwMode="auto">
          <a:xfrm>
            <a:off x="5620562" y="3429000"/>
            <a:ext cx="934226" cy="937737"/>
          </a:xfrm>
          <a:custGeom>
            <a:avLst/>
            <a:gdLst>
              <a:gd name="T0" fmla="*/ 107 w 225"/>
              <a:gd name="T1" fmla="*/ 116 h 226"/>
              <a:gd name="T2" fmla="*/ 163 w 225"/>
              <a:gd name="T3" fmla="*/ 214 h 226"/>
              <a:gd name="T4" fmla="*/ 113 w 225"/>
              <a:gd name="T5" fmla="*/ 226 h 226"/>
              <a:gd name="T6" fmla="*/ 0 w 225"/>
              <a:gd name="T7" fmla="*/ 113 h 226"/>
              <a:gd name="T8" fmla="*/ 106 w 225"/>
              <a:gd name="T9" fmla="*/ 0 h 226"/>
              <a:gd name="T10" fmla="*/ 106 w 225"/>
              <a:gd name="T11" fmla="*/ 113 h 226"/>
              <a:gd name="T12" fmla="*/ 107 w 225"/>
              <a:gd name="T13" fmla="*/ 116 h 226"/>
              <a:gd name="T14" fmla="*/ 225 w 225"/>
              <a:gd name="T15" fmla="*/ 106 h 226"/>
              <a:gd name="T16" fmla="*/ 120 w 225"/>
              <a:gd name="T17" fmla="*/ 106 h 226"/>
              <a:gd name="T18" fmla="*/ 120 w 225"/>
              <a:gd name="T19" fmla="*/ 0 h 226"/>
              <a:gd name="T20" fmla="*/ 225 w 225"/>
              <a:gd name="T21" fmla="*/ 106 h 226"/>
              <a:gd name="T22" fmla="*/ 134 w 225"/>
              <a:gd name="T23" fmla="*/ 92 h 226"/>
              <a:gd name="T24" fmla="*/ 209 w 225"/>
              <a:gd name="T25" fmla="*/ 92 h 226"/>
              <a:gd name="T26" fmla="*/ 134 w 225"/>
              <a:gd name="T27" fmla="*/ 16 h 226"/>
              <a:gd name="T28" fmla="*/ 134 w 225"/>
              <a:gd name="T29" fmla="*/ 92 h 226"/>
              <a:gd name="T30" fmla="*/ 175 w 225"/>
              <a:gd name="T31" fmla="*/ 207 h 226"/>
              <a:gd name="T32" fmla="*/ 225 w 225"/>
              <a:gd name="T33" fmla="*/ 120 h 226"/>
              <a:gd name="T34" fmla="*/ 125 w 225"/>
              <a:gd name="T35" fmla="*/ 120 h 226"/>
              <a:gd name="T36" fmla="*/ 175 w 225"/>
              <a:gd name="T37" fmla="*/ 20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 h="226">
                <a:moveTo>
                  <a:pt x="107" y="116"/>
                </a:moveTo>
                <a:cubicBezTo>
                  <a:pt x="163" y="214"/>
                  <a:pt x="163" y="214"/>
                  <a:pt x="163" y="214"/>
                </a:cubicBezTo>
                <a:cubicBezTo>
                  <a:pt x="148" y="221"/>
                  <a:pt x="131" y="226"/>
                  <a:pt x="113" y="226"/>
                </a:cubicBezTo>
                <a:cubicBezTo>
                  <a:pt x="51" y="226"/>
                  <a:pt x="0" y="175"/>
                  <a:pt x="0" y="113"/>
                </a:cubicBezTo>
                <a:cubicBezTo>
                  <a:pt x="0" y="53"/>
                  <a:pt x="47" y="4"/>
                  <a:pt x="106" y="0"/>
                </a:cubicBezTo>
                <a:cubicBezTo>
                  <a:pt x="106" y="113"/>
                  <a:pt x="106" y="113"/>
                  <a:pt x="106" y="113"/>
                </a:cubicBezTo>
                <a:cubicBezTo>
                  <a:pt x="106" y="114"/>
                  <a:pt x="106" y="115"/>
                  <a:pt x="107" y="116"/>
                </a:cubicBezTo>
                <a:close/>
                <a:moveTo>
                  <a:pt x="225" y="106"/>
                </a:moveTo>
                <a:cubicBezTo>
                  <a:pt x="120" y="106"/>
                  <a:pt x="120" y="106"/>
                  <a:pt x="120" y="106"/>
                </a:cubicBezTo>
                <a:cubicBezTo>
                  <a:pt x="120" y="0"/>
                  <a:pt x="120" y="0"/>
                  <a:pt x="120" y="0"/>
                </a:cubicBezTo>
                <a:cubicBezTo>
                  <a:pt x="177" y="4"/>
                  <a:pt x="222" y="49"/>
                  <a:pt x="225" y="106"/>
                </a:cubicBezTo>
                <a:moveTo>
                  <a:pt x="134" y="92"/>
                </a:moveTo>
                <a:cubicBezTo>
                  <a:pt x="209" y="92"/>
                  <a:pt x="209" y="92"/>
                  <a:pt x="209" y="92"/>
                </a:cubicBezTo>
                <a:cubicBezTo>
                  <a:pt x="201" y="54"/>
                  <a:pt x="172" y="25"/>
                  <a:pt x="134" y="16"/>
                </a:cubicBezTo>
                <a:lnTo>
                  <a:pt x="134" y="92"/>
                </a:lnTo>
                <a:close/>
                <a:moveTo>
                  <a:pt x="175" y="207"/>
                </a:moveTo>
                <a:cubicBezTo>
                  <a:pt x="204" y="188"/>
                  <a:pt x="223" y="156"/>
                  <a:pt x="225" y="120"/>
                </a:cubicBezTo>
                <a:cubicBezTo>
                  <a:pt x="125" y="120"/>
                  <a:pt x="125" y="120"/>
                  <a:pt x="125" y="120"/>
                </a:cubicBezTo>
                <a:lnTo>
                  <a:pt x="175" y="207"/>
                </a:lnTo>
                <a:close/>
              </a:path>
            </a:pathLst>
          </a:custGeom>
          <a:gradFill>
            <a:gsLst>
              <a:gs pos="0">
                <a:srgbClr val="DC7373"/>
              </a:gs>
              <a:gs pos="100000">
                <a:srgbClr val="C00000"/>
              </a:gs>
            </a:gsLst>
            <a:path path="circle">
              <a:fillToRect l="50000" t="50000" r="50000" b="50000"/>
            </a:path>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Tree>
    <p:extLst>
      <p:ext uri="{BB962C8B-B14F-4D97-AF65-F5344CB8AC3E}">
        <p14:creationId xmlns:p14="http://schemas.microsoft.com/office/powerpoint/2010/main" val="641999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D3EAB6EC-F96E-4359-8EB3-226A23FE21C3}"/>
              </a:ext>
            </a:extLst>
          </p:cNvPr>
          <p:cNvSpPr/>
          <p:nvPr/>
        </p:nvSpPr>
        <p:spPr>
          <a:xfrm>
            <a:off x="4465797" y="3977424"/>
            <a:ext cx="3260406" cy="553998"/>
          </a:xfrm>
          <a:prstGeom prst="rect">
            <a:avLst/>
          </a:prstGeom>
        </p:spPr>
        <p:txBody>
          <a:bodyPr wrap="square" lIns="0" tIns="0" rIns="0" bIns="0">
            <a:spAutoFit/>
          </a:bodyPr>
          <a:lstStyle/>
          <a:p>
            <a:pPr algn="ctr"/>
            <a:r>
              <a:rPr lang="zh-CN" altLang="en-US" sz="3600" b="1" dirty="0">
                <a:solidFill>
                  <a:schemeClr val="tx1">
                    <a:lumMod val="65000"/>
                    <a:lumOff val="35000"/>
                  </a:schemeClr>
                </a:solidFill>
                <a:cs typeface="+mn-ea"/>
                <a:sym typeface="+mn-lt"/>
              </a:rPr>
              <a:t>项目成果展示</a:t>
            </a:r>
          </a:p>
        </p:txBody>
      </p:sp>
      <p:grpSp>
        <p:nvGrpSpPr>
          <p:cNvPr id="6" name="组合 5">
            <a:extLst>
              <a:ext uri="{FF2B5EF4-FFF2-40B4-BE49-F238E27FC236}">
                <a16:creationId xmlns:a16="http://schemas.microsoft.com/office/drawing/2014/main" id="{962BCC8E-C430-4548-B39C-04263D7710C5}"/>
              </a:ext>
            </a:extLst>
          </p:cNvPr>
          <p:cNvGrpSpPr/>
          <p:nvPr/>
        </p:nvGrpSpPr>
        <p:grpSpPr>
          <a:xfrm>
            <a:off x="4794282" y="787465"/>
            <a:ext cx="2641535" cy="2641535"/>
            <a:chOff x="5064773" y="1798281"/>
            <a:chExt cx="2062454" cy="2062454"/>
          </a:xfrm>
        </p:grpSpPr>
        <p:sp>
          <p:nvSpPr>
            <p:cNvPr id="7" name="椭圆 6">
              <a:extLst>
                <a:ext uri="{FF2B5EF4-FFF2-40B4-BE49-F238E27FC236}">
                  <a16:creationId xmlns:a16="http://schemas.microsoft.com/office/drawing/2014/main" id="{4EEF84C1-35EF-42C2-83C0-9B9CFB70CDF2}"/>
                </a:ext>
              </a:extLst>
            </p:cNvPr>
            <p:cNvSpPr/>
            <p:nvPr/>
          </p:nvSpPr>
          <p:spPr>
            <a:xfrm>
              <a:off x="5382248" y="2115717"/>
              <a:ext cx="1427505" cy="1427583"/>
            </a:xfrm>
            <a:prstGeom prst="ellipse">
              <a:avLst/>
            </a:prstGeom>
            <a:solidFill>
              <a:srgbClr val="C00000"/>
            </a:solidFill>
            <a:ln>
              <a:noFill/>
            </a:ln>
            <a:effectLst>
              <a:outerShdw blurRad="1778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6000" b="1" dirty="0">
                  <a:cs typeface="+mn-ea"/>
                  <a:sym typeface="+mn-lt"/>
                </a:rPr>
                <a:t>03</a:t>
              </a:r>
              <a:endParaRPr lang="zh-CN" altLang="en-US" sz="6000" b="1" dirty="0">
                <a:cs typeface="+mn-ea"/>
                <a:sym typeface="+mn-lt"/>
              </a:endParaRPr>
            </a:p>
          </p:txBody>
        </p:sp>
        <p:sp>
          <p:nvSpPr>
            <p:cNvPr id="9" name="弧形 8">
              <a:extLst>
                <a:ext uri="{FF2B5EF4-FFF2-40B4-BE49-F238E27FC236}">
                  <a16:creationId xmlns:a16="http://schemas.microsoft.com/office/drawing/2014/main" id="{022021E2-0F19-48E9-8F64-4B841F8DC083}"/>
                </a:ext>
              </a:extLst>
            </p:cNvPr>
            <p:cNvSpPr/>
            <p:nvPr/>
          </p:nvSpPr>
          <p:spPr>
            <a:xfrm>
              <a:off x="5064773" y="1798281"/>
              <a:ext cx="2062454" cy="2062454"/>
            </a:xfrm>
            <a:prstGeom prst="arc">
              <a:avLst>
                <a:gd name="adj1" fmla="val 16200000"/>
                <a:gd name="adj2" fmla="val 12221103"/>
              </a:avLst>
            </a:prstGeom>
            <a:ln w="38100">
              <a:solidFill>
                <a:srgbClr val="C00000"/>
              </a:solidFill>
            </a:ln>
            <a:effectLst>
              <a:outerShdw blurRad="177800" dist="228600" dir="2700000" algn="ctr" rotWithShape="0">
                <a:srgbClr val="000000">
                  <a:alpha val="2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sp>
        <p:nvSpPr>
          <p:cNvPr id="10" name="文本框 48">
            <a:extLst>
              <a:ext uri="{FF2B5EF4-FFF2-40B4-BE49-F238E27FC236}">
                <a16:creationId xmlns:a16="http://schemas.microsoft.com/office/drawing/2014/main" id="{1FF5B69B-86E8-47A0-B21C-AC4DD70D6C17}"/>
              </a:ext>
            </a:extLst>
          </p:cNvPr>
          <p:cNvSpPr>
            <a:spLocks noChangeArrowheads="1"/>
          </p:cNvSpPr>
          <p:nvPr/>
        </p:nvSpPr>
        <p:spPr bwMode="auto">
          <a:xfrm>
            <a:off x="4482562" y="4851932"/>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1" name="文本框 48">
            <a:extLst>
              <a:ext uri="{FF2B5EF4-FFF2-40B4-BE49-F238E27FC236}">
                <a16:creationId xmlns:a16="http://schemas.microsoft.com/office/drawing/2014/main" id="{014C5619-E3BC-4413-A75C-4A4157528744}"/>
              </a:ext>
            </a:extLst>
          </p:cNvPr>
          <p:cNvSpPr>
            <a:spLocks noChangeArrowheads="1"/>
          </p:cNvSpPr>
          <p:nvPr/>
        </p:nvSpPr>
        <p:spPr bwMode="auto">
          <a:xfrm>
            <a:off x="6126925" y="4851932"/>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2" name="文本框 48">
            <a:extLst>
              <a:ext uri="{FF2B5EF4-FFF2-40B4-BE49-F238E27FC236}">
                <a16:creationId xmlns:a16="http://schemas.microsoft.com/office/drawing/2014/main" id="{7108F82B-21C1-4549-917F-31C963AE1706}"/>
              </a:ext>
            </a:extLst>
          </p:cNvPr>
          <p:cNvSpPr>
            <a:spLocks noChangeArrowheads="1"/>
          </p:cNvSpPr>
          <p:nvPr/>
        </p:nvSpPr>
        <p:spPr bwMode="auto">
          <a:xfrm>
            <a:off x="4482562" y="5241895"/>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3" name="文本框 48">
            <a:extLst>
              <a:ext uri="{FF2B5EF4-FFF2-40B4-BE49-F238E27FC236}">
                <a16:creationId xmlns:a16="http://schemas.microsoft.com/office/drawing/2014/main" id="{78FFBA91-62FA-429B-812E-0E764D72A349}"/>
              </a:ext>
            </a:extLst>
          </p:cNvPr>
          <p:cNvSpPr>
            <a:spLocks noChangeArrowheads="1"/>
          </p:cNvSpPr>
          <p:nvPr/>
        </p:nvSpPr>
        <p:spPr bwMode="auto">
          <a:xfrm>
            <a:off x="6126925" y="5241895"/>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Tree>
    <p:extLst>
      <p:ext uri="{BB962C8B-B14F-4D97-AF65-F5344CB8AC3E}">
        <p14:creationId xmlns:p14="http://schemas.microsoft.com/office/powerpoint/2010/main" val="958288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8">
            <a:extLst>
              <a:ext uri="{FF2B5EF4-FFF2-40B4-BE49-F238E27FC236}">
                <a16:creationId xmlns:a16="http://schemas.microsoft.com/office/drawing/2014/main" id="{AE048B9F-F63C-4885-AC9D-92E28EB51944}"/>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F4A06F85-4BA3-46C1-9B37-5518981D1CD2}"/>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sp>
        <p:nvSpPr>
          <p:cNvPr id="5" name="平行四边形 4">
            <a:extLst>
              <a:ext uri="{FF2B5EF4-FFF2-40B4-BE49-F238E27FC236}">
                <a16:creationId xmlns:a16="http://schemas.microsoft.com/office/drawing/2014/main" id="{0D432D22-3AD5-49E1-9D33-54D54B981ED7}"/>
              </a:ext>
            </a:extLst>
          </p:cNvPr>
          <p:cNvSpPr/>
          <p:nvPr/>
        </p:nvSpPr>
        <p:spPr>
          <a:xfrm>
            <a:off x="699185" y="2803686"/>
            <a:ext cx="3178579" cy="2319857"/>
          </a:xfrm>
          <a:prstGeom prst="parallelogram">
            <a:avLst>
              <a:gd name="adj" fmla="val 38115"/>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6" name="平行四边形 5">
            <a:extLst>
              <a:ext uri="{FF2B5EF4-FFF2-40B4-BE49-F238E27FC236}">
                <a16:creationId xmlns:a16="http://schemas.microsoft.com/office/drawing/2014/main" id="{3DC40312-9DBB-4A59-AB75-AE238B2BCCC3}"/>
              </a:ext>
            </a:extLst>
          </p:cNvPr>
          <p:cNvSpPr/>
          <p:nvPr/>
        </p:nvSpPr>
        <p:spPr>
          <a:xfrm>
            <a:off x="3132400" y="2803686"/>
            <a:ext cx="3178579" cy="2319857"/>
          </a:xfrm>
          <a:prstGeom prst="parallelogram">
            <a:avLst>
              <a:gd name="adj" fmla="val 38115"/>
            </a:avLst>
          </a:prstGeom>
          <a:solidFill>
            <a:schemeClr val="bg1"/>
          </a:solidFill>
          <a:ln w="381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7" name="平行四边形 6">
            <a:extLst>
              <a:ext uri="{FF2B5EF4-FFF2-40B4-BE49-F238E27FC236}">
                <a16:creationId xmlns:a16="http://schemas.microsoft.com/office/drawing/2014/main" id="{2CA0983E-8D25-44CE-90A8-F6ADDEA3EEAC}"/>
              </a:ext>
            </a:extLst>
          </p:cNvPr>
          <p:cNvSpPr/>
          <p:nvPr/>
        </p:nvSpPr>
        <p:spPr>
          <a:xfrm>
            <a:off x="5565615" y="2803686"/>
            <a:ext cx="3178579" cy="2319857"/>
          </a:xfrm>
          <a:prstGeom prst="parallelogram">
            <a:avLst>
              <a:gd name="adj" fmla="val 38115"/>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8" name="平行四边形 7">
            <a:extLst>
              <a:ext uri="{FF2B5EF4-FFF2-40B4-BE49-F238E27FC236}">
                <a16:creationId xmlns:a16="http://schemas.microsoft.com/office/drawing/2014/main" id="{1792963C-FED0-41EB-B1FC-E9504DA1935B}"/>
              </a:ext>
            </a:extLst>
          </p:cNvPr>
          <p:cNvSpPr/>
          <p:nvPr/>
        </p:nvSpPr>
        <p:spPr>
          <a:xfrm>
            <a:off x="7998830" y="2803686"/>
            <a:ext cx="3178579" cy="2319857"/>
          </a:xfrm>
          <a:prstGeom prst="parallelogram">
            <a:avLst>
              <a:gd name="adj" fmla="val 38115"/>
            </a:avLst>
          </a:prstGeom>
          <a:solidFill>
            <a:schemeClr val="bg1"/>
          </a:solidFill>
          <a:ln w="381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1" name="平行四边形 40">
            <a:extLst>
              <a:ext uri="{FF2B5EF4-FFF2-40B4-BE49-F238E27FC236}">
                <a16:creationId xmlns:a16="http://schemas.microsoft.com/office/drawing/2014/main" id="{2125952A-1CF9-41FF-8B8F-AAEC1CDF4780}"/>
              </a:ext>
            </a:extLst>
          </p:cNvPr>
          <p:cNvSpPr/>
          <p:nvPr/>
        </p:nvSpPr>
        <p:spPr>
          <a:xfrm>
            <a:off x="851585" y="2956086"/>
            <a:ext cx="2810671" cy="2051343"/>
          </a:xfrm>
          <a:prstGeom prst="parallelogram">
            <a:avLst>
              <a:gd name="adj" fmla="val 38115"/>
            </a:avLst>
          </a:prstGeom>
          <a:blipFill>
            <a:blip r:embed="rId2">
              <a:extLst>
                <a:ext uri="{BEBA8EAE-BF5A-486C-A8C5-ECC9F3942E4B}">
                  <a14:imgProps xmlns:a14="http://schemas.microsoft.com/office/drawing/2010/main">
                    <a14:imgLayer r:embed="rId3">
                      <a14:imgEffect>
                        <a14:saturation sat="33000"/>
                      </a14:imgEffect>
                    </a14:imgLayer>
                  </a14:imgProps>
                </a:ext>
              </a:extLst>
            </a:blip>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2" name="平行四边形 41">
            <a:extLst>
              <a:ext uri="{FF2B5EF4-FFF2-40B4-BE49-F238E27FC236}">
                <a16:creationId xmlns:a16="http://schemas.microsoft.com/office/drawing/2014/main" id="{F9B252DA-7F22-4681-9F73-13153D572A27}"/>
              </a:ext>
            </a:extLst>
          </p:cNvPr>
          <p:cNvSpPr/>
          <p:nvPr/>
        </p:nvSpPr>
        <p:spPr>
          <a:xfrm>
            <a:off x="3284800" y="2956086"/>
            <a:ext cx="2810671" cy="2051343"/>
          </a:xfrm>
          <a:prstGeom prst="parallelogram">
            <a:avLst>
              <a:gd name="adj" fmla="val 38115"/>
            </a:avLst>
          </a:prstGeom>
          <a:blipFill>
            <a:blip r:embed="rId4">
              <a:extLst>
                <a:ext uri="{BEBA8EAE-BF5A-486C-A8C5-ECC9F3942E4B}">
                  <a14:imgProps xmlns:a14="http://schemas.microsoft.com/office/drawing/2010/main">
                    <a14:imgLayer r:embed="rId5">
                      <a14:imgEffect>
                        <a14:saturation sat="66000"/>
                      </a14:imgEffect>
                    </a14:imgLayer>
                  </a14:imgProps>
                </a:ext>
              </a:extLst>
            </a:blip>
            <a:stretch>
              <a:fillRect/>
            </a:stretch>
          </a:bli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3" name="平行四边形 42">
            <a:extLst>
              <a:ext uri="{FF2B5EF4-FFF2-40B4-BE49-F238E27FC236}">
                <a16:creationId xmlns:a16="http://schemas.microsoft.com/office/drawing/2014/main" id="{2D863F1A-19A9-4210-ADDA-F82A2E13052D}"/>
              </a:ext>
            </a:extLst>
          </p:cNvPr>
          <p:cNvSpPr/>
          <p:nvPr/>
        </p:nvSpPr>
        <p:spPr>
          <a:xfrm>
            <a:off x="5718015" y="2956086"/>
            <a:ext cx="2810671" cy="2051343"/>
          </a:xfrm>
          <a:prstGeom prst="parallelogram">
            <a:avLst>
              <a:gd name="adj" fmla="val 38115"/>
            </a:avLst>
          </a:prstGeom>
          <a:blipFill>
            <a:blip r:embed="rId6">
              <a:extLst>
                <a:ext uri="{BEBA8EAE-BF5A-486C-A8C5-ECC9F3942E4B}">
                  <a14:imgProps xmlns:a14="http://schemas.microsoft.com/office/drawing/2010/main">
                    <a14:imgLayer r:embed="rId7">
                      <a14:imgEffect>
                        <a14:saturation sat="33000"/>
                      </a14:imgEffect>
                    </a14:imgLayer>
                  </a14:imgProps>
                </a:ext>
              </a:extLst>
            </a:blip>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4" name="平行四边形 43">
            <a:extLst>
              <a:ext uri="{FF2B5EF4-FFF2-40B4-BE49-F238E27FC236}">
                <a16:creationId xmlns:a16="http://schemas.microsoft.com/office/drawing/2014/main" id="{702780E4-E0D2-47CB-AFBB-BBC111D13ED7}"/>
              </a:ext>
            </a:extLst>
          </p:cNvPr>
          <p:cNvSpPr/>
          <p:nvPr/>
        </p:nvSpPr>
        <p:spPr>
          <a:xfrm>
            <a:off x="8151230" y="2956086"/>
            <a:ext cx="2810671" cy="2051343"/>
          </a:xfrm>
          <a:prstGeom prst="parallelogram">
            <a:avLst>
              <a:gd name="adj" fmla="val 38115"/>
            </a:avLst>
          </a:prstGeom>
          <a:blipFill>
            <a:blip r:embed="rId8">
              <a:extLst>
                <a:ext uri="{BEBA8EAE-BF5A-486C-A8C5-ECC9F3942E4B}">
                  <a14:imgProps xmlns:a14="http://schemas.microsoft.com/office/drawing/2010/main">
                    <a14:imgLayer r:embed="rId9">
                      <a14:imgEffect>
                        <a14:saturation sat="66000"/>
                      </a14:imgEffect>
                    </a14:imgLayer>
                  </a14:imgProps>
                </a:ext>
              </a:extLst>
            </a:blip>
            <a:stretch>
              <a:fillRect/>
            </a:stretch>
          </a:bli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nvGrpSpPr>
          <p:cNvPr id="35" name="组合 34">
            <a:extLst>
              <a:ext uri="{FF2B5EF4-FFF2-40B4-BE49-F238E27FC236}">
                <a16:creationId xmlns:a16="http://schemas.microsoft.com/office/drawing/2014/main" id="{6219B090-13FB-4070-B7A5-B406FBF8BA9C}"/>
              </a:ext>
            </a:extLst>
          </p:cNvPr>
          <p:cNvGrpSpPr/>
          <p:nvPr/>
        </p:nvGrpSpPr>
        <p:grpSpPr>
          <a:xfrm>
            <a:off x="4642848" y="2323074"/>
            <a:ext cx="771017" cy="771017"/>
            <a:chOff x="4315914" y="3660237"/>
            <a:chExt cx="771017" cy="771017"/>
          </a:xfrm>
        </p:grpSpPr>
        <p:sp>
          <p:nvSpPr>
            <p:cNvPr id="11" name="椭圆 10">
              <a:extLst>
                <a:ext uri="{FF2B5EF4-FFF2-40B4-BE49-F238E27FC236}">
                  <a16:creationId xmlns:a16="http://schemas.microsoft.com/office/drawing/2014/main" id="{618A07D1-27C2-48F6-AAA1-8BD115047E7B}"/>
                </a:ext>
              </a:extLst>
            </p:cNvPr>
            <p:cNvSpPr/>
            <p:nvPr/>
          </p:nvSpPr>
          <p:spPr>
            <a:xfrm>
              <a:off x="4315914" y="3660237"/>
              <a:ext cx="771017" cy="771017"/>
            </a:xfrm>
            <a:prstGeom prst="ellipse">
              <a:avLst/>
            </a:prstGeom>
            <a:solidFill>
              <a:schemeClr val="bg1"/>
            </a:soli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12" name="椭圆 11">
              <a:extLst>
                <a:ext uri="{FF2B5EF4-FFF2-40B4-BE49-F238E27FC236}">
                  <a16:creationId xmlns:a16="http://schemas.microsoft.com/office/drawing/2014/main" id="{D48C07D5-BC4F-429F-9303-2A1726EB3C8E}"/>
                </a:ext>
              </a:extLst>
            </p:cNvPr>
            <p:cNvSpPr/>
            <p:nvPr/>
          </p:nvSpPr>
          <p:spPr>
            <a:xfrm>
              <a:off x="4402621" y="3746944"/>
              <a:ext cx="597604" cy="597604"/>
            </a:xfrm>
            <a:prstGeom prst="ellipse">
              <a:avLst/>
            </a:prstGeom>
            <a:solidFill>
              <a:srgbClr val="C0000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25" name="Freeform 17">
              <a:extLst>
                <a:ext uri="{FF2B5EF4-FFF2-40B4-BE49-F238E27FC236}">
                  <a16:creationId xmlns:a16="http://schemas.microsoft.com/office/drawing/2014/main" id="{9220B117-322D-43F9-8ADC-63629A2B6895}"/>
                </a:ext>
              </a:extLst>
            </p:cNvPr>
            <p:cNvSpPr>
              <a:spLocks noEditPoints="1"/>
            </p:cNvSpPr>
            <p:nvPr/>
          </p:nvSpPr>
          <p:spPr bwMode="auto">
            <a:xfrm>
              <a:off x="4624874" y="3911729"/>
              <a:ext cx="191951" cy="310075"/>
            </a:xfrm>
            <a:custGeom>
              <a:avLst/>
              <a:gdLst>
                <a:gd name="T0" fmla="*/ 96 w 96"/>
                <a:gd name="T1" fmla="*/ 48 h 156"/>
                <a:gd name="T2" fmla="*/ 48 w 96"/>
                <a:gd name="T3" fmla="*/ 0 h 156"/>
                <a:gd name="T4" fmla="*/ 0 w 96"/>
                <a:gd name="T5" fmla="*/ 48 h 156"/>
                <a:gd name="T6" fmla="*/ 6 w 96"/>
                <a:gd name="T7" fmla="*/ 72 h 156"/>
                <a:gd name="T8" fmla="*/ 6 w 96"/>
                <a:gd name="T9" fmla="*/ 72 h 156"/>
                <a:gd name="T10" fmla="*/ 48 w 96"/>
                <a:gd name="T11" fmla="*/ 156 h 156"/>
                <a:gd name="T12" fmla="*/ 90 w 96"/>
                <a:gd name="T13" fmla="*/ 72 h 156"/>
                <a:gd name="T14" fmla="*/ 90 w 96"/>
                <a:gd name="T15" fmla="*/ 72 h 156"/>
                <a:gd name="T16" fmla="*/ 96 w 96"/>
                <a:gd name="T17" fmla="*/ 48 h 156"/>
                <a:gd name="T18" fmla="*/ 48 w 96"/>
                <a:gd name="T19" fmla="*/ 72 h 156"/>
                <a:gd name="T20" fmla="*/ 24 w 96"/>
                <a:gd name="T21" fmla="*/ 48 h 156"/>
                <a:gd name="T22" fmla="*/ 48 w 96"/>
                <a:gd name="T23" fmla="*/ 24 h 156"/>
                <a:gd name="T24" fmla="*/ 72 w 96"/>
                <a:gd name="T25" fmla="*/ 48 h 156"/>
                <a:gd name="T26" fmla="*/ 48 w 96"/>
                <a:gd name="T27"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156">
                  <a:moveTo>
                    <a:pt x="96" y="48"/>
                  </a:moveTo>
                  <a:cubicBezTo>
                    <a:pt x="96" y="21"/>
                    <a:pt x="75" y="0"/>
                    <a:pt x="48" y="0"/>
                  </a:cubicBezTo>
                  <a:cubicBezTo>
                    <a:pt x="21" y="0"/>
                    <a:pt x="0" y="21"/>
                    <a:pt x="0" y="48"/>
                  </a:cubicBezTo>
                  <a:cubicBezTo>
                    <a:pt x="0" y="57"/>
                    <a:pt x="2" y="65"/>
                    <a:pt x="6" y="72"/>
                  </a:cubicBezTo>
                  <a:cubicBezTo>
                    <a:pt x="6" y="72"/>
                    <a:pt x="6" y="72"/>
                    <a:pt x="6" y="72"/>
                  </a:cubicBezTo>
                  <a:cubicBezTo>
                    <a:pt x="48" y="156"/>
                    <a:pt x="48" y="156"/>
                    <a:pt x="48" y="156"/>
                  </a:cubicBezTo>
                  <a:cubicBezTo>
                    <a:pt x="90" y="72"/>
                    <a:pt x="90" y="72"/>
                    <a:pt x="90" y="72"/>
                  </a:cubicBezTo>
                  <a:cubicBezTo>
                    <a:pt x="90" y="72"/>
                    <a:pt x="90" y="72"/>
                    <a:pt x="90" y="72"/>
                  </a:cubicBezTo>
                  <a:cubicBezTo>
                    <a:pt x="94" y="65"/>
                    <a:pt x="96" y="57"/>
                    <a:pt x="96" y="48"/>
                  </a:cubicBezTo>
                  <a:moveTo>
                    <a:pt x="48" y="72"/>
                  </a:moveTo>
                  <a:cubicBezTo>
                    <a:pt x="35" y="72"/>
                    <a:pt x="24" y="61"/>
                    <a:pt x="24" y="48"/>
                  </a:cubicBezTo>
                  <a:cubicBezTo>
                    <a:pt x="24" y="35"/>
                    <a:pt x="35" y="24"/>
                    <a:pt x="48" y="24"/>
                  </a:cubicBezTo>
                  <a:cubicBezTo>
                    <a:pt x="61" y="24"/>
                    <a:pt x="72" y="35"/>
                    <a:pt x="72" y="48"/>
                  </a:cubicBezTo>
                  <a:cubicBezTo>
                    <a:pt x="72" y="61"/>
                    <a:pt x="61" y="72"/>
                    <a:pt x="48" y="72"/>
                  </a:cubicBezTo>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36" name="组合 35">
            <a:extLst>
              <a:ext uri="{FF2B5EF4-FFF2-40B4-BE49-F238E27FC236}">
                <a16:creationId xmlns:a16="http://schemas.microsoft.com/office/drawing/2014/main" id="{92312754-8512-4585-A8FC-664AD0A524F6}"/>
              </a:ext>
            </a:extLst>
          </p:cNvPr>
          <p:cNvGrpSpPr/>
          <p:nvPr/>
        </p:nvGrpSpPr>
        <p:grpSpPr>
          <a:xfrm>
            <a:off x="9526691" y="2323074"/>
            <a:ext cx="771017" cy="771017"/>
            <a:chOff x="10309978" y="3612984"/>
            <a:chExt cx="771017" cy="771017"/>
          </a:xfrm>
        </p:grpSpPr>
        <p:sp>
          <p:nvSpPr>
            <p:cNvPr id="15" name="椭圆 14">
              <a:extLst>
                <a:ext uri="{FF2B5EF4-FFF2-40B4-BE49-F238E27FC236}">
                  <a16:creationId xmlns:a16="http://schemas.microsoft.com/office/drawing/2014/main" id="{D3CB9385-B5A1-4431-AF89-7A0EBF6CA9FA}"/>
                </a:ext>
              </a:extLst>
            </p:cNvPr>
            <p:cNvSpPr/>
            <p:nvPr/>
          </p:nvSpPr>
          <p:spPr>
            <a:xfrm>
              <a:off x="10309978" y="3612984"/>
              <a:ext cx="771017" cy="771017"/>
            </a:xfrm>
            <a:prstGeom prst="ellipse">
              <a:avLst/>
            </a:prstGeom>
            <a:solidFill>
              <a:schemeClr val="bg1"/>
            </a:soli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16" name="椭圆 15">
              <a:extLst>
                <a:ext uri="{FF2B5EF4-FFF2-40B4-BE49-F238E27FC236}">
                  <a16:creationId xmlns:a16="http://schemas.microsoft.com/office/drawing/2014/main" id="{63F3D3BC-6FFE-4BB1-BEAA-9BBAA8FD0BBF}"/>
                </a:ext>
              </a:extLst>
            </p:cNvPr>
            <p:cNvSpPr/>
            <p:nvPr/>
          </p:nvSpPr>
          <p:spPr>
            <a:xfrm>
              <a:off x="10396685" y="3699691"/>
              <a:ext cx="597604" cy="597604"/>
            </a:xfrm>
            <a:prstGeom prst="ellipse">
              <a:avLst/>
            </a:prstGeom>
            <a:solidFill>
              <a:srgbClr val="C0000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26" name="Freeform 28">
              <a:extLst>
                <a:ext uri="{FF2B5EF4-FFF2-40B4-BE49-F238E27FC236}">
                  <a16:creationId xmlns:a16="http://schemas.microsoft.com/office/drawing/2014/main" id="{8837C554-17DA-4608-9ADA-313EB47EEB78}"/>
                </a:ext>
              </a:extLst>
            </p:cNvPr>
            <p:cNvSpPr>
              <a:spLocks noEditPoints="1"/>
            </p:cNvSpPr>
            <p:nvPr/>
          </p:nvSpPr>
          <p:spPr bwMode="auto">
            <a:xfrm>
              <a:off x="10579817" y="3855759"/>
              <a:ext cx="285465" cy="285465"/>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38" name="组合 37">
            <a:extLst>
              <a:ext uri="{FF2B5EF4-FFF2-40B4-BE49-F238E27FC236}">
                <a16:creationId xmlns:a16="http://schemas.microsoft.com/office/drawing/2014/main" id="{948B1B32-D2D9-4915-8262-4EDD5298EF90}"/>
              </a:ext>
            </a:extLst>
          </p:cNvPr>
          <p:cNvGrpSpPr/>
          <p:nvPr/>
        </p:nvGrpSpPr>
        <p:grpSpPr>
          <a:xfrm>
            <a:off x="7084770" y="2323074"/>
            <a:ext cx="771017" cy="771017"/>
            <a:chOff x="7093476" y="2323074"/>
            <a:chExt cx="771017" cy="771017"/>
          </a:xfrm>
        </p:grpSpPr>
        <p:sp>
          <p:nvSpPr>
            <p:cNvPr id="13" name="椭圆 12">
              <a:extLst>
                <a:ext uri="{FF2B5EF4-FFF2-40B4-BE49-F238E27FC236}">
                  <a16:creationId xmlns:a16="http://schemas.microsoft.com/office/drawing/2014/main" id="{9A40D5CE-D594-4913-8837-1E57E77B6593}"/>
                </a:ext>
              </a:extLst>
            </p:cNvPr>
            <p:cNvSpPr/>
            <p:nvPr/>
          </p:nvSpPr>
          <p:spPr>
            <a:xfrm>
              <a:off x="7093476" y="2323074"/>
              <a:ext cx="771017" cy="771017"/>
            </a:xfrm>
            <a:prstGeom prst="ellipse">
              <a:avLst/>
            </a:prstGeom>
            <a:solidFill>
              <a:srgbClr val="C00000"/>
            </a:soli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14" name="椭圆 13">
              <a:extLst>
                <a:ext uri="{FF2B5EF4-FFF2-40B4-BE49-F238E27FC236}">
                  <a16:creationId xmlns:a16="http://schemas.microsoft.com/office/drawing/2014/main" id="{6E377CD5-3D68-49E6-9CD8-A9BCBF1F6081}"/>
                </a:ext>
              </a:extLst>
            </p:cNvPr>
            <p:cNvSpPr/>
            <p:nvPr/>
          </p:nvSpPr>
          <p:spPr>
            <a:xfrm>
              <a:off x="7180183" y="2409780"/>
              <a:ext cx="597604" cy="597604"/>
            </a:xfrm>
            <a:prstGeom prst="ellipse">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27" name="Freeform 37">
              <a:extLst>
                <a:ext uri="{FF2B5EF4-FFF2-40B4-BE49-F238E27FC236}">
                  <a16:creationId xmlns:a16="http://schemas.microsoft.com/office/drawing/2014/main" id="{6817D734-D8F9-409B-B2C3-72151A45E7CB}"/>
                </a:ext>
              </a:extLst>
            </p:cNvPr>
            <p:cNvSpPr/>
            <p:nvPr/>
          </p:nvSpPr>
          <p:spPr bwMode="auto">
            <a:xfrm>
              <a:off x="7293053" y="2583691"/>
              <a:ext cx="369136" cy="249782"/>
            </a:xfrm>
            <a:custGeom>
              <a:avLst/>
              <a:gdLst>
                <a:gd name="T0" fmla="*/ 135 w 186"/>
                <a:gd name="T1" fmla="*/ 9 h 126"/>
                <a:gd name="T2" fmla="*/ 84 w 186"/>
                <a:gd name="T3" fmla="*/ 57 h 126"/>
                <a:gd name="T4" fmla="*/ 84 w 186"/>
                <a:gd name="T5" fmla="*/ 57 h 126"/>
                <a:gd name="T6" fmla="*/ 84 w 186"/>
                <a:gd name="T7" fmla="*/ 60 h 126"/>
                <a:gd name="T8" fmla="*/ 84 w 186"/>
                <a:gd name="T9" fmla="*/ 66 h 126"/>
                <a:gd name="T10" fmla="*/ 51 w 186"/>
                <a:gd name="T11" fmla="*/ 99 h 126"/>
                <a:gd name="T12" fmla="*/ 18 w 186"/>
                <a:gd name="T13" fmla="*/ 66 h 126"/>
                <a:gd name="T14" fmla="*/ 51 w 186"/>
                <a:gd name="T15" fmla="*/ 33 h 126"/>
                <a:gd name="T16" fmla="*/ 51 w 186"/>
                <a:gd name="T17" fmla="*/ 48 h 126"/>
                <a:gd name="T18" fmla="*/ 87 w 186"/>
                <a:gd name="T19" fmla="*/ 24 h 126"/>
                <a:gd name="T20" fmla="*/ 51 w 186"/>
                <a:gd name="T21" fmla="*/ 0 h 126"/>
                <a:gd name="T22" fmla="*/ 51 w 186"/>
                <a:gd name="T23" fmla="*/ 15 h 126"/>
                <a:gd name="T24" fmla="*/ 0 w 186"/>
                <a:gd name="T25" fmla="*/ 66 h 126"/>
                <a:gd name="T26" fmla="*/ 51 w 186"/>
                <a:gd name="T27" fmla="*/ 117 h 126"/>
                <a:gd name="T28" fmla="*/ 102 w 186"/>
                <a:gd name="T29" fmla="*/ 69 h 126"/>
                <a:gd name="T30" fmla="*/ 102 w 186"/>
                <a:gd name="T31" fmla="*/ 69 h 126"/>
                <a:gd name="T32" fmla="*/ 102 w 186"/>
                <a:gd name="T33" fmla="*/ 66 h 126"/>
                <a:gd name="T34" fmla="*/ 102 w 186"/>
                <a:gd name="T35" fmla="*/ 60 h 126"/>
                <a:gd name="T36" fmla="*/ 135 w 186"/>
                <a:gd name="T37" fmla="*/ 27 h 126"/>
                <a:gd name="T38" fmla="*/ 168 w 186"/>
                <a:gd name="T39" fmla="*/ 60 h 126"/>
                <a:gd name="T40" fmla="*/ 135 w 186"/>
                <a:gd name="T41" fmla="*/ 93 h 126"/>
                <a:gd name="T42" fmla="*/ 135 w 186"/>
                <a:gd name="T43" fmla="*/ 78 h 126"/>
                <a:gd name="T44" fmla="*/ 99 w 186"/>
                <a:gd name="T45" fmla="*/ 102 h 126"/>
                <a:gd name="T46" fmla="*/ 135 w 186"/>
                <a:gd name="T47" fmla="*/ 126 h 126"/>
                <a:gd name="T48" fmla="*/ 135 w 186"/>
                <a:gd name="T49" fmla="*/ 111 h 126"/>
                <a:gd name="T50" fmla="*/ 186 w 186"/>
                <a:gd name="T51" fmla="*/ 60 h 126"/>
                <a:gd name="T52" fmla="*/ 135 w 186"/>
                <a:gd name="T53" fmla="*/ 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26">
                  <a:moveTo>
                    <a:pt x="135" y="9"/>
                  </a:moveTo>
                  <a:cubicBezTo>
                    <a:pt x="108" y="9"/>
                    <a:pt x="86" y="30"/>
                    <a:pt x="84" y="57"/>
                  </a:cubicBezTo>
                  <a:cubicBezTo>
                    <a:pt x="84" y="57"/>
                    <a:pt x="84" y="57"/>
                    <a:pt x="84" y="57"/>
                  </a:cubicBezTo>
                  <a:cubicBezTo>
                    <a:pt x="84" y="60"/>
                    <a:pt x="84" y="60"/>
                    <a:pt x="84" y="60"/>
                  </a:cubicBezTo>
                  <a:cubicBezTo>
                    <a:pt x="84" y="66"/>
                    <a:pt x="84" y="66"/>
                    <a:pt x="84" y="66"/>
                  </a:cubicBezTo>
                  <a:cubicBezTo>
                    <a:pt x="84" y="84"/>
                    <a:pt x="69" y="99"/>
                    <a:pt x="51" y="99"/>
                  </a:cubicBezTo>
                  <a:cubicBezTo>
                    <a:pt x="33" y="99"/>
                    <a:pt x="18" y="84"/>
                    <a:pt x="18" y="66"/>
                  </a:cubicBezTo>
                  <a:cubicBezTo>
                    <a:pt x="18" y="48"/>
                    <a:pt x="33" y="33"/>
                    <a:pt x="51" y="33"/>
                  </a:cubicBezTo>
                  <a:cubicBezTo>
                    <a:pt x="51" y="48"/>
                    <a:pt x="51" y="48"/>
                    <a:pt x="51" y="48"/>
                  </a:cubicBezTo>
                  <a:cubicBezTo>
                    <a:pt x="87" y="24"/>
                    <a:pt x="87" y="24"/>
                    <a:pt x="87" y="24"/>
                  </a:cubicBezTo>
                  <a:cubicBezTo>
                    <a:pt x="51" y="0"/>
                    <a:pt x="51" y="0"/>
                    <a:pt x="51" y="0"/>
                  </a:cubicBezTo>
                  <a:cubicBezTo>
                    <a:pt x="51" y="15"/>
                    <a:pt x="51" y="15"/>
                    <a:pt x="51" y="15"/>
                  </a:cubicBezTo>
                  <a:cubicBezTo>
                    <a:pt x="23" y="15"/>
                    <a:pt x="0" y="38"/>
                    <a:pt x="0" y="66"/>
                  </a:cubicBezTo>
                  <a:cubicBezTo>
                    <a:pt x="0" y="94"/>
                    <a:pt x="23" y="117"/>
                    <a:pt x="51" y="117"/>
                  </a:cubicBezTo>
                  <a:cubicBezTo>
                    <a:pt x="78" y="117"/>
                    <a:pt x="100" y="96"/>
                    <a:pt x="102" y="69"/>
                  </a:cubicBezTo>
                  <a:cubicBezTo>
                    <a:pt x="102" y="69"/>
                    <a:pt x="102" y="69"/>
                    <a:pt x="102" y="69"/>
                  </a:cubicBezTo>
                  <a:cubicBezTo>
                    <a:pt x="102" y="66"/>
                    <a:pt x="102" y="66"/>
                    <a:pt x="102" y="66"/>
                  </a:cubicBezTo>
                  <a:cubicBezTo>
                    <a:pt x="102" y="60"/>
                    <a:pt x="102" y="60"/>
                    <a:pt x="102" y="60"/>
                  </a:cubicBezTo>
                  <a:cubicBezTo>
                    <a:pt x="102" y="42"/>
                    <a:pt x="117" y="27"/>
                    <a:pt x="135" y="27"/>
                  </a:cubicBezTo>
                  <a:cubicBezTo>
                    <a:pt x="153" y="27"/>
                    <a:pt x="168" y="42"/>
                    <a:pt x="168" y="60"/>
                  </a:cubicBezTo>
                  <a:cubicBezTo>
                    <a:pt x="168" y="78"/>
                    <a:pt x="153" y="93"/>
                    <a:pt x="135" y="93"/>
                  </a:cubicBezTo>
                  <a:cubicBezTo>
                    <a:pt x="135" y="78"/>
                    <a:pt x="135" y="78"/>
                    <a:pt x="135" y="78"/>
                  </a:cubicBezTo>
                  <a:cubicBezTo>
                    <a:pt x="99" y="102"/>
                    <a:pt x="99" y="102"/>
                    <a:pt x="99" y="102"/>
                  </a:cubicBezTo>
                  <a:cubicBezTo>
                    <a:pt x="135" y="126"/>
                    <a:pt x="135" y="126"/>
                    <a:pt x="135" y="126"/>
                  </a:cubicBezTo>
                  <a:cubicBezTo>
                    <a:pt x="135" y="111"/>
                    <a:pt x="135" y="111"/>
                    <a:pt x="135" y="111"/>
                  </a:cubicBezTo>
                  <a:cubicBezTo>
                    <a:pt x="163" y="111"/>
                    <a:pt x="186" y="88"/>
                    <a:pt x="186" y="60"/>
                  </a:cubicBezTo>
                  <a:cubicBezTo>
                    <a:pt x="186" y="32"/>
                    <a:pt x="163" y="9"/>
                    <a:pt x="135" y="9"/>
                  </a:cubicBezTo>
                </a:path>
              </a:pathLst>
            </a:custGeom>
            <a:solidFill>
              <a:srgbClr val="C00000"/>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45" name="组合 44">
            <a:extLst>
              <a:ext uri="{FF2B5EF4-FFF2-40B4-BE49-F238E27FC236}">
                <a16:creationId xmlns:a16="http://schemas.microsoft.com/office/drawing/2014/main" id="{8DF891FE-6859-474B-BF26-9D536BA7EA0E}"/>
              </a:ext>
            </a:extLst>
          </p:cNvPr>
          <p:cNvGrpSpPr/>
          <p:nvPr/>
        </p:nvGrpSpPr>
        <p:grpSpPr>
          <a:xfrm>
            <a:off x="2200926" y="2323074"/>
            <a:ext cx="771017" cy="771017"/>
            <a:chOff x="2200926" y="2323074"/>
            <a:chExt cx="771017" cy="771017"/>
          </a:xfrm>
        </p:grpSpPr>
        <p:sp>
          <p:nvSpPr>
            <p:cNvPr id="9" name="椭圆 8">
              <a:extLst>
                <a:ext uri="{FF2B5EF4-FFF2-40B4-BE49-F238E27FC236}">
                  <a16:creationId xmlns:a16="http://schemas.microsoft.com/office/drawing/2014/main" id="{4CAD4CC8-82D1-47B8-A73E-F9FF1642AB96}"/>
                </a:ext>
              </a:extLst>
            </p:cNvPr>
            <p:cNvSpPr/>
            <p:nvPr/>
          </p:nvSpPr>
          <p:spPr>
            <a:xfrm>
              <a:off x="2200926" y="2323074"/>
              <a:ext cx="771017" cy="771017"/>
            </a:xfrm>
            <a:prstGeom prst="ellipse">
              <a:avLst/>
            </a:prstGeom>
            <a:solidFill>
              <a:srgbClr val="C00000"/>
            </a:soli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10" name="椭圆 9">
              <a:extLst>
                <a:ext uri="{FF2B5EF4-FFF2-40B4-BE49-F238E27FC236}">
                  <a16:creationId xmlns:a16="http://schemas.microsoft.com/office/drawing/2014/main" id="{1EE19527-D7AC-43F8-87AA-F01779D68018}"/>
                </a:ext>
              </a:extLst>
            </p:cNvPr>
            <p:cNvSpPr/>
            <p:nvPr/>
          </p:nvSpPr>
          <p:spPr>
            <a:xfrm>
              <a:off x="2287633" y="2409780"/>
              <a:ext cx="597604" cy="597604"/>
            </a:xfrm>
            <a:prstGeom prst="ellipse">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grpSp>
          <p:nvGrpSpPr>
            <p:cNvPr id="28" name="组合 27">
              <a:extLst>
                <a:ext uri="{FF2B5EF4-FFF2-40B4-BE49-F238E27FC236}">
                  <a16:creationId xmlns:a16="http://schemas.microsoft.com/office/drawing/2014/main" id="{611F94AB-F322-4419-8111-2F8AFAE24C35}"/>
                </a:ext>
              </a:extLst>
            </p:cNvPr>
            <p:cNvGrpSpPr/>
            <p:nvPr/>
          </p:nvGrpSpPr>
          <p:grpSpPr>
            <a:xfrm>
              <a:off x="2443086" y="2617613"/>
              <a:ext cx="286696" cy="238708"/>
              <a:chOff x="1987550" y="2151062"/>
              <a:chExt cx="369888" cy="307975"/>
            </a:xfrm>
            <a:solidFill>
              <a:srgbClr val="C00000"/>
            </a:solidFill>
          </p:grpSpPr>
          <p:sp>
            <p:nvSpPr>
              <p:cNvPr id="29" name="Rectangle 74">
                <a:extLst>
                  <a:ext uri="{FF2B5EF4-FFF2-40B4-BE49-F238E27FC236}">
                    <a16:creationId xmlns:a16="http://schemas.microsoft.com/office/drawing/2014/main" id="{97D66FA2-EEFE-4B81-A031-EAC550A7DADD}"/>
                  </a:ext>
                </a:extLst>
              </p:cNvPr>
              <p:cNvSpPr>
                <a:spLocks noChangeArrowheads="1"/>
              </p:cNvSpPr>
              <p:nvPr/>
            </p:nvSpPr>
            <p:spPr bwMode="auto">
              <a:xfrm>
                <a:off x="2033588" y="2197100"/>
                <a:ext cx="27622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Rectangle 75">
                <a:extLst>
                  <a:ext uri="{FF2B5EF4-FFF2-40B4-BE49-F238E27FC236}">
                    <a16:creationId xmlns:a16="http://schemas.microsoft.com/office/drawing/2014/main" id="{9CE7CDD4-00CF-4DBD-8980-FFF52776BA50}"/>
                  </a:ext>
                </a:extLst>
              </p:cNvPr>
              <p:cNvSpPr>
                <a:spLocks noChangeArrowheads="1"/>
              </p:cNvSpPr>
              <p:nvPr/>
            </p:nvSpPr>
            <p:spPr bwMode="auto">
              <a:xfrm>
                <a:off x="2033588" y="2197100"/>
                <a:ext cx="27622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Rectangle 76">
                <a:extLst>
                  <a:ext uri="{FF2B5EF4-FFF2-40B4-BE49-F238E27FC236}">
                    <a16:creationId xmlns:a16="http://schemas.microsoft.com/office/drawing/2014/main" id="{7E1CF2F6-05E7-4570-B4B3-2D9A7C82589C}"/>
                  </a:ext>
                </a:extLst>
              </p:cNvPr>
              <p:cNvSpPr>
                <a:spLocks noChangeArrowheads="1"/>
              </p:cNvSpPr>
              <p:nvPr/>
            </p:nvSpPr>
            <p:spPr bwMode="auto">
              <a:xfrm>
                <a:off x="2033588" y="2197100"/>
                <a:ext cx="27622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 name="Rectangle 77">
                <a:extLst>
                  <a:ext uri="{FF2B5EF4-FFF2-40B4-BE49-F238E27FC236}">
                    <a16:creationId xmlns:a16="http://schemas.microsoft.com/office/drawing/2014/main" id="{D2CF17E2-F3E9-4693-A05F-15BCBFF0A262}"/>
                  </a:ext>
                </a:extLst>
              </p:cNvPr>
              <p:cNvSpPr>
                <a:spLocks noChangeArrowheads="1"/>
              </p:cNvSpPr>
              <p:nvPr/>
            </p:nvSpPr>
            <p:spPr bwMode="auto">
              <a:xfrm>
                <a:off x="2033588" y="2197100"/>
                <a:ext cx="27622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 name="Freeform 78">
                <a:extLst>
                  <a:ext uri="{FF2B5EF4-FFF2-40B4-BE49-F238E27FC236}">
                    <a16:creationId xmlns:a16="http://schemas.microsoft.com/office/drawing/2014/main" id="{4F60F9DB-BE72-4154-AFA6-E686E244E3B0}"/>
                  </a:ext>
                </a:extLst>
              </p:cNvPr>
              <p:cNvSpPr>
                <a:spLocks noEditPoints="1"/>
              </p:cNvSpPr>
              <p:nvPr/>
            </p:nvSpPr>
            <p:spPr bwMode="auto">
              <a:xfrm>
                <a:off x="1987550" y="2151062"/>
                <a:ext cx="369888" cy="307975"/>
              </a:xfrm>
              <a:custGeom>
                <a:avLst/>
                <a:gdLst>
                  <a:gd name="T0" fmla="*/ 132 w 144"/>
                  <a:gd name="T1" fmla="*/ 0 h 120"/>
                  <a:gd name="T2" fmla="*/ 12 w 144"/>
                  <a:gd name="T3" fmla="*/ 0 h 120"/>
                  <a:gd name="T4" fmla="*/ 0 w 144"/>
                  <a:gd name="T5" fmla="*/ 12 h 120"/>
                  <a:gd name="T6" fmla="*/ 0 w 144"/>
                  <a:gd name="T7" fmla="*/ 78 h 120"/>
                  <a:gd name="T8" fmla="*/ 12 w 144"/>
                  <a:gd name="T9" fmla="*/ 90 h 120"/>
                  <a:gd name="T10" fmla="*/ 60 w 144"/>
                  <a:gd name="T11" fmla="*/ 90 h 120"/>
                  <a:gd name="T12" fmla="*/ 60 w 144"/>
                  <a:gd name="T13" fmla="*/ 114 h 120"/>
                  <a:gd name="T14" fmla="*/ 54 w 144"/>
                  <a:gd name="T15" fmla="*/ 114 h 120"/>
                  <a:gd name="T16" fmla="*/ 48 w 144"/>
                  <a:gd name="T17" fmla="*/ 120 h 120"/>
                  <a:gd name="T18" fmla="*/ 96 w 144"/>
                  <a:gd name="T19" fmla="*/ 120 h 120"/>
                  <a:gd name="T20" fmla="*/ 90 w 144"/>
                  <a:gd name="T21" fmla="*/ 114 h 120"/>
                  <a:gd name="T22" fmla="*/ 84 w 144"/>
                  <a:gd name="T23" fmla="*/ 114 h 120"/>
                  <a:gd name="T24" fmla="*/ 84 w 144"/>
                  <a:gd name="T25" fmla="*/ 90 h 120"/>
                  <a:gd name="T26" fmla="*/ 132 w 144"/>
                  <a:gd name="T27" fmla="*/ 90 h 120"/>
                  <a:gd name="T28" fmla="*/ 144 w 144"/>
                  <a:gd name="T29" fmla="*/ 78 h 120"/>
                  <a:gd name="T30" fmla="*/ 144 w 144"/>
                  <a:gd name="T31" fmla="*/ 12 h 120"/>
                  <a:gd name="T32" fmla="*/ 132 w 144"/>
                  <a:gd name="T33" fmla="*/ 0 h 120"/>
                  <a:gd name="T34" fmla="*/ 132 w 144"/>
                  <a:gd name="T35" fmla="*/ 78 h 120"/>
                  <a:gd name="T36" fmla="*/ 12 w 144"/>
                  <a:gd name="T37" fmla="*/ 78 h 120"/>
                  <a:gd name="T38" fmla="*/ 12 w 144"/>
                  <a:gd name="T39" fmla="*/ 12 h 120"/>
                  <a:gd name="T40" fmla="*/ 132 w 144"/>
                  <a:gd name="T41" fmla="*/ 12 h 120"/>
                  <a:gd name="T42" fmla="*/ 132 w 144"/>
                  <a:gd name="T43"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20">
                    <a:moveTo>
                      <a:pt x="132" y="0"/>
                    </a:moveTo>
                    <a:cubicBezTo>
                      <a:pt x="12" y="0"/>
                      <a:pt x="12" y="0"/>
                      <a:pt x="12" y="0"/>
                    </a:cubicBezTo>
                    <a:cubicBezTo>
                      <a:pt x="5" y="0"/>
                      <a:pt x="0" y="5"/>
                      <a:pt x="0" y="12"/>
                    </a:cubicBezTo>
                    <a:cubicBezTo>
                      <a:pt x="0" y="78"/>
                      <a:pt x="0" y="78"/>
                      <a:pt x="0" y="78"/>
                    </a:cubicBezTo>
                    <a:cubicBezTo>
                      <a:pt x="0" y="85"/>
                      <a:pt x="5" y="90"/>
                      <a:pt x="12" y="90"/>
                    </a:cubicBezTo>
                    <a:cubicBezTo>
                      <a:pt x="60" y="90"/>
                      <a:pt x="60" y="90"/>
                      <a:pt x="60" y="90"/>
                    </a:cubicBezTo>
                    <a:cubicBezTo>
                      <a:pt x="60" y="114"/>
                      <a:pt x="60" y="114"/>
                      <a:pt x="60" y="114"/>
                    </a:cubicBezTo>
                    <a:cubicBezTo>
                      <a:pt x="54" y="114"/>
                      <a:pt x="54" y="114"/>
                      <a:pt x="54" y="114"/>
                    </a:cubicBezTo>
                    <a:cubicBezTo>
                      <a:pt x="48" y="114"/>
                      <a:pt x="48" y="120"/>
                      <a:pt x="48" y="120"/>
                    </a:cubicBezTo>
                    <a:cubicBezTo>
                      <a:pt x="96" y="120"/>
                      <a:pt x="96" y="120"/>
                      <a:pt x="96" y="120"/>
                    </a:cubicBezTo>
                    <a:cubicBezTo>
                      <a:pt x="96" y="114"/>
                      <a:pt x="90" y="114"/>
                      <a:pt x="90" y="114"/>
                    </a:cubicBezTo>
                    <a:cubicBezTo>
                      <a:pt x="84" y="114"/>
                      <a:pt x="84" y="114"/>
                      <a:pt x="84" y="114"/>
                    </a:cubicBezTo>
                    <a:cubicBezTo>
                      <a:pt x="84" y="90"/>
                      <a:pt x="84" y="90"/>
                      <a:pt x="84" y="90"/>
                    </a:cubicBezTo>
                    <a:cubicBezTo>
                      <a:pt x="132" y="90"/>
                      <a:pt x="132" y="90"/>
                      <a:pt x="132" y="90"/>
                    </a:cubicBezTo>
                    <a:cubicBezTo>
                      <a:pt x="139" y="90"/>
                      <a:pt x="144" y="85"/>
                      <a:pt x="144" y="78"/>
                    </a:cubicBezTo>
                    <a:cubicBezTo>
                      <a:pt x="144" y="12"/>
                      <a:pt x="144" y="12"/>
                      <a:pt x="144" y="12"/>
                    </a:cubicBezTo>
                    <a:cubicBezTo>
                      <a:pt x="144" y="5"/>
                      <a:pt x="139" y="0"/>
                      <a:pt x="132" y="0"/>
                    </a:cubicBezTo>
                    <a:moveTo>
                      <a:pt x="132" y="78"/>
                    </a:moveTo>
                    <a:cubicBezTo>
                      <a:pt x="12" y="78"/>
                      <a:pt x="12" y="78"/>
                      <a:pt x="12" y="78"/>
                    </a:cubicBezTo>
                    <a:cubicBezTo>
                      <a:pt x="12" y="12"/>
                      <a:pt x="12" y="12"/>
                      <a:pt x="12" y="12"/>
                    </a:cubicBezTo>
                    <a:cubicBezTo>
                      <a:pt x="132" y="12"/>
                      <a:pt x="132" y="12"/>
                      <a:pt x="132" y="12"/>
                    </a:cubicBezTo>
                    <a:lnTo>
                      <a:pt x="132"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sp>
        <p:nvSpPr>
          <p:cNvPr id="46" name="文本框 72">
            <a:extLst>
              <a:ext uri="{FF2B5EF4-FFF2-40B4-BE49-F238E27FC236}">
                <a16:creationId xmlns:a16="http://schemas.microsoft.com/office/drawing/2014/main" id="{C5482B23-6C49-4906-9211-DD2F8CBE489C}"/>
              </a:ext>
            </a:extLst>
          </p:cNvPr>
          <p:cNvSpPr txBox="1"/>
          <p:nvPr/>
        </p:nvSpPr>
        <p:spPr>
          <a:xfrm>
            <a:off x="642807" y="5604155"/>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47" name="矩形 46">
            <a:extLst>
              <a:ext uri="{FF2B5EF4-FFF2-40B4-BE49-F238E27FC236}">
                <a16:creationId xmlns:a16="http://schemas.microsoft.com/office/drawing/2014/main" id="{423A22F1-7377-4695-AF5D-4A732EC541FC}"/>
              </a:ext>
            </a:extLst>
          </p:cNvPr>
          <p:cNvSpPr/>
          <p:nvPr/>
        </p:nvSpPr>
        <p:spPr>
          <a:xfrm>
            <a:off x="1159291" y="5265498"/>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48" name="文本框 72">
            <a:extLst>
              <a:ext uri="{FF2B5EF4-FFF2-40B4-BE49-F238E27FC236}">
                <a16:creationId xmlns:a16="http://schemas.microsoft.com/office/drawing/2014/main" id="{A0231A56-0329-4CF4-852E-790095BD8AC4}"/>
              </a:ext>
            </a:extLst>
          </p:cNvPr>
          <p:cNvSpPr txBox="1"/>
          <p:nvPr/>
        </p:nvSpPr>
        <p:spPr>
          <a:xfrm>
            <a:off x="3064591" y="5604052"/>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49" name="矩形 48">
            <a:extLst>
              <a:ext uri="{FF2B5EF4-FFF2-40B4-BE49-F238E27FC236}">
                <a16:creationId xmlns:a16="http://schemas.microsoft.com/office/drawing/2014/main" id="{23CD9B63-85C9-4FDE-9D2A-E26A879D25F0}"/>
              </a:ext>
            </a:extLst>
          </p:cNvPr>
          <p:cNvSpPr/>
          <p:nvPr/>
        </p:nvSpPr>
        <p:spPr>
          <a:xfrm>
            <a:off x="3581075" y="5265395"/>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50" name="文本框 72">
            <a:extLst>
              <a:ext uri="{FF2B5EF4-FFF2-40B4-BE49-F238E27FC236}">
                <a16:creationId xmlns:a16="http://schemas.microsoft.com/office/drawing/2014/main" id="{C69D26FC-6992-44E2-850A-30CA9DC5FDDA}"/>
              </a:ext>
            </a:extLst>
          </p:cNvPr>
          <p:cNvSpPr txBox="1"/>
          <p:nvPr/>
        </p:nvSpPr>
        <p:spPr>
          <a:xfrm>
            <a:off x="5466492" y="5584813"/>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51" name="矩形 50">
            <a:extLst>
              <a:ext uri="{FF2B5EF4-FFF2-40B4-BE49-F238E27FC236}">
                <a16:creationId xmlns:a16="http://schemas.microsoft.com/office/drawing/2014/main" id="{4B87AC9C-5061-443D-806E-D7E56A37DDD7}"/>
              </a:ext>
            </a:extLst>
          </p:cNvPr>
          <p:cNvSpPr/>
          <p:nvPr/>
        </p:nvSpPr>
        <p:spPr>
          <a:xfrm>
            <a:off x="5982976" y="5246156"/>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52" name="文本框 72">
            <a:extLst>
              <a:ext uri="{FF2B5EF4-FFF2-40B4-BE49-F238E27FC236}">
                <a16:creationId xmlns:a16="http://schemas.microsoft.com/office/drawing/2014/main" id="{89A5D542-BDEC-47E0-8A34-C86FA72A43AA}"/>
              </a:ext>
            </a:extLst>
          </p:cNvPr>
          <p:cNvSpPr txBox="1"/>
          <p:nvPr/>
        </p:nvSpPr>
        <p:spPr>
          <a:xfrm>
            <a:off x="7934552" y="5566972"/>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53" name="矩形 52">
            <a:extLst>
              <a:ext uri="{FF2B5EF4-FFF2-40B4-BE49-F238E27FC236}">
                <a16:creationId xmlns:a16="http://schemas.microsoft.com/office/drawing/2014/main" id="{A7A6292F-CBC5-4175-A64C-D4854EE48A87}"/>
              </a:ext>
            </a:extLst>
          </p:cNvPr>
          <p:cNvSpPr/>
          <p:nvPr/>
        </p:nvSpPr>
        <p:spPr>
          <a:xfrm>
            <a:off x="8451036" y="5228315"/>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Tree>
    <p:extLst>
      <p:ext uri="{BB962C8B-B14F-4D97-AF65-F5344CB8AC3E}">
        <p14:creationId xmlns:p14="http://schemas.microsoft.com/office/powerpoint/2010/main" val="1765939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8">
            <a:extLst>
              <a:ext uri="{FF2B5EF4-FFF2-40B4-BE49-F238E27FC236}">
                <a16:creationId xmlns:a16="http://schemas.microsoft.com/office/drawing/2014/main" id="{F567F180-3A3E-47E1-B5E6-919F150CE46B}"/>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FE0E37B0-5F57-492D-A209-21A83F8FA900}"/>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grpSp>
        <p:nvGrpSpPr>
          <p:cNvPr id="4" name="íšlïḍe">
            <a:extLst>
              <a:ext uri="{FF2B5EF4-FFF2-40B4-BE49-F238E27FC236}">
                <a16:creationId xmlns:a16="http://schemas.microsoft.com/office/drawing/2014/main" id="{CF185AEA-8529-407D-8D94-30AE2D509BB3}"/>
              </a:ext>
            </a:extLst>
          </p:cNvPr>
          <p:cNvGrpSpPr/>
          <p:nvPr/>
        </p:nvGrpSpPr>
        <p:grpSpPr>
          <a:xfrm>
            <a:off x="5570784" y="1819746"/>
            <a:ext cx="6621216" cy="4256388"/>
            <a:chOff x="6096000" y="1233923"/>
            <a:chExt cx="6096000" cy="3918758"/>
          </a:xfrm>
        </p:grpSpPr>
        <p:sp>
          <p:nvSpPr>
            <p:cNvPr id="5" name="ïsľïdè">
              <a:extLst>
                <a:ext uri="{FF2B5EF4-FFF2-40B4-BE49-F238E27FC236}">
                  <a16:creationId xmlns:a16="http://schemas.microsoft.com/office/drawing/2014/main" id="{06D2225E-4C60-4A37-A091-D1495AEA76C0}"/>
                </a:ext>
              </a:extLst>
            </p:cNvPr>
            <p:cNvSpPr/>
            <p:nvPr/>
          </p:nvSpPr>
          <p:spPr>
            <a:xfrm>
              <a:off x="6806470" y="1233923"/>
              <a:ext cx="5385530" cy="3560534"/>
            </a:xfrm>
            <a:custGeom>
              <a:avLst/>
              <a:gdLst>
                <a:gd name="connsiteX0" fmla="*/ 312516 w 5385530"/>
                <a:gd name="connsiteY0" fmla="*/ 0 h 3708952"/>
                <a:gd name="connsiteX1" fmla="*/ 5385530 w 5385530"/>
                <a:gd name="connsiteY1" fmla="*/ 0 h 3708952"/>
                <a:gd name="connsiteX2" fmla="*/ 5385530 w 5385530"/>
                <a:gd name="connsiteY2" fmla="*/ 3708952 h 3708952"/>
                <a:gd name="connsiteX3" fmla="*/ 0 w 5385530"/>
                <a:gd name="connsiteY3" fmla="*/ 3708952 h 3708952"/>
                <a:gd name="connsiteX4" fmla="*/ 0 w 5385530"/>
                <a:gd name="connsiteY4" fmla="*/ 312516 h 3708952"/>
                <a:gd name="connsiteX5" fmla="*/ 312516 w 5385530"/>
                <a:gd name="connsiteY5" fmla="*/ 0 h 370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5530" h="3708952">
                  <a:moveTo>
                    <a:pt x="312516" y="0"/>
                  </a:moveTo>
                  <a:lnTo>
                    <a:pt x="5385530" y="0"/>
                  </a:lnTo>
                  <a:lnTo>
                    <a:pt x="5385530" y="3708952"/>
                  </a:lnTo>
                  <a:lnTo>
                    <a:pt x="0" y="3708952"/>
                  </a:lnTo>
                  <a:lnTo>
                    <a:pt x="0" y="312516"/>
                  </a:lnTo>
                  <a:cubicBezTo>
                    <a:pt x="0" y="139918"/>
                    <a:pt x="139918" y="0"/>
                    <a:pt x="31251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iṣ1ïdê">
              <a:extLst>
                <a:ext uri="{FF2B5EF4-FFF2-40B4-BE49-F238E27FC236}">
                  <a16:creationId xmlns:a16="http://schemas.microsoft.com/office/drawing/2014/main" id="{89977E5D-2D4D-454D-BCAB-554D4F7C01F6}"/>
                </a:ext>
              </a:extLst>
            </p:cNvPr>
            <p:cNvSpPr/>
            <p:nvPr/>
          </p:nvSpPr>
          <p:spPr>
            <a:xfrm>
              <a:off x="6160593" y="4794461"/>
              <a:ext cx="6031406" cy="358220"/>
            </a:xfrm>
            <a:custGeom>
              <a:avLst/>
              <a:gdLst>
                <a:gd name="connsiteX0" fmla="*/ 0 w 6031406"/>
                <a:gd name="connsiteY0" fmla="*/ 0 h 358220"/>
                <a:gd name="connsiteX1" fmla="*/ 6031406 w 6031406"/>
                <a:gd name="connsiteY1" fmla="*/ 0 h 358220"/>
                <a:gd name="connsiteX2" fmla="*/ 6031406 w 6031406"/>
                <a:gd name="connsiteY2" fmla="*/ 358220 h 358220"/>
                <a:gd name="connsiteX3" fmla="*/ 179110 w 6031406"/>
                <a:gd name="connsiteY3" fmla="*/ 358220 h 358220"/>
                <a:gd name="connsiteX4" fmla="*/ 0 w 6031406"/>
                <a:gd name="connsiteY4" fmla="*/ 179110 h 358220"/>
                <a:gd name="connsiteX5" fmla="*/ 0 w 6031406"/>
                <a:gd name="connsiteY5" fmla="*/ 0 h 358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31406" h="358220">
                  <a:moveTo>
                    <a:pt x="0" y="0"/>
                  </a:moveTo>
                  <a:lnTo>
                    <a:pt x="6031406" y="0"/>
                  </a:lnTo>
                  <a:lnTo>
                    <a:pt x="6031406" y="358220"/>
                  </a:lnTo>
                  <a:lnTo>
                    <a:pt x="179110" y="358220"/>
                  </a:lnTo>
                  <a:cubicBezTo>
                    <a:pt x="80190" y="358220"/>
                    <a:pt x="0" y="278030"/>
                    <a:pt x="0" y="179110"/>
                  </a:cubicBez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ïṥ1îdé">
              <a:extLst>
                <a:ext uri="{FF2B5EF4-FFF2-40B4-BE49-F238E27FC236}">
                  <a16:creationId xmlns:a16="http://schemas.microsoft.com/office/drawing/2014/main" id="{237EE6BA-528E-4DC7-AD0D-9A935EC5FE6B}"/>
                </a:ext>
              </a:extLst>
            </p:cNvPr>
            <p:cNvSpPr/>
            <p:nvPr/>
          </p:nvSpPr>
          <p:spPr>
            <a:xfrm>
              <a:off x="9575436" y="1282949"/>
              <a:ext cx="68628" cy="68628"/>
            </a:xfrm>
            <a:prstGeom prst="ellipse">
              <a:avLst/>
            </a:prstGeom>
            <a:solidFill>
              <a:schemeClr val="tx1">
                <a:lumMod val="65000"/>
                <a:lumOff val="3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îŝľîḋê">
              <a:extLst>
                <a:ext uri="{FF2B5EF4-FFF2-40B4-BE49-F238E27FC236}">
                  <a16:creationId xmlns:a16="http://schemas.microsoft.com/office/drawing/2014/main" id="{BD2A5A35-023B-430E-987A-F3DDEAF2F8A0}"/>
                </a:ext>
              </a:extLst>
            </p:cNvPr>
            <p:cNvSpPr/>
            <p:nvPr/>
          </p:nvSpPr>
          <p:spPr>
            <a:xfrm>
              <a:off x="6096000" y="4794466"/>
              <a:ext cx="6096000" cy="247434"/>
            </a:xfrm>
            <a:custGeom>
              <a:avLst/>
              <a:gdLst>
                <a:gd name="connsiteX0" fmla="*/ 0 w 6096000"/>
                <a:gd name="connsiteY0" fmla="*/ 0 h 247434"/>
                <a:gd name="connsiteX1" fmla="*/ 6096000 w 6096000"/>
                <a:gd name="connsiteY1" fmla="*/ 0 h 247434"/>
                <a:gd name="connsiteX2" fmla="*/ 6096000 w 6096000"/>
                <a:gd name="connsiteY2" fmla="*/ 247434 h 247434"/>
                <a:gd name="connsiteX3" fmla="*/ 123717 w 6096000"/>
                <a:gd name="connsiteY3" fmla="*/ 247434 h 247434"/>
                <a:gd name="connsiteX4" fmla="*/ 0 w 6096000"/>
                <a:gd name="connsiteY4" fmla="*/ 123717 h 247434"/>
                <a:gd name="connsiteX5" fmla="*/ 0 w 6096000"/>
                <a:gd name="connsiteY5" fmla="*/ 0 h 24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247434">
                  <a:moveTo>
                    <a:pt x="0" y="0"/>
                  </a:moveTo>
                  <a:lnTo>
                    <a:pt x="6096000" y="0"/>
                  </a:lnTo>
                  <a:lnTo>
                    <a:pt x="6096000" y="247434"/>
                  </a:lnTo>
                  <a:lnTo>
                    <a:pt x="123717" y="247434"/>
                  </a:lnTo>
                  <a:cubicBezTo>
                    <a:pt x="55390" y="247434"/>
                    <a:pt x="0" y="192044"/>
                    <a:pt x="0" y="123717"/>
                  </a:cubicBez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íślíḍè">
              <a:extLst>
                <a:ext uri="{FF2B5EF4-FFF2-40B4-BE49-F238E27FC236}">
                  <a16:creationId xmlns:a16="http://schemas.microsoft.com/office/drawing/2014/main" id="{87771CEE-532A-440C-9229-02436604759A}"/>
                </a:ext>
              </a:extLst>
            </p:cNvPr>
            <p:cNvSpPr/>
            <p:nvPr/>
          </p:nvSpPr>
          <p:spPr>
            <a:xfrm flipV="1">
              <a:off x="8996693" y="4794457"/>
              <a:ext cx="1432978" cy="148417"/>
            </a:xfrm>
            <a:prstGeom prst="round2SameRect">
              <a:avLst>
                <a:gd name="adj1" fmla="val 50000"/>
                <a:gd name="adj2" fmla="val 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2" name="iṩḻíḍè">
            <a:extLst>
              <a:ext uri="{FF2B5EF4-FFF2-40B4-BE49-F238E27FC236}">
                <a16:creationId xmlns:a16="http://schemas.microsoft.com/office/drawing/2014/main" id="{F74B489E-92D2-4E54-99AB-FCE6CE3704B1}"/>
              </a:ext>
            </a:extLst>
          </p:cNvPr>
          <p:cNvSpPr/>
          <p:nvPr/>
        </p:nvSpPr>
        <p:spPr>
          <a:xfrm>
            <a:off x="6591299" y="2081349"/>
            <a:ext cx="5849533" cy="3344093"/>
          </a:xfrm>
          <a:prstGeom prst="roundRect">
            <a:avLst>
              <a:gd name="adj" fmla="val 7552"/>
            </a:avLst>
          </a:prstGeom>
          <a:blipFill>
            <a:blip r:embed="rId2"/>
            <a:srcRect/>
            <a:stretch>
              <a:fillRect l="-238" r="-938"/>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4" name="í$líḍè">
            <a:extLst>
              <a:ext uri="{FF2B5EF4-FFF2-40B4-BE49-F238E27FC236}">
                <a16:creationId xmlns:a16="http://schemas.microsoft.com/office/drawing/2014/main" id="{C58D3144-2C8D-4D61-BE1B-93644547532D}"/>
              </a:ext>
            </a:extLst>
          </p:cNvPr>
          <p:cNvGrpSpPr/>
          <p:nvPr/>
        </p:nvGrpSpPr>
        <p:grpSpPr>
          <a:xfrm>
            <a:off x="920086" y="1947537"/>
            <a:ext cx="3994814" cy="4008271"/>
            <a:chOff x="4600206" y="1944000"/>
            <a:chExt cx="2991588" cy="3295181"/>
          </a:xfrm>
          <a:solidFill>
            <a:srgbClr val="C00000"/>
          </a:solidFill>
        </p:grpSpPr>
        <p:sp>
          <p:nvSpPr>
            <p:cNvPr id="17" name="iṩļíḍè">
              <a:extLst>
                <a:ext uri="{FF2B5EF4-FFF2-40B4-BE49-F238E27FC236}">
                  <a16:creationId xmlns:a16="http://schemas.microsoft.com/office/drawing/2014/main" id="{D07ABAD0-5F2B-4E01-BA99-845482CA9D0E}"/>
                </a:ext>
              </a:extLst>
            </p:cNvPr>
            <p:cNvSpPr>
              <a:spLocks/>
            </p:cNvSpPr>
            <p:nvPr/>
          </p:nvSpPr>
          <p:spPr bwMode="auto">
            <a:xfrm>
              <a:off x="5621457" y="2616418"/>
              <a:ext cx="1970337" cy="2611604"/>
            </a:xfrm>
            <a:custGeom>
              <a:avLst/>
              <a:gdLst>
                <a:gd name="T0" fmla="*/ 764 w 804"/>
                <a:gd name="T1" fmla="*/ 744 h 964"/>
                <a:gd name="T2" fmla="*/ 584 w 804"/>
                <a:gd name="T3" fmla="*/ 924 h 964"/>
                <a:gd name="T4" fmla="*/ 0 w 804"/>
                <a:gd name="T5" fmla="*/ 924 h 964"/>
                <a:gd name="T6" fmla="*/ 0 w 804"/>
                <a:gd name="T7" fmla="*/ 964 h 964"/>
                <a:gd name="T8" fmla="*/ 584 w 804"/>
                <a:gd name="T9" fmla="*/ 964 h 964"/>
                <a:gd name="T10" fmla="*/ 804 w 804"/>
                <a:gd name="T11" fmla="*/ 744 h 964"/>
                <a:gd name="T12" fmla="*/ 804 w 804"/>
                <a:gd name="T13" fmla="*/ 0 h 964"/>
                <a:gd name="T14" fmla="*/ 764 w 804"/>
                <a:gd name="T15" fmla="*/ 0 h 964"/>
                <a:gd name="T16" fmla="*/ 764 w 804"/>
                <a:gd name="T17" fmla="*/ 74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64">
                  <a:moveTo>
                    <a:pt x="764" y="744"/>
                  </a:moveTo>
                  <a:cubicBezTo>
                    <a:pt x="764" y="843"/>
                    <a:pt x="683" y="924"/>
                    <a:pt x="584" y="924"/>
                  </a:cubicBezTo>
                  <a:cubicBezTo>
                    <a:pt x="0" y="924"/>
                    <a:pt x="0" y="924"/>
                    <a:pt x="0" y="924"/>
                  </a:cubicBezTo>
                  <a:cubicBezTo>
                    <a:pt x="0" y="964"/>
                    <a:pt x="0" y="964"/>
                    <a:pt x="0" y="964"/>
                  </a:cubicBezTo>
                  <a:cubicBezTo>
                    <a:pt x="584" y="964"/>
                    <a:pt x="584" y="964"/>
                    <a:pt x="584" y="964"/>
                  </a:cubicBezTo>
                  <a:cubicBezTo>
                    <a:pt x="705" y="964"/>
                    <a:pt x="804" y="865"/>
                    <a:pt x="804" y="744"/>
                  </a:cubicBezTo>
                  <a:cubicBezTo>
                    <a:pt x="804" y="0"/>
                    <a:pt x="804" y="0"/>
                    <a:pt x="804" y="0"/>
                  </a:cubicBezTo>
                  <a:cubicBezTo>
                    <a:pt x="764" y="0"/>
                    <a:pt x="764" y="0"/>
                    <a:pt x="764" y="0"/>
                  </a:cubicBezTo>
                  <a:lnTo>
                    <a:pt x="764" y="744"/>
                  </a:lnTo>
                  <a:close/>
                </a:path>
              </a:pathLst>
            </a:custGeom>
            <a:grpFill/>
            <a:ln>
              <a:noFill/>
            </a:ln>
            <a:extLst/>
          </p:spPr>
          <p:txBody>
            <a:bodyPr anchor="ctr"/>
            <a:lstStyle/>
            <a:p>
              <a:pPr algn="ctr"/>
              <a:endParaRPr>
                <a:solidFill>
                  <a:schemeClr val="tx1">
                    <a:lumMod val="65000"/>
                    <a:lumOff val="35000"/>
                  </a:schemeClr>
                </a:solidFill>
                <a:cs typeface="+mn-ea"/>
                <a:sym typeface="+mn-lt"/>
              </a:endParaRPr>
            </a:p>
          </p:txBody>
        </p:sp>
        <p:sp>
          <p:nvSpPr>
            <p:cNvPr id="18" name="ïSḻíḋê">
              <a:extLst>
                <a:ext uri="{FF2B5EF4-FFF2-40B4-BE49-F238E27FC236}">
                  <a16:creationId xmlns:a16="http://schemas.microsoft.com/office/drawing/2014/main" id="{03437936-0E1B-4603-AC3E-191D74773913}"/>
                </a:ext>
              </a:extLst>
            </p:cNvPr>
            <p:cNvSpPr>
              <a:spLocks/>
            </p:cNvSpPr>
            <p:nvPr/>
          </p:nvSpPr>
          <p:spPr bwMode="auto">
            <a:xfrm>
              <a:off x="4621848" y="1944000"/>
              <a:ext cx="1970337" cy="2655960"/>
            </a:xfrm>
            <a:custGeom>
              <a:avLst/>
              <a:gdLst>
                <a:gd name="T0" fmla="*/ 40 w 804"/>
                <a:gd name="T1" fmla="*/ 220 h 980"/>
                <a:gd name="T2" fmla="*/ 220 w 804"/>
                <a:gd name="T3" fmla="*/ 40 h 980"/>
                <a:gd name="T4" fmla="*/ 804 w 804"/>
                <a:gd name="T5" fmla="*/ 40 h 980"/>
                <a:gd name="T6" fmla="*/ 804 w 804"/>
                <a:gd name="T7" fmla="*/ 0 h 980"/>
                <a:gd name="T8" fmla="*/ 220 w 804"/>
                <a:gd name="T9" fmla="*/ 0 h 980"/>
                <a:gd name="T10" fmla="*/ 0 w 804"/>
                <a:gd name="T11" fmla="*/ 220 h 980"/>
                <a:gd name="T12" fmla="*/ 0 w 804"/>
                <a:gd name="T13" fmla="*/ 980 h 980"/>
                <a:gd name="T14" fmla="*/ 40 w 804"/>
                <a:gd name="T15" fmla="*/ 980 h 980"/>
                <a:gd name="T16" fmla="*/ 40 w 804"/>
                <a:gd name="T17" fmla="*/ 22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80">
                  <a:moveTo>
                    <a:pt x="40" y="220"/>
                  </a:moveTo>
                  <a:cubicBezTo>
                    <a:pt x="40" y="121"/>
                    <a:pt x="121" y="40"/>
                    <a:pt x="220" y="40"/>
                  </a:cubicBezTo>
                  <a:cubicBezTo>
                    <a:pt x="804" y="40"/>
                    <a:pt x="804" y="40"/>
                    <a:pt x="804" y="40"/>
                  </a:cubicBezTo>
                  <a:cubicBezTo>
                    <a:pt x="804" y="0"/>
                    <a:pt x="804" y="0"/>
                    <a:pt x="804" y="0"/>
                  </a:cubicBezTo>
                  <a:cubicBezTo>
                    <a:pt x="220" y="0"/>
                    <a:pt x="220" y="0"/>
                    <a:pt x="220" y="0"/>
                  </a:cubicBezTo>
                  <a:cubicBezTo>
                    <a:pt x="99" y="0"/>
                    <a:pt x="0" y="99"/>
                    <a:pt x="0" y="220"/>
                  </a:cubicBezTo>
                  <a:cubicBezTo>
                    <a:pt x="0" y="980"/>
                    <a:pt x="0" y="980"/>
                    <a:pt x="0" y="980"/>
                  </a:cubicBezTo>
                  <a:cubicBezTo>
                    <a:pt x="40" y="980"/>
                    <a:pt x="40" y="980"/>
                    <a:pt x="40" y="980"/>
                  </a:cubicBezTo>
                  <a:lnTo>
                    <a:pt x="40" y="220"/>
                  </a:lnTo>
                  <a:close/>
                </a:path>
              </a:pathLst>
            </a:custGeom>
            <a:grpFill/>
            <a:ln>
              <a:noFill/>
            </a:ln>
            <a:extLst/>
          </p:spPr>
          <p:txBody>
            <a:bodyPr anchor="ctr"/>
            <a:lstStyle/>
            <a:p>
              <a:pPr algn="ctr"/>
              <a:endParaRPr>
                <a:solidFill>
                  <a:schemeClr val="tx1">
                    <a:lumMod val="65000"/>
                    <a:lumOff val="35000"/>
                  </a:schemeClr>
                </a:solidFill>
                <a:cs typeface="+mn-ea"/>
                <a:sym typeface="+mn-lt"/>
              </a:endParaRPr>
            </a:p>
          </p:txBody>
        </p:sp>
        <p:sp>
          <p:nvSpPr>
            <p:cNvPr id="19" name="ïṧļiḋè">
              <a:extLst>
                <a:ext uri="{FF2B5EF4-FFF2-40B4-BE49-F238E27FC236}">
                  <a16:creationId xmlns:a16="http://schemas.microsoft.com/office/drawing/2014/main" id="{FB494F76-4F5F-4C77-AB84-9D4B468ED7F0}"/>
                </a:ext>
              </a:extLst>
            </p:cNvPr>
            <p:cNvSpPr txBox="1"/>
            <p:nvPr/>
          </p:nvSpPr>
          <p:spPr>
            <a:xfrm flipH="1" flipV="1">
              <a:off x="6824949" y="1957805"/>
              <a:ext cx="766845" cy="623062"/>
            </a:xfrm>
            <a:prstGeom prst="rect">
              <a:avLst/>
            </a:prstGeom>
            <a:noFill/>
          </p:spPr>
          <p:txBody>
            <a:bodyPr wrap="none">
              <a:prstTxWarp prst="textPlain">
                <a:avLst/>
              </a:prstTxWarp>
              <a:normAutofit/>
            </a:bodyPr>
            <a:lstStyle/>
            <a:p>
              <a:r>
                <a:rPr lang="en-US" altLang="zh-CN" dirty="0">
                  <a:solidFill>
                    <a:schemeClr val="tx1">
                      <a:lumMod val="65000"/>
                      <a:lumOff val="35000"/>
                    </a:schemeClr>
                  </a:solidFill>
                  <a:latin typeface="Arial Black" panose="020B0A04020102020204" pitchFamily="34" charset="0"/>
                  <a:cs typeface="+mn-ea"/>
                  <a:sym typeface="+mn-lt"/>
                </a:rPr>
                <a:t>“</a:t>
              </a:r>
            </a:p>
          </p:txBody>
        </p:sp>
        <p:sp>
          <p:nvSpPr>
            <p:cNvPr id="20" name="iŝḻîḓé">
              <a:extLst>
                <a:ext uri="{FF2B5EF4-FFF2-40B4-BE49-F238E27FC236}">
                  <a16:creationId xmlns:a16="http://schemas.microsoft.com/office/drawing/2014/main" id="{85252D3A-5AD3-40FF-980F-128CF9EDAA87}"/>
                </a:ext>
              </a:extLst>
            </p:cNvPr>
            <p:cNvSpPr txBox="1"/>
            <p:nvPr/>
          </p:nvSpPr>
          <p:spPr>
            <a:xfrm>
              <a:off x="4600206" y="4803170"/>
              <a:ext cx="642464" cy="436011"/>
            </a:xfrm>
            <a:prstGeom prst="rect">
              <a:avLst/>
            </a:prstGeom>
            <a:noFill/>
          </p:spPr>
          <p:txBody>
            <a:bodyPr wrap="none">
              <a:prstTxWarp prst="textPlain">
                <a:avLst/>
              </a:prstTxWarp>
              <a:normAutofit/>
            </a:bodyPr>
            <a:lstStyle/>
            <a:p>
              <a:r>
                <a:rPr lang="en-US" altLang="zh-CN" dirty="0">
                  <a:solidFill>
                    <a:schemeClr val="tx1">
                      <a:lumMod val="65000"/>
                      <a:lumOff val="35000"/>
                    </a:schemeClr>
                  </a:solidFill>
                  <a:latin typeface="Arial Black" panose="020B0A04020102020204" pitchFamily="34" charset="0"/>
                  <a:cs typeface="+mn-ea"/>
                  <a:sym typeface="+mn-lt"/>
                </a:rPr>
                <a:t>“</a:t>
              </a:r>
            </a:p>
          </p:txBody>
        </p:sp>
      </p:grpSp>
      <p:sp>
        <p:nvSpPr>
          <p:cNvPr id="21" name="文本框 72">
            <a:extLst>
              <a:ext uri="{FF2B5EF4-FFF2-40B4-BE49-F238E27FC236}">
                <a16:creationId xmlns:a16="http://schemas.microsoft.com/office/drawing/2014/main" id="{9D407F93-C26C-4C8D-B8FC-718140633A64}"/>
              </a:ext>
            </a:extLst>
          </p:cNvPr>
          <p:cNvSpPr txBox="1"/>
          <p:nvPr/>
        </p:nvSpPr>
        <p:spPr>
          <a:xfrm>
            <a:off x="1273548" y="3244571"/>
            <a:ext cx="3435496" cy="191552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a:t>
            </a:r>
          </a:p>
          <a:p>
            <a:pPr>
              <a:lnSpc>
                <a:spcPct val="150000"/>
              </a:lnSpc>
            </a:pPr>
            <a:endParaRPr lang="en-US" altLang="zh-CN" sz="1000" dirty="0">
              <a:solidFill>
                <a:schemeClr val="tx1">
                  <a:lumMod val="65000"/>
                  <a:lumOff val="35000"/>
                </a:schemeClr>
              </a:solidFill>
              <a:cs typeface="+mn-ea"/>
              <a:sym typeface="+mn-lt"/>
            </a:endParaRPr>
          </a:p>
          <a:p>
            <a:pPr>
              <a:lnSpc>
                <a:spcPct val="150000"/>
              </a:lnSpc>
            </a:pPr>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a:t>
            </a:r>
            <a:endParaRPr lang="en-US" altLang="zh-CN" sz="1000" dirty="0">
              <a:solidFill>
                <a:schemeClr val="tx1">
                  <a:lumMod val="65000"/>
                  <a:lumOff val="35000"/>
                </a:schemeClr>
              </a:solidFill>
              <a:cs typeface="+mn-ea"/>
              <a:sym typeface="+mn-lt"/>
            </a:endParaRPr>
          </a:p>
          <a:p>
            <a:pPr>
              <a:lnSpc>
                <a:spcPct val="150000"/>
              </a:lnSpc>
            </a:pPr>
            <a:endParaRPr lang="zh-CN" altLang="en-US" sz="1000" dirty="0">
              <a:solidFill>
                <a:schemeClr val="tx1">
                  <a:lumMod val="65000"/>
                  <a:lumOff val="35000"/>
                </a:schemeClr>
              </a:solidFill>
              <a:cs typeface="+mn-ea"/>
              <a:sym typeface="+mn-lt"/>
            </a:endParaRPr>
          </a:p>
          <a:p>
            <a:pPr>
              <a:lnSpc>
                <a:spcPct val="150000"/>
              </a:lnSpc>
            </a:pPr>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a:t>
            </a:r>
          </a:p>
        </p:txBody>
      </p:sp>
      <p:sp>
        <p:nvSpPr>
          <p:cNvPr id="22" name="矩形 21">
            <a:extLst>
              <a:ext uri="{FF2B5EF4-FFF2-40B4-BE49-F238E27FC236}">
                <a16:creationId xmlns:a16="http://schemas.microsoft.com/office/drawing/2014/main" id="{CA925AD4-BFAE-4087-905F-F2362F18E0A6}"/>
              </a:ext>
            </a:extLst>
          </p:cNvPr>
          <p:cNvSpPr/>
          <p:nvPr/>
        </p:nvSpPr>
        <p:spPr>
          <a:xfrm>
            <a:off x="1327359" y="2814809"/>
            <a:ext cx="1650643"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Tree>
    <p:extLst>
      <p:ext uri="{BB962C8B-B14F-4D97-AF65-F5344CB8AC3E}">
        <p14:creationId xmlns:p14="http://schemas.microsoft.com/office/powerpoint/2010/main" val="514810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8">
            <a:extLst>
              <a:ext uri="{FF2B5EF4-FFF2-40B4-BE49-F238E27FC236}">
                <a16:creationId xmlns:a16="http://schemas.microsoft.com/office/drawing/2014/main" id="{CF5DAE69-0F3C-444D-9908-6D7131882FD6}"/>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35C986C2-E55E-459F-898E-F3C1F4AB759A}"/>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grpSp>
        <p:nvGrpSpPr>
          <p:cNvPr id="13" name="组合 12">
            <a:extLst>
              <a:ext uri="{FF2B5EF4-FFF2-40B4-BE49-F238E27FC236}">
                <a16:creationId xmlns:a16="http://schemas.microsoft.com/office/drawing/2014/main" id="{E27BBB7E-9FB0-483E-88C5-0BA93256A262}"/>
              </a:ext>
            </a:extLst>
          </p:cNvPr>
          <p:cNvGrpSpPr/>
          <p:nvPr/>
        </p:nvGrpSpPr>
        <p:grpSpPr>
          <a:xfrm>
            <a:off x="1575767" y="2185503"/>
            <a:ext cx="2451061" cy="2531497"/>
            <a:chOff x="1371600" y="2064855"/>
            <a:chExt cx="2641600" cy="2728289"/>
          </a:xfrm>
          <a:effectLst>
            <a:outerShdw blurRad="304800" dist="101600" dir="5400000" algn="ctr" rotWithShape="0">
              <a:srgbClr val="000000">
                <a:alpha val="43137"/>
              </a:srgbClr>
            </a:outerShdw>
          </a:effectLst>
        </p:grpSpPr>
        <p:sp>
          <p:nvSpPr>
            <p:cNvPr id="8" name="六边形 7">
              <a:extLst>
                <a:ext uri="{FF2B5EF4-FFF2-40B4-BE49-F238E27FC236}">
                  <a16:creationId xmlns:a16="http://schemas.microsoft.com/office/drawing/2014/main" id="{C20096AF-CFF1-44F9-8CFF-6CF4F4629153}"/>
                </a:ext>
              </a:extLst>
            </p:cNvPr>
            <p:cNvSpPr/>
            <p:nvPr/>
          </p:nvSpPr>
          <p:spPr>
            <a:xfrm>
              <a:off x="1371600" y="2064855"/>
              <a:ext cx="2641600" cy="2728289"/>
            </a:xfrm>
            <a:prstGeom prst="hexagon">
              <a:avLst>
                <a:gd name="adj" fmla="val 14294"/>
                <a:gd name="vf" fmla="val 11547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7" name="ïSḷîde">
              <a:extLst>
                <a:ext uri="{FF2B5EF4-FFF2-40B4-BE49-F238E27FC236}">
                  <a16:creationId xmlns:a16="http://schemas.microsoft.com/office/drawing/2014/main" id="{8DD7D4A8-0507-4377-B06A-C99DFD4D8DC8}"/>
                </a:ext>
              </a:extLst>
            </p:cNvPr>
            <p:cNvSpPr/>
            <p:nvPr/>
          </p:nvSpPr>
          <p:spPr>
            <a:xfrm>
              <a:off x="1476823" y="2123106"/>
              <a:ext cx="2444212" cy="2611783"/>
            </a:xfrm>
            <a:prstGeom prst="hexagon">
              <a:avLst>
                <a:gd name="adj" fmla="val 14608"/>
                <a:gd name="vf" fmla="val 115470"/>
              </a:avLst>
            </a:prstGeom>
            <a:blipFill>
              <a:blip r:embed="rId2"/>
              <a:srcRect/>
              <a:stretch>
                <a:fillRect l="-29396" r="-29092"/>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cs typeface="+mn-ea"/>
                <a:sym typeface="+mn-lt"/>
              </a:endParaRPr>
            </a:p>
          </p:txBody>
        </p:sp>
      </p:grpSp>
      <p:grpSp>
        <p:nvGrpSpPr>
          <p:cNvPr id="11" name="组合 10">
            <a:extLst>
              <a:ext uri="{FF2B5EF4-FFF2-40B4-BE49-F238E27FC236}">
                <a16:creationId xmlns:a16="http://schemas.microsoft.com/office/drawing/2014/main" id="{D6435170-C63C-4D03-A5D9-A37FF517DDFE}"/>
              </a:ext>
            </a:extLst>
          </p:cNvPr>
          <p:cNvGrpSpPr/>
          <p:nvPr/>
        </p:nvGrpSpPr>
        <p:grpSpPr>
          <a:xfrm>
            <a:off x="4605991" y="1876977"/>
            <a:ext cx="3005417" cy="3104045"/>
            <a:chOff x="4900882" y="2064855"/>
            <a:chExt cx="2641600" cy="2728289"/>
          </a:xfrm>
          <a:effectLst>
            <a:outerShdw blurRad="304800" dist="101600" dir="5400000" algn="ctr" rotWithShape="0">
              <a:srgbClr val="000000">
                <a:alpha val="43137"/>
              </a:srgbClr>
            </a:outerShdw>
          </a:effectLst>
        </p:grpSpPr>
        <p:sp>
          <p:nvSpPr>
            <p:cNvPr id="6" name="iš1ïḋe">
              <a:extLst>
                <a:ext uri="{FF2B5EF4-FFF2-40B4-BE49-F238E27FC236}">
                  <a16:creationId xmlns:a16="http://schemas.microsoft.com/office/drawing/2014/main" id="{B314457C-EC63-493D-99D3-40FB337BA9F3}"/>
                </a:ext>
              </a:extLst>
            </p:cNvPr>
            <p:cNvSpPr/>
            <p:nvPr/>
          </p:nvSpPr>
          <p:spPr>
            <a:xfrm>
              <a:off x="4999576" y="2123108"/>
              <a:ext cx="2444212" cy="2611783"/>
            </a:xfrm>
            <a:prstGeom prst="hexagon">
              <a:avLst>
                <a:gd name="adj" fmla="val 14089"/>
                <a:gd name="vf" fmla="val 115470"/>
              </a:avLst>
            </a:prstGeom>
            <a:blipFill>
              <a:blip r:embed="rId3"/>
              <a:srcRect/>
              <a:stretch>
                <a:fillRect l="-30614" r="-30298"/>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cs typeface="+mn-ea"/>
                <a:sym typeface="+mn-lt"/>
              </a:endParaRPr>
            </a:p>
          </p:txBody>
        </p:sp>
        <p:sp>
          <p:nvSpPr>
            <p:cNvPr id="9" name="六边形 8">
              <a:extLst>
                <a:ext uri="{FF2B5EF4-FFF2-40B4-BE49-F238E27FC236}">
                  <a16:creationId xmlns:a16="http://schemas.microsoft.com/office/drawing/2014/main" id="{59DE97FF-EEB2-4650-8232-EECED86B22A0}"/>
                </a:ext>
              </a:extLst>
            </p:cNvPr>
            <p:cNvSpPr/>
            <p:nvPr/>
          </p:nvSpPr>
          <p:spPr>
            <a:xfrm>
              <a:off x="4900882" y="2064855"/>
              <a:ext cx="2641600" cy="2728289"/>
            </a:xfrm>
            <a:prstGeom prst="hexagon">
              <a:avLst>
                <a:gd name="adj" fmla="val 14294"/>
                <a:gd name="vf" fmla="val 11547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grpSp>
        <p:nvGrpSpPr>
          <p:cNvPr id="12" name="组合 11">
            <a:extLst>
              <a:ext uri="{FF2B5EF4-FFF2-40B4-BE49-F238E27FC236}">
                <a16:creationId xmlns:a16="http://schemas.microsoft.com/office/drawing/2014/main" id="{382600F9-2FD4-4BC1-BE0B-7372E7393C35}"/>
              </a:ext>
            </a:extLst>
          </p:cNvPr>
          <p:cNvGrpSpPr/>
          <p:nvPr/>
        </p:nvGrpSpPr>
        <p:grpSpPr>
          <a:xfrm>
            <a:off x="8203093" y="2185504"/>
            <a:ext cx="2451061" cy="2531497"/>
            <a:chOff x="8698182" y="2064855"/>
            <a:chExt cx="2641600" cy="2728289"/>
          </a:xfrm>
          <a:effectLst>
            <a:outerShdw blurRad="304800" dist="101600" dir="5400000" algn="ctr" rotWithShape="0">
              <a:srgbClr val="000000">
                <a:alpha val="43137"/>
              </a:srgbClr>
            </a:outerShdw>
          </a:effectLst>
        </p:grpSpPr>
        <p:sp>
          <p:nvSpPr>
            <p:cNvPr id="5" name="iṩḻíḍè">
              <a:extLst>
                <a:ext uri="{FF2B5EF4-FFF2-40B4-BE49-F238E27FC236}">
                  <a16:creationId xmlns:a16="http://schemas.microsoft.com/office/drawing/2014/main" id="{849A8CAD-56CE-4D69-8BBA-206C3A2B855B}"/>
                </a:ext>
              </a:extLst>
            </p:cNvPr>
            <p:cNvSpPr/>
            <p:nvPr/>
          </p:nvSpPr>
          <p:spPr>
            <a:xfrm>
              <a:off x="8796876" y="2123108"/>
              <a:ext cx="2444212" cy="2611783"/>
            </a:xfrm>
            <a:prstGeom prst="hexagon">
              <a:avLst>
                <a:gd name="adj" fmla="val 17206"/>
                <a:gd name="vf" fmla="val 115470"/>
              </a:avLst>
            </a:prstGeom>
            <a:blipFill>
              <a:blip r:embed="rId4"/>
              <a:srcRect/>
              <a:stretch>
                <a:fillRect l="-30614" r="-30298"/>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cs typeface="+mn-ea"/>
                <a:sym typeface="+mn-lt"/>
              </a:endParaRPr>
            </a:p>
          </p:txBody>
        </p:sp>
        <p:sp>
          <p:nvSpPr>
            <p:cNvPr id="10" name="六边形 9">
              <a:extLst>
                <a:ext uri="{FF2B5EF4-FFF2-40B4-BE49-F238E27FC236}">
                  <a16:creationId xmlns:a16="http://schemas.microsoft.com/office/drawing/2014/main" id="{731303CD-9DCD-4463-A29F-7449994004CE}"/>
                </a:ext>
              </a:extLst>
            </p:cNvPr>
            <p:cNvSpPr/>
            <p:nvPr/>
          </p:nvSpPr>
          <p:spPr>
            <a:xfrm>
              <a:off x="8698182" y="2064855"/>
              <a:ext cx="2641600" cy="2728289"/>
            </a:xfrm>
            <a:prstGeom prst="hexagon">
              <a:avLst>
                <a:gd name="adj" fmla="val 14294"/>
                <a:gd name="vf" fmla="val 11547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14" name="文本框 72">
            <a:extLst>
              <a:ext uri="{FF2B5EF4-FFF2-40B4-BE49-F238E27FC236}">
                <a16:creationId xmlns:a16="http://schemas.microsoft.com/office/drawing/2014/main" id="{AE7547DC-8139-4D61-BD8B-D4B85BD0DE7F}"/>
              </a:ext>
            </a:extLst>
          </p:cNvPr>
          <p:cNvSpPr txBox="1"/>
          <p:nvPr/>
        </p:nvSpPr>
        <p:spPr>
          <a:xfrm>
            <a:off x="1691122" y="5269901"/>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5" name="矩形 14">
            <a:extLst>
              <a:ext uri="{FF2B5EF4-FFF2-40B4-BE49-F238E27FC236}">
                <a16:creationId xmlns:a16="http://schemas.microsoft.com/office/drawing/2014/main" id="{CB3F63E2-43B0-412E-AF9F-6DAA50EDB15C}"/>
              </a:ext>
            </a:extLst>
          </p:cNvPr>
          <p:cNvSpPr/>
          <p:nvPr/>
        </p:nvSpPr>
        <p:spPr>
          <a:xfrm>
            <a:off x="2108203" y="4931244"/>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6" name="文本框 72">
            <a:extLst>
              <a:ext uri="{FF2B5EF4-FFF2-40B4-BE49-F238E27FC236}">
                <a16:creationId xmlns:a16="http://schemas.microsoft.com/office/drawing/2014/main" id="{17E5E469-86AC-452D-BFEE-AD9DB1C8D3FC}"/>
              </a:ext>
            </a:extLst>
          </p:cNvPr>
          <p:cNvSpPr txBox="1"/>
          <p:nvPr/>
        </p:nvSpPr>
        <p:spPr>
          <a:xfrm>
            <a:off x="4931432" y="5546900"/>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7" name="矩形 16">
            <a:extLst>
              <a:ext uri="{FF2B5EF4-FFF2-40B4-BE49-F238E27FC236}">
                <a16:creationId xmlns:a16="http://schemas.microsoft.com/office/drawing/2014/main" id="{3741EEF9-A602-421A-94A6-2FDC63A09397}"/>
              </a:ext>
            </a:extLst>
          </p:cNvPr>
          <p:cNvSpPr/>
          <p:nvPr/>
        </p:nvSpPr>
        <p:spPr>
          <a:xfrm>
            <a:off x="5348513" y="520824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8" name="文本框 72">
            <a:extLst>
              <a:ext uri="{FF2B5EF4-FFF2-40B4-BE49-F238E27FC236}">
                <a16:creationId xmlns:a16="http://schemas.microsoft.com/office/drawing/2014/main" id="{9F935D81-82E8-455A-B665-0E82636AE08C}"/>
              </a:ext>
            </a:extLst>
          </p:cNvPr>
          <p:cNvSpPr txBox="1"/>
          <p:nvPr/>
        </p:nvSpPr>
        <p:spPr>
          <a:xfrm>
            <a:off x="8301465" y="5269901"/>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9" name="矩形 18">
            <a:extLst>
              <a:ext uri="{FF2B5EF4-FFF2-40B4-BE49-F238E27FC236}">
                <a16:creationId xmlns:a16="http://schemas.microsoft.com/office/drawing/2014/main" id="{9FBEFEF8-2667-4231-932B-35A7F37298E7}"/>
              </a:ext>
            </a:extLst>
          </p:cNvPr>
          <p:cNvSpPr/>
          <p:nvPr/>
        </p:nvSpPr>
        <p:spPr>
          <a:xfrm>
            <a:off x="8718546" y="4931244"/>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Tree>
    <p:extLst>
      <p:ext uri="{BB962C8B-B14F-4D97-AF65-F5344CB8AC3E}">
        <p14:creationId xmlns:p14="http://schemas.microsoft.com/office/powerpoint/2010/main" val="2702617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8">
            <a:extLst>
              <a:ext uri="{FF2B5EF4-FFF2-40B4-BE49-F238E27FC236}">
                <a16:creationId xmlns:a16="http://schemas.microsoft.com/office/drawing/2014/main" id="{9A8B727C-2049-4E1C-9A19-27048ACCB967}"/>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tx1">
                  <a:lumMod val="65000"/>
                  <a:lumOff val="35000"/>
                </a:schemeClr>
              </a:solidFill>
              <a:cs typeface="+mn-ea"/>
              <a:sym typeface="+mn-lt"/>
            </a:endParaRPr>
          </a:p>
        </p:txBody>
      </p:sp>
      <p:sp>
        <p:nvSpPr>
          <p:cNvPr id="3" name="标题 2">
            <a:extLst>
              <a:ext uri="{FF2B5EF4-FFF2-40B4-BE49-F238E27FC236}">
                <a16:creationId xmlns:a16="http://schemas.microsoft.com/office/drawing/2014/main" id="{0962B3FA-1699-49D7-B513-9828D6AC1C5E}"/>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sp>
        <p:nvSpPr>
          <p:cNvPr id="4" name="Freeform 13">
            <a:extLst>
              <a:ext uri="{FF2B5EF4-FFF2-40B4-BE49-F238E27FC236}">
                <a16:creationId xmlns:a16="http://schemas.microsoft.com/office/drawing/2014/main" id="{3B651129-7C13-492A-BB80-E66CC976E27B}"/>
              </a:ext>
            </a:extLst>
          </p:cNvPr>
          <p:cNvSpPr>
            <a:spLocks/>
          </p:cNvSpPr>
          <p:nvPr/>
        </p:nvSpPr>
        <p:spPr bwMode="auto">
          <a:xfrm>
            <a:off x="7093070" y="1675636"/>
            <a:ext cx="3485965" cy="3913128"/>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blipFill>
            <a:blip r:embed="rId2">
              <a:extLst>
                <a:ext uri="{BEBA8EAE-BF5A-486C-A8C5-ECC9F3942E4B}">
                  <a14:imgProps xmlns:a14="http://schemas.microsoft.com/office/drawing/2010/main">
                    <a14:imgLayer r:embed="rId3">
                      <a14:imgEffect>
                        <a14:saturation sat="33000"/>
                      </a14:imgEffect>
                    </a14:imgLayer>
                  </a14:imgProps>
                </a:ext>
              </a:extLst>
            </a:blip>
            <a:stretch>
              <a:fillRect/>
            </a:stretch>
          </a:blipFill>
          <a:ln w="38100" cap="flat">
            <a:solidFill>
              <a:srgbClr val="C00000"/>
            </a:solidFill>
            <a:prstDash val="solid"/>
            <a:miter lim="800000"/>
            <a:headEnd/>
            <a:tailEnd/>
          </a:ln>
          <a:effectLst>
            <a:outerShdw blurRad="635000" dist="381000" dir="5400000" algn="ctr" rotWithShape="0">
              <a:srgbClr val="000000">
                <a:alpha val="43137"/>
              </a:srgb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 name="椭圆 4">
            <a:extLst>
              <a:ext uri="{FF2B5EF4-FFF2-40B4-BE49-F238E27FC236}">
                <a16:creationId xmlns:a16="http://schemas.microsoft.com/office/drawing/2014/main" id="{BE3168A5-20BF-4EAE-B526-F69489585633}"/>
              </a:ext>
            </a:extLst>
          </p:cNvPr>
          <p:cNvSpPr/>
          <p:nvPr/>
        </p:nvSpPr>
        <p:spPr>
          <a:xfrm>
            <a:off x="10910703" y="4057377"/>
            <a:ext cx="416765" cy="416765"/>
          </a:xfrm>
          <a:prstGeom prst="ellipse">
            <a:avLst/>
          </a:prstGeom>
          <a:solidFill>
            <a:srgbClr val="C00000"/>
          </a:solidFill>
          <a:ln>
            <a:noFill/>
          </a:ln>
          <a:effectLst>
            <a:outerShdw blurRad="635000" dist="3810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椭圆 5">
            <a:extLst>
              <a:ext uri="{FF2B5EF4-FFF2-40B4-BE49-F238E27FC236}">
                <a16:creationId xmlns:a16="http://schemas.microsoft.com/office/drawing/2014/main" id="{0AF38211-AA03-4402-952F-6C75D4FE00AA}"/>
              </a:ext>
            </a:extLst>
          </p:cNvPr>
          <p:cNvSpPr/>
          <p:nvPr/>
        </p:nvSpPr>
        <p:spPr>
          <a:xfrm>
            <a:off x="10556044" y="4943690"/>
            <a:ext cx="261486" cy="261486"/>
          </a:xfrm>
          <a:prstGeom prst="ellipse">
            <a:avLst/>
          </a:prstGeom>
          <a:solidFill>
            <a:srgbClr val="C00000"/>
          </a:solidFill>
          <a:ln>
            <a:noFill/>
          </a:ln>
          <a:effectLst>
            <a:outerShdw blurRad="635000" dist="3810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椭圆 6">
            <a:extLst>
              <a:ext uri="{FF2B5EF4-FFF2-40B4-BE49-F238E27FC236}">
                <a16:creationId xmlns:a16="http://schemas.microsoft.com/office/drawing/2014/main" id="{62F939E6-5B7E-405D-9693-7FBBDD9D2A4D}"/>
              </a:ext>
            </a:extLst>
          </p:cNvPr>
          <p:cNvSpPr/>
          <p:nvPr/>
        </p:nvSpPr>
        <p:spPr>
          <a:xfrm>
            <a:off x="7324424" y="5164707"/>
            <a:ext cx="482152" cy="482152"/>
          </a:xfrm>
          <a:prstGeom prst="ellipse">
            <a:avLst/>
          </a:prstGeom>
          <a:solidFill>
            <a:srgbClr val="C00000"/>
          </a:solidFill>
          <a:ln>
            <a:noFill/>
          </a:ln>
          <a:effectLst>
            <a:outerShdw blurRad="635000" dist="3810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8" name="文本框 72">
            <a:extLst>
              <a:ext uri="{FF2B5EF4-FFF2-40B4-BE49-F238E27FC236}">
                <a16:creationId xmlns:a16="http://schemas.microsoft.com/office/drawing/2014/main" id="{1A2912E4-C7EE-4B83-8D90-660AEC77F368}"/>
              </a:ext>
            </a:extLst>
          </p:cNvPr>
          <p:cNvSpPr txBox="1"/>
          <p:nvPr/>
        </p:nvSpPr>
        <p:spPr>
          <a:xfrm>
            <a:off x="1224136" y="2832422"/>
            <a:ext cx="4643264"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a:t>
            </a:r>
          </a:p>
        </p:txBody>
      </p:sp>
      <p:sp>
        <p:nvSpPr>
          <p:cNvPr id="9" name="矩形 8">
            <a:extLst>
              <a:ext uri="{FF2B5EF4-FFF2-40B4-BE49-F238E27FC236}">
                <a16:creationId xmlns:a16="http://schemas.microsoft.com/office/drawing/2014/main" id="{DACE13BF-45B5-4D45-B7C4-2AD60DA1C2DE}"/>
              </a:ext>
            </a:extLst>
          </p:cNvPr>
          <p:cNvSpPr/>
          <p:nvPr/>
        </p:nvSpPr>
        <p:spPr>
          <a:xfrm>
            <a:off x="1224136" y="2493765"/>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0" name="文本框 72">
            <a:extLst>
              <a:ext uri="{FF2B5EF4-FFF2-40B4-BE49-F238E27FC236}">
                <a16:creationId xmlns:a16="http://schemas.microsoft.com/office/drawing/2014/main" id="{71673B30-D1C1-4E8E-A5A8-163E6C73DC68}"/>
              </a:ext>
            </a:extLst>
          </p:cNvPr>
          <p:cNvSpPr txBox="1"/>
          <p:nvPr/>
        </p:nvSpPr>
        <p:spPr>
          <a:xfrm>
            <a:off x="1224136" y="3543916"/>
            <a:ext cx="4643264"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a:t>
            </a:r>
          </a:p>
        </p:txBody>
      </p:sp>
      <p:cxnSp>
        <p:nvCxnSpPr>
          <p:cNvPr id="12" name="直接连接符 11">
            <a:extLst>
              <a:ext uri="{FF2B5EF4-FFF2-40B4-BE49-F238E27FC236}">
                <a16:creationId xmlns:a16="http://schemas.microsoft.com/office/drawing/2014/main" id="{826A13E4-E312-4C88-8004-5F09C2BBDFF8}"/>
              </a:ext>
            </a:extLst>
          </p:cNvPr>
          <p:cNvCxnSpPr/>
          <p:nvPr/>
        </p:nvCxnSpPr>
        <p:spPr>
          <a:xfrm>
            <a:off x="1224136" y="4440426"/>
            <a:ext cx="2433464"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文本框 72">
            <a:extLst>
              <a:ext uri="{FF2B5EF4-FFF2-40B4-BE49-F238E27FC236}">
                <a16:creationId xmlns:a16="http://schemas.microsoft.com/office/drawing/2014/main" id="{821771C8-F852-48D9-B62C-F3ACD5E1A88A}"/>
              </a:ext>
            </a:extLst>
          </p:cNvPr>
          <p:cNvSpPr txBox="1"/>
          <p:nvPr/>
        </p:nvSpPr>
        <p:spPr>
          <a:xfrm>
            <a:off x="1224136" y="4668642"/>
            <a:ext cx="4643264"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a:t>
            </a:r>
          </a:p>
        </p:txBody>
      </p:sp>
    </p:spTree>
    <p:extLst>
      <p:ext uri="{BB962C8B-B14F-4D97-AF65-F5344CB8AC3E}">
        <p14:creationId xmlns:p14="http://schemas.microsoft.com/office/powerpoint/2010/main" val="4179826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D3EAB6EC-F96E-4359-8EB3-226A23FE21C3}"/>
              </a:ext>
            </a:extLst>
          </p:cNvPr>
          <p:cNvSpPr/>
          <p:nvPr/>
        </p:nvSpPr>
        <p:spPr>
          <a:xfrm>
            <a:off x="4465797" y="3977424"/>
            <a:ext cx="3260406" cy="553998"/>
          </a:xfrm>
          <a:prstGeom prst="rect">
            <a:avLst/>
          </a:prstGeom>
        </p:spPr>
        <p:txBody>
          <a:bodyPr wrap="square" lIns="0" tIns="0" rIns="0" bIns="0">
            <a:spAutoFit/>
          </a:bodyPr>
          <a:lstStyle/>
          <a:p>
            <a:r>
              <a:rPr lang="zh-CN" altLang="en-US" sz="3600" b="1" dirty="0">
                <a:solidFill>
                  <a:schemeClr val="tx1">
                    <a:lumMod val="65000"/>
                    <a:lumOff val="35000"/>
                  </a:schemeClr>
                </a:solidFill>
                <a:cs typeface="+mn-ea"/>
                <a:sym typeface="+mn-lt"/>
              </a:rPr>
              <a:t>工作不足及改进</a:t>
            </a:r>
          </a:p>
        </p:txBody>
      </p:sp>
      <p:grpSp>
        <p:nvGrpSpPr>
          <p:cNvPr id="6" name="组合 5">
            <a:extLst>
              <a:ext uri="{FF2B5EF4-FFF2-40B4-BE49-F238E27FC236}">
                <a16:creationId xmlns:a16="http://schemas.microsoft.com/office/drawing/2014/main" id="{D20A401C-BA8E-4006-ADFA-4E9263CEABB8}"/>
              </a:ext>
            </a:extLst>
          </p:cNvPr>
          <p:cNvGrpSpPr/>
          <p:nvPr/>
        </p:nvGrpSpPr>
        <p:grpSpPr>
          <a:xfrm>
            <a:off x="4794282" y="787465"/>
            <a:ext cx="2641535" cy="2641535"/>
            <a:chOff x="5064773" y="1798281"/>
            <a:chExt cx="2062454" cy="2062454"/>
          </a:xfrm>
        </p:grpSpPr>
        <p:sp>
          <p:nvSpPr>
            <p:cNvPr id="7" name="椭圆 6">
              <a:extLst>
                <a:ext uri="{FF2B5EF4-FFF2-40B4-BE49-F238E27FC236}">
                  <a16:creationId xmlns:a16="http://schemas.microsoft.com/office/drawing/2014/main" id="{3B230865-CF2A-4515-8EF1-52D3F10CDECC}"/>
                </a:ext>
              </a:extLst>
            </p:cNvPr>
            <p:cNvSpPr/>
            <p:nvPr/>
          </p:nvSpPr>
          <p:spPr>
            <a:xfrm>
              <a:off x="5382248" y="2115717"/>
              <a:ext cx="1427505" cy="1427583"/>
            </a:xfrm>
            <a:prstGeom prst="ellipse">
              <a:avLst/>
            </a:prstGeom>
            <a:solidFill>
              <a:srgbClr val="C00000"/>
            </a:solidFill>
            <a:ln>
              <a:noFill/>
            </a:ln>
            <a:effectLst>
              <a:outerShdw blurRad="1778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6000" b="1" dirty="0">
                  <a:cs typeface="+mn-ea"/>
                  <a:sym typeface="+mn-lt"/>
                </a:rPr>
                <a:t>04</a:t>
              </a:r>
              <a:endParaRPr lang="zh-CN" altLang="en-US" sz="6000" b="1" dirty="0">
                <a:cs typeface="+mn-ea"/>
                <a:sym typeface="+mn-lt"/>
              </a:endParaRPr>
            </a:p>
          </p:txBody>
        </p:sp>
        <p:sp>
          <p:nvSpPr>
            <p:cNvPr id="9" name="弧形 8">
              <a:extLst>
                <a:ext uri="{FF2B5EF4-FFF2-40B4-BE49-F238E27FC236}">
                  <a16:creationId xmlns:a16="http://schemas.microsoft.com/office/drawing/2014/main" id="{FA425B0D-029A-467B-A840-E7FF059AC573}"/>
                </a:ext>
              </a:extLst>
            </p:cNvPr>
            <p:cNvSpPr/>
            <p:nvPr/>
          </p:nvSpPr>
          <p:spPr>
            <a:xfrm>
              <a:off x="5064773" y="1798281"/>
              <a:ext cx="2062454" cy="2062454"/>
            </a:xfrm>
            <a:prstGeom prst="arc">
              <a:avLst>
                <a:gd name="adj1" fmla="val 16200000"/>
                <a:gd name="adj2" fmla="val 12221103"/>
              </a:avLst>
            </a:prstGeom>
            <a:ln w="38100">
              <a:solidFill>
                <a:srgbClr val="C00000"/>
              </a:solidFill>
            </a:ln>
            <a:effectLst>
              <a:outerShdw blurRad="177800" dist="228600" dir="2700000" algn="ctr" rotWithShape="0">
                <a:srgbClr val="000000">
                  <a:alpha val="2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sp>
        <p:nvSpPr>
          <p:cNvPr id="10" name="文本框 48">
            <a:extLst>
              <a:ext uri="{FF2B5EF4-FFF2-40B4-BE49-F238E27FC236}">
                <a16:creationId xmlns:a16="http://schemas.microsoft.com/office/drawing/2014/main" id="{6BD5E073-89C0-4E2E-B800-C68B5C012472}"/>
              </a:ext>
            </a:extLst>
          </p:cNvPr>
          <p:cNvSpPr>
            <a:spLocks noChangeArrowheads="1"/>
          </p:cNvSpPr>
          <p:nvPr/>
        </p:nvSpPr>
        <p:spPr bwMode="auto">
          <a:xfrm>
            <a:off x="4482562" y="4851932"/>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1" name="文本框 48">
            <a:extLst>
              <a:ext uri="{FF2B5EF4-FFF2-40B4-BE49-F238E27FC236}">
                <a16:creationId xmlns:a16="http://schemas.microsoft.com/office/drawing/2014/main" id="{31E7BF0C-5658-4CDF-80D5-6C337D6B3A61}"/>
              </a:ext>
            </a:extLst>
          </p:cNvPr>
          <p:cNvSpPr>
            <a:spLocks noChangeArrowheads="1"/>
          </p:cNvSpPr>
          <p:nvPr/>
        </p:nvSpPr>
        <p:spPr bwMode="auto">
          <a:xfrm>
            <a:off x="6126925" y="4851932"/>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2" name="文本框 48">
            <a:extLst>
              <a:ext uri="{FF2B5EF4-FFF2-40B4-BE49-F238E27FC236}">
                <a16:creationId xmlns:a16="http://schemas.microsoft.com/office/drawing/2014/main" id="{BA3A63E4-70AA-4914-BE41-14C962F3834A}"/>
              </a:ext>
            </a:extLst>
          </p:cNvPr>
          <p:cNvSpPr>
            <a:spLocks noChangeArrowheads="1"/>
          </p:cNvSpPr>
          <p:nvPr/>
        </p:nvSpPr>
        <p:spPr bwMode="auto">
          <a:xfrm>
            <a:off x="4482562" y="5241895"/>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3" name="文本框 48">
            <a:extLst>
              <a:ext uri="{FF2B5EF4-FFF2-40B4-BE49-F238E27FC236}">
                <a16:creationId xmlns:a16="http://schemas.microsoft.com/office/drawing/2014/main" id="{DCC1F446-B922-4718-A74E-3B3AC4D27F70}"/>
              </a:ext>
            </a:extLst>
          </p:cNvPr>
          <p:cNvSpPr>
            <a:spLocks noChangeArrowheads="1"/>
          </p:cNvSpPr>
          <p:nvPr/>
        </p:nvSpPr>
        <p:spPr bwMode="auto">
          <a:xfrm>
            <a:off x="6126925" y="5241895"/>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Tree>
    <p:extLst>
      <p:ext uri="{BB962C8B-B14F-4D97-AF65-F5344CB8AC3E}">
        <p14:creationId xmlns:p14="http://schemas.microsoft.com/office/powerpoint/2010/main" val="1728359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8">
            <a:extLst>
              <a:ext uri="{FF2B5EF4-FFF2-40B4-BE49-F238E27FC236}">
                <a16:creationId xmlns:a16="http://schemas.microsoft.com/office/drawing/2014/main" id="{3A161F3B-C15A-4DED-8D6A-2A49FB56A531}"/>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123BFE83-F121-417C-A6BF-E628CCE9CA8C}"/>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sp>
        <p:nvSpPr>
          <p:cNvPr id="4" name="矩形 3">
            <a:extLst>
              <a:ext uri="{FF2B5EF4-FFF2-40B4-BE49-F238E27FC236}">
                <a16:creationId xmlns:a16="http://schemas.microsoft.com/office/drawing/2014/main" id="{89763261-7EAF-4FB3-BD7E-68AEF23A6663}"/>
              </a:ext>
            </a:extLst>
          </p:cNvPr>
          <p:cNvSpPr/>
          <p:nvPr/>
        </p:nvSpPr>
        <p:spPr>
          <a:xfrm>
            <a:off x="4489577" y="2897434"/>
            <a:ext cx="3247814" cy="3087439"/>
          </a:xfrm>
          <a:prstGeom prst="rect">
            <a:avLst/>
          </a:prstGeom>
          <a:gradFill flip="none" rotWithShape="1">
            <a:gsLst>
              <a:gs pos="0">
                <a:srgbClr val="C00000"/>
              </a:gs>
              <a:gs pos="49000">
                <a:schemeClr val="bg1">
                  <a:alpha val="54000"/>
                </a:schemeClr>
              </a:gs>
              <a:gs pos="100000">
                <a:srgbClr val="C00000"/>
              </a:gs>
            </a:gsLst>
            <a:lin ang="13500000" scaled="1"/>
            <a:tileRect/>
          </a:gradFill>
          <a:ln>
            <a:solidFill>
              <a:srgbClr val="C00000"/>
            </a:solid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5" name="矩形 4">
            <a:extLst>
              <a:ext uri="{FF2B5EF4-FFF2-40B4-BE49-F238E27FC236}">
                <a16:creationId xmlns:a16="http://schemas.microsoft.com/office/drawing/2014/main" id="{BD2806F9-ECF7-46D7-A0A3-C7D9E8663EF6}"/>
              </a:ext>
            </a:extLst>
          </p:cNvPr>
          <p:cNvSpPr/>
          <p:nvPr/>
        </p:nvSpPr>
        <p:spPr>
          <a:xfrm>
            <a:off x="1006685" y="2897434"/>
            <a:ext cx="3247814" cy="3087439"/>
          </a:xfrm>
          <a:prstGeom prst="rect">
            <a:avLst/>
          </a:prstGeom>
          <a:noFill/>
          <a:ln w="12700" cap="flat" cmpd="sng" algn="ctr">
            <a:solidFill>
              <a:srgbClr val="C00000"/>
            </a:solidFill>
            <a:prstDash val="solid"/>
            <a:miter lim="800000"/>
          </a:ln>
          <a:effectLst/>
        </p:spPr>
        <p:txBody>
          <a:bodyPr rtlCol="0" anchor="ctr"/>
          <a:lstStyle/>
          <a:p>
            <a:pPr algn="ctr"/>
            <a:endParaRPr lang="zh-CN" altLang="en-US" kern="0">
              <a:solidFill>
                <a:schemeClr val="tx1">
                  <a:lumMod val="65000"/>
                  <a:lumOff val="35000"/>
                </a:schemeClr>
              </a:solidFill>
              <a:cs typeface="+mn-ea"/>
              <a:sym typeface="+mn-lt"/>
            </a:endParaRPr>
          </a:p>
        </p:txBody>
      </p:sp>
      <p:sp>
        <p:nvSpPr>
          <p:cNvPr id="6" name="矩形 5">
            <a:extLst>
              <a:ext uri="{FF2B5EF4-FFF2-40B4-BE49-F238E27FC236}">
                <a16:creationId xmlns:a16="http://schemas.microsoft.com/office/drawing/2014/main" id="{95873540-FB35-434E-956E-FE516E8DA7F8}"/>
              </a:ext>
            </a:extLst>
          </p:cNvPr>
          <p:cNvSpPr/>
          <p:nvPr/>
        </p:nvSpPr>
        <p:spPr>
          <a:xfrm>
            <a:off x="7961523" y="2897434"/>
            <a:ext cx="3247814" cy="3087439"/>
          </a:xfrm>
          <a:prstGeom prst="rect">
            <a:avLst/>
          </a:prstGeom>
          <a:noFill/>
          <a:ln w="12700" cap="flat" cmpd="sng" algn="ctr">
            <a:solidFill>
              <a:srgbClr val="C00000"/>
            </a:solidFill>
            <a:prstDash val="solid"/>
            <a:miter lim="800000"/>
          </a:ln>
          <a:effectLst/>
        </p:spPr>
        <p:txBody>
          <a:bodyPr rtlCol="0" anchor="ctr"/>
          <a:lstStyle/>
          <a:p>
            <a:pPr algn="ctr"/>
            <a:endParaRPr lang="zh-CN" altLang="en-US" kern="0">
              <a:solidFill>
                <a:schemeClr val="tx1">
                  <a:lumMod val="65000"/>
                  <a:lumOff val="35000"/>
                </a:schemeClr>
              </a:solidFill>
              <a:cs typeface="+mn-ea"/>
              <a:sym typeface="+mn-lt"/>
            </a:endParaRPr>
          </a:p>
        </p:txBody>
      </p:sp>
      <p:sp>
        <p:nvSpPr>
          <p:cNvPr id="17" name="文本框 72">
            <a:extLst>
              <a:ext uri="{FF2B5EF4-FFF2-40B4-BE49-F238E27FC236}">
                <a16:creationId xmlns:a16="http://schemas.microsoft.com/office/drawing/2014/main" id="{AD0AA0C4-99CE-4E9D-9497-95AF1ACDC1C4}"/>
              </a:ext>
            </a:extLst>
          </p:cNvPr>
          <p:cNvSpPr txBox="1"/>
          <p:nvPr/>
        </p:nvSpPr>
        <p:spPr>
          <a:xfrm>
            <a:off x="1476823" y="4670600"/>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8" name="矩形 17">
            <a:extLst>
              <a:ext uri="{FF2B5EF4-FFF2-40B4-BE49-F238E27FC236}">
                <a16:creationId xmlns:a16="http://schemas.microsoft.com/office/drawing/2014/main" id="{2F0FA117-92EA-4B9E-A7CC-A3368B1E97DD}"/>
              </a:ext>
            </a:extLst>
          </p:cNvPr>
          <p:cNvSpPr/>
          <p:nvPr/>
        </p:nvSpPr>
        <p:spPr>
          <a:xfrm>
            <a:off x="1893904" y="433194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9" name="文本框 72">
            <a:extLst>
              <a:ext uri="{FF2B5EF4-FFF2-40B4-BE49-F238E27FC236}">
                <a16:creationId xmlns:a16="http://schemas.microsoft.com/office/drawing/2014/main" id="{39B7697F-A303-41BD-8FA3-45ABE6B78689}"/>
              </a:ext>
            </a:extLst>
          </p:cNvPr>
          <p:cNvSpPr txBox="1"/>
          <p:nvPr/>
        </p:nvSpPr>
        <p:spPr>
          <a:xfrm>
            <a:off x="4931432" y="4670600"/>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20" name="矩形 19">
            <a:extLst>
              <a:ext uri="{FF2B5EF4-FFF2-40B4-BE49-F238E27FC236}">
                <a16:creationId xmlns:a16="http://schemas.microsoft.com/office/drawing/2014/main" id="{A9A4174B-2890-4331-9ACF-3D53345B09FE}"/>
              </a:ext>
            </a:extLst>
          </p:cNvPr>
          <p:cNvSpPr/>
          <p:nvPr/>
        </p:nvSpPr>
        <p:spPr>
          <a:xfrm>
            <a:off x="5348513" y="433194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21" name="文本框 72">
            <a:extLst>
              <a:ext uri="{FF2B5EF4-FFF2-40B4-BE49-F238E27FC236}">
                <a16:creationId xmlns:a16="http://schemas.microsoft.com/office/drawing/2014/main" id="{07ECAD0A-F2E7-4EB9-9CC6-5A28E7A219C5}"/>
              </a:ext>
            </a:extLst>
          </p:cNvPr>
          <p:cNvSpPr txBox="1"/>
          <p:nvPr/>
        </p:nvSpPr>
        <p:spPr>
          <a:xfrm>
            <a:off x="8613716" y="4670600"/>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22" name="矩形 21">
            <a:extLst>
              <a:ext uri="{FF2B5EF4-FFF2-40B4-BE49-F238E27FC236}">
                <a16:creationId xmlns:a16="http://schemas.microsoft.com/office/drawing/2014/main" id="{14B53286-EF93-4947-9A3A-30BEE3D4083D}"/>
              </a:ext>
            </a:extLst>
          </p:cNvPr>
          <p:cNvSpPr/>
          <p:nvPr/>
        </p:nvSpPr>
        <p:spPr>
          <a:xfrm>
            <a:off x="9030797" y="433194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grpSp>
        <p:nvGrpSpPr>
          <p:cNvPr id="23" name="组合 22">
            <a:extLst>
              <a:ext uri="{FF2B5EF4-FFF2-40B4-BE49-F238E27FC236}">
                <a16:creationId xmlns:a16="http://schemas.microsoft.com/office/drawing/2014/main" id="{E260587B-1926-4C56-92D2-D7BDFBD11473}"/>
              </a:ext>
            </a:extLst>
          </p:cNvPr>
          <p:cNvGrpSpPr/>
          <p:nvPr/>
        </p:nvGrpSpPr>
        <p:grpSpPr>
          <a:xfrm>
            <a:off x="5710492" y="3249175"/>
            <a:ext cx="771017" cy="771017"/>
            <a:chOff x="4315914" y="3660237"/>
            <a:chExt cx="771017" cy="771017"/>
          </a:xfrm>
        </p:grpSpPr>
        <p:sp>
          <p:nvSpPr>
            <p:cNvPr id="24" name="椭圆 23">
              <a:extLst>
                <a:ext uri="{FF2B5EF4-FFF2-40B4-BE49-F238E27FC236}">
                  <a16:creationId xmlns:a16="http://schemas.microsoft.com/office/drawing/2014/main" id="{59D6E866-E176-4C6B-8EC6-2E22B4F84449}"/>
                </a:ext>
              </a:extLst>
            </p:cNvPr>
            <p:cNvSpPr/>
            <p:nvPr/>
          </p:nvSpPr>
          <p:spPr>
            <a:xfrm>
              <a:off x="4315914" y="3660237"/>
              <a:ext cx="771017" cy="771017"/>
            </a:xfrm>
            <a:prstGeom prst="ellipse">
              <a:avLst/>
            </a:prstGeom>
            <a:solidFill>
              <a:schemeClr val="bg1"/>
            </a:soli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cs typeface="+mn-ea"/>
                <a:sym typeface="+mn-lt"/>
              </a:endParaRPr>
            </a:p>
          </p:txBody>
        </p:sp>
        <p:sp>
          <p:nvSpPr>
            <p:cNvPr id="25" name="椭圆 24">
              <a:extLst>
                <a:ext uri="{FF2B5EF4-FFF2-40B4-BE49-F238E27FC236}">
                  <a16:creationId xmlns:a16="http://schemas.microsoft.com/office/drawing/2014/main" id="{28A477DD-7153-4E8F-8D4E-619BFED2578A}"/>
                </a:ext>
              </a:extLst>
            </p:cNvPr>
            <p:cNvSpPr/>
            <p:nvPr/>
          </p:nvSpPr>
          <p:spPr>
            <a:xfrm>
              <a:off x="4402621" y="3746944"/>
              <a:ext cx="597604" cy="597604"/>
            </a:xfrm>
            <a:prstGeom prst="ellipse">
              <a:avLst/>
            </a:prstGeom>
            <a:solidFill>
              <a:srgbClr val="C0000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65000"/>
                    <a:lumOff val="35000"/>
                  </a:schemeClr>
                </a:solidFill>
                <a:cs typeface="+mn-ea"/>
                <a:sym typeface="+mn-lt"/>
              </a:endParaRPr>
            </a:p>
          </p:txBody>
        </p:sp>
        <p:sp>
          <p:nvSpPr>
            <p:cNvPr id="26" name="Freeform 17">
              <a:extLst>
                <a:ext uri="{FF2B5EF4-FFF2-40B4-BE49-F238E27FC236}">
                  <a16:creationId xmlns:a16="http://schemas.microsoft.com/office/drawing/2014/main" id="{291D19B5-C043-426A-8E31-2CDCA9FACE4D}"/>
                </a:ext>
              </a:extLst>
            </p:cNvPr>
            <p:cNvSpPr>
              <a:spLocks noEditPoints="1"/>
            </p:cNvSpPr>
            <p:nvPr/>
          </p:nvSpPr>
          <p:spPr bwMode="auto">
            <a:xfrm>
              <a:off x="4624874" y="3911729"/>
              <a:ext cx="191951" cy="310075"/>
            </a:xfrm>
            <a:custGeom>
              <a:avLst/>
              <a:gdLst>
                <a:gd name="T0" fmla="*/ 96 w 96"/>
                <a:gd name="T1" fmla="*/ 48 h 156"/>
                <a:gd name="T2" fmla="*/ 48 w 96"/>
                <a:gd name="T3" fmla="*/ 0 h 156"/>
                <a:gd name="T4" fmla="*/ 0 w 96"/>
                <a:gd name="T5" fmla="*/ 48 h 156"/>
                <a:gd name="T6" fmla="*/ 6 w 96"/>
                <a:gd name="T7" fmla="*/ 72 h 156"/>
                <a:gd name="T8" fmla="*/ 6 w 96"/>
                <a:gd name="T9" fmla="*/ 72 h 156"/>
                <a:gd name="T10" fmla="*/ 48 w 96"/>
                <a:gd name="T11" fmla="*/ 156 h 156"/>
                <a:gd name="T12" fmla="*/ 90 w 96"/>
                <a:gd name="T13" fmla="*/ 72 h 156"/>
                <a:gd name="T14" fmla="*/ 90 w 96"/>
                <a:gd name="T15" fmla="*/ 72 h 156"/>
                <a:gd name="T16" fmla="*/ 96 w 96"/>
                <a:gd name="T17" fmla="*/ 48 h 156"/>
                <a:gd name="T18" fmla="*/ 48 w 96"/>
                <a:gd name="T19" fmla="*/ 72 h 156"/>
                <a:gd name="T20" fmla="*/ 24 w 96"/>
                <a:gd name="T21" fmla="*/ 48 h 156"/>
                <a:gd name="T22" fmla="*/ 48 w 96"/>
                <a:gd name="T23" fmla="*/ 24 h 156"/>
                <a:gd name="T24" fmla="*/ 72 w 96"/>
                <a:gd name="T25" fmla="*/ 48 h 156"/>
                <a:gd name="T26" fmla="*/ 48 w 96"/>
                <a:gd name="T27"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156">
                  <a:moveTo>
                    <a:pt x="96" y="48"/>
                  </a:moveTo>
                  <a:cubicBezTo>
                    <a:pt x="96" y="21"/>
                    <a:pt x="75" y="0"/>
                    <a:pt x="48" y="0"/>
                  </a:cubicBezTo>
                  <a:cubicBezTo>
                    <a:pt x="21" y="0"/>
                    <a:pt x="0" y="21"/>
                    <a:pt x="0" y="48"/>
                  </a:cubicBezTo>
                  <a:cubicBezTo>
                    <a:pt x="0" y="57"/>
                    <a:pt x="2" y="65"/>
                    <a:pt x="6" y="72"/>
                  </a:cubicBezTo>
                  <a:cubicBezTo>
                    <a:pt x="6" y="72"/>
                    <a:pt x="6" y="72"/>
                    <a:pt x="6" y="72"/>
                  </a:cubicBezTo>
                  <a:cubicBezTo>
                    <a:pt x="48" y="156"/>
                    <a:pt x="48" y="156"/>
                    <a:pt x="48" y="156"/>
                  </a:cubicBezTo>
                  <a:cubicBezTo>
                    <a:pt x="90" y="72"/>
                    <a:pt x="90" y="72"/>
                    <a:pt x="90" y="72"/>
                  </a:cubicBezTo>
                  <a:cubicBezTo>
                    <a:pt x="90" y="72"/>
                    <a:pt x="90" y="72"/>
                    <a:pt x="90" y="72"/>
                  </a:cubicBezTo>
                  <a:cubicBezTo>
                    <a:pt x="94" y="65"/>
                    <a:pt x="96" y="57"/>
                    <a:pt x="96" y="48"/>
                  </a:cubicBezTo>
                  <a:moveTo>
                    <a:pt x="48" y="72"/>
                  </a:moveTo>
                  <a:cubicBezTo>
                    <a:pt x="35" y="72"/>
                    <a:pt x="24" y="61"/>
                    <a:pt x="24" y="48"/>
                  </a:cubicBezTo>
                  <a:cubicBezTo>
                    <a:pt x="24" y="35"/>
                    <a:pt x="35" y="24"/>
                    <a:pt x="48" y="24"/>
                  </a:cubicBezTo>
                  <a:cubicBezTo>
                    <a:pt x="61" y="24"/>
                    <a:pt x="72" y="35"/>
                    <a:pt x="72" y="48"/>
                  </a:cubicBezTo>
                  <a:cubicBezTo>
                    <a:pt x="72" y="61"/>
                    <a:pt x="61" y="72"/>
                    <a:pt x="48" y="72"/>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grpSp>
      <p:grpSp>
        <p:nvGrpSpPr>
          <p:cNvPr id="27" name="组合 26">
            <a:extLst>
              <a:ext uri="{FF2B5EF4-FFF2-40B4-BE49-F238E27FC236}">
                <a16:creationId xmlns:a16="http://schemas.microsoft.com/office/drawing/2014/main" id="{4DF0F099-2A32-45B1-B4C6-E7401B8248E9}"/>
              </a:ext>
            </a:extLst>
          </p:cNvPr>
          <p:cNvGrpSpPr/>
          <p:nvPr/>
        </p:nvGrpSpPr>
        <p:grpSpPr>
          <a:xfrm>
            <a:off x="9226387" y="3249175"/>
            <a:ext cx="771017" cy="771017"/>
            <a:chOff x="7093476" y="2323074"/>
            <a:chExt cx="771017" cy="771017"/>
          </a:xfrm>
        </p:grpSpPr>
        <p:sp>
          <p:nvSpPr>
            <p:cNvPr id="28" name="椭圆 27">
              <a:extLst>
                <a:ext uri="{FF2B5EF4-FFF2-40B4-BE49-F238E27FC236}">
                  <a16:creationId xmlns:a16="http://schemas.microsoft.com/office/drawing/2014/main" id="{FB3B0570-E1D0-4585-9366-C1E93294AED1}"/>
                </a:ext>
              </a:extLst>
            </p:cNvPr>
            <p:cNvSpPr/>
            <p:nvPr/>
          </p:nvSpPr>
          <p:spPr>
            <a:xfrm>
              <a:off x="7093476" y="2323074"/>
              <a:ext cx="771017" cy="771017"/>
            </a:xfrm>
            <a:prstGeom prst="ellipse">
              <a:avLst/>
            </a:prstGeom>
            <a:solidFill>
              <a:srgbClr val="C00000"/>
            </a:soli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cs typeface="+mn-ea"/>
                <a:sym typeface="+mn-lt"/>
              </a:endParaRPr>
            </a:p>
          </p:txBody>
        </p:sp>
        <p:sp>
          <p:nvSpPr>
            <p:cNvPr id="29" name="椭圆 28">
              <a:extLst>
                <a:ext uri="{FF2B5EF4-FFF2-40B4-BE49-F238E27FC236}">
                  <a16:creationId xmlns:a16="http://schemas.microsoft.com/office/drawing/2014/main" id="{682F043F-02F7-4D5C-A343-C60A0C8F390C}"/>
                </a:ext>
              </a:extLst>
            </p:cNvPr>
            <p:cNvSpPr/>
            <p:nvPr/>
          </p:nvSpPr>
          <p:spPr>
            <a:xfrm>
              <a:off x="7180183" y="2409780"/>
              <a:ext cx="597604" cy="597604"/>
            </a:xfrm>
            <a:prstGeom prst="ellipse">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65000"/>
                    <a:lumOff val="35000"/>
                  </a:schemeClr>
                </a:solidFill>
                <a:cs typeface="+mn-ea"/>
                <a:sym typeface="+mn-lt"/>
              </a:endParaRPr>
            </a:p>
          </p:txBody>
        </p:sp>
        <p:sp>
          <p:nvSpPr>
            <p:cNvPr id="30" name="Freeform 37">
              <a:extLst>
                <a:ext uri="{FF2B5EF4-FFF2-40B4-BE49-F238E27FC236}">
                  <a16:creationId xmlns:a16="http://schemas.microsoft.com/office/drawing/2014/main" id="{BC20F838-4C19-47A5-80A8-C99EED52BFD9}"/>
                </a:ext>
              </a:extLst>
            </p:cNvPr>
            <p:cNvSpPr/>
            <p:nvPr/>
          </p:nvSpPr>
          <p:spPr bwMode="auto">
            <a:xfrm>
              <a:off x="7293053" y="2583691"/>
              <a:ext cx="369136" cy="249782"/>
            </a:xfrm>
            <a:custGeom>
              <a:avLst/>
              <a:gdLst>
                <a:gd name="T0" fmla="*/ 135 w 186"/>
                <a:gd name="T1" fmla="*/ 9 h 126"/>
                <a:gd name="T2" fmla="*/ 84 w 186"/>
                <a:gd name="T3" fmla="*/ 57 h 126"/>
                <a:gd name="T4" fmla="*/ 84 w 186"/>
                <a:gd name="T5" fmla="*/ 57 h 126"/>
                <a:gd name="T6" fmla="*/ 84 w 186"/>
                <a:gd name="T7" fmla="*/ 60 h 126"/>
                <a:gd name="T8" fmla="*/ 84 w 186"/>
                <a:gd name="T9" fmla="*/ 66 h 126"/>
                <a:gd name="T10" fmla="*/ 51 w 186"/>
                <a:gd name="T11" fmla="*/ 99 h 126"/>
                <a:gd name="T12" fmla="*/ 18 w 186"/>
                <a:gd name="T13" fmla="*/ 66 h 126"/>
                <a:gd name="T14" fmla="*/ 51 w 186"/>
                <a:gd name="T15" fmla="*/ 33 h 126"/>
                <a:gd name="T16" fmla="*/ 51 w 186"/>
                <a:gd name="T17" fmla="*/ 48 h 126"/>
                <a:gd name="T18" fmla="*/ 87 w 186"/>
                <a:gd name="T19" fmla="*/ 24 h 126"/>
                <a:gd name="T20" fmla="*/ 51 w 186"/>
                <a:gd name="T21" fmla="*/ 0 h 126"/>
                <a:gd name="T22" fmla="*/ 51 w 186"/>
                <a:gd name="T23" fmla="*/ 15 h 126"/>
                <a:gd name="T24" fmla="*/ 0 w 186"/>
                <a:gd name="T25" fmla="*/ 66 h 126"/>
                <a:gd name="T26" fmla="*/ 51 w 186"/>
                <a:gd name="T27" fmla="*/ 117 h 126"/>
                <a:gd name="T28" fmla="*/ 102 w 186"/>
                <a:gd name="T29" fmla="*/ 69 h 126"/>
                <a:gd name="T30" fmla="*/ 102 w 186"/>
                <a:gd name="T31" fmla="*/ 69 h 126"/>
                <a:gd name="T32" fmla="*/ 102 w 186"/>
                <a:gd name="T33" fmla="*/ 66 h 126"/>
                <a:gd name="T34" fmla="*/ 102 w 186"/>
                <a:gd name="T35" fmla="*/ 60 h 126"/>
                <a:gd name="T36" fmla="*/ 135 w 186"/>
                <a:gd name="T37" fmla="*/ 27 h 126"/>
                <a:gd name="T38" fmla="*/ 168 w 186"/>
                <a:gd name="T39" fmla="*/ 60 h 126"/>
                <a:gd name="T40" fmla="*/ 135 w 186"/>
                <a:gd name="T41" fmla="*/ 93 h 126"/>
                <a:gd name="T42" fmla="*/ 135 w 186"/>
                <a:gd name="T43" fmla="*/ 78 h 126"/>
                <a:gd name="T44" fmla="*/ 99 w 186"/>
                <a:gd name="T45" fmla="*/ 102 h 126"/>
                <a:gd name="T46" fmla="*/ 135 w 186"/>
                <a:gd name="T47" fmla="*/ 126 h 126"/>
                <a:gd name="T48" fmla="*/ 135 w 186"/>
                <a:gd name="T49" fmla="*/ 111 h 126"/>
                <a:gd name="T50" fmla="*/ 186 w 186"/>
                <a:gd name="T51" fmla="*/ 60 h 126"/>
                <a:gd name="T52" fmla="*/ 135 w 186"/>
                <a:gd name="T53" fmla="*/ 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26">
                  <a:moveTo>
                    <a:pt x="135" y="9"/>
                  </a:moveTo>
                  <a:cubicBezTo>
                    <a:pt x="108" y="9"/>
                    <a:pt x="86" y="30"/>
                    <a:pt x="84" y="57"/>
                  </a:cubicBezTo>
                  <a:cubicBezTo>
                    <a:pt x="84" y="57"/>
                    <a:pt x="84" y="57"/>
                    <a:pt x="84" y="57"/>
                  </a:cubicBezTo>
                  <a:cubicBezTo>
                    <a:pt x="84" y="60"/>
                    <a:pt x="84" y="60"/>
                    <a:pt x="84" y="60"/>
                  </a:cubicBezTo>
                  <a:cubicBezTo>
                    <a:pt x="84" y="66"/>
                    <a:pt x="84" y="66"/>
                    <a:pt x="84" y="66"/>
                  </a:cubicBezTo>
                  <a:cubicBezTo>
                    <a:pt x="84" y="84"/>
                    <a:pt x="69" y="99"/>
                    <a:pt x="51" y="99"/>
                  </a:cubicBezTo>
                  <a:cubicBezTo>
                    <a:pt x="33" y="99"/>
                    <a:pt x="18" y="84"/>
                    <a:pt x="18" y="66"/>
                  </a:cubicBezTo>
                  <a:cubicBezTo>
                    <a:pt x="18" y="48"/>
                    <a:pt x="33" y="33"/>
                    <a:pt x="51" y="33"/>
                  </a:cubicBezTo>
                  <a:cubicBezTo>
                    <a:pt x="51" y="48"/>
                    <a:pt x="51" y="48"/>
                    <a:pt x="51" y="48"/>
                  </a:cubicBezTo>
                  <a:cubicBezTo>
                    <a:pt x="87" y="24"/>
                    <a:pt x="87" y="24"/>
                    <a:pt x="87" y="24"/>
                  </a:cubicBezTo>
                  <a:cubicBezTo>
                    <a:pt x="51" y="0"/>
                    <a:pt x="51" y="0"/>
                    <a:pt x="51" y="0"/>
                  </a:cubicBezTo>
                  <a:cubicBezTo>
                    <a:pt x="51" y="15"/>
                    <a:pt x="51" y="15"/>
                    <a:pt x="51" y="15"/>
                  </a:cubicBezTo>
                  <a:cubicBezTo>
                    <a:pt x="23" y="15"/>
                    <a:pt x="0" y="38"/>
                    <a:pt x="0" y="66"/>
                  </a:cubicBezTo>
                  <a:cubicBezTo>
                    <a:pt x="0" y="94"/>
                    <a:pt x="23" y="117"/>
                    <a:pt x="51" y="117"/>
                  </a:cubicBezTo>
                  <a:cubicBezTo>
                    <a:pt x="78" y="117"/>
                    <a:pt x="100" y="96"/>
                    <a:pt x="102" y="69"/>
                  </a:cubicBezTo>
                  <a:cubicBezTo>
                    <a:pt x="102" y="69"/>
                    <a:pt x="102" y="69"/>
                    <a:pt x="102" y="69"/>
                  </a:cubicBezTo>
                  <a:cubicBezTo>
                    <a:pt x="102" y="66"/>
                    <a:pt x="102" y="66"/>
                    <a:pt x="102" y="66"/>
                  </a:cubicBezTo>
                  <a:cubicBezTo>
                    <a:pt x="102" y="60"/>
                    <a:pt x="102" y="60"/>
                    <a:pt x="102" y="60"/>
                  </a:cubicBezTo>
                  <a:cubicBezTo>
                    <a:pt x="102" y="42"/>
                    <a:pt x="117" y="27"/>
                    <a:pt x="135" y="27"/>
                  </a:cubicBezTo>
                  <a:cubicBezTo>
                    <a:pt x="153" y="27"/>
                    <a:pt x="168" y="42"/>
                    <a:pt x="168" y="60"/>
                  </a:cubicBezTo>
                  <a:cubicBezTo>
                    <a:pt x="168" y="78"/>
                    <a:pt x="153" y="93"/>
                    <a:pt x="135" y="93"/>
                  </a:cubicBezTo>
                  <a:cubicBezTo>
                    <a:pt x="135" y="78"/>
                    <a:pt x="135" y="78"/>
                    <a:pt x="135" y="78"/>
                  </a:cubicBezTo>
                  <a:cubicBezTo>
                    <a:pt x="99" y="102"/>
                    <a:pt x="99" y="102"/>
                    <a:pt x="99" y="102"/>
                  </a:cubicBezTo>
                  <a:cubicBezTo>
                    <a:pt x="135" y="126"/>
                    <a:pt x="135" y="126"/>
                    <a:pt x="135" y="126"/>
                  </a:cubicBezTo>
                  <a:cubicBezTo>
                    <a:pt x="135" y="111"/>
                    <a:pt x="135" y="111"/>
                    <a:pt x="135" y="111"/>
                  </a:cubicBezTo>
                  <a:cubicBezTo>
                    <a:pt x="163" y="111"/>
                    <a:pt x="186" y="88"/>
                    <a:pt x="186" y="60"/>
                  </a:cubicBezTo>
                  <a:cubicBezTo>
                    <a:pt x="186" y="32"/>
                    <a:pt x="163" y="9"/>
                    <a:pt x="135" y="9"/>
                  </a:cubicBezTo>
                </a:path>
              </a:pathLst>
            </a:custGeom>
            <a:solidFill>
              <a:srgbClr val="C00000"/>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grpSp>
      <p:sp>
        <p:nvSpPr>
          <p:cNvPr id="32" name="椭圆 31">
            <a:extLst>
              <a:ext uri="{FF2B5EF4-FFF2-40B4-BE49-F238E27FC236}">
                <a16:creationId xmlns:a16="http://schemas.microsoft.com/office/drawing/2014/main" id="{330A3B0C-5AB4-4BC3-BC2E-510B36F1087B}"/>
              </a:ext>
            </a:extLst>
          </p:cNvPr>
          <p:cNvSpPr/>
          <p:nvPr/>
        </p:nvSpPr>
        <p:spPr>
          <a:xfrm>
            <a:off x="2194596" y="3249175"/>
            <a:ext cx="771017" cy="771017"/>
          </a:xfrm>
          <a:prstGeom prst="ellipse">
            <a:avLst/>
          </a:prstGeom>
          <a:solidFill>
            <a:srgbClr val="C00000"/>
          </a:soli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cs typeface="+mn-ea"/>
              <a:sym typeface="+mn-lt"/>
            </a:endParaRPr>
          </a:p>
        </p:txBody>
      </p:sp>
      <p:sp>
        <p:nvSpPr>
          <p:cNvPr id="33" name="椭圆 32">
            <a:extLst>
              <a:ext uri="{FF2B5EF4-FFF2-40B4-BE49-F238E27FC236}">
                <a16:creationId xmlns:a16="http://schemas.microsoft.com/office/drawing/2014/main" id="{A887862F-52F4-45A9-A6CA-E40DBC9A0416}"/>
              </a:ext>
            </a:extLst>
          </p:cNvPr>
          <p:cNvSpPr/>
          <p:nvPr/>
        </p:nvSpPr>
        <p:spPr>
          <a:xfrm>
            <a:off x="2281303" y="3335881"/>
            <a:ext cx="597604" cy="597604"/>
          </a:xfrm>
          <a:prstGeom prst="ellipse">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65000"/>
                  <a:lumOff val="35000"/>
                </a:schemeClr>
              </a:solidFill>
              <a:cs typeface="+mn-ea"/>
              <a:sym typeface="+mn-lt"/>
            </a:endParaRPr>
          </a:p>
        </p:txBody>
      </p:sp>
      <p:grpSp>
        <p:nvGrpSpPr>
          <p:cNvPr id="34" name="组合 33">
            <a:extLst>
              <a:ext uri="{FF2B5EF4-FFF2-40B4-BE49-F238E27FC236}">
                <a16:creationId xmlns:a16="http://schemas.microsoft.com/office/drawing/2014/main" id="{772BADC7-A8AE-4CB0-B32B-CF95F3EEC5E9}"/>
              </a:ext>
            </a:extLst>
          </p:cNvPr>
          <p:cNvGrpSpPr/>
          <p:nvPr/>
        </p:nvGrpSpPr>
        <p:grpSpPr>
          <a:xfrm>
            <a:off x="2436756" y="3543714"/>
            <a:ext cx="286696" cy="238708"/>
            <a:chOff x="1987550" y="2151062"/>
            <a:chExt cx="369888" cy="307975"/>
          </a:xfrm>
          <a:solidFill>
            <a:srgbClr val="C00000"/>
          </a:solidFill>
        </p:grpSpPr>
        <p:sp>
          <p:nvSpPr>
            <p:cNvPr id="35" name="Rectangle 74">
              <a:extLst>
                <a:ext uri="{FF2B5EF4-FFF2-40B4-BE49-F238E27FC236}">
                  <a16:creationId xmlns:a16="http://schemas.microsoft.com/office/drawing/2014/main" id="{D8D27E05-1BC9-40FE-B0C3-310BD32CFE9E}"/>
                </a:ext>
              </a:extLst>
            </p:cNvPr>
            <p:cNvSpPr>
              <a:spLocks noChangeArrowheads="1"/>
            </p:cNvSpPr>
            <p:nvPr/>
          </p:nvSpPr>
          <p:spPr bwMode="auto">
            <a:xfrm>
              <a:off x="2033588" y="2197100"/>
              <a:ext cx="27622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36" name="Rectangle 75">
              <a:extLst>
                <a:ext uri="{FF2B5EF4-FFF2-40B4-BE49-F238E27FC236}">
                  <a16:creationId xmlns:a16="http://schemas.microsoft.com/office/drawing/2014/main" id="{2A4F1B56-FE5D-4D88-B55B-8A7DF6D930F2}"/>
                </a:ext>
              </a:extLst>
            </p:cNvPr>
            <p:cNvSpPr>
              <a:spLocks noChangeArrowheads="1"/>
            </p:cNvSpPr>
            <p:nvPr/>
          </p:nvSpPr>
          <p:spPr bwMode="auto">
            <a:xfrm>
              <a:off x="2033588" y="2197100"/>
              <a:ext cx="27622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37" name="Rectangle 76">
              <a:extLst>
                <a:ext uri="{FF2B5EF4-FFF2-40B4-BE49-F238E27FC236}">
                  <a16:creationId xmlns:a16="http://schemas.microsoft.com/office/drawing/2014/main" id="{C1AF7C55-326E-4D15-93F4-2FE2C352828B}"/>
                </a:ext>
              </a:extLst>
            </p:cNvPr>
            <p:cNvSpPr>
              <a:spLocks noChangeArrowheads="1"/>
            </p:cNvSpPr>
            <p:nvPr/>
          </p:nvSpPr>
          <p:spPr bwMode="auto">
            <a:xfrm>
              <a:off x="2033588" y="2197100"/>
              <a:ext cx="27622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38" name="Rectangle 77">
              <a:extLst>
                <a:ext uri="{FF2B5EF4-FFF2-40B4-BE49-F238E27FC236}">
                  <a16:creationId xmlns:a16="http://schemas.microsoft.com/office/drawing/2014/main" id="{68B72FFC-63D1-4F18-A298-3E6437960D74}"/>
                </a:ext>
              </a:extLst>
            </p:cNvPr>
            <p:cNvSpPr>
              <a:spLocks noChangeArrowheads="1"/>
            </p:cNvSpPr>
            <p:nvPr/>
          </p:nvSpPr>
          <p:spPr bwMode="auto">
            <a:xfrm>
              <a:off x="2033588" y="2197100"/>
              <a:ext cx="27622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39" name="Freeform 78">
              <a:extLst>
                <a:ext uri="{FF2B5EF4-FFF2-40B4-BE49-F238E27FC236}">
                  <a16:creationId xmlns:a16="http://schemas.microsoft.com/office/drawing/2014/main" id="{36547554-8436-4B56-8A57-081A8C5D6A04}"/>
                </a:ext>
              </a:extLst>
            </p:cNvPr>
            <p:cNvSpPr>
              <a:spLocks noEditPoints="1"/>
            </p:cNvSpPr>
            <p:nvPr/>
          </p:nvSpPr>
          <p:spPr bwMode="auto">
            <a:xfrm>
              <a:off x="1987550" y="2151062"/>
              <a:ext cx="369888" cy="307975"/>
            </a:xfrm>
            <a:custGeom>
              <a:avLst/>
              <a:gdLst>
                <a:gd name="T0" fmla="*/ 132 w 144"/>
                <a:gd name="T1" fmla="*/ 0 h 120"/>
                <a:gd name="T2" fmla="*/ 12 w 144"/>
                <a:gd name="T3" fmla="*/ 0 h 120"/>
                <a:gd name="T4" fmla="*/ 0 w 144"/>
                <a:gd name="T5" fmla="*/ 12 h 120"/>
                <a:gd name="T6" fmla="*/ 0 w 144"/>
                <a:gd name="T7" fmla="*/ 78 h 120"/>
                <a:gd name="T8" fmla="*/ 12 w 144"/>
                <a:gd name="T9" fmla="*/ 90 h 120"/>
                <a:gd name="T10" fmla="*/ 60 w 144"/>
                <a:gd name="T11" fmla="*/ 90 h 120"/>
                <a:gd name="T12" fmla="*/ 60 w 144"/>
                <a:gd name="T13" fmla="*/ 114 h 120"/>
                <a:gd name="T14" fmla="*/ 54 w 144"/>
                <a:gd name="T15" fmla="*/ 114 h 120"/>
                <a:gd name="T16" fmla="*/ 48 w 144"/>
                <a:gd name="T17" fmla="*/ 120 h 120"/>
                <a:gd name="T18" fmla="*/ 96 w 144"/>
                <a:gd name="T19" fmla="*/ 120 h 120"/>
                <a:gd name="T20" fmla="*/ 90 w 144"/>
                <a:gd name="T21" fmla="*/ 114 h 120"/>
                <a:gd name="T22" fmla="*/ 84 w 144"/>
                <a:gd name="T23" fmla="*/ 114 h 120"/>
                <a:gd name="T24" fmla="*/ 84 w 144"/>
                <a:gd name="T25" fmla="*/ 90 h 120"/>
                <a:gd name="T26" fmla="*/ 132 w 144"/>
                <a:gd name="T27" fmla="*/ 90 h 120"/>
                <a:gd name="T28" fmla="*/ 144 w 144"/>
                <a:gd name="T29" fmla="*/ 78 h 120"/>
                <a:gd name="T30" fmla="*/ 144 w 144"/>
                <a:gd name="T31" fmla="*/ 12 h 120"/>
                <a:gd name="T32" fmla="*/ 132 w 144"/>
                <a:gd name="T33" fmla="*/ 0 h 120"/>
                <a:gd name="T34" fmla="*/ 132 w 144"/>
                <a:gd name="T35" fmla="*/ 78 h 120"/>
                <a:gd name="T36" fmla="*/ 12 w 144"/>
                <a:gd name="T37" fmla="*/ 78 h 120"/>
                <a:gd name="T38" fmla="*/ 12 w 144"/>
                <a:gd name="T39" fmla="*/ 12 h 120"/>
                <a:gd name="T40" fmla="*/ 132 w 144"/>
                <a:gd name="T41" fmla="*/ 12 h 120"/>
                <a:gd name="T42" fmla="*/ 132 w 144"/>
                <a:gd name="T43"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20">
                  <a:moveTo>
                    <a:pt x="132" y="0"/>
                  </a:moveTo>
                  <a:cubicBezTo>
                    <a:pt x="12" y="0"/>
                    <a:pt x="12" y="0"/>
                    <a:pt x="12" y="0"/>
                  </a:cubicBezTo>
                  <a:cubicBezTo>
                    <a:pt x="5" y="0"/>
                    <a:pt x="0" y="5"/>
                    <a:pt x="0" y="12"/>
                  </a:cubicBezTo>
                  <a:cubicBezTo>
                    <a:pt x="0" y="78"/>
                    <a:pt x="0" y="78"/>
                    <a:pt x="0" y="78"/>
                  </a:cubicBezTo>
                  <a:cubicBezTo>
                    <a:pt x="0" y="85"/>
                    <a:pt x="5" y="90"/>
                    <a:pt x="12" y="90"/>
                  </a:cubicBezTo>
                  <a:cubicBezTo>
                    <a:pt x="60" y="90"/>
                    <a:pt x="60" y="90"/>
                    <a:pt x="60" y="90"/>
                  </a:cubicBezTo>
                  <a:cubicBezTo>
                    <a:pt x="60" y="114"/>
                    <a:pt x="60" y="114"/>
                    <a:pt x="60" y="114"/>
                  </a:cubicBezTo>
                  <a:cubicBezTo>
                    <a:pt x="54" y="114"/>
                    <a:pt x="54" y="114"/>
                    <a:pt x="54" y="114"/>
                  </a:cubicBezTo>
                  <a:cubicBezTo>
                    <a:pt x="48" y="114"/>
                    <a:pt x="48" y="120"/>
                    <a:pt x="48" y="120"/>
                  </a:cubicBezTo>
                  <a:cubicBezTo>
                    <a:pt x="96" y="120"/>
                    <a:pt x="96" y="120"/>
                    <a:pt x="96" y="120"/>
                  </a:cubicBezTo>
                  <a:cubicBezTo>
                    <a:pt x="96" y="114"/>
                    <a:pt x="90" y="114"/>
                    <a:pt x="90" y="114"/>
                  </a:cubicBezTo>
                  <a:cubicBezTo>
                    <a:pt x="84" y="114"/>
                    <a:pt x="84" y="114"/>
                    <a:pt x="84" y="114"/>
                  </a:cubicBezTo>
                  <a:cubicBezTo>
                    <a:pt x="84" y="90"/>
                    <a:pt x="84" y="90"/>
                    <a:pt x="84" y="90"/>
                  </a:cubicBezTo>
                  <a:cubicBezTo>
                    <a:pt x="132" y="90"/>
                    <a:pt x="132" y="90"/>
                    <a:pt x="132" y="90"/>
                  </a:cubicBezTo>
                  <a:cubicBezTo>
                    <a:pt x="139" y="90"/>
                    <a:pt x="144" y="85"/>
                    <a:pt x="144" y="78"/>
                  </a:cubicBezTo>
                  <a:cubicBezTo>
                    <a:pt x="144" y="12"/>
                    <a:pt x="144" y="12"/>
                    <a:pt x="144" y="12"/>
                  </a:cubicBezTo>
                  <a:cubicBezTo>
                    <a:pt x="144" y="5"/>
                    <a:pt x="139" y="0"/>
                    <a:pt x="132" y="0"/>
                  </a:cubicBezTo>
                  <a:moveTo>
                    <a:pt x="132" y="78"/>
                  </a:moveTo>
                  <a:cubicBezTo>
                    <a:pt x="12" y="78"/>
                    <a:pt x="12" y="78"/>
                    <a:pt x="12" y="78"/>
                  </a:cubicBezTo>
                  <a:cubicBezTo>
                    <a:pt x="12" y="12"/>
                    <a:pt x="12" y="12"/>
                    <a:pt x="12" y="12"/>
                  </a:cubicBezTo>
                  <a:cubicBezTo>
                    <a:pt x="132" y="12"/>
                    <a:pt x="132" y="12"/>
                    <a:pt x="132" y="12"/>
                  </a:cubicBezTo>
                  <a:lnTo>
                    <a:pt x="132"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2981641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8">
            <a:extLst>
              <a:ext uri="{FF2B5EF4-FFF2-40B4-BE49-F238E27FC236}">
                <a16:creationId xmlns:a16="http://schemas.microsoft.com/office/drawing/2014/main" id="{4FF277A8-3591-4991-9DDB-66B24F07B6FB}"/>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58451F32-431C-4F1C-A366-0830BAA2999D}"/>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sp>
        <p:nvSpPr>
          <p:cNvPr id="7" name="椭圆 6">
            <a:extLst>
              <a:ext uri="{FF2B5EF4-FFF2-40B4-BE49-F238E27FC236}">
                <a16:creationId xmlns:a16="http://schemas.microsoft.com/office/drawing/2014/main" id="{22531DE9-8A0F-4817-BFD4-B7F2060F870B}"/>
              </a:ext>
            </a:extLst>
          </p:cNvPr>
          <p:cNvSpPr/>
          <p:nvPr/>
        </p:nvSpPr>
        <p:spPr>
          <a:xfrm>
            <a:off x="1879999" y="4491431"/>
            <a:ext cx="688623" cy="688623"/>
          </a:xfrm>
          <a:prstGeom prst="ellipse">
            <a:avLst/>
          </a:prstGeom>
          <a:gradFill flip="none" rotWithShape="1">
            <a:gsLst>
              <a:gs pos="53000">
                <a:srgbClr val="DE7878"/>
              </a:gs>
              <a:gs pos="0">
                <a:schemeClr val="bg1"/>
              </a:gs>
              <a:gs pos="100000">
                <a:srgbClr val="C00000"/>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8" name="组合 7">
            <a:extLst>
              <a:ext uri="{FF2B5EF4-FFF2-40B4-BE49-F238E27FC236}">
                <a16:creationId xmlns:a16="http://schemas.microsoft.com/office/drawing/2014/main" id="{095C860E-BAD6-4C04-B097-653568A37011}"/>
              </a:ext>
            </a:extLst>
          </p:cNvPr>
          <p:cNvGrpSpPr/>
          <p:nvPr/>
        </p:nvGrpSpPr>
        <p:grpSpPr>
          <a:xfrm>
            <a:off x="2093066" y="4671787"/>
            <a:ext cx="262489" cy="351528"/>
            <a:chOff x="2568308" y="4061811"/>
            <a:chExt cx="360362" cy="482600"/>
          </a:xfrm>
          <a:solidFill>
            <a:schemeClr val="bg1"/>
          </a:solidFill>
        </p:grpSpPr>
        <p:sp>
          <p:nvSpPr>
            <p:cNvPr id="9" name="Freeform 37">
              <a:extLst>
                <a:ext uri="{FF2B5EF4-FFF2-40B4-BE49-F238E27FC236}">
                  <a16:creationId xmlns:a16="http://schemas.microsoft.com/office/drawing/2014/main" id="{A638CFD8-0A0F-41A4-BB3B-3357CE03DF9E}"/>
                </a:ext>
              </a:extLst>
            </p:cNvPr>
            <p:cNvSpPr>
              <a:spLocks noEditPoints="1"/>
            </p:cNvSpPr>
            <p:nvPr/>
          </p:nvSpPr>
          <p:spPr bwMode="auto">
            <a:xfrm>
              <a:off x="2568308" y="4061811"/>
              <a:ext cx="360362" cy="48260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sp>
          <p:nvSpPr>
            <p:cNvPr id="10" name="Freeform 38">
              <a:extLst>
                <a:ext uri="{FF2B5EF4-FFF2-40B4-BE49-F238E27FC236}">
                  <a16:creationId xmlns:a16="http://schemas.microsoft.com/office/drawing/2014/main" id="{158B5294-DE8A-49F3-899E-5936C7DDB1B9}"/>
                </a:ext>
              </a:extLst>
            </p:cNvPr>
            <p:cNvSpPr>
              <a:spLocks/>
            </p:cNvSpPr>
            <p:nvPr/>
          </p:nvSpPr>
          <p:spPr bwMode="auto">
            <a:xfrm>
              <a:off x="2719120" y="4349148"/>
              <a:ext cx="60325" cy="88900"/>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grpSp>
      <p:sp>
        <p:nvSpPr>
          <p:cNvPr id="12" name="椭圆 11">
            <a:extLst>
              <a:ext uri="{FF2B5EF4-FFF2-40B4-BE49-F238E27FC236}">
                <a16:creationId xmlns:a16="http://schemas.microsoft.com/office/drawing/2014/main" id="{B1E103A1-9D84-4B35-96C6-4592969C5486}"/>
              </a:ext>
            </a:extLst>
          </p:cNvPr>
          <p:cNvSpPr/>
          <p:nvPr/>
        </p:nvSpPr>
        <p:spPr>
          <a:xfrm>
            <a:off x="1879999" y="2325832"/>
            <a:ext cx="688623" cy="688623"/>
          </a:xfrm>
          <a:prstGeom prst="ellipse">
            <a:avLst/>
          </a:prstGeom>
          <a:gradFill flip="none" rotWithShape="1">
            <a:gsLst>
              <a:gs pos="53000">
                <a:srgbClr val="DE7878"/>
              </a:gs>
              <a:gs pos="0">
                <a:schemeClr val="bg1"/>
              </a:gs>
              <a:gs pos="100000">
                <a:srgbClr val="C00000"/>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13" name="组合 12">
            <a:extLst>
              <a:ext uri="{FF2B5EF4-FFF2-40B4-BE49-F238E27FC236}">
                <a16:creationId xmlns:a16="http://schemas.microsoft.com/office/drawing/2014/main" id="{59D792FD-B903-4151-97E7-C982ECFC0AE2}"/>
              </a:ext>
            </a:extLst>
          </p:cNvPr>
          <p:cNvGrpSpPr/>
          <p:nvPr/>
        </p:nvGrpSpPr>
        <p:grpSpPr>
          <a:xfrm>
            <a:off x="2049125" y="2494280"/>
            <a:ext cx="350371" cy="350372"/>
            <a:chOff x="4432033" y="3099786"/>
            <a:chExt cx="481012" cy="481013"/>
          </a:xfrm>
          <a:solidFill>
            <a:schemeClr val="bg1"/>
          </a:solidFill>
        </p:grpSpPr>
        <p:sp>
          <p:nvSpPr>
            <p:cNvPr id="14" name="Freeform 45">
              <a:extLst>
                <a:ext uri="{FF2B5EF4-FFF2-40B4-BE49-F238E27FC236}">
                  <a16:creationId xmlns:a16="http://schemas.microsoft.com/office/drawing/2014/main" id="{2C3A921D-CE64-4EEB-AF25-6AFE49C4BC6C}"/>
                </a:ext>
              </a:extLst>
            </p:cNvPr>
            <p:cNvSpPr>
              <a:spLocks noEditPoints="1"/>
            </p:cNvSpPr>
            <p:nvPr/>
          </p:nvSpPr>
          <p:spPr bwMode="auto">
            <a:xfrm>
              <a:off x="4432033" y="3099786"/>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sp>
          <p:nvSpPr>
            <p:cNvPr id="15" name="Freeform 46">
              <a:extLst>
                <a:ext uri="{FF2B5EF4-FFF2-40B4-BE49-F238E27FC236}">
                  <a16:creationId xmlns:a16="http://schemas.microsoft.com/office/drawing/2014/main" id="{B3D06DFB-D54A-4517-9589-592003B92FCA}"/>
                </a:ext>
              </a:extLst>
            </p:cNvPr>
            <p:cNvSpPr>
              <a:spLocks noEditPoints="1"/>
            </p:cNvSpPr>
            <p:nvPr/>
          </p:nvSpPr>
          <p:spPr bwMode="auto">
            <a:xfrm>
              <a:off x="4568558" y="3234723"/>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sp>
          <p:nvSpPr>
            <p:cNvPr id="16" name="Freeform 47">
              <a:extLst>
                <a:ext uri="{FF2B5EF4-FFF2-40B4-BE49-F238E27FC236}">
                  <a16:creationId xmlns:a16="http://schemas.microsoft.com/office/drawing/2014/main" id="{151CD191-89FF-4ED7-AD52-90D47FB12506}"/>
                </a:ext>
              </a:extLst>
            </p:cNvPr>
            <p:cNvSpPr>
              <a:spLocks noEditPoints="1"/>
            </p:cNvSpPr>
            <p:nvPr/>
          </p:nvSpPr>
          <p:spPr bwMode="auto">
            <a:xfrm>
              <a:off x="4613008" y="3279173"/>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grpSp>
      <p:grpSp>
        <p:nvGrpSpPr>
          <p:cNvPr id="17" name="组合 16">
            <a:extLst>
              <a:ext uri="{FF2B5EF4-FFF2-40B4-BE49-F238E27FC236}">
                <a16:creationId xmlns:a16="http://schemas.microsoft.com/office/drawing/2014/main" id="{B50AF8E5-50E6-4D8D-BEBB-6D7E4B4B3C2C}"/>
              </a:ext>
            </a:extLst>
          </p:cNvPr>
          <p:cNvGrpSpPr/>
          <p:nvPr/>
        </p:nvGrpSpPr>
        <p:grpSpPr>
          <a:xfrm>
            <a:off x="4701250" y="2302798"/>
            <a:ext cx="688623" cy="688623"/>
            <a:chOff x="7185377" y="2336800"/>
            <a:chExt cx="688623" cy="688623"/>
          </a:xfrm>
        </p:grpSpPr>
        <p:sp>
          <p:nvSpPr>
            <p:cNvPr id="18" name="椭圆 17">
              <a:extLst>
                <a:ext uri="{FF2B5EF4-FFF2-40B4-BE49-F238E27FC236}">
                  <a16:creationId xmlns:a16="http://schemas.microsoft.com/office/drawing/2014/main" id="{533517E3-8DAB-43E1-97DA-07F5FB8E722B}"/>
                </a:ext>
              </a:extLst>
            </p:cNvPr>
            <p:cNvSpPr/>
            <p:nvPr/>
          </p:nvSpPr>
          <p:spPr>
            <a:xfrm>
              <a:off x="7185377" y="2336800"/>
              <a:ext cx="688623" cy="688623"/>
            </a:xfrm>
            <a:prstGeom prst="ellipse">
              <a:avLst/>
            </a:prstGeom>
            <a:gradFill flip="none" rotWithShape="1">
              <a:gsLst>
                <a:gs pos="53000">
                  <a:srgbClr val="DE7878"/>
                </a:gs>
                <a:gs pos="0">
                  <a:schemeClr val="bg1"/>
                </a:gs>
                <a:gs pos="100000">
                  <a:srgbClr val="C00000"/>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grpSp>
          <p:nvGrpSpPr>
            <p:cNvPr id="19" name="组合 18">
              <a:extLst>
                <a:ext uri="{FF2B5EF4-FFF2-40B4-BE49-F238E27FC236}">
                  <a16:creationId xmlns:a16="http://schemas.microsoft.com/office/drawing/2014/main" id="{2D53A8CE-6D3E-4F8F-8F9C-EBFB46FE2E72}"/>
                </a:ext>
              </a:extLst>
            </p:cNvPr>
            <p:cNvGrpSpPr/>
            <p:nvPr/>
          </p:nvGrpSpPr>
          <p:grpSpPr>
            <a:xfrm>
              <a:off x="7353346" y="2505248"/>
              <a:ext cx="352684" cy="350372"/>
              <a:chOff x="7284826" y="4070541"/>
              <a:chExt cx="484187" cy="481013"/>
            </a:xfrm>
            <a:solidFill>
              <a:schemeClr val="bg1"/>
            </a:solidFill>
          </p:grpSpPr>
          <p:sp>
            <p:nvSpPr>
              <p:cNvPr id="20" name="Freeform 38">
                <a:extLst>
                  <a:ext uri="{FF2B5EF4-FFF2-40B4-BE49-F238E27FC236}">
                    <a16:creationId xmlns:a16="http://schemas.microsoft.com/office/drawing/2014/main" id="{BE9088BB-4133-415D-B1C0-42FB6DB06ED0}"/>
                  </a:ext>
                </a:extLst>
              </p:cNvPr>
              <p:cNvSpPr>
                <a:spLocks noEditPoints="1"/>
              </p:cNvSpPr>
              <p:nvPr/>
            </p:nvSpPr>
            <p:spPr bwMode="auto">
              <a:xfrm>
                <a:off x="7284826" y="4114991"/>
                <a:ext cx="442912" cy="436563"/>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sp>
            <p:nvSpPr>
              <p:cNvPr id="21" name="Freeform 39">
                <a:extLst>
                  <a:ext uri="{FF2B5EF4-FFF2-40B4-BE49-F238E27FC236}">
                    <a16:creationId xmlns:a16="http://schemas.microsoft.com/office/drawing/2014/main" id="{2B368A40-95C0-4176-BA7F-FD1D01FDBCD7}"/>
                  </a:ext>
                </a:extLst>
              </p:cNvPr>
              <p:cNvSpPr>
                <a:spLocks noEditPoints="1"/>
              </p:cNvSpPr>
              <p:nvPr/>
            </p:nvSpPr>
            <p:spPr bwMode="auto">
              <a:xfrm>
                <a:off x="7499138" y="4311841"/>
                <a:ext cx="74612" cy="74613"/>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sp>
            <p:nvSpPr>
              <p:cNvPr id="22" name="Freeform 40">
                <a:extLst>
                  <a:ext uri="{FF2B5EF4-FFF2-40B4-BE49-F238E27FC236}">
                    <a16:creationId xmlns:a16="http://schemas.microsoft.com/office/drawing/2014/main" id="{DFB00EA7-72CB-46D2-8DDB-16465F8DA557}"/>
                  </a:ext>
                </a:extLst>
              </p:cNvPr>
              <p:cNvSpPr>
                <a:spLocks noEditPoints="1"/>
              </p:cNvSpPr>
              <p:nvPr/>
            </p:nvSpPr>
            <p:spPr bwMode="auto">
              <a:xfrm>
                <a:off x="7694401" y="4070541"/>
                <a:ext cx="74612" cy="74613"/>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sp>
            <p:nvSpPr>
              <p:cNvPr id="23" name="Freeform 41">
                <a:extLst>
                  <a:ext uri="{FF2B5EF4-FFF2-40B4-BE49-F238E27FC236}">
                    <a16:creationId xmlns:a16="http://schemas.microsoft.com/office/drawing/2014/main" id="{C647F769-1699-4493-8F4D-DB291A41ED55}"/>
                  </a:ext>
                </a:extLst>
              </p:cNvPr>
              <p:cNvSpPr>
                <a:spLocks noEditPoints="1"/>
              </p:cNvSpPr>
              <p:nvPr/>
            </p:nvSpPr>
            <p:spPr bwMode="auto">
              <a:xfrm>
                <a:off x="7408651" y="4295966"/>
                <a:ext cx="60325"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sp>
            <p:nvSpPr>
              <p:cNvPr id="24" name="Oval 42">
                <a:extLst>
                  <a:ext uri="{FF2B5EF4-FFF2-40B4-BE49-F238E27FC236}">
                    <a16:creationId xmlns:a16="http://schemas.microsoft.com/office/drawing/2014/main" id="{DD611B9C-1FFC-44F7-940A-DB0920B44883}"/>
                  </a:ext>
                </a:extLst>
              </p:cNvPr>
              <p:cNvSpPr>
                <a:spLocks noChangeArrowheads="1"/>
              </p:cNvSpPr>
              <p:nvPr/>
            </p:nvSpPr>
            <p:spPr bwMode="auto">
              <a:xfrm>
                <a:off x="7468976" y="4400741"/>
                <a:ext cx="30162"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sp>
            <p:nvSpPr>
              <p:cNvPr id="25" name="Oval 43">
                <a:extLst>
                  <a:ext uri="{FF2B5EF4-FFF2-40B4-BE49-F238E27FC236}">
                    <a16:creationId xmlns:a16="http://schemas.microsoft.com/office/drawing/2014/main" id="{234CF762-D09A-4CC3-98CC-D2FF4F48BE6A}"/>
                  </a:ext>
                </a:extLst>
              </p:cNvPr>
              <p:cNvSpPr>
                <a:spLocks noChangeArrowheads="1"/>
              </p:cNvSpPr>
              <p:nvPr/>
            </p:nvSpPr>
            <p:spPr bwMode="auto">
              <a:xfrm>
                <a:off x="7708688" y="4175316"/>
                <a:ext cx="30162"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grpSp>
      </p:grpSp>
      <p:sp>
        <p:nvSpPr>
          <p:cNvPr id="27" name="椭圆 26">
            <a:extLst>
              <a:ext uri="{FF2B5EF4-FFF2-40B4-BE49-F238E27FC236}">
                <a16:creationId xmlns:a16="http://schemas.microsoft.com/office/drawing/2014/main" id="{B97CF10A-186B-4B44-8148-D47E17FDCF71}"/>
              </a:ext>
            </a:extLst>
          </p:cNvPr>
          <p:cNvSpPr/>
          <p:nvPr/>
        </p:nvSpPr>
        <p:spPr>
          <a:xfrm>
            <a:off x="4701250" y="4491431"/>
            <a:ext cx="688623" cy="688623"/>
          </a:xfrm>
          <a:prstGeom prst="ellipse">
            <a:avLst/>
          </a:prstGeom>
          <a:gradFill flip="none" rotWithShape="1">
            <a:gsLst>
              <a:gs pos="53000">
                <a:srgbClr val="DE7878"/>
              </a:gs>
              <a:gs pos="0">
                <a:schemeClr val="bg1"/>
              </a:gs>
              <a:gs pos="100000">
                <a:srgbClr val="C00000"/>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28" name="组合 27">
            <a:extLst>
              <a:ext uri="{FF2B5EF4-FFF2-40B4-BE49-F238E27FC236}">
                <a16:creationId xmlns:a16="http://schemas.microsoft.com/office/drawing/2014/main" id="{14791F32-4122-493F-BCF7-F9DD437B634E}"/>
              </a:ext>
            </a:extLst>
          </p:cNvPr>
          <p:cNvGrpSpPr/>
          <p:nvPr/>
        </p:nvGrpSpPr>
        <p:grpSpPr>
          <a:xfrm>
            <a:off x="4889755" y="4677617"/>
            <a:ext cx="311612" cy="312641"/>
            <a:chOff x="8250026" y="2143316"/>
            <a:chExt cx="481012" cy="482600"/>
          </a:xfrm>
          <a:solidFill>
            <a:schemeClr val="bg1"/>
          </a:solidFill>
        </p:grpSpPr>
        <p:sp>
          <p:nvSpPr>
            <p:cNvPr id="29" name="Freeform 82">
              <a:extLst>
                <a:ext uri="{FF2B5EF4-FFF2-40B4-BE49-F238E27FC236}">
                  <a16:creationId xmlns:a16="http://schemas.microsoft.com/office/drawing/2014/main" id="{C2164E6C-8BFD-42A1-853C-07AC32F7DA50}"/>
                </a:ext>
              </a:extLst>
            </p:cNvPr>
            <p:cNvSpPr>
              <a:spLocks noEditPoints="1"/>
            </p:cNvSpPr>
            <p:nvPr/>
          </p:nvSpPr>
          <p:spPr bwMode="auto">
            <a:xfrm>
              <a:off x="8250026" y="2143316"/>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sp>
          <p:nvSpPr>
            <p:cNvPr id="30" name="Freeform 83">
              <a:extLst>
                <a:ext uri="{FF2B5EF4-FFF2-40B4-BE49-F238E27FC236}">
                  <a16:creationId xmlns:a16="http://schemas.microsoft.com/office/drawing/2014/main" id="{CF9D96EF-62C7-4029-B162-F03896AE1CCD}"/>
                </a:ext>
              </a:extLst>
            </p:cNvPr>
            <p:cNvSpPr>
              <a:spLocks noEditPoints="1"/>
            </p:cNvSpPr>
            <p:nvPr/>
          </p:nvSpPr>
          <p:spPr bwMode="auto">
            <a:xfrm>
              <a:off x="8296063" y="2535429"/>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cs typeface="+mn-ea"/>
                <a:sym typeface="+mn-lt"/>
              </a:endParaRPr>
            </a:p>
          </p:txBody>
        </p:sp>
      </p:grpSp>
      <p:sp>
        <p:nvSpPr>
          <p:cNvPr id="31" name="文本框 72">
            <a:extLst>
              <a:ext uri="{FF2B5EF4-FFF2-40B4-BE49-F238E27FC236}">
                <a16:creationId xmlns:a16="http://schemas.microsoft.com/office/drawing/2014/main" id="{D7F27E9C-887B-49F3-9CC4-0380BD6CD417}"/>
              </a:ext>
            </a:extLst>
          </p:cNvPr>
          <p:cNvSpPr txBox="1"/>
          <p:nvPr/>
        </p:nvSpPr>
        <p:spPr>
          <a:xfrm>
            <a:off x="1059742" y="3559639"/>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32" name="矩形 31">
            <a:extLst>
              <a:ext uri="{FF2B5EF4-FFF2-40B4-BE49-F238E27FC236}">
                <a16:creationId xmlns:a16="http://schemas.microsoft.com/office/drawing/2014/main" id="{210138A5-9EDA-4268-9709-138E7FD7CBFD}"/>
              </a:ext>
            </a:extLst>
          </p:cNvPr>
          <p:cNvSpPr/>
          <p:nvPr/>
        </p:nvSpPr>
        <p:spPr>
          <a:xfrm>
            <a:off x="1476823" y="3220982"/>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3" name="文本框 72">
            <a:extLst>
              <a:ext uri="{FF2B5EF4-FFF2-40B4-BE49-F238E27FC236}">
                <a16:creationId xmlns:a16="http://schemas.microsoft.com/office/drawing/2014/main" id="{7C925CA6-6223-45AB-B0ED-C6A26FA45DCE}"/>
              </a:ext>
            </a:extLst>
          </p:cNvPr>
          <p:cNvSpPr txBox="1"/>
          <p:nvPr/>
        </p:nvSpPr>
        <p:spPr>
          <a:xfrm>
            <a:off x="3880993" y="3522406"/>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34" name="矩形 33">
            <a:extLst>
              <a:ext uri="{FF2B5EF4-FFF2-40B4-BE49-F238E27FC236}">
                <a16:creationId xmlns:a16="http://schemas.microsoft.com/office/drawing/2014/main" id="{CC7D68D5-BCDC-4C7C-943E-25862507E983}"/>
              </a:ext>
            </a:extLst>
          </p:cNvPr>
          <p:cNvSpPr/>
          <p:nvPr/>
        </p:nvSpPr>
        <p:spPr>
          <a:xfrm>
            <a:off x="4298074" y="3183749"/>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5" name="文本框 72">
            <a:extLst>
              <a:ext uri="{FF2B5EF4-FFF2-40B4-BE49-F238E27FC236}">
                <a16:creationId xmlns:a16="http://schemas.microsoft.com/office/drawing/2014/main" id="{4899E9DD-AC72-446D-A6ED-C1337B3DE49D}"/>
              </a:ext>
            </a:extLst>
          </p:cNvPr>
          <p:cNvSpPr txBox="1"/>
          <p:nvPr/>
        </p:nvSpPr>
        <p:spPr>
          <a:xfrm>
            <a:off x="3880993" y="5612205"/>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36" name="矩形 35">
            <a:extLst>
              <a:ext uri="{FF2B5EF4-FFF2-40B4-BE49-F238E27FC236}">
                <a16:creationId xmlns:a16="http://schemas.microsoft.com/office/drawing/2014/main" id="{354F3037-7CB8-4288-A440-9503798B824A}"/>
              </a:ext>
            </a:extLst>
          </p:cNvPr>
          <p:cNvSpPr/>
          <p:nvPr/>
        </p:nvSpPr>
        <p:spPr>
          <a:xfrm>
            <a:off x="4298074" y="5273548"/>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7" name="文本框 72">
            <a:extLst>
              <a:ext uri="{FF2B5EF4-FFF2-40B4-BE49-F238E27FC236}">
                <a16:creationId xmlns:a16="http://schemas.microsoft.com/office/drawing/2014/main" id="{F0024199-5597-4C7D-94CB-279A16DF2DC3}"/>
              </a:ext>
            </a:extLst>
          </p:cNvPr>
          <p:cNvSpPr txBox="1"/>
          <p:nvPr/>
        </p:nvSpPr>
        <p:spPr>
          <a:xfrm>
            <a:off x="1059742" y="5644962"/>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38" name="矩形 37">
            <a:extLst>
              <a:ext uri="{FF2B5EF4-FFF2-40B4-BE49-F238E27FC236}">
                <a16:creationId xmlns:a16="http://schemas.microsoft.com/office/drawing/2014/main" id="{044B34B9-116C-48F8-9962-D15D8217D38B}"/>
              </a:ext>
            </a:extLst>
          </p:cNvPr>
          <p:cNvSpPr/>
          <p:nvPr/>
        </p:nvSpPr>
        <p:spPr>
          <a:xfrm>
            <a:off x="1476823" y="5306305"/>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9" name="矩形 38">
            <a:extLst>
              <a:ext uri="{FF2B5EF4-FFF2-40B4-BE49-F238E27FC236}">
                <a16:creationId xmlns:a16="http://schemas.microsoft.com/office/drawing/2014/main" id="{529606CF-EEBC-4D9B-AD59-604C7A71FA31}"/>
              </a:ext>
            </a:extLst>
          </p:cNvPr>
          <p:cNvSpPr/>
          <p:nvPr/>
        </p:nvSpPr>
        <p:spPr>
          <a:xfrm>
            <a:off x="7306413" y="2118963"/>
            <a:ext cx="3648045" cy="3989347"/>
          </a:xfrm>
          <a:prstGeom prst="rect">
            <a:avLst/>
          </a:prstGeom>
          <a:blipFill>
            <a:blip r:embed="rId2"/>
            <a:srcRect/>
            <a:stretch>
              <a:fillRect l="-79146" t="-21599" r="-20376" b="1"/>
            </a:stretch>
          </a:blipFill>
          <a:ln>
            <a:solidFill>
              <a:srgbClr val="C00000"/>
            </a:solidFill>
          </a:ln>
          <a:effectLst>
            <a:outerShdw blurRad="698500" dist="381000" dir="3360000" algn="c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096708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8">
            <a:extLst>
              <a:ext uri="{FF2B5EF4-FFF2-40B4-BE49-F238E27FC236}">
                <a16:creationId xmlns:a16="http://schemas.microsoft.com/office/drawing/2014/main" id="{2A5E4C3E-9165-456D-9DD8-FAB6A07A8C2C}"/>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41FF03E2-F40E-4A01-8137-00EB24A25179}"/>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sp>
        <p:nvSpPr>
          <p:cNvPr id="5" name="iṩliḋé">
            <a:extLst>
              <a:ext uri="{FF2B5EF4-FFF2-40B4-BE49-F238E27FC236}">
                <a16:creationId xmlns:a16="http://schemas.microsoft.com/office/drawing/2014/main" id="{56D11295-5BA4-497A-BEF3-EC5AD6AA2FFF}"/>
              </a:ext>
            </a:extLst>
          </p:cNvPr>
          <p:cNvSpPr/>
          <p:nvPr/>
        </p:nvSpPr>
        <p:spPr>
          <a:xfrm>
            <a:off x="7615496" y="2857291"/>
            <a:ext cx="1574263" cy="1573738"/>
          </a:xfrm>
          <a:prstGeom prst="ellipse">
            <a:avLst/>
          </a:prstGeom>
          <a:gradFill>
            <a:gsLst>
              <a:gs pos="53000">
                <a:srgbClr val="DE7878"/>
              </a:gs>
              <a:gs pos="0">
                <a:schemeClr val="bg1"/>
              </a:gs>
              <a:gs pos="100000">
                <a:srgbClr val="C00000"/>
              </a:gs>
            </a:gsLst>
            <a:lin ang="13500000" scaled="1"/>
          </a:gradFill>
          <a:ln w="12700" cap="flat" cmpd="sng" algn="ctr">
            <a:noFill/>
            <a:prstDash val="solid"/>
            <a:miter lim="800000"/>
          </a:ln>
          <a:effectLst>
            <a:outerShdw blurRad="635000" dist="381000" dir="5400000" algn="ctr" rotWithShape="0">
              <a:srgbClr val="000000">
                <a:alpha val="43137"/>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ïṡļïḑè">
            <a:extLst>
              <a:ext uri="{FF2B5EF4-FFF2-40B4-BE49-F238E27FC236}">
                <a16:creationId xmlns:a16="http://schemas.microsoft.com/office/drawing/2014/main" id="{7CD465BC-36CD-455A-B281-D24FB0E122E8}"/>
              </a:ext>
            </a:extLst>
          </p:cNvPr>
          <p:cNvSpPr/>
          <p:nvPr/>
        </p:nvSpPr>
        <p:spPr>
          <a:xfrm>
            <a:off x="5314113" y="2858834"/>
            <a:ext cx="1574263" cy="1573738"/>
          </a:xfrm>
          <a:prstGeom prst="ellipse">
            <a:avLst/>
          </a:prstGeom>
          <a:gradFill>
            <a:gsLst>
              <a:gs pos="53000">
                <a:srgbClr val="DE7878"/>
              </a:gs>
              <a:gs pos="0">
                <a:schemeClr val="bg1"/>
              </a:gs>
              <a:gs pos="100000">
                <a:srgbClr val="C00000"/>
              </a:gs>
            </a:gsLst>
            <a:lin ang="13500000" scaled="1"/>
          </a:gradFill>
          <a:ln w="12700" cap="flat" cmpd="sng" algn="ctr">
            <a:noFill/>
            <a:prstDash val="solid"/>
            <a:miter lim="800000"/>
          </a:ln>
          <a:effectLst>
            <a:outerShdw blurRad="635000" dist="381000" dir="5400000" algn="ctr" rotWithShape="0">
              <a:srgbClr val="000000">
                <a:alpha val="43137"/>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îşḷïḓè">
            <a:extLst>
              <a:ext uri="{FF2B5EF4-FFF2-40B4-BE49-F238E27FC236}">
                <a16:creationId xmlns:a16="http://schemas.microsoft.com/office/drawing/2014/main" id="{39C130BA-1CE8-4117-A36F-9AAFC13DF6D3}"/>
              </a:ext>
            </a:extLst>
          </p:cNvPr>
          <p:cNvSpPr/>
          <p:nvPr/>
        </p:nvSpPr>
        <p:spPr>
          <a:xfrm>
            <a:off x="3018752" y="2858834"/>
            <a:ext cx="1574263" cy="1573738"/>
          </a:xfrm>
          <a:prstGeom prst="ellipse">
            <a:avLst/>
          </a:prstGeom>
          <a:gradFill>
            <a:gsLst>
              <a:gs pos="53000">
                <a:srgbClr val="DE7878"/>
              </a:gs>
              <a:gs pos="0">
                <a:schemeClr val="bg1"/>
              </a:gs>
              <a:gs pos="100000">
                <a:srgbClr val="C00000"/>
              </a:gs>
            </a:gsLst>
            <a:lin ang="13500000" scaled="1"/>
          </a:gradFill>
          <a:ln w="12700" cap="flat" cmpd="sng" algn="ctr">
            <a:noFill/>
            <a:prstDash val="solid"/>
            <a:miter lim="800000"/>
          </a:ln>
          <a:effectLst>
            <a:outerShdw blurRad="635000" dist="381000" dir="5400000" algn="ctr" rotWithShape="0">
              <a:srgbClr val="000000">
                <a:alpha val="43137"/>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任意多边形 21">
            <a:extLst>
              <a:ext uri="{FF2B5EF4-FFF2-40B4-BE49-F238E27FC236}">
                <a16:creationId xmlns:a16="http://schemas.microsoft.com/office/drawing/2014/main" id="{66D2A441-DE33-42DC-A005-249E5920B824}"/>
              </a:ext>
            </a:extLst>
          </p:cNvPr>
          <p:cNvSpPr>
            <a:spLocks/>
          </p:cNvSpPr>
          <p:nvPr/>
        </p:nvSpPr>
        <p:spPr bwMode="auto">
          <a:xfrm>
            <a:off x="2496130" y="2314578"/>
            <a:ext cx="7199740" cy="2613360"/>
          </a:xfrm>
          <a:custGeom>
            <a:avLst/>
            <a:gdLst>
              <a:gd name="connsiteX0" fmla="*/ 1847040 w 10442576"/>
              <a:gd name="connsiteY0" fmla="*/ 0 h 3790444"/>
              <a:gd name="connsiteX1" fmla="*/ 1895223 w 10442576"/>
              <a:gd name="connsiteY1" fmla="*/ 0 h 3790444"/>
              <a:gd name="connsiteX2" fmla="*/ 1945878 w 10442576"/>
              <a:gd name="connsiteY2" fmla="*/ 0 h 3790444"/>
              <a:gd name="connsiteX3" fmla="*/ 1994062 w 10442576"/>
              <a:gd name="connsiteY3" fmla="*/ 2471 h 3790444"/>
              <a:gd name="connsiteX4" fmla="*/ 2041010 w 10442576"/>
              <a:gd name="connsiteY4" fmla="*/ 4942 h 3790444"/>
              <a:gd name="connsiteX5" fmla="*/ 2090429 w 10442576"/>
              <a:gd name="connsiteY5" fmla="*/ 8649 h 3790444"/>
              <a:gd name="connsiteX6" fmla="*/ 2137377 w 10442576"/>
              <a:gd name="connsiteY6" fmla="*/ 14826 h 3790444"/>
              <a:gd name="connsiteX7" fmla="*/ 2185561 w 10442576"/>
              <a:gd name="connsiteY7" fmla="*/ 22239 h 3790444"/>
              <a:gd name="connsiteX8" fmla="*/ 2231273 w 10442576"/>
              <a:gd name="connsiteY8" fmla="*/ 28416 h 3790444"/>
              <a:gd name="connsiteX9" fmla="*/ 2276986 w 10442576"/>
              <a:gd name="connsiteY9" fmla="*/ 38300 h 3790444"/>
              <a:gd name="connsiteX10" fmla="*/ 2323934 w 10442576"/>
              <a:gd name="connsiteY10" fmla="*/ 48184 h 3790444"/>
              <a:gd name="connsiteX11" fmla="*/ 2369647 w 10442576"/>
              <a:gd name="connsiteY11" fmla="*/ 59303 h 3790444"/>
              <a:gd name="connsiteX12" fmla="*/ 2414124 w 10442576"/>
              <a:gd name="connsiteY12" fmla="*/ 72893 h 3790444"/>
              <a:gd name="connsiteX13" fmla="*/ 2458601 w 10442576"/>
              <a:gd name="connsiteY13" fmla="*/ 85248 h 3790444"/>
              <a:gd name="connsiteX14" fmla="*/ 2504314 w 10442576"/>
              <a:gd name="connsiteY14" fmla="*/ 100074 h 3790444"/>
              <a:gd name="connsiteX15" fmla="*/ 2547556 w 10442576"/>
              <a:gd name="connsiteY15" fmla="*/ 114899 h 3790444"/>
              <a:gd name="connsiteX16" fmla="*/ 2590798 w 10442576"/>
              <a:gd name="connsiteY16" fmla="*/ 132196 h 3790444"/>
              <a:gd name="connsiteX17" fmla="*/ 2634039 w 10442576"/>
              <a:gd name="connsiteY17" fmla="*/ 148257 h 3790444"/>
              <a:gd name="connsiteX18" fmla="*/ 2676045 w 10442576"/>
              <a:gd name="connsiteY18" fmla="*/ 166790 h 3790444"/>
              <a:gd name="connsiteX19" fmla="*/ 2716816 w 10442576"/>
              <a:gd name="connsiteY19" fmla="*/ 186557 h 3790444"/>
              <a:gd name="connsiteX20" fmla="*/ 2758823 w 10442576"/>
              <a:gd name="connsiteY20" fmla="*/ 206325 h 3790444"/>
              <a:gd name="connsiteX21" fmla="*/ 2798358 w 10442576"/>
              <a:gd name="connsiteY21" fmla="*/ 228563 h 3790444"/>
              <a:gd name="connsiteX22" fmla="*/ 2839129 w 10442576"/>
              <a:gd name="connsiteY22" fmla="*/ 252037 h 3790444"/>
              <a:gd name="connsiteX23" fmla="*/ 2878664 w 10442576"/>
              <a:gd name="connsiteY23" fmla="*/ 274276 h 3790444"/>
              <a:gd name="connsiteX24" fmla="*/ 2916964 w 10442576"/>
              <a:gd name="connsiteY24" fmla="*/ 298986 h 3790444"/>
              <a:gd name="connsiteX25" fmla="*/ 2955263 w 10442576"/>
              <a:gd name="connsiteY25" fmla="*/ 323695 h 3790444"/>
              <a:gd name="connsiteX26" fmla="*/ 2993563 w 10442576"/>
              <a:gd name="connsiteY26" fmla="*/ 348405 h 3790444"/>
              <a:gd name="connsiteX27" fmla="*/ 3029392 w 10442576"/>
              <a:gd name="connsiteY27" fmla="*/ 376821 h 3790444"/>
              <a:gd name="connsiteX28" fmla="*/ 3066456 w 10442576"/>
              <a:gd name="connsiteY28" fmla="*/ 404001 h 3790444"/>
              <a:gd name="connsiteX29" fmla="*/ 3102285 w 10442576"/>
              <a:gd name="connsiteY29" fmla="*/ 433653 h 3790444"/>
              <a:gd name="connsiteX30" fmla="*/ 3135643 w 10442576"/>
              <a:gd name="connsiteY30" fmla="*/ 462069 h 3790444"/>
              <a:gd name="connsiteX31" fmla="*/ 3170237 w 10442576"/>
              <a:gd name="connsiteY31" fmla="*/ 492956 h 3790444"/>
              <a:gd name="connsiteX32" fmla="*/ 3203594 w 10442576"/>
              <a:gd name="connsiteY32" fmla="*/ 522607 h 3790444"/>
              <a:gd name="connsiteX33" fmla="*/ 3235717 w 10442576"/>
              <a:gd name="connsiteY33" fmla="*/ 554729 h 3790444"/>
              <a:gd name="connsiteX34" fmla="*/ 3267839 w 10442576"/>
              <a:gd name="connsiteY34" fmla="*/ 586852 h 3790444"/>
              <a:gd name="connsiteX35" fmla="*/ 3299962 w 10442576"/>
              <a:gd name="connsiteY35" fmla="*/ 620210 h 3790444"/>
              <a:gd name="connsiteX36" fmla="*/ 3329613 w 10442576"/>
              <a:gd name="connsiteY36" fmla="*/ 654803 h 3790444"/>
              <a:gd name="connsiteX37" fmla="*/ 3358029 w 10442576"/>
              <a:gd name="connsiteY37" fmla="*/ 690632 h 3790444"/>
              <a:gd name="connsiteX38" fmla="*/ 3387681 w 10442576"/>
              <a:gd name="connsiteY38" fmla="*/ 725225 h 3790444"/>
              <a:gd name="connsiteX39" fmla="*/ 3414861 w 10442576"/>
              <a:gd name="connsiteY39" fmla="*/ 761054 h 3790444"/>
              <a:gd name="connsiteX40" fmla="*/ 3442042 w 10442576"/>
              <a:gd name="connsiteY40" fmla="*/ 798118 h 3790444"/>
              <a:gd name="connsiteX41" fmla="*/ 3467987 w 10442576"/>
              <a:gd name="connsiteY41" fmla="*/ 835183 h 3790444"/>
              <a:gd name="connsiteX42" fmla="*/ 3492696 w 10442576"/>
              <a:gd name="connsiteY42" fmla="*/ 873483 h 3790444"/>
              <a:gd name="connsiteX43" fmla="*/ 3516170 w 10442576"/>
              <a:gd name="connsiteY43" fmla="*/ 913018 h 3790444"/>
              <a:gd name="connsiteX44" fmla="*/ 3540880 w 10442576"/>
              <a:gd name="connsiteY44" fmla="*/ 952553 h 3790444"/>
              <a:gd name="connsiteX45" fmla="*/ 3563118 w 10442576"/>
              <a:gd name="connsiteY45" fmla="*/ 992088 h 3790444"/>
              <a:gd name="connsiteX46" fmla="*/ 3584122 w 10442576"/>
              <a:gd name="connsiteY46" fmla="*/ 1032859 h 3790444"/>
              <a:gd name="connsiteX47" fmla="*/ 3605125 w 10442576"/>
              <a:gd name="connsiteY47" fmla="*/ 1073630 h 3790444"/>
              <a:gd name="connsiteX48" fmla="*/ 3623657 w 10442576"/>
              <a:gd name="connsiteY48" fmla="*/ 1115636 h 3790444"/>
              <a:gd name="connsiteX49" fmla="*/ 3642189 w 10442576"/>
              <a:gd name="connsiteY49" fmla="*/ 1157642 h 3790444"/>
              <a:gd name="connsiteX50" fmla="*/ 3660721 w 10442576"/>
              <a:gd name="connsiteY50" fmla="*/ 1199649 h 3790444"/>
              <a:gd name="connsiteX51" fmla="*/ 3675547 w 10442576"/>
              <a:gd name="connsiteY51" fmla="*/ 1242890 h 3790444"/>
              <a:gd name="connsiteX52" fmla="*/ 3691608 w 10442576"/>
              <a:gd name="connsiteY52" fmla="*/ 1286132 h 3790444"/>
              <a:gd name="connsiteX53" fmla="*/ 3706434 w 10442576"/>
              <a:gd name="connsiteY53" fmla="*/ 1331845 h 3790444"/>
              <a:gd name="connsiteX54" fmla="*/ 3720024 w 10442576"/>
              <a:gd name="connsiteY54" fmla="*/ 1376322 h 3790444"/>
              <a:gd name="connsiteX55" fmla="*/ 3731143 w 10442576"/>
              <a:gd name="connsiteY55" fmla="*/ 1420799 h 3790444"/>
              <a:gd name="connsiteX56" fmla="*/ 3743498 w 10442576"/>
              <a:gd name="connsiteY56" fmla="*/ 1467747 h 3790444"/>
              <a:gd name="connsiteX57" fmla="*/ 3752147 w 10442576"/>
              <a:gd name="connsiteY57" fmla="*/ 1513460 h 3790444"/>
              <a:gd name="connsiteX58" fmla="*/ 3762030 w 10442576"/>
              <a:gd name="connsiteY58" fmla="*/ 1559172 h 3790444"/>
              <a:gd name="connsiteX59" fmla="*/ 3769443 w 10442576"/>
              <a:gd name="connsiteY59" fmla="*/ 1607356 h 3790444"/>
              <a:gd name="connsiteX60" fmla="*/ 3775621 w 10442576"/>
              <a:gd name="connsiteY60" fmla="*/ 1654304 h 3790444"/>
              <a:gd name="connsiteX61" fmla="*/ 3781798 w 10442576"/>
              <a:gd name="connsiteY61" fmla="*/ 1701252 h 3790444"/>
              <a:gd name="connsiteX62" fmla="*/ 3785504 w 10442576"/>
              <a:gd name="connsiteY62" fmla="*/ 1749436 h 3790444"/>
              <a:gd name="connsiteX63" fmla="*/ 3789211 w 10442576"/>
              <a:gd name="connsiteY63" fmla="*/ 1797619 h 3790444"/>
              <a:gd name="connsiteX64" fmla="*/ 3790446 w 10442576"/>
              <a:gd name="connsiteY64" fmla="*/ 1847039 h 3790444"/>
              <a:gd name="connsiteX65" fmla="*/ 3791682 w 10442576"/>
              <a:gd name="connsiteY65" fmla="*/ 1895222 h 3790444"/>
              <a:gd name="connsiteX66" fmla="*/ 3790446 w 10442576"/>
              <a:gd name="connsiteY66" fmla="*/ 1895222 h 3790444"/>
              <a:gd name="connsiteX67" fmla="*/ 3790446 w 10442576"/>
              <a:gd name="connsiteY67" fmla="*/ 1932286 h 3790444"/>
              <a:gd name="connsiteX68" fmla="*/ 3792917 w 10442576"/>
              <a:gd name="connsiteY68" fmla="*/ 1969351 h 3790444"/>
              <a:gd name="connsiteX69" fmla="*/ 3794152 w 10442576"/>
              <a:gd name="connsiteY69" fmla="*/ 2006415 h 3790444"/>
              <a:gd name="connsiteX70" fmla="*/ 3799094 w 10442576"/>
              <a:gd name="connsiteY70" fmla="*/ 2041008 h 3790444"/>
              <a:gd name="connsiteX71" fmla="*/ 3802801 w 10442576"/>
              <a:gd name="connsiteY71" fmla="*/ 2076837 h 3790444"/>
              <a:gd name="connsiteX72" fmla="*/ 3807743 w 10442576"/>
              <a:gd name="connsiteY72" fmla="*/ 2112666 h 3790444"/>
              <a:gd name="connsiteX73" fmla="*/ 3812685 w 10442576"/>
              <a:gd name="connsiteY73" fmla="*/ 2148495 h 3790444"/>
              <a:gd name="connsiteX74" fmla="*/ 3820098 w 10442576"/>
              <a:gd name="connsiteY74" fmla="*/ 2183088 h 3790444"/>
              <a:gd name="connsiteX75" fmla="*/ 3827510 w 10442576"/>
              <a:gd name="connsiteY75" fmla="*/ 2217682 h 3790444"/>
              <a:gd name="connsiteX76" fmla="*/ 3834923 w 10442576"/>
              <a:gd name="connsiteY76" fmla="*/ 2252275 h 3790444"/>
              <a:gd name="connsiteX77" fmla="*/ 3844807 w 10442576"/>
              <a:gd name="connsiteY77" fmla="*/ 2286868 h 3790444"/>
              <a:gd name="connsiteX78" fmla="*/ 3854691 w 10442576"/>
              <a:gd name="connsiteY78" fmla="*/ 2320226 h 3790444"/>
              <a:gd name="connsiteX79" fmla="*/ 3865810 w 10442576"/>
              <a:gd name="connsiteY79" fmla="*/ 2353584 h 3790444"/>
              <a:gd name="connsiteX80" fmla="*/ 3878165 w 10442576"/>
              <a:gd name="connsiteY80" fmla="*/ 2386942 h 3790444"/>
              <a:gd name="connsiteX81" fmla="*/ 3889284 w 10442576"/>
              <a:gd name="connsiteY81" fmla="*/ 2419064 h 3790444"/>
              <a:gd name="connsiteX82" fmla="*/ 3902874 w 10442576"/>
              <a:gd name="connsiteY82" fmla="*/ 2452422 h 3790444"/>
              <a:gd name="connsiteX83" fmla="*/ 3917700 w 10442576"/>
              <a:gd name="connsiteY83" fmla="*/ 2484545 h 3790444"/>
              <a:gd name="connsiteX84" fmla="*/ 3931290 w 10442576"/>
              <a:gd name="connsiteY84" fmla="*/ 2515432 h 3790444"/>
              <a:gd name="connsiteX85" fmla="*/ 3947352 w 10442576"/>
              <a:gd name="connsiteY85" fmla="*/ 2546319 h 3790444"/>
              <a:gd name="connsiteX86" fmla="*/ 3963413 w 10442576"/>
              <a:gd name="connsiteY86" fmla="*/ 2575970 h 3790444"/>
              <a:gd name="connsiteX87" fmla="*/ 3980710 w 10442576"/>
              <a:gd name="connsiteY87" fmla="*/ 2606857 h 3790444"/>
              <a:gd name="connsiteX88" fmla="*/ 3998006 w 10442576"/>
              <a:gd name="connsiteY88" fmla="*/ 2636509 h 3790444"/>
              <a:gd name="connsiteX89" fmla="*/ 4015303 w 10442576"/>
              <a:gd name="connsiteY89" fmla="*/ 2666160 h 3790444"/>
              <a:gd name="connsiteX90" fmla="*/ 4035070 w 10442576"/>
              <a:gd name="connsiteY90" fmla="*/ 2694576 h 3790444"/>
              <a:gd name="connsiteX91" fmla="*/ 4053603 w 10442576"/>
              <a:gd name="connsiteY91" fmla="*/ 2721756 h 3790444"/>
              <a:gd name="connsiteX92" fmla="*/ 4074606 w 10442576"/>
              <a:gd name="connsiteY92" fmla="*/ 2751408 h 3790444"/>
              <a:gd name="connsiteX93" fmla="*/ 4095609 w 10442576"/>
              <a:gd name="connsiteY93" fmla="*/ 2777353 h 3790444"/>
              <a:gd name="connsiteX94" fmla="*/ 4117847 w 10442576"/>
              <a:gd name="connsiteY94" fmla="*/ 2805769 h 3790444"/>
              <a:gd name="connsiteX95" fmla="*/ 4140086 w 10442576"/>
              <a:gd name="connsiteY95" fmla="*/ 2830478 h 3790444"/>
              <a:gd name="connsiteX96" fmla="*/ 4162325 w 10442576"/>
              <a:gd name="connsiteY96" fmla="*/ 2856423 h 3790444"/>
              <a:gd name="connsiteX97" fmla="*/ 4185799 w 10442576"/>
              <a:gd name="connsiteY97" fmla="*/ 2881133 h 3790444"/>
              <a:gd name="connsiteX98" fmla="*/ 4209273 w 10442576"/>
              <a:gd name="connsiteY98" fmla="*/ 2907078 h 3790444"/>
              <a:gd name="connsiteX99" fmla="*/ 4233982 w 10442576"/>
              <a:gd name="connsiteY99" fmla="*/ 2930552 h 3790444"/>
              <a:gd name="connsiteX100" fmla="*/ 4259927 w 10442576"/>
              <a:gd name="connsiteY100" fmla="*/ 2954026 h 3790444"/>
              <a:gd name="connsiteX101" fmla="*/ 4284637 w 10442576"/>
              <a:gd name="connsiteY101" fmla="*/ 2976265 h 3790444"/>
              <a:gd name="connsiteX102" fmla="*/ 4310582 w 10442576"/>
              <a:gd name="connsiteY102" fmla="*/ 2998503 h 3790444"/>
              <a:gd name="connsiteX103" fmla="*/ 4337762 w 10442576"/>
              <a:gd name="connsiteY103" fmla="*/ 3019506 h 3790444"/>
              <a:gd name="connsiteX104" fmla="*/ 4364943 w 10442576"/>
              <a:gd name="connsiteY104" fmla="*/ 3040510 h 3790444"/>
              <a:gd name="connsiteX105" fmla="*/ 4392123 w 10442576"/>
              <a:gd name="connsiteY105" fmla="*/ 3060277 h 3790444"/>
              <a:gd name="connsiteX106" fmla="*/ 4421775 w 10442576"/>
              <a:gd name="connsiteY106" fmla="*/ 3080045 h 3790444"/>
              <a:gd name="connsiteX107" fmla="*/ 4450191 w 10442576"/>
              <a:gd name="connsiteY107" fmla="*/ 3099812 h 3790444"/>
              <a:gd name="connsiteX108" fmla="*/ 4479842 w 10442576"/>
              <a:gd name="connsiteY108" fmla="*/ 3117109 h 3790444"/>
              <a:gd name="connsiteX109" fmla="*/ 4508258 w 10442576"/>
              <a:gd name="connsiteY109" fmla="*/ 3135641 h 3790444"/>
              <a:gd name="connsiteX110" fmla="*/ 4539145 w 10442576"/>
              <a:gd name="connsiteY110" fmla="*/ 3152938 h 3790444"/>
              <a:gd name="connsiteX111" fmla="*/ 4568797 w 10442576"/>
              <a:gd name="connsiteY111" fmla="*/ 3168999 h 3790444"/>
              <a:gd name="connsiteX112" fmla="*/ 4600919 w 10442576"/>
              <a:gd name="connsiteY112" fmla="*/ 3185060 h 3790444"/>
              <a:gd name="connsiteX113" fmla="*/ 4631806 w 10442576"/>
              <a:gd name="connsiteY113" fmla="*/ 3198651 h 3790444"/>
              <a:gd name="connsiteX114" fmla="*/ 4663928 w 10442576"/>
              <a:gd name="connsiteY114" fmla="*/ 3212241 h 3790444"/>
              <a:gd name="connsiteX115" fmla="*/ 4697286 w 10442576"/>
              <a:gd name="connsiteY115" fmla="*/ 3225831 h 3790444"/>
              <a:gd name="connsiteX116" fmla="*/ 4728173 w 10442576"/>
              <a:gd name="connsiteY116" fmla="*/ 3238186 h 3790444"/>
              <a:gd name="connsiteX117" fmla="*/ 4762766 w 10442576"/>
              <a:gd name="connsiteY117" fmla="*/ 3250541 h 3790444"/>
              <a:gd name="connsiteX118" fmla="*/ 4796124 w 10442576"/>
              <a:gd name="connsiteY118" fmla="*/ 3260424 h 3790444"/>
              <a:gd name="connsiteX119" fmla="*/ 4829482 w 10442576"/>
              <a:gd name="connsiteY119" fmla="*/ 3270308 h 3790444"/>
              <a:gd name="connsiteX120" fmla="*/ 4862840 w 10442576"/>
              <a:gd name="connsiteY120" fmla="*/ 3278957 h 3790444"/>
              <a:gd name="connsiteX121" fmla="*/ 4898669 w 10442576"/>
              <a:gd name="connsiteY121" fmla="*/ 3288840 h 3790444"/>
              <a:gd name="connsiteX122" fmla="*/ 4932027 w 10442576"/>
              <a:gd name="connsiteY122" fmla="*/ 3296253 h 3790444"/>
              <a:gd name="connsiteX123" fmla="*/ 4967856 w 10442576"/>
              <a:gd name="connsiteY123" fmla="*/ 3303666 h 3790444"/>
              <a:gd name="connsiteX124" fmla="*/ 5002449 w 10442576"/>
              <a:gd name="connsiteY124" fmla="*/ 3308608 h 3790444"/>
              <a:gd name="connsiteX125" fmla="*/ 5038278 w 10442576"/>
              <a:gd name="connsiteY125" fmla="*/ 3313550 h 3790444"/>
              <a:gd name="connsiteX126" fmla="*/ 5075342 w 10442576"/>
              <a:gd name="connsiteY126" fmla="*/ 3317256 h 3790444"/>
              <a:gd name="connsiteX127" fmla="*/ 5109935 w 10442576"/>
              <a:gd name="connsiteY127" fmla="*/ 3319727 h 3790444"/>
              <a:gd name="connsiteX128" fmla="*/ 5147000 w 10442576"/>
              <a:gd name="connsiteY128" fmla="*/ 3323434 h 3790444"/>
              <a:gd name="connsiteX129" fmla="*/ 5184064 w 10442576"/>
              <a:gd name="connsiteY129" fmla="*/ 3324669 h 3790444"/>
              <a:gd name="connsiteX130" fmla="*/ 5221128 w 10442576"/>
              <a:gd name="connsiteY130" fmla="*/ 3325905 h 3790444"/>
              <a:gd name="connsiteX131" fmla="*/ 5258193 w 10442576"/>
              <a:gd name="connsiteY131" fmla="*/ 3324669 h 3790444"/>
              <a:gd name="connsiteX132" fmla="*/ 5295257 w 10442576"/>
              <a:gd name="connsiteY132" fmla="*/ 3323434 h 3790444"/>
              <a:gd name="connsiteX133" fmla="*/ 5329850 w 10442576"/>
              <a:gd name="connsiteY133" fmla="*/ 3319727 h 3790444"/>
              <a:gd name="connsiteX134" fmla="*/ 5366915 w 10442576"/>
              <a:gd name="connsiteY134" fmla="*/ 3317256 h 3790444"/>
              <a:gd name="connsiteX135" fmla="*/ 5402743 w 10442576"/>
              <a:gd name="connsiteY135" fmla="*/ 3313550 h 3790444"/>
              <a:gd name="connsiteX136" fmla="*/ 5438572 w 10442576"/>
              <a:gd name="connsiteY136" fmla="*/ 3308608 h 3790444"/>
              <a:gd name="connsiteX137" fmla="*/ 5474401 w 10442576"/>
              <a:gd name="connsiteY137" fmla="*/ 3303666 h 3790444"/>
              <a:gd name="connsiteX138" fmla="*/ 5507759 w 10442576"/>
              <a:gd name="connsiteY138" fmla="*/ 3296253 h 3790444"/>
              <a:gd name="connsiteX139" fmla="*/ 5543588 w 10442576"/>
              <a:gd name="connsiteY139" fmla="*/ 3288840 h 3790444"/>
              <a:gd name="connsiteX140" fmla="*/ 5578181 w 10442576"/>
              <a:gd name="connsiteY140" fmla="*/ 3278957 h 3790444"/>
              <a:gd name="connsiteX141" fmla="*/ 5612775 w 10442576"/>
              <a:gd name="connsiteY141" fmla="*/ 3270308 h 3790444"/>
              <a:gd name="connsiteX142" fmla="*/ 5646132 w 10442576"/>
              <a:gd name="connsiteY142" fmla="*/ 3260424 h 3790444"/>
              <a:gd name="connsiteX143" fmla="*/ 5679490 w 10442576"/>
              <a:gd name="connsiteY143" fmla="*/ 3250541 h 3790444"/>
              <a:gd name="connsiteX144" fmla="*/ 5712848 w 10442576"/>
              <a:gd name="connsiteY144" fmla="*/ 3238186 h 3790444"/>
              <a:gd name="connsiteX145" fmla="*/ 5744971 w 10442576"/>
              <a:gd name="connsiteY145" fmla="*/ 3225831 h 3790444"/>
              <a:gd name="connsiteX146" fmla="*/ 5777093 w 10442576"/>
              <a:gd name="connsiteY146" fmla="*/ 3212241 h 3790444"/>
              <a:gd name="connsiteX147" fmla="*/ 5807980 w 10442576"/>
              <a:gd name="connsiteY147" fmla="*/ 3198651 h 3790444"/>
              <a:gd name="connsiteX148" fmla="*/ 5840102 w 10442576"/>
              <a:gd name="connsiteY148" fmla="*/ 3185060 h 3790444"/>
              <a:gd name="connsiteX149" fmla="*/ 5872225 w 10442576"/>
              <a:gd name="connsiteY149" fmla="*/ 3168999 h 3790444"/>
              <a:gd name="connsiteX150" fmla="*/ 5901876 w 10442576"/>
              <a:gd name="connsiteY150" fmla="*/ 3152938 h 3790444"/>
              <a:gd name="connsiteX151" fmla="*/ 5932763 w 10442576"/>
              <a:gd name="connsiteY151" fmla="*/ 3135641 h 3790444"/>
              <a:gd name="connsiteX152" fmla="*/ 5962414 w 10442576"/>
              <a:gd name="connsiteY152" fmla="*/ 3117109 h 3790444"/>
              <a:gd name="connsiteX153" fmla="*/ 5992066 w 10442576"/>
              <a:gd name="connsiteY153" fmla="*/ 3099812 h 3790444"/>
              <a:gd name="connsiteX154" fmla="*/ 6020482 w 10442576"/>
              <a:gd name="connsiteY154" fmla="*/ 3080045 h 3790444"/>
              <a:gd name="connsiteX155" fmla="*/ 6047662 w 10442576"/>
              <a:gd name="connsiteY155" fmla="*/ 3060277 h 3790444"/>
              <a:gd name="connsiteX156" fmla="*/ 6076078 w 10442576"/>
              <a:gd name="connsiteY156" fmla="*/ 3040510 h 3790444"/>
              <a:gd name="connsiteX157" fmla="*/ 6103259 w 10442576"/>
              <a:gd name="connsiteY157" fmla="*/ 3019506 h 3790444"/>
              <a:gd name="connsiteX158" fmla="*/ 6130439 w 10442576"/>
              <a:gd name="connsiteY158" fmla="*/ 2998503 h 3790444"/>
              <a:gd name="connsiteX159" fmla="*/ 6156384 w 10442576"/>
              <a:gd name="connsiteY159" fmla="*/ 2976265 h 3790444"/>
              <a:gd name="connsiteX160" fmla="*/ 6182329 w 10442576"/>
              <a:gd name="connsiteY160" fmla="*/ 2954026 h 3790444"/>
              <a:gd name="connsiteX161" fmla="*/ 6207039 w 10442576"/>
              <a:gd name="connsiteY161" fmla="*/ 2930552 h 3790444"/>
              <a:gd name="connsiteX162" fmla="*/ 6231748 w 10442576"/>
              <a:gd name="connsiteY162" fmla="*/ 2907078 h 3790444"/>
              <a:gd name="connsiteX163" fmla="*/ 6256458 w 10442576"/>
              <a:gd name="connsiteY163" fmla="*/ 2881133 h 3790444"/>
              <a:gd name="connsiteX164" fmla="*/ 6278697 w 10442576"/>
              <a:gd name="connsiteY164" fmla="*/ 2856423 h 3790444"/>
              <a:gd name="connsiteX165" fmla="*/ 6302171 w 10442576"/>
              <a:gd name="connsiteY165" fmla="*/ 2830478 h 3790444"/>
              <a:gd name="connsiteX166" fmla="*/ 6323174 w 10442576"/>
              <a:gd name="connsiteY166" fmla="*/ 2805769 h 3790444"/>
              <a:gd name="connsiteX167" fmla="*/ 6345412 w 10442576"/>
              <a:gd name="connsiteY167" fmla="*/ 2777353 h 3790444"/>
              <a:gd name="connsiteX168" fmla="*/ 6366415 w 10442576"/>
              <a:gd name="connsiteY168" fmla="*/ 2751408 h 3790444"/>
              <a:gd name="connsiteX169" fmla="*/ 6386183 w 10442576"/>
              <a:gd name="connsiteY169" fmla="*/ 2721756 h 3790444"/>
              <a:gd name="connsiteX170" fmla="*/ 6405951 w 10442576"/>
              <a:gd name="connsiteY170" fmla="*/ 2694576 h 3790444"/>
              <a:gd name="connsiteX171" fmla="*/ 6424483 w 10442576"/>
              <a:gd name="connsiteY171" fmla="*/ 2666160 h 3790444"/>
              <a:gd name="connsiteX172" fmla="*/ 6443015 w 10442576"/>
              <a:gd name="connsiteY172" fmla="*/ 2636509 h 3790444"/>
              <a:gd name="connsiteX173" fmla="*/ 6460312 w 10442576"/>
              <a:gd name="connsiteY173" fmla="*/ 2606857 h 3790444"/>
              <a:gd name="connsiteX174" fmla="*/ 6477608 w 10442576"/>
              <a:gd name="connsiteY174" fmla="*/ 2575970 h 3790444"/>
              <a:gd name="connsiteX175" fmla="*/ 6494905 w 10442576"/>
              <a:gd name="connsiteY175" fmla="*/ 2546319 h 3790444"/>
              <a:gd name="connsiteX176" fmla="*/ 6509731 w 10442576"/>
              <a:gd name="connsiteY176" fmla="*/ 2515432 h 3790444"/>
              <a:gd name="connsiteX177" fmla="*/ 6523321 w 10442576"/>
              <a:gd name="connsiteY177" fmla="*/ 2484545 h 3790444"/>
              <a:gd name="connsiteX178" fmla="*/ 6538147 w 10442576"/>
              <a:gd name="connsiteY178" fmla="*/ 2452422 h 3790444"/>
              <a:gd name="connsiteX179" fmla="*/ 6551737 w 10442576"/>
              <a:gd name="connsiteY179" fmla="*/ 2419064 h 3790444"/>
              <a:gd name="connsiteX180" fmla="*/ 6562856 w 10442576"/>
              <a:gd name="connsiteY180" fmla="*/ 2386942 h 3790444"/>
              <a:gd name="connsiteX181" fmla="*/ 6575211 w 10442576"/>
              <a:gd name="connsiteY181" fmla="*/ 2353584 h 3790444"/>
              <a:gd name="connsiteX182" fmla="*/ 6585095 w 10442576"/>
              <a:gd name="connsiteY182" fmla="*/ 2320226 h 3790444"/>
              <a:gd name="connsiteX183" fmla="*/ 6596214 w 10442576"/>
              <a:gd name="connsiteY183" fmla="*/ 2286868 h 3790444"/>
              <a:gd name="connsiteX184" fmla="*/ 6604862 w 10442576"/>
              <a:gd name="connsiteY184" fmla="*/ 2252275 h 3790444"/>
              <a:gd name="connsiteX185" fmla="*/ 6613511 w 10442576"/>
              <a:gd name="connsiteY185" fmla="*/ 2217682 h 3790444"/>
              <a:gd name="connsiteX186" fmla="*/ 6620924 w 10442576"/>
              <a:gd name="connsiteY186" fmla="*/ 2183088 h 3790444"/>
              <a:gd name="connsiteX187" fmla="*/ 6627101 w 10442576"/>
              <a:gd name="connsiteY187" fmla="*/ 2148495 h 3790444"/>
              <a:gd name="connsiteX188" fmla="*/ 6634514 w 10442576"/>
              <a:gd name="connsiteY188" fmla="*/ 2112666 h 3790444"/>
              <a:gd name="connsiteX189" fmla="*/ 6639456 w 10442576"/>
              <a:gd name="connsiteY189" fmla="*/ 2076837 h 3790444"/>
              <a:gd name="connsiteX190" fmla="*/ 6643162 w 10442576"/>
              <a:gd name="connsiteY190" fmla="*/ 2041008 h 3790444"/>
              <a:gd name="connsiteX191" fmla="*/ 6645633 w 10442576"/>
              <a:gd name="connsiteY191" fmla="*/ 2006415 h 3790444"/>
              <a:gd name="connsiteX192" fmla="*/ 6649340 w 10442576"/>
              <a:gd name="connsiteY192" fmla="*/ 1969351 h 3790444"/>
              <a:gd name="connsiteX193" fmla="*/ 6650575 w 10442576"/>
              <a:gd name="connsiteY193" fmla="*/ 1932286 h 3790444"/>
              <a:gd name="connsiteX194" fmla="*/ 6650575 w 10442576"/>
              <a:gd name="connsiteY194" fmla="*/ 1895222 h 3790444"/>
              <a:gd name="connsiteX195" fmla="*/ 6650897 w 10442576"/>
              <a:gd name="connsiteY195" fmla="*/ 1895222 h 3790444"/>
              <a:gd name="connsiteX196" fmla="*/ 6652133 w 10442576"/>
              <a:gd name="connsiteY196" fmla="*/ 1847039 h 3790444"/>
              <a:gd name="connsiteX197" fmla="*/ 6653368 w 10442576"/>
              <a:gd name="connsiteY197" fmla="*/ 1797619 h 3790444"/>
              <a:gd name="connsiteX198" fmla="*/ 6657075 w 10442576"/>
              <a:gd name="connsiteY198" fmla="*/ 1749436 h 3790444"/>
              <a:gd name="connsiteX199" fmla="*/ 6662017 w 10442576"/>
              <a:gd name="connsiteY199" fmla="*/ 1701252 h 3790444"/>
              <a:gd name="connsiteX200" fmla="*/ 6666958 w 10442576"/>
              <a:gd name="connsiteY200" fmla="*/ 1654304 h 3790444"/>
              <a:gd name="connsiteX201" fmla="*/ 6673136 w 10442576"/>
              <a:gd name="connsiteY201" fmla="*/ 1607356 h 3790444"/>
              <a:gd name="connsiteX202" fmla="*/ 6681784 w 10442576"/>
              <a:gd name="connsiteY202" fmla="*/ 1559172 h 3790444"/>
              <a:gd name="connsiteX203" fmla="*/ 6690433 w 10442576"/>
              <a:gd name="connsiteY203" fmla="*/ 1513460 h 3790444"/>
              <a:gd name="connsiteX204" fmla="*/ 6699081 w 10442576"/>
              <a:gd name="connsiteY204" fmla="*/ 1467747 h 3790444"/>
              <a:gd name="connsiteX205" fmla="*/ 6711436 w 10442576"/>
              <a:gd name="connsiteY205" fmla="*/ 1420799 h 3790444"/>
              <a:gd name="connsiteX206" fmla="*/ 6723790 w 10442576"/>
              <a:gd name="connsiteY206" fmla="*/ 1376322 h 3790444"/>
              <a:gd name="connsiteX207" fmla="*/ 6736145 w 10442576"/>
              <a:gd name="connsiteY207" fmla="*/ 1331845 h 3790444"/>
              <a:gd name="connsiteX208" fmla="*/ 6750971 w 10442576"/>
              <a:gd name="connsiteY208" fmla="*/ 1286132 h 3790444"/>
              <a:gd name="connsiteX209" fmla="*/ 6767032 w 10442576"/>
              <a:gd name="connsiteY209" fmla="*/ 1242890 h 3790444"/>
              <a:gd name="connsiteX210" fmla="*/ 6783093 w 10442576"/>
              <a:gd name="connsiteY210" fmla="*/ 1199649 h 3790444"/>
              <a:gd name="connsiteX211" fmla="*/ 6799154 w 10442576"/>
              <a:gd name="connsiteY211" fmla="*/ 1157642 h 3790444"/>
              <a:gd name="connsiteX212" fmla="*/ 6817687 w 10442576"/>
              <a:gd name="connsiteY212" fmla="*/ 1115636 h 3790444"/>
              <a:gd name="connsiteX213" fmla="*/ 6837454 w 10442576"/>
              <a:gd name="connsiteY213" fmla="*/ 1073630 h 3790444"/>
              <a:gd name="connsiteX214" fmla="*/ 6858457 w 10442576"/>
              <a:gd name="connsiteY214" fmla="*/ 1032859 h 3790444"/>
              <a:gd name="connsiteX215" fmla="*/ 6879460 w 10442576"/>
              <a:gd name="connsiteY215" fmla="*/ 992088 h 3790444"/>
              <a:gd name="connsiteX216" fmla="*/ 6902935 w 10442576"/>
              <a:gd name="connsiteY216" fmla="*/ 952553 h 3790444"/>
              <a:gd name="connsiteX217" fmla="*/ 6926409 w 10442576"/>
              <a:gd name="connsiteY217" fmla="*/ 913018 h 3790444"/>
              <a:gd name="connsiteX218" fmla="*/ 6949883 w 10442576"/>
              <a:gd name="connsiteY218" fmla="*/ 873483 h 3790444"/>
              <a:gd name="connsiteX219" fmla="*/ 6974592 w 10442576"/>
              <a:gd name="connsiteY219" fmla="*/ 835183 h 3790444"/>
              <a:gd name="connsiteX220" fmla="*/ 7001773 w 10442576"/>
              <a:gd name="connsiteY220" fmla="*/ 798118 h 3790444"/>
              <a:gd name="connsiteX221" fmla="*/ 7027718 w 10442576"/>
              <a:gd name="connsiteY221" fmla="*/ 761054 h 3790444"/>
              <a:gd name="connsiteX222" fmla="*/ 7054898 w 10442576"/>
              <a:gd name="connsiteY222" fmla="*/ 725225 h 3790444"/>
              <a:gd name="connsiteX223" fmla="*/ 7084550 w 10442576"/>
              <a:gd name="connsiteY223" fmla="*/ 690632 h 3790444"/>
              <a:gd name="connsiteX224" fmla="*/ 7112966 w 10442576"/>
              <a:gd name="connsiteY224" fmla="*/ 654803 h 3790444"/>
              <a:gd name="connsiteX225" fmla="*/ 7143853 w 10442576"/>
              <a:gd name="connsiteY225" fmla="*/ 620210 h 3790444"/>
              <a:gd name="connsiteX226" fmla="*/ 7174739 w 10442576"/>
              <a:gd name="connsiteY226" fmla="*/ 586852 h 3790444"/>
              <a:gd name="connsiteX227" fmla="*/ 7206862 w 10442576"/>
              <a:gd name="connsiteY227" fmla="*/ 554729 h 3790444"/>
              <a:gd name="connsiteX228" fmla="*/ 7240220 w 10442576"/>
              <a:gd name="connsiteY228" fmla="*/ 522607 h 3790444"/>
              <a:gd name="connsiteX229" fmla="*/ 7272342 w 10442576"/>
              <a:gd name="connsiteY229" fmla="*/ 492956 h 3790444"/>
              <a:gd name="connsiteX230" fmla="*/ 7306936 w 10442576"/>
              <a:gd name="connsiteY230" fmla="*/ 462069 h 3790444"/>
              <a:gd name="connsiteX231" fmla="*/ 7341529 w 10442576"/>
              <a:gd name="connsiteY231" fmla="*/ 433653 h 3790444"/>
              <a:gd name="connsiteX232" fmla="*/ 7376122 w 10442576"/>
              <a:gd name="connsiteY232" fmla="*/ 404001 h 3790444"/>
              <a:gd name="connsiteX233" fmla="*/ 7411951 w 10442576"/>
              <a:gd name="connsiteY233" fmla="*/ 376821 h 3790444"/>
              <a:gd name="connsiteX234" fmla="*/ 7449015 w 10442576"/>
              <a:gd name="connsiteY234" fmla="*/ 348405 h 3790444"/>
              <a:gd name="connsiteX235" fmla="*/ 7487315 w 10442576"/>
              <a:gd name="connsiteY235" fmla="*/ 323695 h 3790444"/>
              <a:gd name="connsiteX236" fmla="*/ 7525615 w 10442576"/>
              <a:gd name="connsiteY236" fmla="*/ 298986 h 3790444"/>
              <a:gd name="connsiteX237" fmla="*/ 7563915 w 10442576"/>
              <a:gd name="connsiteY237" fmla="*/ 274276 h 3790444"/>
              <a:gd name="connsiteX238" fmla="*/ 7603450 w 10442576"/>
              <a:gd name="connsiteY238" fmla="*/ 252037 h 3790444"/>
              <a:gd name="connsiteX239" fmla="*/ 7642985 w 10442576"/>
              <a:gd name="connsiteY239" fmla="*/ 228564 h 3790444"/>
              <a:gd name="connsiteX240" fmla="*/ 7683756 w 10442576"/>
              <a:gd name="connsiteY240" fmla="*/ 206325 h 3790444"/>
              <a:gd name="connsiteX241" fmla="*/ 7725762 w 10442576"/>
              <a:gd name="connsiteY241" fmla="*/ 186557 h 3790444"/>
              <a:gd name="connsiteX242" fmla="*/ 7766533 w 10442576"/>
              <a:gd name="connsiteY242" fmla="*/ 166790 h 3790444"/>
              <a:gd name="connsiteX243" fmla="*/ 7808539 w 10442576"/>
              <a:gd name="connsiteY243" fmla="*/ 148257 h 3790444"/>
              <a:gd name="connsiteX244" fmla="*/ 7851781 w 10442576"/>
              <a:gd name="connsiteY244" fmla="*/ 132196 h 3790444"/>
              <a:gd name="connsiteX245" fmla="*/ 7895022 w 10442576"/>
              <a:gd name="connsiteY245" fmla="*/ 114899 h 3790444"/>
              <a:gd name="connsiteX246" fmla="*/ 7939499 w 10442576"/>
              <a:gd name="connsiteY246" fmla="*/ 100074 h 3790444"/>
              <a:gd name="connsiteX247" fmla="*/ 7983977 w 10442576"/>
              <a:gd name="connsiteY247" fmla="*/ 85248 h 3790444"/>
              <a:gd name="connsiteX248" fmla="*/ 8027218 w 10442576"/>
              <a:gd name="connsiteY248" fmla="*/ 72893 h 3790444"/>
              <a:gd name="connsiteX249" fmla="*/ 8072931 w 10442576"/>
              <a:gd name="connsiteY249" fmla="*/ 59303 h 3790444"/>
              <a:gd name="connsiteX250" fmla="*/ 8118644 w 10442576"/>
              <a:gd name="connsiteY250" fmla="*/ 48184 h 3790444"/>
              <a:gd name="connsiteX251" fmla="*/ 8164356 w 10442576"/>
              <a:gd name="connsiteY251" fmla="*/ 38300 h 3790444"/>
              <a:gd name="connsiteX252" fmla="*/ 8211305 w 10442576"/>
              <a:gd name="connsiteY252" fmla="*/ 28416 h 3790444"/>
              <a:gd name="connsiteX253" fmla="*/ 8258253 w 10442576"/>
              <a:gd name="connsiteY253" fmla="*/ 22239 h 3790444"/>
              <a:gd name="connsiteX254" fmla="*/ 8305201 w 10442576"/>
              <a:gd name="connsiteY254" fmla="*/ 14826 h 3790444"/>
              <a:gd name="connsiteX255" fmla="*/ 8352149 w 10442576"/>
              <a:gd name="connsiteY255" fmla="*/ 8649 h 3790444"/>
              <a:gd name="connsiteX256" fmla="*/ 8401568 w 10442576"/>
              <a:gd name="connsiteY256" fmla="*/ 4942 h 3790444"/>
              <a:gd name="connsiteX257" fmla="*/ 8448516 w 10442576"/>
              <a:gd name="connsiteY257" fmla="*/ 2471 h 3790444"/>
              <a:gd name="connsiteX258" fmla="*/ 8497935 w 10442576"/>
              <a:gd name="connsiteY258" fmla="*/ 0 h 3790444"/>
              <a:gd name="connsiteX259" fmla="*/ 8546119 w 10442576"/>
              <a:gd name="connsiteY259" fmla="*/ 0 h 3790444"/>
              <a:gd name="connsiteX260" fmla="*/ 8596773 w 10442576"/>
              <a:gd name="connsiteY260" fmla="*/ 0 h 3790444"/>
              <a:gd name="connsiteX261" fmla="*/ 8644957 w 10442576"/>
              <a:gd name="connsiteY261" fmla="*/ 2471 h 3790444"/>
              <a:gd name="connsiteX262" fmla="*/ 8691905 w 10442576"/>
              <a:gd name="connsiteY262" fmla="*/ 4942 h 3790444"/>
              <a:gd name="connsiteX263" fmla="*/ 8741324 w 10442576"/>
              <a:gd name="connsiteY263" fmla="*/ 8649 h 3790444"/>
              <a:gd name="connsiteX264" fmla="*/ 8788272 w 10442576"/>
              <a:gd name="connsiteY264" fmla="*/ 14826 h 3790444"/>
              <a:gd name="connsiteX265" fmla="*/ 8836456 w 10442576"/>
              <a:gd name="connsiteY265" fmla="*/ 22239 h 3790444"/>
              <a:gd name="connsiteX266" fmla="*/ 8882169 w 10442576"/>
              <a:gd name="connsiteY266" fmla="*/ 28416 h 3790444"/>
              <a:gd name="connsiteX267" fmla="*/ 8927881 w 10442576"/>
              <a:gd name="connsiteY267" fmla="*/ 38300 h 3790444"/>
              <a:gd name="connsiteX268" fmla="*/ 8974829 w 10442576"/>
              <a:gd name="connsiteY268" fmla="*/ 48184 h 3790444"/>
              <a:gd name="connsiteX269" fmla="*/ 9020542 w 10442576"/>
              <a:gd name="connsiteY269" fmla="*/ 59303 h 3790444"/>
              <a:gd name="connsiteX270" fmla="*/ 9065019 w 10442576"/>
              <a:gd name="connsiteY270" fmla="*/ 72893 h 3790444"/>
              <a:gd name="connsiteX271" fmla="*/ 9109496 w 10442576"/>
              <a:gd name="connsiteY271" fmla="*/ 85248 h 3790444"/>
              <a:gd name="connsiteX272" fmla="*/ 9155209 w 10442576"/>
              <a:gd name="connsiteY272" fmla="*/ 100074 h 3790444"/>
              <a:gd name="connsiteX273" fmla="*/ 9198451 w 10442576"/>
              <a:gd name="connsiteY273" fmla="*/ 114899 h 3790444"/>
              <a:gd name="connsiteX274" fmla="*/ 9241692 w 10442576"/>
              <a:gd name="connsiteY274" fmla="*/ 132196 h 3790444"/>
              <a:gd name="connsiteX275" fmla="*/ 9284934 w 10442576"/>
              <a:gd name="connsiteY275" fmla="*/ 148257 h 3790444"/>
              <a:gd name="connsiteX276" fmla="*/ 9326940 w 10442576"/>
              <a:gd name="connsiteY276" fmla="*/ 166790 h 3790444"/>
              <a:gd name="connsiteX277" fmla="*/ 9367711 w 10442576"/>
              <a:gd name="connsiteY277" fmla="*/ 186557 h 3790444"/>
              <a:gd name="connsiteX278" fmla="*/ 9409717 w 10442576"/>
              <a:gd name="connsiteY278" fmla="*/ 206325 h 3790444"/>
              <a:gd name="connsiteX279" fmla="*/ 9449253 w 10442576"/>
              <a:gd name="connsiteY279" fmla="*/ 228564 h 3790444"/>
              <a:gd name="connsiteX280" fmla="*/ 9490023 w 10442576"/>
              <a:gd name="connsiteY280" fmla="*/ 252037 h 3790444"/>
              <a:gd name="connsiteX281" fmla="*/ 9529559 w 10442576"/>
              <a:gd name="connsiteY281" fmla="*/ 274276 h 3790444"/>
              <a:gd name="connsiteX282" fmla="*/ 9567858 w 10442576"/>
              <a:gd name="connsiteY282" fmla="*/ 298986 h 3790444"/>
              <a:gd name="connsiteX283" fmla="*/ 9606158 w 10442576"/>
              <a:gd name="connsiteY283" fmla="*/ 323695 h 3790444"/>
              <a:gd name="connsiteX284" fmla="*/ 9644458 w 10442576"/>
              <a:gd name="connsiteY284" fmla="*/ 348405 h 3790444"/>
              <a:gd name="connsiteX285" fmla="*/ 9680287 w 10442576"/>
              <a:gd name="connsiteY285" fmla="*/ 376821 h 3790444"/>
              <a:gd name="connsiteX286" fmla="*/ 9717351 w 10442576"/>
              <a:gd name="connsiteY286" fmla="*/ 404001 h 3790444"/>
              <a:gd name="connsiteX287" fmla="*/ 9753180 w 10442576"/>
              <a:gd name="connsiteY287" fmla="*/ 433653 h 3790444"/>
              <a:gd name="connsiteX288" fmla="*/ 9786538 w 10442576"/>
              <a:gd name="connsiteY288" fmla="*/ 462069 h 3790444"/>
              <a:gd name="connsiteX289" fmla="*/ 9821131 w 10442576"/>
              <a:gd name="connsiteY289" fmla="*/ 492956 h 3790444"/>
              <a:gd name="connsiteX290" fmla="*/ 9854489 w 10442576"/>
              <a:gd name="connsiteY290" fmla="*/ 522607 h 3790444"/>
              <a:gd name="connsiteX291" fmla="*/ 9886611 w 10442576"/>
              <a:gd name="connsiteY291" fmla="*/ 554729 h 3790444"/>
              <a:gd name="connsiteX292" fmla="*/ 9918734 w 10442576"/>
              <a:gd name="connsiteY292" fmla="*/ 586852 h 3790444"/>
              <a:gd name="connsiteX293" fmla="*/ 9950856 w 10442576"/>
              <a:gd name="connsiteY293" fmla="*/ 620210 h 3790444"/>
              <a:gd name="connsiteX294" fmla="*/ 9980507 w 10442576"/>
              <a:gd name="connsiteY294" fmla="*/ 654803 h 3790444"/>
              <a:gd name="connsiteX295" fmla="*/ 10008923 w 10442576"/>
              <a:gd name="connsiteY295" fmla="*/ 690632 h 3790444"/>
              <a:gd name="connsiteX296" fmla="*/ 10038575 w 10442576"/>
              <a:gd name="connsiteY296" fmla="*/ 725225 h 3790444"/>
              <a:gd name="connsiteX297" fmla="*/ 10065755 w 10442576"/>
              <a:gd name="connsiteY297" fmla="*/ 761054 h 3790444"/>
              <a:gd name="connsiteX298" fmla="*/ 10092936 w 10442576"/>
              <a:gd name="connsiteY298" fmla="*/ 798118 h 3790444"/>
              <a:gd name="connsiteX299" fmla="*/ 10118881 w 10442576"/>
              <a:gd name="connsiteY299" fmla="*/ 835183 h 3790444"/>
              <a:gd name="connsiteX300" fmla="*/ 10143591 w 10442576"/>
              <a:gd name="connsiteY300" fmla="*/ 873483 h 3790444"/>
              <a:gd name="connsiteX301" fmla="*/ 10167065 w 10442576"/>
              <a:gd name="connsiteY301" fmla="*/ 913018 h 3790444"/>
              <a:gd name="connsiteX302" fmla="*/ 10191774 w 10442576"/>
              <a:gd name="connsiteY302" fmla="*/ 952553 h 3790444"/>
              <a:gd name="connsiteX303" fmla="*/ 10214013 w 10442576"/>
              <a:gd name="connsiteY303" fmla="*/ 992088 h 3790444"/>
              <a:gd name="connsiteX304" fmla="*/ 10235016 w 10442576"/>
              <a:gd name="connsiteY304" fmla="*/ 1032859 h 3790444"/>
              <a:gd name="connsiteX305" fmla="*/ 10256019 w 10442576"/>
              <a:gd name="connsiteY305" fmla="*/ 1073630 h 3790444"/>
              <a:gd name="connsiteX306" fmla="*/ 10274551 w 10442576"/>
              <a:gd name="connsiteY306" fmla="*/ 1115636 h 3790444"/>
              <a:gd name="connsiteX307" fmla="*/ 10293083 w 10442576"/>
              <a:gd name="connsiteY307" fmla="*/ 1157642 h 3790444"/>
              <a:gd name="connsiteX308" fmla="*/ 10311615 w 10442576"/>
              <a:gd name="connsiteY308" fmla="*/ 1199649 h 3790444"/>
              <a:gd name="connsiteX309" fmla="*/ 10326441 w 10442576"/>
              <a:gd name="connsiteY309" fmla="*/ 1242890 h 3790444"/>
              <a:gd name="connsiteX310" fmla="*/ 10342502 w 10442576"/>
              <a:gd name="connsiteY310" fmla="*/ 1286132 h 3790444"/>
              <a:gd name="connsiteX311" fmla="*/ 10357328 w 10442576"/>
              <a:gd name="connsiteY311" fmla="*/ 1331845 h 3790444"/>
              <a:gd name="connsiteX312" fmla="*/ 10370918 w 10442576"/>
              <a:gd name="connsiteY312" fmla="*/ 1376322 h 3790444"/>
              <a:gd name="connsiteX313" fmla="*/ 10382038 w 10442576"/>
              <a:gd name="connsiteY313" fmla="*/ 1420799 h 3790444"/>
              <a:gd name="connsiteX314" fmla="*/ 10394393 w 10442576"/>
              <a:gd name="connsiteY314" fmla="*/ 1467747 h 3790444"/>
              <a:gd name="connsiteX315" fmla="*/ 10403041 w 10442576"/>
              <a:gd name="connsiteY315" fmla="*/ 1513460 h 3790444"/>
              <a:gd name="connsiteX316" fmla="*/ 10412925 w 10442576"/>
              <a:gd name="connsiteY316" fmla="*/ 1559172 h 3790444"/>
              <a:gd name="connsiteX317" fmla="*/ 10420337 w 10442576"/>
              <a:gd name="connsiteY317" fmla="*/ 1607356 h 3790444"/>
              <a:gd name="connsiteX318" fmla="*/ 10426515 w 10442576"/>
              <a:gd name="connsiteY318" fmla="*/ 1654304 h 3790444"/>
              <a:gd name="connsiteX319" fmla="*/ 10432692 w 10442576"/>
              <a:gd name="connsiteY319" fmla="*/ 1701252 h 3790444"/>
              <a:gd name="connsiteX320" fmla="*/ 10436399 w 10442576"/>
              <a:gd name="connsiteY320" fmla="*/ 1749436 h 3790444"/>
              <a:gd name="connsiteX321" fmla="*/ 10440105 w 10442576"/>
              <a:gd name="connsiteY321" fmla="*/ 1797619 h 3790444"/>
              <a:gd name="connsiteX322" fmla="*/ 10441341 w 10442576"/>
              <a:gd name="connsiteY322" fmla="*/ 1847039 h 3790444"/>
              <a:gd name="connsiteX323" fmla="*/ 10442576 w 10442576"/>
              <a:gd name="connsiteY323" fmla="*/ 1895222 h 3790444"/>
              <a:gd name="connsiteX324" fmla="*/ 9976801 w 10442576"/>
              <a:gd name="connsiteY324" fmla="*/ 1895222 h 3790444"/>
              <a:gd name="connsiteX325" fmla="*/ 9976801 w 10442576"/>
              <a:gd name="connsiteY325" fmla="*/ 1858158 h 3790444"/>
              <a:gd name="connsiteX326" fmla="*/ 9975566 w 10442576"/>
              <a:gd name="connsiteY326" fmla="*/ 1821094 h 3790444"/>
              <a:gd name="connsiteX327" fmla="*/ 9973095 w 10442576"/>
              <a:gd name="connsiteY327" fmla="*/ 1784029 h 3790444"/>
              <a:gd name="connsiteX328" fmla="*/ 9968153 w 10442576"/>
              <a:gd name="connsiteY328" fmla="*/ 1749436 h 3790444"/>
              <a:gd name="connsiteX329" fmla="*/ 9964447 w 10442576"/>
              <a:gd name="connsiteY329" fmla="*/ 1713607 h 3790444"/>
              <a:gd name="connsiteX330" fmla="*/ 9960740 w 10442576"/>
              <a:gd name="connsiteY330" fmla="*/ 1677778 h 3790444"/>
              <a:gd name="connsiteX331" fmla="*/ 9954563 w 10442576"/>
              <a:gd name="connsiteY331" fmla="*/ 1641949 h 3790444"/>
              <a:gd name="connsiteX332" fmla="*/ 9947150 w 10442576"/>
              <a:gd name="connsiteY332" fmla="*/ 1607356 h 3790444"/>
              <a:gd name="connsiteX333" fmla="*/ 9939737 w 10442576"/>
              <a:gd name="connsiteY333" fmla="*/ 1572763 h 3790444"/>
              <a:gd name="connsiteX334" fmla="*/ 9932324 w 10442576"/>
              <a:gd name="connsiteY334" fmla="*/ 1538169 h 3790444"/>
              <a:gd name="connsiteX335" fmla="*/ 9922440 w 10442576"/>
              <a:gd name="connsiteY335" fmla="*/ 1503576 h 3790444"/>
              <a:gd name="connsiteX336" fmla="*/ 9912556 w 10442576"/>
              <a:gd name="connsiteY336" fmla="*/ 1470218 h 3790444"/>
              <a:gd name="connsiteX337" fmla="*/ 9901437 w 10442576"/>
              <a:gd name="connsiteY337" fmla="*/ 1436860 h 3790444"/>
              <a:gd name="connsiteX338" fmla="*/ 9889082 w 10442576"/>
              <a:gd name="connsiteY338" fmla="*/ 1403502 h 3790444"/>
              <a:gd name="connsiteX339" fmla="*/ 9877963 w 10442576"/>
              <a:gd name="connsiteY339" fmla="*/ 1371380 h 3790444"/>
              <a:gd name="connsiteX340" fmla="*/ 9864373 w 10442576"/>
              <a:gd name="connsiteY340" fmla="*/ 1338022 h 3790444"/>
              <a:gd name="connsiteX341" fmla="*/ 9849547 w 10442576"/>
              <a:gd name="connsiteY341" fmla="*/ 1305900 h 3790444"/>
              <a:gd name="connsiteX342" fmla="*/ 9835957 w 10442576"/>
              <a:gd name="connsiteY342" fmla="*/ 1275013 h 3790444"/>
              <a:gd name="connsiteX343" fmla="*/ 9819895 w 10442576"/>
              <a:gd name="connsiteY343" fmla="*/ 1244126 h 3790444"/>
              <a:gd name="connsiteX344" fmla="*/ 9803835 w 10442576"/>
              <a:gd name="connsiteY344" fmla="*/ 1214474 h 3790444"/>
              <a:gd name="connsiteX345" fmla="*/ 9786538 w 10442576"/>
              <a:gd name="connsiteY345" fmla="*/ 1183587 h 3790444"/>
              <a:gd name="connsiteX346" fmla="*/ 9769241 w 10442576"/>
              <a:gd name="connsiteY346" fmla="*/ 1153936 h 3790444"/>
              <a:gd name="connsiteX347" fmla="*/ 9751944 w 10442576"/>
              <a:gd name="connsiteY347" fmla="*/ 1124284 h 3790444"/>
              <a:gd name="connsiteX348" fmla="*/ 9733412 w 10442576"/>
              <a:gd name="connsiteY348" fmla="*/ 1095868 h 3790444"/>
              <a:gd name="connsiteX349" fmla="*/ 9713645 w 10442576"/>
              <a:gd name="connsiteY349" fmla="*/ 1068688 h 3790444"/>
              <a:gd name="connsiteX350" fmla="*/ 9692641 w 10442576"/>
              <a:gd name="connsiteY350" fmla="*/ 1039036 h 3790444"/>
              <a:gd name="connsiteX351" fmla="*/ 9671638 w 10442576"/>
              <a:gd name="connsiteY351" fmla="*/ 1013091 h 3790444"/>
              <a:gd name="connsiteX352" fmla="*/ 9649400 w 10442576"/>
              <a:gd name="connsiteY352" fmla="*/ 984675 h 3790444"/>
              <a:gd name="connsiteX353" fmla="*/ 9627161 w 10442576"/>
              <a:gd name="connsiteY353" fmla="*/ 959966 h 3790444"/>
              <a:gd name="connsiteX354" fmla="*/ 9604923 w 10442576"/>
              <a:gd name="connsiteY354" fmla="*/ 934021 h 3790444"/>
              <a:gd name="connsiteX355" fmla="*/ 9581449 w 10442576"/>
              <a:gd name="connsiteY355" fmla="*/ 909311 h 3790444"/>
              <a:gd name="connsiteX356" fmla="*/ 9557975 w 10442576"/>
              <a:gd name="connsiteY356" fmla="*/ 883366 h 3790444"/>
              <a:gd name="connsiteX357" fmla="*/ 9533265 w 10442576"/>
              <a:gd name="connsiteY357" fmla="*/ 859892 h 3790444"/>
              <a:gd name="connsiteX358" fmla="*/ 9507320 w 10442576"/>
              <a:gd name="connsiteY358" fmla="*/ 836418 h 3790444"/>
              <a:gd name="connsiteX359" fmla="*/ 9482610 w 10442576"/>
              <a:gd name="connsiteY359" fmla="*/ 814180 h 3790444"/>
              <a:gd name="connsiteX360" fmla="*/ 9456665 w 10442576"/>
              <a:gd name="connsiteY360" fmla="*/ 791941 h 3790444"/>
              <a:gd name="connsiteX361" fmla="*/ 9429485 w 10442576"/>
              <a:gd name="connsiteY361" fmla="*/ 770938 h 3790444"/>
              <a:gd name="connsiteX362" fmla="*/ 9402304 w 10442576"/>
              <a:gd name="connsiteY362" fmla="*/ 749935 h 3790444"/>
              <a:gd name="connsiteX363" fmla="*/ 9375124 w 10442576"/>
              <a:gd name="connsiteY363" fmla="*/ 730167 h 3790444"/>
              <a:gd name="connsiteX364" fmla="*/ 9345473 w 10442576"/>
              <a:gd name="connsiteY364" fmla="*/ 710400 h 3790444"/>
              <a:gd name="connsiteX365" fmla="*/ 9318292 w 10442576"/>
              <a:gd name="connsiteY365" fmla="*/ 690632 h 3790444"/>
              <a:gd name="connsiteX366" fmla="*/ 9287405 w 10442576"/>
              <a:gd name="connsiteY366" fmla="*/ 673335 h 3790444"/>
              <a:gd name="connsiteX367" fmla="*/ 9258989 w 10442576"/>
              <a:gd name="connsiteY367" fmla="*/ 654803 h 3790444"/>
              <a:gd name="connsiteX368" fmla="*/ 9228102 w 10442576"/>
              <a:gd name="connsiteY368" fmla="*/ 637506 h 3790444"/>
              <a:gd name="connsiteX369" fmla="*/ 9198451 w 10442576"/>
              <a:gd name="connsiteY369" fmla="*/ 621445 h 3790444"/>
              <a:gd name="connsiteX370" fmla="*/ 9166328 w 10442576"/>
              <a:gd name="connsiteY370" fmla="*/ 605384 h 3790444"/>
              <a:gd name="connsiteX371" fmla="*/ 9135441 w 10442576"/>
              <a:gd name="connsiteY371" fmla="*/ 591794 h 3790444"/>
              <a:gd name="connsiteX372" fmla="*/ 9103319 w 10442576"/>
              <a:gd name="connsiteY372" fmla="*/ 578203 h 3790444"/>
              <a:gd name="connsiteX373" fmla="*/ 9069961 w 10442576"/>
              <a:gd name="connsiteY373" fmla="*/ 564613 h 3790444"/>
              <a:gd name="connsiteX374" fmla="*/ 9039074 w 10442576"/>
              <a:gd name="connsiteY374" fmla="*/ 552258 h 3790444"/>
              <a:gd name="connsiteX375" fmla="*/ 9005716 w 10442576"/>
              <a:gd name="connsiteY375" fmla="*/ 539904 h 3790444"/>
              <a:gd name="connsiteX376" fmla="*/ 8971123 w 10442576"/>
              <a:gd name="connsiteY376" fmla="*/ 530020 h 3790444"/>
              <a:gd name="connsiteX377" fmla="*/ 8939001 w 10442576"/>
              <a:gd name="connsiteY377" fmla="*/ 520136 h 3790444"/>
              <a:gd name="connsiteX378" fmla="*/ 8904407 w 10442576"/>
              <a:gd name="connsiteY378" fmla="*/ 511488 h 3790444"/>
              <a:gd name="connsiteX379" fmla="*/ 8869814 w 10442576"/>
              <a:gd name="connsiteY379" fmla="*/ 501604 h 3790444"/>
              <a:gd name="connsiteX380" fmla="*/ 8835221 w 10442576"/>
              <a:gd name="connsiteY380" fmla="*/ 494191 h 3790444"/>
              <a:gd name="connsiteX381" fmla="*/ 8800627 w 10442576"/>
              <a:gd name="connsiteY381" fmla="*/ 486778 h 3790444"/>
              <a:gd name="connsiteX382" fmla="*/ 8764798 w 10442576"/>
              <a:gd name="connsiteY382" fmla="*/ 481836 h 3790444"/>
              <a:gd name="connsiteX383" fmla="*/ 8728969 w 10442576"/>
              <a:gd name="connsiteY383" fmla="*/ 476894 h 3790444"/>
              <a:gd name="connsiteX384" fmla="*/ 8691905 w 10442576"/>
              <a:gd name="connsiteY384" fmla="*/ 473188 h 3790444"/>
              <a:gd name="connsiteX385" fmla="*/ 8657312 w 10442576"/>
              <a:gd name="connsiteY385" fmla="*/ 470717 h 3790444"/>
              <a:gd name="connsiteX386" fmla="*/ 8620247 w 10442576"/>
              <a:gd name="connsiteY386" fmla="*/ 467011 h 3790444"/>
              <a:gd name="connsiteX387" fmla="*/ 8583183 w 10442576"/>
              <a:gd name="connsiteY387" fmla="*/ 465775 h 3790444"/>
              <a:gd name="connsiteX388" fmla="*/ 8546119 w 10442576"/>
              <a:gd name="connsiteY388" fmla="*/ 464540 h 3790444"/>
              <a:gd name="connsiteX389" fmla="*/ 8509055 w 10442576"/>
              <a:gd name="connsiteY389" fmla="*/ 465775 h 3790444"/>
              <a:gd name="connsiteX390" fmla="*/ 8473226 w 10442576"/>
              <a:gd name="connsiteY390" fmla="*/ 467011 h 3790444"/>
              <a:gd name="connsiteX391" fmla="*/ 8437397 w 10442576"/>
              <a:gd name="connsiteY391" fmla="*/ 470717 h 3790444"/>
              <a:gd name="connsiteX392" fmla="*/ 8400333 w 10442576"/>
              <a:gd name="connsiteY392" fmla="*/ 473188 h 3790444"/>
              <a:gd name="connsiteX393" fmla="*/ 8364504 w 10442576"/>
              <a:gd name="connsiteY393" fmla="*/ 476894 h 3790444"/>
              <a:gd name="connsiteX394" fmla="*/ 8328675 w 10442576"/>
              <a:gd name="connsiteY394" fmla="*/ 481836 h 3790444"/>
              <a:gd name="connsiteX395" fmla="*/ 8292846 w 10442576"/>
              <a:gd name="connsiteY395" fmla="*/ 486778 h 3790444"/>
              <a:gd name="connsiteX396" fmla="*/ 8259488 w 10442576"/>
              <a:gd name="connsiteY396" fmla="*/ 494191 h 3790444"/>
              <a:gd name="connsiteX397" fmla="*/ 8223659 w 10442576"/>
              <a:gd name="connsiteY397" fmla="*/ 501604 h 3790444"/>
              <a:gd name="connsiteX398" fmla="*/ 8189066 w 10442576"/>
              <a:gd name="connsiteY398" fmla="*/ 511488 h 3790444"/>
              <a:gd name="connsiteX399" fmla="*/ 8154473 w 10442576"/>
              <a:gd name="connsiteY399" fmla="*/ 520136 h 3790444"/>
              <a:gd name="connsiteX400" fmla="*/ 8122350 w 10442576"/>
              <a:gd name="connsiteY400" fmla="*/ 530020 h 3790444"/>
              <a:gd name="connsiteX401" fmla="*/ 8087757 w 10442576"/>
              <a:gd name="connsiteY401" fmla="*/ 539904 h 3790444"/>
              <a:gd name="connsiteX402" fmla="*/ 8054399 w 10442576"/>
              <a:gd name="connsiteY402" fmla="*/ 552258 h 3790444"/>
              <a:gd name="connsiteX403" fmla="*/ 8022277 w 10442576"/>
              <a:gd name="connsiteY403" fmla="*/ 564613 h 3790444"/>
              <a:gd name="connsiteX404" fmla="*/ 7990154 w 10442576"/>
              <a:gd name="connsiteY404" fmla="*/ 578203 h 3790444"/>
              <a:gd name="connsiteX405" fmla="*/ 7959267 w 10442576"/>
              <a:gd name="connsiteY405" fmla="*/ 591794 h 3790444"/>
              <a:gd name="connsiteX406" fmla="*/ 7927145 w 10442576"/>
              <a:gd name="connsiteY406" fmla="*/ 605384 h 3790444"/>
              <a:gd name="connsiteX407" fmla="*/ 7895022 w 10442576"/>
              <a:gd name="connsiteY407" fmla="*/ 621445 h 3790444"/>
              <a:gd name="connsiteX408" fmla="*/ 7865371 w 10442576"/>
              <a:gd name="connsiteY408" fmla="*/ 637506 h 3790444"/>
              <a:gd name="connsiteX409" fmla="*/ 7834484 w 10442576"/>
              <a:gd name="connsiteY409" fmla="*/ 654803 h 3790444"/>
              <a:gd name="connsiteX410" fmla="*/ 7806068 w 10442576"/>
              <a:gd name="connsiteY410" fmla="*/ 673335 h 3790444"/>
              <a:gd name="connsiteX411" fmla="*/ 7775181 w 10442576"/>
              <a:gd name="connsiteY411" fmla="*/ 690632 h 3790444"/>
              <a:gd name="connsiteX412" fmla="*/ 7746765 w 10442576"/>
              <a:gd name="connsiteY412" fmla="*/ 710400 h 3790444"/>
              <a:gd name="connsiteX413" fmla="*/ 7719585 w 10442576"/>
              <a:gd name="connsiteY413" fmla="*/ 730167 h 3790444"/>
              <a:gd name="connsiteX414" fmla="*/ 7691169 w 10442576"/>
              <a:gd name="connsiteY414" fmla="*/ 749935 h 3790444"/>
              <a:gd name="connsiteX415" fmla="*/ 7663988 w 10442576"/>
              <a:gd name="connsiteY415" fmla="*/ 770938 h 3790444"/>
              <a:gd name="connsiteX416" fmla="*/ 7636808 w 10442576"/>
              <a:gd name="connsiteY416" fmla="*/ 791941 h 3790444"/>
              <a:gd name="connsiteX417" fmla="*/ 7610863 w 10442576"/>
              <a:gd name="connsiteY417" fmla="*/ 814180 h 3790444"/>
              <a:gd name="connsiteX418" fmla="*/ 7586153 w 10442576"/>
              <a:gd name="connsiteY418" fmla="*/ 836418 h 3790444"/>
              <a:gd name="connsiteX419" fmla="*/ 7560208 w 10442576"/>
              <a:gd name="connsiteY419" fmla="*/ 859892 h 3790444"/>
              <a:gd name="connsiteX420" fmla="*/ 7535499 w 10442576"/>
              <a:gd name="connsiteY420" fmla="*/ 883366 h 3790444"/>
              <a:gd name="connsiteX421" fmla="*/ 7512025 w 10442576"/>
              <a:gd name="connsiteY421" fmla="*/ 909311 h 3790444"/>
              <a:gd name="connsiteX422" fmla="*/ 7488551 w 10442576"/>
              <a:gd name="connsiteY422" fmla="*/ 934021 h 3790444"/>
              <a:gd name="connsiteX423" fmla="*/ 7466312 w 10442576"/>
              <a:gd name="connsiteY423" fmla="*/ 959966 h 3790444"/>
              <a:gd name="connsiteX424" fmla="*/ 7444073 w 10442576"/>
              <a:gd name="connsiteY424" fmla="*/ 984675 h 3790444"/>
              <a:gd name="connsiteX425" fmla="*/ 7421835 w 10442576"/>
              <a:gd name="connsiteY425" fmla="*/ 1013091 h 3790444"/>
              <a:gd name="connsiteX426" fmla="*/ 7402067 w 10442576"/>
              <a:gd name="connsiteY426" fmla="*/ 1039036 h 3790444"/>
              <a:gd name="connsiteX427" fmla="*/ 7381064 w 10442576"/>
              <a:gd name="connsiteY427" fmla="*/ 1068688 h 3790444"/>
              <a:gd name="connsiteX428" fmla="*/ 7361297 w 10442576"/>
              <a:gd name="connsiteY428" fmla="*/ 1095868 h 3790444"/>
              <a:gd name="connsiteX429" fmla="*/ 7342764 w 10442576"/>
              <a:gd name="connsiteY429" fmla="*/ 1124284 h 3790444"/>
              <a:gd name="connsiteX430" fmla="*/ 7324232 w 10442576"/>
              <a:gd name="connsiteY430" fmla="*/ 1153936 h 3790444"/>
              <a:gd name="connsiteX431" fmla="*/ 7306936 w 10442576"/>
              <a:gd name="connsiteY431" fmla="*/ 1183587 h 3790444"/>
              <a:gd name="connsiteX432" fmla="*/ 7289639 w 10442576"/>
              <a:gd name="connsiteY432" fmla="*/ 1214474 h 3790444"/>
              <a:gd name="connsiteX433" fmla="*/ 7273578 w 10442576"/>
              <a:gd name="connsiteY433" fmla="*/ 1244126 h 3790444"/>
              <a:gd name="connsiteX434" fmla="*/ 7257516 w 10442576"/>
              <a:gd name="connsiteY434" fmla="*/ 1275013 h 3790444"/>
              <a:gd name="connsiteX435" fmla="*/ 7243926 w 10442576"/>
              <a:gd name="connsiteY435" fmla="*/ 1305900 h 3790444"/>
              <a:gd name="connsiteX436" fmla="*/ 7229100 w 10442576"/>
              <a:gd name="connsiteY436" fmla="*/ 1338022 h 3790444"/>
              <a:gd name="connsiteX437" fmla="*/ 7215510 w 10442576"/>
              <a:gd name="connsiteY437" fmla="*/ 1371380 h 3790444"/>
              <a:gd name="connsiteX438" fmla="*/ 7204391 w 10442576"/>
              <a:gd name="connsiteY438" fmla="*/ 1403502 h 3790444"/>
              <a:gd name="connsiteX439" fmla="*/ 7192036 w 10442576"/>
              <a:gd name="connsiteY439" fmla="*/ 1436860 h 3790444"/>
              <a:gd name="connsiteX440" fmla="*/ 7182152 w 10442576"/>
              <a:gd name="connsiteY440" fmla="*/ 1470218 h 3790444"/>
              <a:gd name="connsiteX441" fmla="*/ 7171033 w 10442576"/>
              <a:gd name="connsiteY441" fmla="*/ 1503576 h 3790444"/>
              <a:gd name="connsiteX442" fmla="*/ 7162385 w 10442576"/>
              <a:gd name="connsiteY442" fmla="*/ 1538169 h 3790444"/>
              <a:gd name="connsiteX443" fmla="*/ 7153736 w 10442576"/>
              <a:gd name="connsiteY443" fmla="*/ 1572763 h 3790444"/>
              <a:gd name="connsiteX444" fmla="*/ 7146324 w 10442576"/>
              <a:gd name="connsiteY444" fmla="*/ 1607356 h 3790444"/>
              <a:gd name="connsiteX445" fmla="*/ 7140146 w 10442576"/>
              <a:gd name="connsiteY445" fmla="*/ 1641949 h 3790444"/>
              <a:gd name="connsiteX446" fmla="*/ 7132733 w 10442576"/>
              <a:gd name="connsiteY446" fmla="*/ 1677778 h 3790444"/>
              <a:gd name="connsiteX447" fmla="*/ 7129027 w 10442576"/>
              <a:gd name="connsiteY447" fmla="*/ 1713607 h 3790444"/>
              <a:gd name="connsiteX448" fmla="*/ 7124085 w 10442576"/>
              <a:gd name="connsiteY448" fmla="*/ 1749436 h 3790444"/>
              <a:gd name="connsiteX449" fmla="*/ 7121614 w 10442576"/>
              <a:gd name="connsiteY449" fmla="*/ 1784029 h 3790444"/>
              <a:gd name="connsiteX450" fmla="*/ 7117908 w 10442576"/>
              <a:gd name="connsiteY450" fmla="*/ 1821094 h 3790444"/>
              <a:gd name="connsiteX451" fmla="*/ 7116672 w 10442576"/>
              <a:gd name="connsiteY451" fmla="*/ 1858158 h 3790444"/>
              <a:gd name="connsiteX452" fmla="*/ 7116672 w 10442576"/>
              <a:gd name="connsiteY452" fmla="*/ 1895222 h 3790444"/>
              <a:gd name="connsiteX453" fmla="*/ 7116350 w 10442576"/>
              <a:gd name="connsiteY453" fmla="*/ 1895222 h 3790444"/>
              <a:gd name="connsiteX454" fmla="*/ 7115115 w 10442576"/>
              <a:gd name="connsiteY454" fmla="*/ 1943406 h 3790444"/>
              <a:gd name="connsiteX455" fmla="*/ 7113879 w 10442576"/>
              <a:gd name="connsiteY455" fmla="*/ 1992825 h 3790444"/>
              <a:gd name="connsiteX456" fmla="*/ 7111408 w 10442576"/>
              <a:gd name="connsiteY456" fmla="*/ 2041008 h 3790444"/>
              <a:gd name="connsiteX457" fmla="*/ 7105231 w 10442576"/>
              <a:gd name="connsiteY457" fmla="*/ 2089192 h 3790444"/>
              <a:gd name="connsiteX458" fmla="*/ 7100289 w 10442576"/>
              <a:gd name="connsiteY458" fmla="*/ 2136140 h 3790444"/>
              <a:gd name="connsiteX459" fmla="*/ 7094112 w 10442576"/>
              <a:gd name="connsiteY459" fmla="*/ 2183088 h 3790444"/>
              <a:gd name="connsiteX460" fmla="*/ 7085463 w 10442576"/>
              <a:gd name="connsiteY460" fmla="*/ 2231272 h 3790444"/>
              <a:gd name="connsiteX461" fmla="*/ 7078050 w 10442576"/>
              <a:gd name="connsiteY461" fmla="*/ 2276985 h 3790444"/>
              <a:gd name="connsiteX462" fmla="*/ 7068167 w 10442576"/>
              <a:gd name="connsiteY462" fmla="*/ 2322697 h 3790444"/>
              <a:gd name="connsiteX463" fmla="*/ 7055812 w 10442576"/>
              <a:gd name="connsiteY463" fmla="*/ 2369645 h 3790444"/>
              <a:gd name="connsiteX464" fmla="*/ 7043457 w 10442576"/>
              <a:gd name="connsiteY464" fmla="*/ 2414123 h 3790444"/>
              <a:gd name="connsiteX465" fmla="*/ 7031102 w 10442576"/>
              <a:gd name="connsiteY465" fmla="*/ 2458600 h 3790444"/>
              <a:gd name="connsiteX466" fmla="*/ 7016276 w 10442576"/>
              <a:gd name="connsiteY466" fmla="*/ 2504312 h 3790444"/>
              <a:gd name="connsiteX467" fmla="*/ 7000215 w 10442576"/>
              <a:gd name="connsiteY467" fmla="*/ 2547554 h 3790444"/>
              <a:gd name="connsiteX468" fmla="*/ 6984154 w 10442576"/>
              <a:gd name="connsiteY468" fmla="*/ 2590796 h 3790444"/>
              <a:gd name="connsiteX469" fmla="*/ 6968093 w 10442576"/>
              <a:gd name="connsiteY469" fmla="*/ 2632802 h 3790444"/>
              <a:gd name="connsiteX470" fmla="*/ 6949561 w 10442576"/>
              <a:gd name="connsiteY470" fmla="*/ 2674808 h 3790444"/>
              <a:gd name="connsiteX471" fmla="*/ 6929793 w 10442576"/>
              <a:gd name="connsiteY471" fmla="*/ 2716815 h 3790444"/>
              <a:gd name="connsiteX472" fmla="*/ 6908790 w 10442576"/>
              <a:gd name="connsiteY472" fmla="*/ 2757585 h 3790444"/>
              <a:gd name="connsiteX473" fmla="*/ 6887787 w 10442576"/>
              <a:gd name="connsiteY473" fmla="*/ 2798356 h 3790444"/>
              <a:gd name="connsiteX474" fmla="*/ 6864313 w 10442576"/>
              <a:gd name="connsiteY474" fmla="*/ 2837891 h 3790444"/>
              <a:gd name="connsiteX475" fmla="*/ 6840839 w 10442576"/>
              <a:gd name="connsiteY475" fmla="*/ 2877427 h 3790444"/>
              <a:gd name="connsiteX476" fmla="*/ 6817365 w 10442576"/>
              <a:gd name="connsiteY476" fmla="*/ 2916962 h 3790444"/>
              <a:gd name="connsiteX477" fmla="*/ 6792655 w 10442576"/>
              <a:gd name="connsiteY477" fmla="*/ 2955262 h 3790444"/>
              <a:gd name="connsiteX478" fmla="*/ 6765475 w 10442576"/>
              <a:gd name="connsiteY478" fmla="*/ 2992326 h 3790444"/>
              <a:gd name="connsiteX479" fmla="*/ 6739530 w 10442576"/>
              <a:gd name="connsiteY479" fmla="*/ 3029390 h 3790444"/>
              <a:gd name="connsiteX480" fmla="*/ 6712349 w 10442576"/>
              <a:gd name="connsiteY480" fmla="*/ 3065219 h 3790444"/>
              <a:gd name="connsiteX481" fmla="*/ 6682698 w 10442576"/>
              <a:gd name="connsiteY481" fmla="*/ 3099812 h 3790444"/>
              <a:gd name="connsiteX482" fmla="*/ 6654282 w 10442576"/>
              <a:gd name="connsiteY482" fmla="*/ 3135641 h 3790444"/>
              <a:gd name="connsiteX483" fmla="*/ 6623395 w 10442576"/>
              <a:gd name="connsiteY483" fmla="*/ 3170235 h 3790444"/>
              <a:gd name="connsiteX484" fmla="*/ 6592508 w 10442576"/>
              <a:gd name="connsiteY484" fmla="*/ 3203593 h 3790444"/>
              <a:gd name="connsiteX485" fmla="*/ 6560385 w 10442576"/>
              <a:gd name="connsiteY485" fmla="*/ 3235715 h 3790444"/>
              <a:gd name="connsiteX486" fmla="*/ 6529498 w 10442576"/>
              <a:gd name="connsiteY486" fmla="*/ 3267837 h 3790444"/>
              <a:gd name="connsiteX487" fmla="*/ 6494905 w 10442576"/>
              <a:gd name="connsiteY487" fmla="*/ 3297489 h 3790444"/>
              <a:gd name="connsiteX488" fmla="*/ 6460312 w 10442576"/>
              <a:gd name="connsiteY488" fmla="*/ 3328376 h 3790444"/>
              <a:gd name="connsiteX489" fmla="*/ 6425718 w 10442576"/>
              <a:gd name="connsiteY489" fmla="*/ 3356792 h 3790444"/>
              <a:gd name="connsiteX490" fmla="*/ 6391125 w 10442576"/>
              <a:gd name="connsiteY490" fmla="*/ 3386443 h 3790444"/>
              <a:gd name="connsiteX491" fmla="*/ 6355296 w 10442576"/>
              <a:gd name="connsiteY491" fmla="*/ 3413624 h 3790444"/>
              <a:gd name="connsiteX492" fmla="*/ 6318232 w 10442576"/>
              <a:gd name="connsiteY492" fmla="*/ 3442040 h 3790444"/>
              <a:gd name="connsiteX493" fmla="*/ 6279932 w 10442576"/>
              <a:gd name="connsiteY493" fmla="*/ 3466749 h 3790444"/>
              <a:gd name="connsiteX494" fmla="*/ 6241632 w 10442576"/>
              <a:gd name="connsiteY494" fmla="*/ 3491459 h 3790444"/>
              <a:gd name="connsiteX495" fmla="*/ 6203332 w 10442576"/>
              <a:gd name="connsiteY495" fmla="*/ 3516168 h 3790444"/>
              <a:gd name="connsiteX496" fmla="*/ 6163797 w 10442576"/>
              <a:gd name="connsiteY496" fmla="*/ 3538407 h 3790444"/>
              <a:gd name="connsiteX497" fmla="*/ 6124262 w 10442576"/>
              <a:gd name="connsiteY497" fmla="*/ 3561881 h 3790444"/>
              <a:gd name="connsiteX498" fmla="*/ 6083491 w 10442576"/>
              <a:gd name="connsiteY498" fmla="*/ 3584119 h 3790444"/>
              <a:gd name="connsiteX499" fmla="*/ 6042720 w 10442576"/>
              <a:gd name="connsiteY499" fmla="*/ 3603887 h 3790444"/>
              <a:gd name="connsiteX500" fmla="*/ 6000714 w 10442576"/>
              <a:gd name="connsiteY500" fmla="*/ 3623655 h 3790444"/>
              <a:gd name="connsiteX501" fmla="*/ 5958708 w 10442576"/>
              <a:gd name="connsiteY501" fmla="*/ 3642187 h 3790444"/>
              <a:gd name="connsiteX502" fmla="*/ 5915466 w 10442576"/>
              <a:gd name="connsiteY502" fmla="*/ 3658248 h 3790444"/>
              <a:gd name="connsiteX503" fmla="*/ 5873460 w 10442576"/>
              <a:gd name="connsiteY503" fmla="*/ 3675545 h 3790444"/>
              <a:gd name="connsiteX504" fmla="*/ 5827748 w 10442576"/>
              <a:gd name="connsiteY504" fmla="*/ 3690371 h 3790444"/>
              <a:gd name="connsiteX505" fmla="*/ 5784506 w 10442576"/>
              <a:gd name="connsiteY505" fmla="*/ 3705196 h 3790444"/>
              <a:gd name="connsiteX506" fmla="*/ 5740029 w 10442576"/>
              <a:gd name="connsiteY506" fmla="*/ 3717551 h 3790444"/>
              <a:gd name="connsiteX507" fmla="*/ 5694316 w 10442576"/>
              <a:gd name="connsiteY507" fmla="*/ 3731141 h 3790444"/>
              <a:gd name="connsiteX508" fmla="*/ 5648603 w 10442576"/>
              <a:gd name="connsiteY508" fmla="*/ 3742261 h 3790444"/>
              <a:gd name="connsiteX509" fmla="*/ 5602891 w 10442576"/>
              <a:gd name="connsiteY509" fmla="*/ 3752144 h 3790444"/>
              <a:gd name="connsiteX510" fmla="*/ 5555943 w 10442576"/>
              <a:gd name="connsiteY510" fmla="*/ 3762028 h 3790444"/>
              <a:gd name="connsiteX511" fmla="*/ 5508994 w 10442576"/>
              <a:gd name="connsiteY511" fmla="*/ 3768206 h 3790444"/>
              <a:gd name="connsiteX512" fmla="*/ 5462046 w 10442576"/>
              <a:gd name="connsiteY512" fmla="*/ 3775618 h 3790444"/>
              <a:gd name="connsiteX513" fmla="*/ 5415098 w 10442576"/>
              <a:gd name="connsiteY513" fmla="*/ 3781796 h 3790444"/>
              <a:gd name="connsiteX514" fmla="*/ 5365679 w 10442576"/>
              <a:gd name="connsiteY514" fmla="*/ 3785502 h 3790444"/>
              <a:gd name="connsiteX515" fmla="*/ 5318731 w 10442576"/>
              <a:gd name="connsiteY515" fmla="*/ 3787973 h 3790444"/>
              <a:gd name="connsiteX516" fmla="*/ 5269312 w 10442576"/>
              <a:gd name="connsiteY516" fmla="*/ 3790444 h 3790444"/>
              <a:gd name="connsiteX517" fmla="*/ 5221128 w 10442576"/>
              <a:gd name="connsiteY517" fmla="*/ 3790444 h 3790444"/>
              <a:gd name="connsiteX518" fmla="*/ 5171709 w 10442576"/>
              <a:gd name="connsiteY518" fmla="*/ 3790444 h 3790444"/>
              <a:gd name="connsiteX519" fmla="*/ 5123526 w 10442576"/>
              <a:gd name="connsiteY519" fmla="*/ 3787973 h 3790444"/>
              <a:gd name="connsiteX520" fmla="*/ 5075342 w 10442576"/>
              <a:gd name="connsiteY520" fmla="*/ 3785502 h 3790444"/>
              <a:gd name="connsiteX521" fmla="*/ 5027158 w 10442576"/>
              <a:gd name="connsiteY521" fmla="*/ 3781796 h 3790444"/>
              <a:gd name="connsiteX522" fmla="*/ 4978975 w 10442576"/>
              <a:gd name="connsiteY522" fmla="*/ 3775618 h 3790444"/>
              <a:gd name="connsiteX523" fmla="*/ 4932027 w 10442576"/>
              <a:gd name="connsiteY523" fmla="*/ 3768206 h 3790444"/>
              <a:gd name="connsiteX524" fmla="*/ 4885079 w 10442576"/>
              <a:gd name="connsiteY524" fmla="*/ 3762028 h 3790444"/>
              <a:gd name="connsiteX525" fmla="*/ 4839366 w 10442576"/>
              <a:gd name="connsiteY525" fmla="*/ 3752144 h 3790444"/>
              <a:gd name="connsiteX526" fmla="*/ 4792418 w 10442576"/>
              <a:gd name="connsiteY526" fmla="*/ 3742261 h 3790444"/>
              <a:gd name="connsiteX527" fmla="*/ 4746705 w 10442576"/>
              <a:gd name="connsiteY527" fmla="*/ 3731141 h 3790444"/>
              <a:gd name="connsiteX528" fmla="*/ 4702228 w 10442576"/>
              <a:gd name="connsiteY528" fmla="*/ 3717551 h 3790444"/>
              <a:gd name="connsiteX529" fmla="*/ 4657751 w 10442576"/>
              <a:gd name="connsiteY529" fmla="*/ 3705196 h 3790444"/>
              <a:gd name="connsiteX530" fmla="*/ 4612038 w 10442576"/>
              <a:gd name="connsiteY530" fmla="*/ 3690371 h 3790444"/>
              <a:gd name="connsiteX531" fmla="*/ 4568797 w 10442576"/>
              <a:gd name="connsiteY531" fmla="*/ 3675545 h 3790444"/>
              <a:gd name="connsiteX532" fmla="*/ 4525555 w 10442576"/>
              <a:gd name="connsiteY532" fmla="*/ 3658248 h 3790444"/>
              <a:gd name="connsiteX533" fmla="*/ 4483549 w 10442576"/>
              <a:gd name="connsiteY533" fmla="*/ 3642187 h 3790444"/>
              <a:gd name="connsiteX534" fmla="*/ 4440307 w 10442576"/>
              <a:gd name="connsiteY534" fmla="*/ 3623655 h 3790444"/>
              <a:gd name="connsiteX535" fmla="*/ 4399536 w 10442576"/>
              <a:gd name="connsiteY535" fmla="*/ 3603887 h 3790444"/>
              <a:gd name="connsiteX536" fmla="*/ 4358765 w 10442576"/>
              <a:gd name="connsiteY536" fmla="*/ 3584119 h 3790444"/>
              <a:gd name="connsiteX537" fmla="*/ 4317995 w 10442576"/>
              <a:gd name="connsiteY537" fmla="*/ 3561881 h 3790444"/>
              <a:gd name="connsiteX538" fmla="*/ 4277224 w 10442576"/>
              <a:gd name="connsiteY538" fmla="*/ 3538407 h 3790444"/>
              <a:gd name="connsiteX539" fmla="*/ 4237689 w 10442576"/>
              <a:gd name="connsiteY539" fmla="*/ 3516168 h 3790444"/>
              <a:gd name="connsiteX540" fmla="*/ 4199389 w 10442576"/>
              <a:gd name="connsiteY540" fmla="*/ 3491459 h 3790444"/>
              <a:gd name="connsiteX541" fmla="*/ 4161089 w 10442576"/>
              <a:gd name="connsiteY541" fmla="*/ 3466749 h 3790444"/>
              <a:gd name="connsiteX542" fmla="*/ 4124025 w 10442576"/>
              <a:gd name="connsiteY542" fmla="*/ 3442040 h 3790444"/>
              <a:gd name="connsiteX543" fmla="*/ 4086961 w 10442576"/>
              <a:gd name="connsiteY543" fmla="*/ 3413624 h 3790444"/>
              <a:gd name="connsiteX544" fmla="*/ 4049896 w 10442576"/>
              <a:gd name="connsiteY544" fmla="*/ 3386443 h 3790444"/>
              <a:gd name="connsiteX545" fmla="*/ 4014067 w 10442576"/>
              <a:gd name="connsiteY545" fmla="*/ 3356792 h 3790444"/>
              <a:gd name="connsiteX546" fmla="*/ 3980710 w 10442576"/>
              <a:gd name="connsiteY546" fmla="*/ 3328376 h 3790444"/>
              <a:gd name="connsiteX547" fmla="*/ 3946116 w 10442576"/>
              <a:gd name="connsiteY547" fmla="*/ 3297489 h 3790444"/>
              <a:gd name="connsiteX548" fmla="*/ 3912758 w 10442576"/>
              <a:gd name="connsiteY548" fmla="*/ 3267837 h 3790444"/>
              <a:gd name="connsiteX549" fmla="*/ 3880636 w 10442576"/>
              <a:gd name="connsiteY549" fmla="*/ 3235715 h 3790444"/>
              <a:gd name="connsiteX550" fmla="*/ 3848513 w 10442576"/>
              <a:gd name="connsiteY550" fmla="*/ 3203593 h 3790444"/>
              <a:gd name="connsiteX551" fmla="*/ 3816391 w 10442576"/>
              <a:gd name="connsiteY551" fmla="*/ 3170235 h 3790444"/>
              <a:gd name="connsiteX552" fmla="*/ 3787975 w 10442576"/>
              <a:gd name="connsiteY552" fmla="*/ 3135641 h 3790444"/>
              <a:gd name="connsiteX553" fmla="*/ 3758324 w 10442576"/>
              <a:gd name="connsiteY553" fmla="*/ 3099812 h 3790444"/>
              <a:gd name="connsiteX554" fmla="*/ 3729908 w 10442576"/>
              <a:gd name="connsiteY554" fmla="*/ 3065219 h 3790444"/>
              <a:gd name="connsiteX555" fmla="*/ 3702727 w 10442576"/>
              <a:gd name="connsiteY555" fmla="*/ 3029390 h 3790444"/>
              <a:gd name="connsiteX556" fmla="*/ 3674311 w 10442576"/>
              <a:gd name="connsiteY556" fmla="*/ 2992326 h 3790444"/>
              <a:gd name="connsiteX557" fmla="*/ 3648366 w 10442576"/>
              <a:gd name="connsiteY557" fmla="*/ 2955262 h 3790444"/>
              <a:gd name="connsiteX558" fmla="*/ 3623657 w 10442576"/>
              <a:gd name="connsiteY558" fmla="*/ 2916962 h 3790444"/>
              <a:gd name="connsiteX559" fmla="*/ 3600183 w 10442576"/>
              <a:gd name="connsiteY559" fmla="*/ 2877427 h 3790444"/>
              <a:gd name="connsiteX560" fmla="*/ 3575473 w 10442576"/>
              <a:gd name="connsiteY560" fmla="*/ 2837891 h 3790444"/>
              <a:gd name="connsiteX561" fmla="*/ 3553234 w 10442576"/>
              <a:gd name="connsiteY561" fmla="*/ 2798356 h 3790444"/>
              <a:gd name="connsiteX562" fmla="*/ 3532231 w 10442576"/>
              <a:gd name="connsiteY562" fmla="*/ 2757585 h 3790444"/>
              <a:gd name="connsiteX563" fmla="*/ 3512464 w 10442576"/>
              <a:gd name="connsiteY563" fmla="*/ 2716815 h 3790444"/>
              <a:gd name="connsiteX564" fmla="*/ 3492696 w 10442576"/>
              <a:gd name="connsiteY564" fmla="*/ 2674808 h 3790444"/>
              <a:gd name="connsiteX565" fmla="*/ 3474164 w 10442576"/>
              <a:gd name="connsiteY565" fmla="*/ 2632802 h 3790444"/>
              <a:gd name="connsiteX566" fmla="*/ 3455632 w 10442576"/>
              <a:gd name="connsiteY566" fmla="*/ 2590796 h 3790444"/>
              <a:gd name="connsiteX567" fmla="*/ 3440806 w 10442576"/>
              <a:gd name="connsiteY567" fmla="*/ 2547554 h 3790444"/>
              <a:gd name="connsiteX568" fmla="*/ 3424745 w 10442576"/>
              <a:gd name="connsiteY568" fmla="*/ 2504312 h 3790444"/>
              <a:gd name="connsiteX569" fmla="*/ 3409919 w 10442576"/>
              <a:gd name="connsiteY569" fmla="*/ 2458600 h 3790444"/>
              <a:gd name="connsiteX570" fmla="*/ 3396329 w 10442576"/>
              <a:gd name="connsiteY570" fmla="*/ 2414123 h 3790444"/>
              <a:gd name="connsiteX571" fmla="*/ 3385210 w 10442576"/>
              <a:gd name="connsiteY571" fmla="*/ 2369645 h 3790444"/>
              <a:gd name="connsiteX572" fmla="*/ 3372855 w 10442576"/>
              <a:gd name="connsiteY572" fmla="*/ 2322697 h 3790444"/>
              <a:gd name="connsiteX573" fmla="*/ 3364207 w 10442576"/>
              <a:gd name="connsiteY573" fmla="*/ 2276985 h 3790444"/>
              <a:gd name="connsiteX574" fmla="*/ 3354323 w 10442576"/>
              <a:gd name="connsiteY574" fmla="*/ 2231272 h 3790444"/>
              <a:gd name="connsiteX575" fmla="*/ 3346910 w 10442576"/>
              <a:gd name="connsiteY575" fmla="*/ 2183088 h 3790444"/>
              <a:gd name="connsiteX576" fmla="*/ 3340732 w 10442576"/>
              <a:gd name="connsiteY576" fmla="*/ 2136140 h 3790444"/>
              <a:gd name="connsiteX577" fmla="*/ 3334555 w 10442576"/>
              <a:gd name="connsiteY577" fmla="*/ 2089192 h 3790444"/>
              <a:gd name="connsiteX578" fmla="*/ 3330849 w 10442576"/>
              <a:gd name="connsiteY578" fmla="*/ 2041008 h 3790444"/>
              <a:gd name="connsiteX579" fmla="*/ 3327142 w 10442576"/>
              <a:gd name="connsiteY579" fmla="*/ 1992825 h 3790444"/>
              <a:gd name="connsiteX580" fmla="*/ 3325907 w 10442576"/>
              <a:gd name="connsiteY580" fmla="*/ 1943406 h 3790444"/>
              <a:gd name="connsiteX581" fmla="*/ 3325907 w 10442576"/>
              <a:gd name="connsiteY581" fmla="*/ 1895222 h 3790444"/>
              <a:gd name="connsiteX582" fmla="*/ 3325907 w 10442576"/>
              <a:gd name="connsiteY582" fmla="*/ 1858158 h 3790444"/>
              <a:gd name="connsiteX583" fmla="*/ 3324671 w 10442576"/>
              <a:gd name="connsiteY583" fmla="*/ 1821094 h 3790444"/>
              <a:gd name="connsiteX584" fmla="*/ 3322200 w 10442576"/>
              <a:gd name="connsiteY584" fmla="*/ 1784029 h 3790444"/>
              <a:gd name="connsiteX585" fmla="*/ 3317259 w 10442576"/>
              <a:gd name="connsiteY585" fmla="*/ 1749436 h 3790444"/>
              <a:gd name="connsiteX586" fmla="*/ 3313552 w 10442576"/>
              <a:gd name="connsiteY586" fmla="*/ 1713607 h 3790444"/>
              <a:gd name="connsiteX587" fmla="*/ 3309846 w 10442576"/>
              <a:gd name="connsiteY587" fmla="*/ 1677778 h 3790444"/>
              <a:gd name="connsiteX588" fmla="*/ 3303668 w 10442576"/>
              <a:gd name="connsiteY588" fmla="*/ 1641949 h 3790444"/>
              <a:gd name="connsiteX589" fmla="*/ 3296255 w 10442576"/>
              <a:gd name="connsiteY589" fmla="*/ 1607356 h 3790444"/>
              <a:gd name="connsiteX590" fmla="*/ 3288843 w 10442576"/>
              <a:gd name="connsiteY590" fmla="*/ 1572763 h 3790444"/>
              <a:gd name="connsiteX591" fmla="*/ 3281429 w 10442576"/>
              <a:gd name="connsiteY591" fmla="*/ 1538169 h 3790444"/>
              <a:gd name="connsiteX592" fmla="*/ 3271546 w 10442576"/>
              <a:gd name="connsiteY592" fmla="*/ 1503576 h 3790444"/>
              <a:gd name="connsiteX593" fmla="*/ 3261662 w 10442576"/>
              <a:gd name="connsiteY593" fmla="*/ 1470218 h 3790444"/>
              <a:gd name="connsiteX594" fmla="*/ 3250543 w 10442576"/>
              <a:gd name="connsiteY594" fmla="*/ 1436860 h 3790444"/>
              <a:gd name="connsiteX595" fmla="*/ 3238188 w 10442576"/>
              <a:gd name="connsiteY595" fmla="*/ 1403502 h 3790444"/>
              <a:gd name="connsiteX596" fmla="*/ 3227069 w 10442576"/>
              <a:gd name="connsiteY596" fmla="*/ 1371380 h 3790444"/>
              <a:gd name="connsiteX597" fmla="*/ 3213478 w 10442576"/>
              <a:gd name="connsiteY597" fmla="*/ 1338022 h 3790444"/>
              <a:gd name="connsiteX598" fmla="*/ 3198653 w 10442576"/>
              <a:gd name="connsiteY598" fmla="*/ 1305900 h 3790444"/>
              <a:gd name="connsiteX599" fmla="*/ 3185062 w 10442576"/>
              <a:gd name="connsiteY599" fmla="*/ 1275013 h 3790444"/>
              <a:gd name="connsiteX600" fmla="*/ 3169001 w 10442576"/>
              <a:gd name="connsiteY600" fmla="*/ 1244126 h 3790444"/>
              <a:gd name="connsiteX601" fmla="*/ 3152940 w 10442576"/>
              <a:gd name="connsiteY601" fmla="*/ 1214474 h 3790444"/>
              <a:gd name="connsiteX602" fmla="*/ 3135643 w 10442576"/>
              <a:gd name="connsiteY602" fmla="*/ 1183587 h 3790444"/>
              <a:gd name="connsiteX603" fmla="*/ 3118347 w 10442576"/>
              <a:gd name="connsiteY603" fmla="*/ 1153936 h 3790444"/>
              <a:gd name="connsiteX604" fmla="*/ 3101050 w 10442576"/>
              <a:gd name="connsiteY604" fmla="*/ 1124284 h 3790444"/>
              <a:gd name="connsiteX605" fmla="*/ 3082518 w 10442576"/>
              <a:gd name="connsiteY605" fmla="*/ 1095868 h 3790444"/>
              <a:gd name="connsiteX606" fmla="*/ 3062750 w 10442576"/>
              <a:gd name="connsiteY606" fmla="*/ 1068688 h 3790444"/>
              <a:gd name="connsiteX607" fmla="*/ 3041747 w 10442576"/>
              <a:gd name="connsiteY607" fmla="*/ 1039036 h 3790444"/>
              <a:gd name="connsiteX608" fmla="*/ 3020744 w 10442576"/>
              <a:gd name="connsiteY608" fmla="*/ 1013091 h 3790444"/>
              <a:gd name="connsiteX609" fmla="*/ 2998505 w 10442576"/>
              <a:gd name="connsiteY609" fmla="*/ 984675 h 3790444"/>
              <a:gd name="connsiteX610" fmla="*/ 2976266 w 10442576"/>
              <a:gd name="connsiteY610" fmla="*/ 959966 h 3790444"/>
              <a:gd name="connsiteX611" fmla="*/ 2954028 w 10442576"/>
              <a:gd name="connsiteY611" fmla="*/ 934021 h 3790444"/>
              <a:gd name="connsiteX612" fmla="*/ 2930554 w 10442576"/>
              <a:gd name="connsiteY612" fmla="*/ 909311 h 3790444"/>
              <a:gd name="connsiteX613" fmla="*/ 2907080 w 10442576"/>
              <a:gd name="connsiteY613" fmla="*/ 883366 h 3790444"/>
              <a:gd name="connsiteX614" fmla="*/ 2882370 w 10442576"/>
              <a:gd name="connsiteY614" fmla="*/ 859892 h 3790444"/>
              <a:gd name="connsiteX615" fmla="*/ 2856425 w 10442576"/>
              <a:gd name="connsiteY615" fmla="*/ 836418 h 3790444"/>
              <a:gd name="connsiteX616" fmla="*/ 2831715 w 10442576"/>
              <a:gd name="connsiteY616" fmla="*/ 814180 h 3790444"/>
              <a:gd name="connsiteX617" fmla="*/ 2805771 w 10442576"/>
              <a:gd name="connsiteY617" fmla="*/ 791941 h 3790444"/>
              <a:gd name="connsiteX618" fmla="*/ 2778590 w 10442576"/>
              <a:gd name="connsiteY618" fmla="*/ 770938 h 3790444"/>
              <a:gd name="connsiteX619" fmla="*/ 2751409 w 10442576"/>
              <a:gd name="connsiteY619" fmla="*/ 749935 h 3790444"/>
              <a:gd name="connsiteX620" fmla="*/ 2724229 w 10442576"/>
              <a:gd name="connsiteY620" fmla="*/ 730167 h 3790444"/>
              <a:gd name="connsiteX621" fmla="*/ 2694578 w 10442576"/>
              <a:gd name="connsiteY621" fmla="*/ 710400 h 3790444"/>
              <a:gd name="connsiteX622" fmla="*/ 2667397 w 10442576"/>
              <a:gd name="connsiteY622" fmla="*/ 690632 h 3790444"/>
              <a:gd name="connsiteX623" fmla="*/ 2636510 w 10442576"/>
              <a:gd name="connsiteY623" fmla="*/ 673335 h 3790444"/>
              <a:gd name="connsiteX624" fmla="*/ 2608094 w 10442576"/>
              <a:gd name="connsiteY624" fmla="*/ 654803 h 3790444"/>
              <a:gd name="connsiteX625" fmla="*/ 2577207 w 10442576"/>
              <a:gd name="connsiteY625" fmla="*/ 637506 h 3790444"/>
              <a:gd name="connsiteX626" fmla="*/ 2547556 w 10442576"/>
              <a:gd name="connsiteY626" fmla="*/ 621445 h 3790444"/>
              <a:gd name="connsiteX627" fmla="*/ 2515433 w 10442576"/>
              <a:gd name="connsiteY627" fmla="*/ 605384 h 3790444"/>
              <a:gd name="connsiteX628" fmla="*/ 2484546 w 10442576"/>
              <a:gd name="connsiteY628" fmla="*/ 591794 h 3790444"/>
              <a:gd name="connsiteX629" fmla="*/ 2452424 w 10442576"/>
              <a:gd name="connsiteY629" fmla="*/ 578203 h 3790444"/>
              <a:gd name="connsiteX630" fmla="*/ 2419066 w 10442576"/>
              <a:gd name="connsiteY630" fmla="*/ 564613 h 3790444"/>
              <a:gd name="connsiteX631" fmla="*/ 2388179 w 10442576"/>
              <a:gd name="connsiteY631" fmla="*/ 552258 h 3790444"/>
              <a:gd name="connsiteX632" fmla="*/ 2354821 w 10442576"/>
              <a:gd name="connsiteY632" fmla="*/ 539904 h 3790444"/>
              <a:gd name="connsiteX633" fmla="*/ 2320228 w 10442576"/>
              <a:gd name="connsiteY633" fmla="*/ 530020 h 3790444"/>
              <a:gd name="connsiteX634" fmla="*/ 2288105 w 10442576"/>
              <a:gd name="connsiteY634" fmla="*/ 520136 h 3790444"/>
              <a:gd name="connsiteX635" fmla="*/ 2253512 w 10442576"/>
              <a:gd name="connsiteY635" fmla="*/ 511488 h 3790444"/>
              <a:gd name="connsiteX636" fmla="*/ 2218919 w 10442576"/>
              <a:gd name="connsiteY636" fmla="*/ 501604 h 3790444"/>
              <a:gd name="connsiteX637" fmla="*/ 2184325 w 10442576"/>
              <a:gd name="connsiteY637" fmla="*/ 494191 h 3790444"/>
              <a:gd name="connsiteX638" fmla="*/ 2149732 w 10442576"/>
              <a:gd name="connsiteY638" fmla="*/ 486778 h 3790444"/>
              <a:gd name="connsiteX639" fmla="*/ 2113903 w 10442576"/>
              <a:gd name="connsiteY639" fmla="*/ 481836 h 3790444"/>
              <a:gd name="connsiteX640" fmla="*/ 2078074 w 10442576"/>
              <a:gd name="connsiteY640" fmla="*/ 476894 h 3790444"/>
              <a:gd name="connsiteX641" fmla="*/ 2041010 w 10442576"/>
              <a:gd name="connsiteY641" fmla="*/ 473188 h 3790444"/>
              <a:gd name="connsiteX642" fmla="*/ 2006416 w 10442576"/>
              <a:gd name="connsiteY642" fmla="*/ 470717 h 3790444"/>
              <a:gd name="connsiteX643" fmla="*/ 1969352 w 10442576"/>
              <a:gd name="connsiteY643" fmla="*/ 467011 h 3790444"/>
              <a:gd name="connsiteX644" fmla="*/ 1932287 w 10442576"/>
              <a:gd name="connsiteY644" fmla="*/ 465775 h 3790444"/>
              <a:gd name="connsiteX645" fmla="*/ 1895223 w 10442576"/>
              <a:gd name="connsiteY645" fmla="*/ 464540 h 3790444"/>
              <a:gd name="connsiteX646" fmla="*/ 1858159 w 10442576"/>
              <a:gd name="connsiteY646" fmla="*/ 465775 h 3790444"/>
              <a:gd name="connsiteX647" fmla="*/ 1822330 w 10442576"/>
              <a:gd name="connsiteY647" fmla="*/ 467011 h 3790444"/>
              <a:gd name="connsiteX648" fmla="*/ 1786501 w 10442576"/>
              <a:gd name="connsiteY648" fmla="*/ 470717 h 3790444"/>
              <a:gd name="connsiteX649" fmla="*/ 1749437 w 10442576"/>
              <a:gd name="connsiteY649" fmla="*/ 473188 h 3790444"/>
              <a:gd name="connsiteX650" fmla="*/ 1713608 w 10442576"/>
              <a:gd name="connsiteY650" fmla="*/ 476894 h 3790444"/>
              <a:gd name="connsiteX651" fmla="*/ 1677779 w 10442576"/>
              <a:gd name="connsiteY651" fmla="*/ 481836 h 3790444"/>
              <a:gd name="connsiteX652" fmla="*/ 1641950 w 10442576"/>
              <a:gd name="connsiteY652" fmla="*/ 486778 h 3790444"/>
              <a:gd name="connsiteX653" fmla="*/ 1608592 w 10442576"/>
              <a:gd name="connsiteY653" fmla="*/ 494191 h 3790444"/>
              <a:gd name="connsiteX654" fmla="*/ 1572764 w 10442576"/>
              <a:gd name="connsiteY654" fmla="*/ 501604 h 3790444"/>
              <a:gd name="connsiteX655" fmla="*/ 1538170 w 10442576"/>
              <a:gd name="connsiteY655" fmla="*/ 511488 h 3790444"/>
              <a:gd name="connsiteX656" fmla="*/ 1503577 w 10442576"/>
              <a:gd name="connsiteY656" fmla="*/ 520136 h 3790444"/>
              <a:gd name="connsiteX657" fmla="*/ 1471454 w 10442576"/>
              <a:gd name="connsiteY657" fmla="*/ 530020 h 3790444"/>
              <a:gd name="connsiteX658" fmla="*/ 1436861 w 10442576"/>
              <a:gd name="connsiteY658" fmla="*/ 539904 h 3790444"/>
              <a:gd name="connsiteX659" fmla="*/ 1403503 w 10442576"/>
              <a:gd name="connsiteY659" fmla="*/ 552258 h 3790444"/>
              <a:gd name="connsiteX660" fmla="*/ 1371380 w 10442576"/>
              <a:gd name="connsiteY660" fmla="*/ 564613 h 3790444"/>
              <a:gd name="connsiteX661" fmla="*/ 1339258 w 10442576"/>
              <a:gd name="connsiteY661" fmla="*/ 578203 h 3790444"/>
              <a:gd name="connsiteX662" fmla="*/ 1308371 w 10442576"/>
              <a:gd name="connsiteY662" fmla="*/ 591794 h 3790444"/>
              <a:gd name="connsiteX663" fmla="*/ 1276249 w 10442576"/>
              <a:gd name="connsiteY663" fmla="*/ 605384 h 3790444"/>
              <a:gd name="connsiteX664" fmla="*/ 1244127 w 10442576"/>
              <a:gd name="connsiteY664" fmla="*/ 621445 h 3790444"/>
              <a:gd name="connsiteX665" fmla="*/ 1214475 w 10442576"/>
              <a:gd name="connsiteY665" fmla="*/ 637506 h 3790444"/>
              <a:gd name="connsiteX666" fmla="*/ 1183588 w 10442576"/>
              <a:gd name="connsiteY666" fmla="*/ 654803 h 3790444"/>
              <a:gd name="connsiteX667" fmla="*/ 1155172 w 10442576"/>
              <a:gd name="connsiteY667" fmla="*/ 673335 h 3790444"/>
              <a:gd name="connsiteX668" fmla="*/ 1124285 w 10442576"/>
              <a:gd name="connsiteY668" fmla="*/ 690632 h 3790444"/>
              <a:gd name="connsiteX669" fmla="*/ 1095869 w 10442576"/>
              <a:gd name="connsiteY669" fmla="*/ 710400 h 3790444"/>
              <a:gd name="connsiteX670" fmla="*/ 1068689 w 10442576"/>
              <a:gd name="connsiteY670" fmla="*/ 730167 h 3790444"/>
              <a:gd name="connsiteX671" fmla="*/ 1040273 w 10442576"/>
              <a:gd name="connsiteY671" fmla="*/ 749935 h 3790444"/>
              <a:gd name="connsiteX672" fmla="*/ 1013092 w 10442576"/>
              <a:gd name="connsiteY672" fmla="*/ 770938 h 3790444"/>
              <a:gd name="connsiteX673" fmla="*/ 985912 w 10442576"/>
              <a:gd name="connsiteY673" fmla="*/ 791941 h 3790444"/>
              <a:gd name="connsiteX674" fmla="*/ 959967 w 10442576"/>
              <a:gd name="connsiteY674" fmla="*/ 814180 h 3790444"/>
              <a:gd name="connsiteX675" fmla="*/ 935257 w 10442576"/>
              <a:gd name="connsiteY675" fmla="*/ 836418 h 3790444"/>
              <a:gd name="connsiteX676" fmla="*/ 909312 w 10442576"/>
              <a:gd name="connsiteY676" fmla="*/ 859892 h 3790444"/>
              <a:gd name="connsiteX677" fmla="*/ 884602 w 10442576"/>
              <a:gd name="connsiteY677" fmla="*/ 883366 h 3790444"/>
              <a:gd name="connsiteX678" fmla="*/ 861128 w 10442576"/>
              <a:gd name="connsiteY678" fmla="*/ 909311 h 3790444"/>
              <a:gd name="connsiteX679" fmla="*/ 837654 w 10442576"/>
              <a:gd name="connsiteY679" fmla="*/ 934021 h 3790444"/>
              <a:gd name="connsiteX680" fmla="*/ 815416 w 10442576"/>
              <a:gd name="connsiteY680" fmla="*/ 959966 h 3790444"/>
              <a:gd name="connsiteX681" fmla="*/ 793177 w 10442576"/>
              <a:gd name="connsiteY681" fmla="*/ 984675 h 3790444"/>
              <a:gd name="connsiteX682" fmla="*/ 770938 w 10442576"/>
              <a:gd name="connsiteY682" fmla="*/ 1013091 h 3790444"/>
              <a:gd name="connsiteX683" fmla="*/ 751171 w 10442576"/>
              <a:gd name="connsiteY683" fmla="*/ 1039036 h 3790444"/>
              <a:gd name="connsiteX684" fmla="*/ 730168 w 10442576"/>
              <a:gd name="connsiteY684" fmla="*/ 1068688 h 3790444"/>
              <a:gd name="connsiteX685" fmla="*/ 710400 w 10442576"/>
              <a:gd name="connsiteY685" fmla="*/ 1095868 h 3790444"/>
              <a:gd name="connsiteX686" fmla="*/ 691868 w 10442576"/>
              <a:gd name="connsiteY686" fmla="*/ 1124284 h 3790444"/>
              <a:gd name="connsiteX687" fmla="*/ 673336 w 10442576"/>
              <a:gd name="connsiteY687" fmla="*/ 1153936 h 3790444"/>
              <a:gd name="connsiteX688" fmla="*/ 656039 w 10442576"/>
              <a:gd name="connsiteY688" fmla="*/ 1183587 h 3790444"/>
              <a:gd name="connsiteX689" fmla="*/ 638742 w 10442576"/>
              <a:gd name="connsiteY689" fmla="*/ 1214474 h 3790444"/>
              <a:gd name="connsiteX690" fmla="*/ 622681 w 10442576"/>
              <a:gd name="connsiteY690" fmla="*/ 1244126 h 3790444"/>
              <a:gd name="connsiteX691" fmla="*/ 606620 w 10442576"/>
              <a:gd name="connsiteY691" fmla="*/ 1275013 h 3790444"/>
              <a:gd name="connsiteX692" fmla="*/ 593030 w 10442576"/>
              <a:gd name="connsiteY692" fmla="*/ 1305900 h 3790444"/>
              <a:gd name="connsiteX693" fmla="*/ 578204 w 10442576"/>
              <a:gd name="connsiteY693" fmla="*/ 1338022 h 3790444"/>
              <a:gd name="connsiteX694" fmla="*/ 564614 w 10442576"/>
              <a:gd name="connsiteY694" fmla="*/ 1371380 h 3790444"/>
              <a:gd name="connsiteX695" fmla="*/ 553494 w 10442576"/>
              <a:gd name="connsiteY695" fmla="*/ 1403502 h 3790444"/>
              <a:gd name="connsiteX696" fmla="*/ 541140 w 10442576"/>
              <a:gd name="connsiteY696" fmla="*/ 1436860 h 3790444"/>
              <a:gd name="connsiteX697" fmla="*/ 531256 w 10442576"/>
              <a:gd name="connsiteY697" fmla="*/ 1470218 h 3790444"/>
              <a:gd name="connsiteX698" fmla="*/ 520136 w 10442576"/>
              <a:gd name="connsiteY698" fmla="*/ 1503576 h 3790444"/>
              <a:gd name="connsiteX699" fmla="*/ 511488 w 10442576"/>
              <a:gd name="connsiteY699" fmla="*/ 1538169 h 3790444"/>
              <a:gd name="connsiteX700" fmla="*/ 502840 w 10442576"/>
              <a:gd name="connsiteY700" fmla="*/ 1572763 h 3790444"/>
              <a:gd name="connsiteX701" fmla="*/ 495427 w 10442576"/>
              <a:gd name="connsiteY701" fmla="*/ 1607356 h 3790444"/>
              <a:gd name="connsiteX702" fmla="*/ 489249 w 10442576"/>
              <a:gd name="connsiteY702" fmla="*/ 1641949 h 3790444"/>
              <a:gd name="connsiteX703" fmla="*/ 481837 w 10442576"/>
              <a:gd name="connsiteY703" fmla="*/ 1677778 h 3790444"/>
              <a:gd name="connsiteX704" fmla="*/ 478130 w 10442576"/>
              <a:gd name="connsiteY704" fmla="*/ 1713607 h 3790444"/>
              <a:gd name="connsiteX705" fmla="*/ 473188 w 10442576"/>
              <a:gd name="connsiteY705" fmla="*/ 1749436 h 3790444"/>
              <a:gd name="connsiteX706" fmla="*/ 470717 w 10442576"/>
              <a:gd name="connsiteY706" fmla="*/ 1784029 h 3790444"/>
              <a:gd name="connsiteX707" fmla="*/ 467011 w 10442576"/>
              <a:gd name="connsiteY707" fmla="*/ 1821094 h 3790444"/>
              <a:gd name="connsiteX708" fmla="*/ 465775 w 10442576"/>
              <a:gd name="connsiteY708" fmla="*/ 1858158 h 3790444"/>
              <a:gd name="connsiteX709" fmla="*/ 465775 w 10442576"/>
              <a:gd name="connsiteY709" fmla="*/ 1895222 h 3790444"/>
              <a:gd name="connsiteX710" fmla="*/ 0 w 10442576"/>
              <a:gd name="connsiteY710" fmla="*/ 1895222 h 3790444"/>
              <a:gd name="connsiteX711" fmla="*/ 1236 w 10442576"/>
              <a:gd name="connsiteY711" fmla="*/ 1847039 h 3790444"/>
              <a:gd name="connsiteX712" fmla="*/ 2471 w 10442576"/>
              <a:gd name="connsiteY712" fmla="*/ 1797619 h 3790444"/>
              <a:gd name="connsiteX713" fmla="*/ 6177 w 10442576"/>
              <a:gd name="connsiteY713" fmla="*/ 1749436 h 3790444"/>
              <a:gd name="connsiteX714" fmla="*/ 11119 w 10442576"/>
              <a:gd name="connsiteY714" fmla="*/ 1701252 h 3790444"/>
              <a:gd name="connsiteX715" fmla="*/ 16061 w 10442576"/>
              <a:gd name="connsiteY715" fmla="*/ 1654304 h 3790444"/>
              <a:gd name="connsiteX716" fmla="*/ 22239 w 10442576"/>
              <a:gd name="connsiteY716" fmla="*/ 1607356 h 3790444"/>
              <a:gd name="connsiteX717" fmla="*/ 30887 w 10442576"/>
              <a:gd name="connsiteY717" fmla="*/ 1559172 h 3790444"/>
              <a:gd name="connsiteX718" fmla="*/ 39535 w 10442576"/>
              <a:gd name="connsiteY718" fmla="*/ 1513460 h 3790444"/>
              <a:gd name="connsiteX719" fmla="*/ 48184 w 10442576"/>
              <a:gd name="connsiteY719" fmla="*/ 1467747 h 3790444"/>
              <a:gd name="connsiteX720" fmla="*/ 60539 w 10442576"/>
              <a:gd name="connsiteY720" fmla="*/ 1420799 h 3790444"/>
              <a:gd name="connsiteX721" fmla="*/ 72893 w 10442576"/>
              <a:gd name="connsiteY721" fmla="*/ 1376322 h 3790444"/>
              <a:gd name="connsiteX722" fmla="*/ 85248 w 10442576"/>
              <a:gd name="connsiteY722" fmla="*/ 1331845 h 3790444"/>
              <a:gd name="connsiteX723" fmla="*/ 100074 w 10442576"/>
              <a:gd name="connsiteY723" fmla="*/ 1286132 h 3790444"/>
              <a:gd name="connsiteX724" fmla="*/ 116135 w 10442576"/>
              <a:gd name="connsiteY724" fmla="*/ 1242890 h 3790444"/>
              <a:gd name="connsiteX725" fmla="*/ 132196 w 10442576"/>
              <a:gd name="connsiteY725" fmla="*/ 1199649 h 3790444"/>
              <a:gd name="connsiteX726" fmla="*/ 148258 w 10442576"/>
              <a:gd name="connsiteY726" fmla="*/ 1157642 h 3790444"/>
              <a:gd name="connsiteX727" fmla="*/ 166790 w 10442576"/>
              <a:gd name="connsiteY727" fmla="*/ 1115636 h 3790444"/>
              <a:gd name="connsiteX728" fmla="*/ 186557 w 10442576"/>
              <a:gd name="connsiteY728" fmla="*/ 1073630 h 3790444"/>
              <a:gd name="connsiteX729" fmla="*/ 207560 w 10442576"/>
              <a:gd name="connsiteY729" fmla="*/ 1032859 h 3790444"/>
              <a:gd name="connsiteX730" fmla="*/ 228564 w 10442576"/>
              <a:gd name="connsiteY730" fmla="*/ 992088 h 3790444"/>
              <a:gd name="connsiteX731" fmla="*/ 252038 w 10442576"/>
              <a:gd name="connsiteY731" fmla="*/ 952553 h 3790444"/>
              <a:gd name="connsiteX732" fmla="*/ 275512 w 10442576"/>
              <a:gd name="connsiteY732" fmla="*/ 913018 h 3790444"/>
              <a:gd name="connsiteX733" fmla="*/ 298986 w 10442576"/>
              <a:gd name="connsiteY733" fmla="*/ 873483 h 3790444"/>
              <a:gd name="connsiteX734" fmla="*/ 323695 w 10442576"/>
              <a:gd name="connsiteY734" fmla="*/ 835183 h 3790444"/>
              <a:gd name="connsiteX735" fmla="*/ 350876 w 10442576"/>
              <a:gd name="connsiteY735" fmla="*/ 798118 h 3790444"/>
              <a:gd name="connsiteX736" fmla="*/ 376821 w 10442576"/>
              <a:gd name="connsiteY736" fmla="*/ 761054 h 3790444"/>
              <a:gd name="connsiteX737" fmla="*/ 404001 w 10442576"/>
              <a:gd name="connsiteY737" fmla="*/ 725225 h 3790444"/>
              <a:gd name="connsiteX738" fmla="*/ 433653 w 10442576"/>
              <a:gd name="connsiteY738" fmla="*/ 690632 h 3790444"/>
              <a:gd name="connsiteX739" fmla="*/ 462069 w 10442576"/>
              <a:gd name="connsiteY739" fmla="*/ 654803 h 3790444"/>
              <a:gd name="connsiteX740" fmla="*/ 492956 w 10442576"/>
              <a:gd name="connsiteY740" fmla="*/ 620210 h 3790444"/>
              <a:gd name="connsiteX741" fmla="*/ 523843 w 10442576"/>
              <a:gd name="connsiteY741" fmla="*/ 586852 h 3790444"/>
              <a:gd name="connsiteX742" fmla="*/ 555965 w 10442576"/>
              <a:gd name="connsiteY742" fmla="*/ 554729 h 3790444"/>
              <a:gd name="connsiteX743" fmla="*/ 589323 w 10442576"/>
              <a:gd name="connsiteY743" fmla="*/ 522607 h 3790444"/>
              <a:gd name="connsiteX744" fmla="*/ 621446 w 10442576"/>
              <a:gd name="connsiteY744" fmla="*/ 492956 h 3790444"/>
              <a:gd name="connsiteX745" fmla="*/ 656039 w 10442576"/>
              <a:gd name="connsiteY745" fmla="*/ 462069 h 3790444"/>
              <a:gd name="connsiteX746" fmla="*/ 690632 w 10442576"/>
              <a:gd name="connsiteY746" fmla="*/ 433653 h 3790444"/>
              <a:gd name="connsiteX747" fmla="*/ 725226 w 10442576"/>
              <a:gd name="connsiteY747" fmla="*/ 404001 h 3790444"/>
              <a:gd name="connsiteX748" fmla="*/ 761055 w 10442576"/>
              <a:gd name="connsiteY748" fmla="*/ 376821 h 3790444"/>
              <a:gd name="connsiteX749" fmla="*/ 798119 w 10442576"/>
              <a:gd name="connsiteY749" fmla="*/ 348405 h 3790444"/>
              <a:gd name="connsiteX750" fmla="*/ 836419 w 10442576"/>
              <a:gd name="connsiteY750" fmla="*/ 323695 h 3790444"/>
              <a:gd name="connsiteX751" fmla="*/ 874719 w 10442576"/>
              <a:gd name="connsiteY751" fmla="*/ 298986 h 3790444"/>
              <a:gd name="connsiteX752" fmla="*/ 913018 w 10442576"/>
              <a:gd name="connsiteY752" fmla="*/ 274276 h 3790444"/>
              <a:gd name="connsiteX753" fmla="*/ 952554 w 10442576"/>
              <a:gd name="connsiteY753" fmla="*/ 252037 h 3790444"/>
              <a:gd name="connsiteX754" fmla="*/ 992089 w 10442576"/>
              <a:gd name="connsiteY754" fmla="*/ 228563 h 3790444"/>
              <a:gd name="connsiteX755" fmla="*/ 1032860 w 10442576"/>
              <a:gd name="connsiteY755" fmla="*/ 206325 h 3790444"/>
              <a:gd name="connsiteX756" fmla="*/ 1074866 w 10442576"/>
              <a:gd name="connsiteY756" fmla="*/ 186557 h 3790444"/>
              <a:gd name="connsiteX757" fmla="*/ 1115637 w 10442576"/>
              <a:gd name="connsiteY757" fmla="*/ 166790 h 3790444"/>
              <a:gd name="connsiteX758" fmla="*/ 1157643 w 10442576"/>
              <a:gd name="connsiteY758" fmla="*/ 148257 h 3790444"/>
              <a:gd name="connsiteX759" fmla="*/ 1200885 w 10442576"/>
              <a:gd name="connsiteY759" fmla="*/ 132196 h 3790444"/>
              <a:gd name="connsiteX760" fmla="*/ 1244127 w 10442576"/>
              <a:gd name="connsiteY760" fmla="*/ 114899 h 3790444"/>
              <a:gd name="connsiteX761" fmla="*/ 1288604 w 10442576"/>
              <a:gd name="connsiteY761" fmla="*/ 100074 h 3790444"/>
              <a:gd name="connsiteX762" fmla="*/ 1333081 w 10442576"/>
              <a:gd name="connsiteY762" fmla="*/ 85248 h 3790444"/>
              <a:gd name="connsiteX763" fmla="*/ 1376323 w 10442576"/>
              <a:gd name="connsiteY763" fmla="*/ 72893 h 3790444"/>
              <a:gd name="connsiteX764" fmla="*/ 1422035 w 10442576"/>
              <a:gd name="connsiteY764" fmla="*/ 59303 h 3790444"/>
              <a:gd name="connsiteX765" fmla="*/ 1467748 w 10442576"/>
              <a:gd name="connsiteY765" fmla="*/ 48184 h 3790444"/>
              <a:gd name="connsiteX766" fmla="*/ 1513461 w 10442576"/>
              <a:gd name="connsiteY766" fmla="*/ 38300 h 3790444"/>
              <a:gd name="connsiteX767" fmla="*/ 1560409 w 10442576"/>
              <a:gd name="connsiteY767" fmla="*/ 28416 h 3790444"/>
              <a:gd name="connsiteX768" fmla="*/ 1607357 w 10442576"/>
              <a:gd name="connsiteY768" fmla="*/ 22239 h 3790444"/>
              <a:gd name="connsiteX769" fmla="*/ 1654305 w 10442576"/>
              <a:gd name="connsiteY769" fmla="*/ 14826 h 3790444"/>
              <a:gd name="connsiteX770" fmla="*/ 1701253 w 10442576"/>
              <a:gd name="connsiteY770" fmla="*/ 8649 h 3790444"/>
              <a:gd name="connsiteX771" fmla="*/ 1750673 w 10442576"/>
              <a:gd name="connsiteY771" fmla="*/ 4942 h 3790444"/>
              <a:gd name="connsiteX772" fmla="*/ 1797621 w 10442576"/>
              <a:gd name="connsiteY772" fmla="*/ 2471 h 379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Lst>
            <a:rect l="l" t="t" r="r" b="b"/>
            <a:pathLst>
              <a:path w="10442576" h="3790444">
                <a:moveTo>
                  <a:pt x="1847040" y="0"/>
                </a:moveTo>
                <a:lnTo>
                  <a:pt x="1895223" y="0"/>
                </a:lnTo>
                <a:lnTo>
                  <a:pt x="1945878" y="0"/>
                </a:lnTo>
                <a:lnTo>
                  <a:pt x="1994062" y="2471"/>
                </a:lnTo>
                <a:lnTo>
                  <a:pt x="2041010" y="4942"/>
                </a:lnTo>
                <a:lnTo>
                  <a:pt x="2090429" y="8649"/>
                </a:lnTo>
                <a:lnTo>
                  <a:pt x="2137377" y="14826"/>
                </a:lnTo>
                <a:lnTo>
                  <a:pt x="2185561" y="22239"/>
                </a:lnTo>
                <a:lnTo>
                  <a:pt x="2231273" y="28416"/>
                </a:lnTo>
                <a:lnTo>
                  <a:pt x="2276986" y="38300"/>
                </a:lnTo>
                <a:lnTo>
                  <a:pt x="2323934" y="48184"/>
                </a:lnTo>
                <a:lnTo>
                  <a:pt x="2369647" y="59303"/>
                </a:lnTo>
                <a:lnTo>
                  <a:pt x="2414124" y="72893"/>
                </a:lnTo>
                <a:lnTo>
                  <a:pt x="2458601" y="85248"/>
                </a:lnTo>
                <a:lnTo>
                  <a:pt x="2504314" y="100074"/>
                </a:lnTo>
                <a:lnTo>
                  <a:pt x="2547556" y="114899"/>
                </a:lnTo>
                <a:lnTo>
                  <a:pt x="2590798" y="132196"/>
                </a:lnTo>
                <a:lnTo>
                  <a:pt x="2634039" y="148257"/>
                </a:lnTo>
                <a:lnTo>
                  <a:pt x="2676045" y="166790"/>
                </a:lnTo>
                <a:lnTo>
                  <a:pt x="2716816" y="186557"/>
                </a:lnTo>
                <a:lnTo>
                  <a:pt x="2758823" y="206325"/>
                </a:lnTo>
                <a:lnTo>
                  <a:pt x="2798358" y="228563"/>
                </a:lnTo>
                <a:lnTo>
                  <a:pt x="2839129" y="252037"/>
                </a:lnTo>
                <a:lnTo>
                  <a:pt x="2878664" y="274276"/>
                </a:lnTo>
                <a:lnTo>
                  <a:pt x="2916964" y="298986"/>
                </a:lnTo>
                <a:lnTo>
                  <a:pt x="2955263" y="323695"/>
                </a:lnTo>
                <a:lnTo>
                  <a:pt x="2993563" y="348405"/>
                </a:lnTo>
                <a:lnTo>
                  <a:pt x="3029392" y="376821"/>
                </a:lnTo>
                <a:lnTo>
                  <a:pt x="3066456" y="404001"/>
                </a:lnTo>
                <a:lnTo>
                  <a:pt x="3102285" y="433653"/>
                </a:lnTo>
                <a:lnTo>
                  <a:pt x="3135643" y="462069"/>
                </a:lnTo>
                <a:lnTo>
                  <a:pt x="3170237" y="492956"/>
                </a:lnTo>
                <a:lnTo>
                  <a:pt x="3203594" y="522607"/>
                </a:lnTo>
                <a:lnTo>
                  <a:pt x="3235717" y="554729"/>
                </a:lnTo>
                <a:lnTo>
                  <a:pt x="3267839" y="586852"/>
                </a:lnTo>
                <a:lnTo>
                  <a:pt x="3299962" y="620210"/>
                </a:lnTo>
                <a:lnTo>
                  <a:pt x="3329613" y="654803"/>
                </a:lnTo>
                <a:lnTo>
                  <a:pt x="3358029" y="690632"/>
                </a:lnTo>
                <a:lnTo>
                  <a:pt x="3387681" y="725225"/>
                </a:lnTo>
                <a:lnTo>
                  <a:pt x="3414861" y="761054"/>
                </a:lnTo>
                <a:lnTo>
                  <a:pt x="3442042" y="798118"/>
                </a:lnTo>
                <a:lnTo>
                  <a:pt x="3467987" y="835183"/>
                </a:lnTo>
                <a:lnTo>
                  <a:pt x="3492696" y="873483"/>
                </a:lnTo>
                <a:lnTo>
                  <a:pt x="3516170" y="913018"/>
                </a:lnTo>
                <a:lnTo>
                  <a:pt x="3540880" y="952553"/>
                </a:lnTo>
                <a:lnTo>
                  <a:pt x="3563118" y="992088"/>
                </a:lnTo>
                <a:lnTo>
                  <a:pt x="3584122" y="1032859"/>
                </a:lnTo>
                <a:lnTo>
                  <a:pt x="3605125" y="1073630"/>
                </a:lnTo>
                <a:lnTo>
                  <a:pt x="3623657" y="1115636"/>
                </a:lnTo>
                <a:lnTo>
                  <a:pt x="3642189" y="1157642"/>
                </a:lnTo>
                <a:lnTo>
                  <a:pt x="3660721" y="1199649"/>
                </a:lnTo>
                <a:lnTo>
                  <a:pt x="3675547" y="1242890"/>
                </a:lnTo>
                <a:lnTo>
                  <a:pt x="3691608" y="1286132"/>
                </a:lnTo>
                <a:lnTo>
                  <a:pt x="3706434" y="1331845"/>
                </a:lnTo>
                <a:lnTo>
                  <a:pt x="3720024" y="1376322"/>
                </a:lnTo>
                <a:lnTo>
                  <a:pt x="3731143" y="1420799"/>
                </a:lnTo>
                <a:lnTo>
                  <a:pt x="3743498" y="1467747"/>
                </a:lnTo>
                <a:lnTo>
                  <a:pt x="3752147" y="1513460"/>
                </a:lnTo>
                <a:lnTo>
                  <a:pt x="3762030" y="1559172"/>
                </a:lnTo>
                <a:lnTo>
                  <a:pt x="3769443" y="1607356"/>
                </a:lnTo>
                <a:lnTo>
                  <a:pt x="3775621" y="1654304"/>
                </a:lnTo>
                <a:lnTo>
                  <a:pt x="3781798" y="1701252"/>
                </a:lnTo>
                <a:lnTo>
                  <a:pt x="3785504" y="1749436"/>
                </a:lnTo>
                <a:lnTo>
                  <a:pt x="3789211" y="1797619"/>
                </a:lnTo>
                <a:lnTo>
                  <a:pt x="3790446" y="1847039"/>
                </a:lnTo>
                <a:lnTo>
                  <a:pt x="3791682" y="1895222"/>
                </a:lnTo>
                <a:lnTo>
                  <a:pt x="3790446" y="1895222"/>
                </a:lnTo>
                <a:lnTo>
                  <a:pt x="3790446" y="1932286"/>
                </a:lnTo>
                <a:lnTo>
                  <a:pt x="3792917" y="1969351"/>
                </a:lnTo>
                <a:lnTo>
                  <a:pt x="3794152" y="2006415"/>
                </a:lnTo>
                <a:lnTo>
                  <a:pt x="3799094" y="2041008"/>
                </a:lnTo>
                <a:lnTo>
                  <a:pt x="3802801" y="2076837"/>
                </a:lnTo>
                <a:lnTo>
                  <a:pt x="3807743" y="2112666"/>
                </a:lnTo>
                <a:lnTo>
                  <a:pt x="3812685" y="2148495"/>
                </a:lnTo>
                <a:lnTo>
                  <a:pt x="3820098" y="2183088"/>
                </a:lnTo>
                <a:lnTo>
                  <a:pt x="3827510" y="2217682"/>
                </a:lnTo>
                <a:lnTo>
                  <a:pt x="3834923" y="2252275"/>
                </a:lnTo>
                <a:lnTo>
                  <a:pt x="3844807" y="2286868"/>
                </a:lnTo>
                <a:lnTo>
                  <a:pt x="3854691" y="2320226"/>
                </a:lnTo>
                <a:lnTo>
                  <a:pt x="3865810" y="2353584"/>
                </a:lnTo>
                <a:lnTo>
                  <a:pt x="3878165" y="2386942"/>
                </a:lnTo>
                <a:lnTo>
                  <a:pt x="3889284" y="2419064"/>
                </a:lnTo>
                <a:lnTo>
                  <a:pt x="3902874" y="2452422"/>
                </a:lnTo>
                <a:lnTo>
                  <a:pt x="3917700" y="2484545"/>
                </a:lnTo>
                <a:lnTo>
                  <a:pt x="3931290" y="2515432"/>
                </a:lnTo>
                <a:lnTo>
                  <a:pt x="3947352" y="2546319"/>
                </a:lnTo>
                <a:lnTo>
                  <a:pt x="3963413" y="2575970"/>
                </a:lnTo>
                <a:lnTo>
                  <a:pt x="3980710" y="2606857"/>
                </a:lnTo>
                <a:lnTo>
                  <a:pt x="3998006" y="2636509"/>
                </a:lnTo>
                <a:lnTo>
                  <a:pt x="4015303" y="2666160"/>
                </a:lnTo>
                <a:lnTo>
                  <a:pt x="4035070" y="2694576"/>
                </a:lnTo>
                <a:lnTo>
                  <a:pt x="4053603" y="2721756"/>
                </a:lnTo>
                <a:lnTo>
                  <a:pt x="4074606" y="2751408"/>
                </a:lnTo>
                <a:lnTo>
                  <a:pt x="4095609" y="2777353"/>
                </a:lnTo>
                <a:lnTo>
                  <a:pt x="4117847" y="2805769"/>
                </a:lnTo>
                <a:lnTo>
                  <a:pt x="4140086" y="2830478"/>
                </a:lnTo>
                <a:lnTo>
                  <a:pt x="4162325" y="2856423"/>
                </a:lnTo>
                <a:lnTo>
                  <a:pt x="4185799" y="2881133"/>
                </a:lnTo>
                <a:lnTo>
                  <a:pt x="4209273" y="2907078"/>
                </a:lnTo>
                <a:lnTo>
                  <a:pt x="4233982" y="2930552"/>
                </a:lnTo>
                <a:lnTo>
                  <a:pt x="4259927" y="2954026"/>
                </a:lnTo>
                <a:lnTo>
                  <a:pt x="4284637" y="2976265"/>
                </a:lnTo>
                <a:lnTo>
                  <a:pt x="4310582" y="2998503"/>
                </a:lnTo>
                <a:lnTo>
                  <a:pt x="4337762" y="3019506"/>
                </a:lnTo>
                <a:lnTo>
                  <a:pt x="4364943" y="3040510"/>
                </a:lnTo>
                <a:lnTo>
                  <a:pt x="4392123" y="3060277"/>
                </a:lnTo>
                <a:lnTo>
                  <a:pt x="4421775" y="3080045"/>
                </a:lnTo>
                <a:lnTo>
                  <a:pt x="4450191" y="3099812"/>
                </a:lnTo>
                <a:lnTo>
                  <a:pt x="4479842" y="3117109"/>
                </a:lnTo>
                <a:lnTo>
                  <a:pt x="4508258" y="3135641"/>
                </a:lnTo>
                <a:lnTo>
                  <a:pt x="4539145" y="3152938"/>
                </a:lnTo>
                <a:lnTo>
                  <a:pt x="4568797" y="3168999"/>
                </a:lnTo>
                <a:lnTo>
                  <a:pt x="4600919" y="3185060"/>
                </a:lnTo>
                <a:lnTo>
                  <a:pt x="4631806" y="3198651"/>
                </a:lnTo>
                <a:lnTo>
                  <a:pt x="4663928" y="3212241"/>
                </a:lnTo>
                <a:lnTo>
                  <a:pt x="4697286" y="3225831"/>
                </a:lnTo>
                <a:lnTo>
                  <a:pt x="4728173" y="3238186"/>
                </a:lnTo>
                <a:lnTo>
                  <a:pt x="4762766" y="3250541"/>
                </a:lnTo>
                <a:lnTo>
                  <a:pt x="4796124" y="3260424"/>
                </a:lnTo>
                <a:lnTo>
                  <a:pt x="4829482" y="3270308"/>
                </a:lnTo>
                <a:lnTo>
                  <a:pt x="4862840" y="3278957"/>
                </a:lnTo>
                <a:lnTo>
                  <a:pt x="4898669" y="3288840"/>
                </a:lnTo>
                <a:lnTo>
                  <a:pt x="4932027" y="3296253"/>
                </a:lnTo>
                <a:lnTo>
                  <a:pt x="4967856" y="3303666"/>
                </a:lnTo>
                <a:lnTo>
                  <a:pt x="5002449" y="3308608"/>
                </a:lnTo>
                <a:lnTo>
                  <a:pt x="5038278" y="3313550"/>
                </a:lnTo>
                <a:lnTo>
                  <a:pt x="5075342" y="3317256"/>
                </a:lnTo>
                <a:lnTo>
                  <a:pt x="5109935" y="3319727"/>
                </a:lnTo>
                <a:lnTo>
                  <a:pt x="5147000" y="3323434"/>
                </a:lnTo>
                <a:lnTo>
                  <a:pt x="5184064" y="3324669"/>
                </a:lnTo>
                <a:lnTo>
                  <a:pt x="5221128" y="3325905"/>
                </a:lnTo>
                <a:lnTo>
                  <a:pt x="5258193" y="3324669"/>
                </a:lnTo>
                <a:lnTo>
                  <a:pt x="5295257" y="3323434"/>
                </a:lnTo>
                <a:lnTo>
                  <a:pt x="5329850" y="3319727"/>
                </a:lnTo>
                <a:lnTo>
                  <a:pt x="5366915" y="3317256"/>
                </a:lnTo>
                <a:lnTo>
                  <a:pt x="5402743" y="3313550"/>
                </a:lnTo>
                <a:lnTo>
                  <a:pt x="5438572" y="3308608"/>
                </a:lnTo>
                <a:lnTo>
                  <a:pt x="5474401" y="3303666"/>
                </a:lnTo>
                <a:lnTo>
                  <a:pt x="5507759" y="3296253"/>
                </a:lnTo>
                <a:lnTo>
                  <a:pt x="5543588" y="3288840"/>
                </a:lnTo>
                <a:lnTo>
                  <a:pt x="5578181" y="3278957"/>
                </a:lnTo>
                <a:lnTo>
                  <a:pt x="5612775" y="3270308"/>
                </a:lnTo>
                <a:lnTo>
                  <a:pt x="5646132" y="3260424"/>
                </a:lnTo>
                <a:lnTo>
                  <a:pt x="5679490" y="3250541"/>
                </a:lnTo>
                <a:lnTo>
                  <a:pt x="5712848" y="3238186"/>
                </a:lnTo>
                <a:lnTo>
                  <a:pt x="5744971" y="3225831"/>
                </a:lnTo>
                <a:lnTo>
                  <a:pt x="5777093" y="3212241"/>
                </a:lnTo>
                <a:lnTo>
                  <a:pt x="5807980" y="3198651"/>
                </a:lnTo>
                <a:lnTo>
                  <a:pt x="5840102" y="3185060"/>
                </a:lnTo>
                <a:lnTo>
                  <a:pt x="5872225" y="3168999"/>
                </a:lnTo>
                <a:lnTo>
                  <a:pt x="5901876" y="3152938"/>
                </a:lnTo>
                <a:lnTo>
                  <a:pt x="5932763" y="3135641"/>
                </a:lnTo>
                <a:lnTo>
                  <a:pt x="5962414" y="3117109"/>
                </a:lnTo>
                <a:lnTo>
                  <a:pt x="5992066" y="3099812"/>
                </a:lnTo>
                <a:lnTo>
                  <a:pt x="6020482" y="3080045"/>
                </a:lnTo>
                <a:lnTo>
                  <a:pt x="6047662" y="3060277"/>
                </a:lnTo>
                <a:lnTo>
                  <a:pt x="6076078" y="3040510"/>
                </a:lnTo>
                <a:lnTo>
                  <a:pt x="6103259" y="3019506"/>
                </a:lnTo>
                <a:lnTo>
                  <a:pt x="6130439" y="2998503"/>
                </a:lnTo>
                <a:lnTo>
                  <a:pt x="6156384" y="2976265"/>
                </a:lnTo>
                <a:lnTo>
                  <a:pt x="6182329" y="2954026"/>
                </a:lnTo>
                <a:lnTo>
                  <a:pt x="6207039" y="2930552"/>
                </a:lnTo>
                <a:lnTo>
                  <a:pt x="6231748" y="2907078"/>
                </a:lnTo>
                <a:lnTo>
                  <a:pt x="6256458" y="2881133"/>
                </a:lnTo>
                <a:lnTo>
                  <a:pt x="6278697" y="2856423"/>
                </a:lnTo>
                <a:lnTo>
                  <a:pt x="6302171" y="2830478"/>
                </a:lnTo>
                <a:lnTo>
                  <a:pt x="6323174" y="2805769"/>
                </a:lnTo>
                <a:lnTo>
                  <a:pt x="6345412" y="2777353"/>
                </a:lnTo>
                <a:lnTo>
                  <a:pt x="6366415" y="2751408"/>
                </a:lnTo>
                <a:lnTo>
                  <a:pt x="6386183" y="2721756"/>
                </a:lnTo>
                <a:lnTo>
                  <a:pt x="6405951" y="2694576"/>
                </a:lnTo>
                <a:lnTo>
                  <a:pt x="6424483" y="2666160"/>
                </a:lnTo>
                <a:lnTo>
                  <a:pt x="6443015" y="2636509"/>
                </a:lnTo>
                <a:lnTo>
                  <a:pt x="6460312" y="2606857"/>
                </a:lnTo>
                <a:lnTo>
                  <a:pt x="6477608" y="2575970"/>
                </a:lnTo>
                <a:lnTo>
                  <a:pt x="6494905" y="2546319"/>
                </a:lnTo>
                <a:lnTo>
                  <a:pt x="6509731" y="2515432"/>
                </a:lnTo>
                <a:lnTo>
                  <a:pt x="6523321" y="2484545"/>
                </a:lnTo>
                <a:lnTo>
                  <a:pt x="6538147" y="2452422"/>
                </a:lnTo>
                <a:lnTo>
                  <a:pt x="6551737" y="2419064"/>
                </a:lnTo>
                <a:lnTo>
                  <a:pt x="6562856" y="2386942"/>
                </a:lnTo>
                <a:lnTo>
                  <a:pt x="6575211" y="2353584"/>
                </a:lnTo>
                <a:lnTo>
                  <a:pt x="6585095" y="2320226"/>
                </a:lnTo>
                <a:lnTo>
                  <a:pt x="6596214" y="2286868"/>
                </a:lnTo>
                <a:lnTo>
                  <a:pt x="6604862" y="2252275"/>
                </a:lnTo>
                <a:lnTo>
                  <a:pt x="6613511" y="2217682"/>
                </a:lnTo>
                <a:lnTo>
                  <a:pt x="6620924" y="2183088"/>
                </a:lnTo>
                <a:lnTo>
                  <a:pt x="6627101" y="2148495"/>
                </a:lnTo>
                <a:lnTo>
                  <a:pt x="6634514" y="2112666"/>
                </a:lnTo>
                <a:lnTo>
                  <a:pt x="6639456" y="2076837"/>
                </a:lnTo>
                <a:lnTo>
                  <a:pt x="6643162" y="2041008"/>
                </a:lnTo>
                <a:lnTo>
                  <a:pt x="6645633" y="2006415"/>
                </a:lnTo>
                <a:lnTo>
                  <a:pt x="6649340" y="1969351"/>
                </a:lnTo>
                <a:lnTo>
                  <a:pt x="6650575" y="1932286"/>
                </a:lnTo>
                <a:lnTo>
                  <a:pt x="6650575" y="1895222"/>
                </a:lnTo>
                <a:lnTo>
                  <a:pt x="6650897" y="1895222"/>
                </a:lnTo>
                <a:lnTo>
                  <a:pt x="6652133" y="1847039"/>
                </a:lnTo>
                <a:lnTo>
                  <a:pt x="6653368" y="1797619"/>
                </a:lnTo>
                <a:lnTo>
                  <a:pt x="6657075" y="1749436"/>
                </a:lnTo>
                <a:lnTo>
                  <a:pt x="6662017" y="1701252"/>
                </a:lnTo>
                <a:lnTo>
                  <a:pt x="6666958" y="1654304"/>
                </a:lnTo>
                <a:lnTo>
                  <a:pt x="6673136" y="1607356"/>
                </a:lnTo>
                <a:lnTo>
                  <a:pt x="6681784" y="1559172"/>
                </a:lnTo>
                <a:lnTo>
                  <a:pt x="6690433" y="1513460"/>
                </a:lnTo>
                <a:lnTo>
                  <a:pt x="6699081" y="1467747"/>
                </a:lnTo>
                <a:lnTo>
                  <a:pt x="6711436" y="1420799"/>
                </a:lnTo>
                <a:lnTo>
                  <a:pt x="6723790" y="1376322"/>
                </a:lnTo>
                <a:lnTo>
                  <a:pt x="6736145" y="1331845"/>
                </a:lnTo>
                <a:lnTo>
                  <a:pt x="6750971" y="1286132"/>
                </a:lnTo>
                <a:lnTo>
                  <a:pt x="6767032" y="1242890"/>
                </a:lnTo>
                <a:lnTo>
                  <a:pt x="6783093" y="1199649"/>
                </a:lnTo>
                <a:lnTo>
                  <a:pt x="6799154" y="1157642"/>
                </a:lnTo>
                <a:lnTo>
                  <a:pt x="6817687" y="1115636"/>
                </a:lnTo>
                <a:lnTo>
                  <a:pt x="6837454" y="1073630"/>
                </a:lnTo>
                <a:lnTo>
                  <a:pt x="6858457" y="1032859"/>
                </a:lnTo>
                <a:lnTo>
                  <a:pt x="6879460" y="992088"/>
                </a:lnTo>
                <a:lnTo>
                  <a:pt x="6902935" y="952553"/>
                </a:lnTo>
                <a:lnTo>
                  <a:pt x="6926409" y="913018"/>
                </a:lnTo>
                <a:lnTo>
                  <a:pt x="6949883" y="873483"/>
                </a:lnTo>
                <a:lnTo>
                  <a:pt x="6974592" y="835183"/>
                </a:lnTo>
                <a:lnTo>
                  <a:pt x="7001773" y="798118"/>
                </a:lnTo>
                <a:lnTo>
                  <a:pt x="7027718" y="761054"/>
                </a:lnTo>
                <a:lnTo>
                  <a:pt x="7054898" y="725225"/>
                </a:lnTo>
                <a:lnTo>
                  <a:pt x="7084550" y="690632"/>
                </a:lnTo>
                <a:lnTo>
                  <a:pt x="7112966" y="654803"/>
                </a:lnTo>
                <a:lnTo>
                  <a:pt x="7143853" y="620210"/>
                </a:lnTo>
                <a:lnTo>
                  <a:pt x="7174739" y="586852"/>
                </a:lnTo>
                <a:lnTo>
                  <a:pt x="7206862" y="554729"/>
                </a:lnTo>
                <a:lnTo>
                  <a:pt x="7240220" y="522607"/>
                </a:lnTo>
                <a:lnTo>
                  <a:pt x="7272342" y="492956"/>
                </a:lnTo>
                <a:lnTo>
                  <a:pt x="7306936" y="462069"/>
                </a:lnTo>
                <a:lnTo>
                  <a:pt x="7341529" y="433653"/>
                </a:lnTo>
                <a:lnTo>
                  <a:pt x="7376122" y="404001"/>
                </a:lnTo>
                <a:lnTo>
                  <a:pt x="7411951" y="376821"/>
                </a:lnTo>
                <a:lnTo>
                  <a:pt x="7449015" y="348405"/>
                </a:lnTo>
                <a:lnTo>
                  <a:pt x="7487315" y="323695"/>
                </a:lnTo>
                <a:lnTo>
                  <a:pt x="7525615" y="298986"/>
                </a:lnTo>
                <a:lnTo>
                  <a:pt x="7563915" y="274276"/>
                </a:lnTo>
                <a:lnTo>
                  <a:pt x="7603450" y="252037"/>
                </a:lnTo>
                <a:lnTo>
                  <a:pt x="7642985" y="228564"/>
                </a:lnTo>
                <a:lnTo>
                  <a:pt x="7683756" y="206325"/>
                </a:lnTo>
                <a:lnTo>
                  <a:pt x="7725762" y="186557"/>
                </a:lnTo>
                <a:lnTo>
                  <a:pt x="7766533" y="166790"/>
                </a:lnTo>
                <a:lnTo>
                  <a:pt x="7808539" y="148257"/>
                </a:lnTo>
                <a:lnTo>
                  <a:pt x="7851781" y="132196"/>
                </a:lnTo>
                <a:lnTo>
                  <a:pt x="7895022" y="114899"/>
                </a:lnTo>
                <a:lnTo>
                  <a:pt x="7939499" y="100074"/>
                </a:lnTo>
                <a:lnTo>
                  <a:pt x="7983977" y="85248"/>
                </a:lnTo>
                <a:lnTo>
                  <a:pt x="8027218" y="72893"/>
                </a:lnTo>
                <a:lnTo>
                  <a:pt x="8072931" y="59303"/>
                </a:lnTo>
                <a:lnTo>
                  <a:pt x="8118644" y="48184"/>
                </a:lnTo>
                <a:lnTo>
                  <a:pt x="8164356" y="38300"/>
                </a:lnTo>
                <a:lnTo>
                  <a:pt x="8211305" y="28416"/>
                </a:lnTo>
                <a:lnTo>
                  <a:pt x="8258253" y="22239"/>
                </a:lnTo>
                <a:lnTo>
                  <a:pt x="8305201" y="14826"/>
                </a:lnTo>
                <a:lnTo>
                  <a:pt x="8352149" y="8649"/>
                </a:lnTo>
                <a:lnTo>
                  <a:pt x="8401568" y="4942"/>
                </a:lnTo>
                <a:lnTo>
                  <a:pt x="8448516" y="2471"/>
                </a:lnTo>
                <a:lnTo>
                  <a:pt x="8497935" y="0"/>
                </a:lnTo>
                <a:lnTo>
                  <a:pt x="8546119" y="0"/>
                </a:lnTo>
                <a:lnTo>
                  <a:pt x="8596773" y="0"/>
                </a:lnTo>
                <a:lnTo>
                  <a:pt x="8644957" y="2471"/>
                </a:lnTo>
                <a:lnTo>
                  <a:pt x="8691905" y="4942"/>
                </a:lnTo>
                <a:lnTo>
                  <a:pt x="8741324" y="8649"/>
                </a:lnTo>
                <a:lnTo>
                  <a:pt x="8788272" y="14826"/>
                </a:lnTo>
                <a:lnTo>
                  <a:pt x="8836456" y="22239"/>
                </a:lnTo>
                <a:lnTo>
                  <a:pt x="8882169" y="28416"/>
                </a:lnTo>
                <a:lnTo>
                  <a:pt x="8927881" y="38300"/>
                </a:lnTo>
                <a:lnTo>
                  <a:pt x="8974829" y="48184"/>
                </a:lnTo>
                <a:lnTo>
                  <a:pt x="9020542" y="59303"/>
                </a:lnTo>
                <a:lnTo>
                  <a:pt x="9065019" y="72893"/>
                </a:lnTo>
                <a:lnTo>
                  <a:pt x="9109496" y="85248"/>
                </a:lnTo>
                <a:lnTo>
                  <a:pt x="9155209" y="100074"/>
                </a:lnTo>
                <a:lnTo>
                  <a:pt x="9198451" y="114899"/>
                </a:lnTo>
                <a:lnTo>
                  <a:pt x="9241692" y="132196"/>
                </a:lnTo>
                <a:lnTo>
                  <a:pt x="9284934" y="148257"/>
                </a:lnTo>
                <a:lnTo>
                  <a:pt x="9326940" y="166790"/>
                </a:lnTo>
                <a:lnTo>
                  <a:pt x="9367711" y="186557"/>
                </a:lnTo>
                <a:lnTo>
                  <a:pt x="9409717" y="206325"/>
                </a:lnTo>
                <a:lnTo>
                  <a:pt x="9449253" y="228564"/>
                </a:lnTo>
                <a:lnTo>
                  <a:pt x="9490023" y="252037"/>
                </a:lnTo>
                <a:lnTo>
                  <a:pt x="9529559" y="274276"/>
                </a:lnTo>
                <a:lnTo>
                  <a:pt x="9567858" y="298986"/>
                </a:lnTo>
                <a:lnTo>
                  <a:pt x="9606158" y="323695"/>
                </a:lnTo>
                <a:lnTo>
                  <a:pt x="9644458" y="348405"/>
                </a:lnTo>
                <a:lnTo>
                  <a:pt x="9680287" y="376821"/>
                </a:lnTo>
                <a:lnTo>
                  <a:pt x="9717351" y="404001"/>
                </a:lnTo>
                <a:lnTo>
                  <a:pt x="9753180" y="433653"/>
                </a:lnTo>
                <a:lnTo>
                  <a:pt x="9786538" y="462069"/>
                </a:lnTo>
                <a:lnTo>
                  <a:pt x="9821131" y="492956"/>
                </a:lnTo>
                <a:lnTo>
                  <a:pt x="9854489" y="522607"/>
                </a:lnTo>
                <a:lnTo>
                  <a:pt x="9886611" y="554729"/>
                </a:lnTo>
                <a:lnTo>
                  <a:pt x="9918734" y="586852"/>
                </a:lnTo>
                <a:lnTo>
                  <a:pt x="9950856" y="620210"/>
                </a:lnTo>
                <a:lnTo>
                  <a:pt x="9980507" y="654803"/>
                </a:lnTo>
                <a:lnTo>
                  <a:pt x="10008923" y="690632"/>
                </a:lnTo>
                <a:lnTo>
                  <a:pt x="10038575" y="725225"/>
                </a:lnTo>
                <a:lnTo>
                  <a:pt x="10065755" y="761054"/>
                </a:lnTo>
                <a:lnTo>
                  <a:pt x="10092936" y="798118"/>
                </a:lnTo>
                <a:lnTo>
                  <a:pt x="10118881" y="835183"/>
                </a:lnTo>
                <a:lnTo>
                  <a:pt x="10143591" y="873483"/>
                </a:lnTo>
                <a:lnTo>
                  <a:pt x="10167065" y="913018"/>
                </a:lnTo>
                <a:lnTo>
                  <a:pt x="10191774" y="952553"/>
                </a:lnTo>
                <a:lnTo>
                  <a:pt x="10214013" y="992088"/>
                </a:lnTo>
                <a:lnTo>
                  <a:pt x="10235016" y="1032859"/>
                </a:lnTo>
                <a:lnTo>
                  <a:pt x="10256019" y="1073630"/>
                </a:lnTo>
                <a:lnTo>
                  <a:pt x="10274551" y="1115636"/>
                </a:lnTo>
                <a:lnTo>
                  <a:pt x="10293083" y="1157642"/>
                </a:lnTo>
                <a:lnTo>
                  <a:pt x="10311615" y="1199649"/>
                </a:lnTo>
                <a:lnTo>
                  <a:pt x="10326441" y="1242890"/>
                </a:lnTo>
                <a:lnTo>
                  <a:pt x="10342502" y="1286132"/>
                </a:lnTo>
                <a:lnTo>
                  <a:pt x="10357328" y="1331845"/>
                </a:lnTo>
                <a:lnTo>
                  <a:pt x="10370918" y="1376322"/>
                </a:lnTo>
                <a:lnTo>
                  <a:pt x="10382038" y="1420799"/>
                </a:lnTo>
                <a:lnTo>
                  <a:pt x="10394393" y="1467747"/>
                </a:lnTo>
                <a:lnTo>
                  <a:pt x="10403041" y="1513460"/>
                </a:lnTo>
                <a:lnTo>
                  <a:pt x="10412925" y="1559172"/>
                </a:lnTo>
                <a:lnTo>
                  <a:pt x="10420337" y="1607356"/>
                </a:lnTo>
                <a:lnTo>
                  <a:pt x="10426515" y="1654304"/>
                </a:lnTo>
                <a:lnTo>
                  <a:pt x="10432692" y="1701252"/>
                </a:lnTo>
                <a:lnTo>
                  <a:pt x="10436399" y="1749436"/>
                </a:lnTo>
                <a:lnTo>
                  <a:pt x="10440105" y="1797619"/>
                </a:lnTo>
                <a:lnTo>
                  <a:pt x="10441341" y="1847039"/>
                </a:lnTo>
                <a:lnTo>
                  <a:pt x="10442576" y="1895222"/>
                </a:lnTo>
                <a:lnTo>
                  <a:pt x="9976801" y="1895222"/>
                </a:lnTo>
                <a:lnTo>
                  <a:pt x="9976801" y="1858158"/>
                </a:lnTo>
                <a:lnTo>
                  <a:pt x="9975566" y="1821094"/>
                </a:lnTo>
                <a:lnTo>
                  <a:pt x="9973095" y="1784029"/>
                </a:lnTo>
                <a:lnTo>
                  <a:pt x="9968153" y="1749436"/>
                </a:lnTo>
                <a:lnTo>
                  <a:pt x="9964447" y="1713607"/>
                </a:lnTo>
                <a:lnTo>
                  <a:pt x="9960740" y="1677778"/>
                </a:lnTo>
                <a:lnTo>
                  <a:pt x="9954563" y="1641949"/>
                </a:lnTo>
                <a:lnTo>
                  <a:pt x="9947150" y="1607356"/>
                </a:lnTo>
                <a:lnTo>
                  <a:pt x="9939737" y="1572763"/>
                </a:lnTo>
                <a:lnTo>
                  <a:pt x="9932324" y="1538169"/>
                </a:lnTo>
                <a:lnTo>
                  <a:pt x="9922440" y="1503576"/>
                </a:lnTo>
                <a:lnTo>
                  <a:pt x="9912556" y="1470218"/>
                </a:lnTo>
                <a:lnTo>
                  <a:pt x="9901437" y="1436860"/>
                </a:lnTo>
                <a:lnTo>
                  <a:pt x="9889082" y="1403502"/>
                </a:lnTo>
                <a:lnTo>
                  <a:pt x="9877963" y="1371380"/>
                </a:lnTo>
                <a:lnTo>
                  <a:pt x="9864373" y="1338022"/>
                </a:lnTo>
                <a:lnTo>
                  <a:pt x="9849547" y="1305900"/>
                </a:lnTo>
                <a:lnTo>
                  <a:pt x="9835957" y="1275013"/>
                </a:lnTo>
                <a:lnTo>
                  <a:pt x="9819895" y="1244126"/>
                </a:lnTo>
                <a:lnTo>
                  <a:pt x="9803835" y="1214474"/>
                </a:lnTo>
                <a:lnTo>
                  <a:pt x="9786538" y="1183587"/>
                </a:lnTo>
                <a:lnTo>
                  <a:pt x="9769241" y="1153936"/>
                </a:lnTo>
                <a:lnTo>
                  <a:pt x="9751944" y="1124284"/>
                </a:lnTo>
                <a:lnTo>
                  <a:pt x="9733412" y="1095868"/>
                </a:lnTo>
                <a:lnTo>
                  <a:pt x="9713645" y="1068688"/>
                </a:lnTo>
                <a:lnTo>
                  <a:pt x="9692641" y="1039036"/>
                </a:lnTo>
                <a:lnTo>
                  <a:pt x="9671638" y="1013091"/>
                </a:lnTo>
                <a:lnTo>
                  <a:pt x="9649400" y="984675"/>
                </a:lnTo>
                <a:lnTo>
                  <a:pt x="9627161" y="959966"/>
                </a:lnTo>
                <a:lnTo>
                  <a:pt x="9604923" y="934021"/>
                </a:lnTo>
                <a:lnTo>
                  <a:pt x="9581449" y="909311"/>
                </a:lnTo>
                <a:lnTo>
                  <a:pt x="9557975" y="883366"/>
                </a:lnTo>
                <a:lnTo>
                  <a:pt x="9533265" y="859892"/>
                </a:lnTo>
                <a:lnTo>
                  <a:pt x="9507320" y="836418"/>
                </a:lnTo>
                <a:lnTo>
                  <a:pt x="9482610" y="814180"/>
                </a:lnTo>
                <a:lnTo>
                  <a:pt x="9456665" y="791941"/>
                </a:lnTo>
                <a:lnTo>
                  <a:pt x="9429485" y="770938"/>
                </a:lnTo>
                <a:lnTo>
                  <a:pt x="9402304" y="749935"/>
                </a:lnTo>
                <a:lnTo>
                  <a:pt x="9375124" y="730167"/>
                </a:lnTo>
                <a:lnTo>
                  <a:pt x="9345473" y="710400"/>
                </a:lnTo>
                <a:lnTo>
                  <a:pt x="9318292" y="690632"/>
                </a:lnTo>
                <a:lnTo>
                  <a:pt x="9287405" y="673335"/>
                </a:lnTo>
                <a:lnTo>
                  <a:pt x="9258989" y="654803"/>
                </a:lnTo>
                <a:lnTo>
                  <a:pt x="9228102" y="637506"/>
                </a:lnTo>
                <a:lnTo>
                  <a:pt x="9198451" y="621445"/>
                </a:lnTo>
                <a:lnTo>
                  <a:pt x="9166328" y="605384"/>
                </a:lnTo>
                <a:lnTo>
                  <a:pt x="9135441" y="591794"/>
                </a:lnTo>
                <a:lnTo>
                  <a:pt x="9103319" y="578203"/>
                </a:lnTo>
                <a:lnTo>
                  <a:pt x="9069961" y="564613"/>
                </a:lnTo>
                <a:lnTo>
                  <a:pt x="9039074" y="552258"/>
                </a:lnTo>
                <a:lnTo>
                  <a:pt x="9005716" y="539904"/>
                </a:lnTo>
                <a:lnTo>
                  <a:pt x="8971123" y="530020"/>
                </a:lnTo>
                <a:lnTo>
                  <a:pt x="8939001" y="520136"/>
                </a:lnTo>
                <a:lnTo>
                  <a:pt x="8904407" y="511488"/>
                </a:lnTo>
                <a:lnTo>
                  <a:pt x="8869814" y="501604"/>
                </a:lnTo>
                <a:lnTo>
                  <a:pt x="8835221" y="494191"/>
                </a:lnTo>
                <a:lnTo>
                  <a:pt x="8800627" y="486778"/>
                </a:lnTo>
                <a:lnTo>
                  <a:pt x="8764798" y="481836"/>
                </a:lnTo>
                <a:lnTo>
                  <a:pt x="8728969" y="476894"/>
                </a:lnTo>
                <a:lnTo>
                  <a:pt x="8691905" y="473188"/>
                </a:lnTo>
                <a:lnTo>
                  <a:pt x="8657312" y="470717"/>
                </a:lnTo>
                <a:lnTo>
                  <a:pt x="8620247" y="467011"/>
                </a:lnTo>
                <a:lnTo>
                  <a:pt x="8583183" y="465775"/>
                </a:lnTo>
                <a:lnTo>
                  <a:pt x="8546119" y="464540"/>
                </a:lnTo>
                <a:lnTo>
                  <a:pt x="8509055" y="465775"/>
                </a:lnTo>
                <a:lnTo>
                  <a:pt x="8473226" y="467011"/>
                </a:lnTo>
                <a:lnTo>
                  <a:pt x="8437397" y="470717"/>
                </a:lnTo>
                <a:lnTo>
                  <a:pt x="8400333" y="473188"/>
                </a:lnTo>
                <a:lnTo>
                  <a:pt x="8364504" y="476894"/>
                </a:lnTo>
                <a:lnTo>
                  <a:pt x="8328675" y="481836"/>
                </a:lnTo>
                <a:lnTo>
                  <a:pt x="8292846" y="486778"/>
                </a:lnTo>
                <a:lnTo>
                  <a:pt x="8259488" y="494191"/>
                </a:lnTo>
                <a:lnTo>
                  <a:pt x="8223659" y="501604"/>
                </a:lnTo>
                <a:lnTo>
                  <a:pt x="8189066" y="511488"/>
                </a:lnTo>
                <a:lnTo>
                  <a:pt x="8154473" y="520136"/>
                </a:lnTo>
                <a:lnTo>
                  <a:pt x="8122350" y="530020"/>
                </a:lnTo>
                <a:lnTo>
                  <a:pt x="8087757" y="539904"/>
                </a:lnTo>
                <a:lnTo>
                  <a:pt x="8054399" y="552258"/>
                </a:lnTo>
                <a:lnTo>
                  <a:pt x="8022277" y="564613"/>
                </a:lnTo>
                <a:lnTo>
                  <a:pt x="7990154" y="578203"/>
                </a:lnTo>
                <a:lnTo>
                  <a:pt x="7959267" y="591794"/>
                </a:lnTo>
                <a:lnTo>
                  <a:pt x="7927145" y="605384"/>
                </a:lnTo>
                <a:lnTo>
                  <a:pt x="7895022" y="621445"/>
                </a:lnTo>
                <a:lnTo>
                  <a:pt x="7865371" y="637506"/>
                </a:lnTo>
                <a:lnTo>
                  <a:pt x="7834484" y="654803"/>
                </a:lnTo>
                <a:lnTo>
                  <a:pt x="7806068" y="673335"/>
                </a:lnTo>
                <a:lnTo>
                  <a:pt x="7775181" y="690632"/>
                </a:lnTo>
                <a:lnTo>
                  <a:pt x="7746765" y="710400"/>
                </a:lnTo>
                <a:lnTo>
                  <a:pt x="7719585" y="730167"/>
                </a:lnTo>
                <a:lnTo>
                  <a:pt x="7691169" y="749935"/>
                </a:lnTo>
                <a:lnTo>
                  <a:pt x="7663988" y="770938"/>
                </a:lnTo>
                <a:lnTo>
                  <a:pt x="7636808" y="791941"/>
                </a:lnTo>
                <a:lnTo>
                  <a:pt x="7610863" y="814180"/>
                </a:lnTo>
                <a:lnTo>
                  <a:pt x="7586153" y="836418"/>
                </a:lnTo>
                <a:lnTo>
                  <a:pt x="7560208" y="859892"/>
                </a:lnTo>
                <a:lnTo>
                  <a:pt x="7535499" y="883366"/>
                </a:lnTo>
                <a:lnTo>
                  <a:pt x="7512025" y="909311"/>
                </a:lnTo>
                <a:lnTo>
                  <a:pt x="7488551" y="934021"/>
                </a:lnTo>
                <a:lnTo>
                  <a:pt x="7466312" y="959966"/>
                </a:lnTo>
                <a:lnTo>
                  <a:pt x="7444073" y="984675"/>
                </a:lnTo>
                <a:lnTo>
                  <a:pt x="7421835" y="1013091"/>
                </a:lnTo>
                <a:lnTo>
                  <a:pt x="7402067" y="1039036"/>
                </a:lnTo>
                <a:lnTo>
                  <a:pt x="7381064" y="1068688"/>
                </a:lnTo>
                <a:lnTo>
                  <a:pt x="7361297" y="1095868"/>
                </a:lnTo>
                <a:lnTo>
                  <a:pt x="7342764" y="1124284"/>
                </a:lnTo>
                <a:lnTo>
                  <a:pt x="7324232" y="1153936"/>
                </a:lnTo>
                <a:lnTo>
                  <a:pt x="7306936" y="1183587"/>
                </a:lnTo>
                <a:lnTo>
                  <a:pt x="7289639" y="1214474"/>
                </a:lnTo>
                <a:lnTo>
                  <a:pt x="7273578" y="1244126"/>
                </a:lnTo>
                <a:lnTo>
                  <a:pt x="7257516" y="1275013"/>
                </a:lnTo>
                <a:lnTo>
                  <a:pt x="7243926" y="1305900"/>
                </a:lnTo>
                <a:lnTo>
                  <a:pt x="7229100" y="1338022"/>
                </a:lnTo>
                <a:lnTo>
                  <a:pt x="7215510" y="1371380"/>
                </a:lnTo>
                <a:lnTo>
                  <a:pt x="7204391" y="1403502"/>
                </a:lnTo>
                <a:lnTo>
                  <a:pt x="7192036" y="1436860"/>
                </a:lnTo>
                <a:lnTo>
                  <a:pt x="7182152" y="1470218"/>
                </a:lnTo>
                <a:lnTo>
                  <a:pt x="7171033" y="1503576"/>
                </a:lnTo>
                <a:lnTo>
                  <a:pt x="7162385" y="1538169"/>
                </a:lnTo>
                <a:lnTo>
                  <a:pt x="7153736" y="1572763"/>
                </a:lnTo>
                <a:lnTo>
                  <a:pt x="7146324" y="1607356"/>
                </a:lnTo>
                <a:lnTo>
                  <a:pt x="7140146" y="1641949"/>
                </a:lnTo>
                <a:lnTo>
                  <a:pt x="7132733" y="1677778"/>
                </a:lnTo>
                <a:lnTo>
                  <a:pt x="7129027" y="1713607"/>
                </a:lnTo>
                <a:lnTo>
                  <a:pt x="7124085" y="1749436"/>
                </a:lnTo>
                <a:lnTo>
                  <a:pt x="7121614" y="1784029"/>
                </a:lnTo>
                <a:lnTo>
                  <a:pt x="7117908" y="1821094"/>
                </a:lnTo>
                <a:lnTo>
                  <a:pt x="7116672" y="1858158"/>
                </a:lnTo>
                <a:lnTo>
                  <a:pt x="7116672" y="1895222"/>
                </a:lnTo>
                <a:lnTo>
                  <a:pt x="7116350" y="1895222"/>
                </a:lnTo>
                <a:lnTo>
                  <a:pt x="7115115" y="1943406"/>
                </a:lnTo>
                <a:lnTo>
                  <a:pt x="7113879" y="1992825"/>
                </a:lnTo>
                <a:lnTo>
                  <a:pt x="7111408" y="2041008"/>
                </a:lnTo>
                <a:lnTo>
                  <a:pt x="7105231" y="2089192"/>
                </a:lnTo>
                <a:lnTo>
                  <a:pt x="7100289" y="2136140"/>
                </a:lnTo>
                <a:lnTo>
                  <a:pt x="7094112" y="2183088"/>
                </a:lnTo>
                <a:lnTo>
                  <a:pt x="7085463" y="2231272"/>
                </a:lnTo>
                <a:lnTo>
                  <a:pt x="7078050" y="2276985"/>
                </a:lnTo>
                <a:lnTo>
                  <a:pt x="7068167" y="2322697"/>
                </a:lnTo>
                <a:lnTo>
                  <a:pt x="7055812" y="2369645"/>
                </a:lnTo>
                <a:lnTo>
                  <a:pt x="7043457" y="2414123"/>
                </a:lnTo>
                <a:lnTo>
                  <a:pt x="7031102" y="2458600"/>
                </a:lnTo>
                <a:lnTo>
                  <a:pt x="7016276" y="2504312"/>
                </a:lnTo>
                <a:lnTo>
                  <a:pt x="7000215" y="2547554"/>
                </a:lnTo>
                <a:lnTo>
                  <a:pt x="6984154" y="2590796"/>
                </a:lnTo>
                <a:lnTo>
                  <a:pt x="6968093" y="2632802"/>
                </a:lnTo>
                <a:lnTo>
                  <a:pt x="6949561" y="2674808"/>
                </a:lnTo>
                <a:lnTo>
                  <a:pt x="6929793" y="2716815"/>
                </a:lnTo>
                <a:lnTo>
                  <a:pt x="6908790" y="2757585"/>
                </a:lnTo>
                <a:lnTo>
                  <a:pt x="6887787" y="2798356"/>
                </a:lnTo>
                <a:lnTo>
                  <a:pt x="6864313" y="2837891"/>
                </a:lnTo>
                <a:lnTo>
                  <a:pt x="6840839" y="2877427"/>
                </a:lnTo>
                <a:lnTo>
                  <a:pt x="6817365" y="2916962"/>
                </a:lnTo>
                <a:lnTo>
                  <a:pt x="6792655" y="2955262"/>
                </a:lnTo>
                <a:lnTo>
                  <a:pt x="6765475" y="2992326"/>
                </a:lnTo>
                <a:lnTo>
                  <a:pt x="6739530" y="3029390"/>
                </a:lnTo>
                <a:lnTo>
                  <a:pt x="6712349" y="3065219"/>
                </a:lnTo>
                <a:lnTo>
                  <a:pt x="6682698" y="3099812"/>
                </a:lnTo>
                <a:lnTo>
                  <a:pt x="6654282" y="3135641"/>
                </a:lnTo>
                <a:lnTo>
                  <a:pt x="6623395" y="3170235"/>
                </a:lnTo>
                <a:lnTo>
                  <a:pt x="6592508" y="3203593"/>
                </a:lnTo>
                <a:lnTo>
                  <a:pt x="6560385" y="3235715"/>
                </a:lnTo>
                <a:lnTo>
                  <a:pt x="6529498" y="3267837"/>
                </a:lnTo>
                <a:lnTo>
                  <a:pt x="6494905" y="3297489"/>
                </a:lnTo>
                <a:lnTo>
                  <a:pt x="6460312" y="3328376"/>
                </a:lnTo>
                <a:lnTo>
                  <a:pt x="6425718" y="3356792"/>
                </a:lnTo>
                <a:lnTo>
                  <a:pt x="6391125" y="3386443"/>
                </a:lnTo>
                <a:lnTo>
                  <a:pt x="6355296" y="3413624"/>
                </a:lnTo>
                <a:lnTo>
                  <a:pt x="6318232" y="3442040"/>
                </a:lnTo>
                <a:lnTo>
                  <a:pt x="6279932" y="3466749"/>
                </a:lnTo>
                <a:lnTo>
                  <a:pt x="6241632" y="3491459"/>
                </a:lnTo>
                <a:lnTo>
                  <a:pt x="6203332" y="3516168"/>
                </a:lnTo>
                <a:lnTo>
                  <a:pt x="6163797" y="3538407"/>
                </a:lnTo>
                <a:lnTo>
                  <a:pt x="6124262" y="3561881"/>
                </a:lnTo>
                <a:lnTo>
                  <a:pt x="6083491" y="3584119"/>
                </a:lnTo>
                <a:lnTo>
                  <a:pt x="6042720" y="3603887"/>
                </a:lnTo>
                <a:lnTo>
                  <a:pt x="6000714" y="3623655"/>
                </a:lnTo>
                <a:lnTo>
                  <a:pt x="5958708" y="3642187"/>
                </a:lnTo>
                <a:lnTo>
                  <a:pt x="5915466" y="3658248"/>
                </a:lnTo>
                <a:lnTo>
                  <a:pt x="5873460" y="3675545"/>
                </a:lnTo>
                <a:lnTo>
                  <a:pt x="5827748" y="3690371"/>
                </a:lnTo>
                <a:lnTo>
                  <a:pt x="5784506" y="3705196"/>
                </a:lnTo>
                <a:lnTo>
                  <a:pt x="5740029" y="3717551"/>
                </a:lnTo>
                <a:lnTo>
                  <a:pt x="5694316" y="3731141"/>
                </a:lnTo>
                <a:lnTo>
                  <a:pt x="5648603" y="3742261"/>
                </a:lnTo>
                <a:lnTo>
                  <a:pt x="5602891" y="3752144"/>
                </a:lnTo>
                <a:lnTo>
                  <a:pt x="5555943" y="3762028"/>
                </a:lnTo>
                <a:lnTo>
                  <a:pt x="5508994" y="3768206"/>
                </a:lnTo>
                <a:lnTo>
                  <a:pt x="5462046" y="3775618"/>
                </a:lnTo>
                <a:lnTo>
                  <a:pt x="5415098" y="3781796"/>
                </a:lnTo>
                <a:lnTo>
                  <a:pt x="5365679" y="3785502"/>
                </a:lnTo>
                <a:lnTo>
                  <a:pt x="5318731" y="3787973"/>
                </a:lnTo>
                <a:lnTo>
                  <a:pt x="5269312" y="3790444"/>
                </a:lnTo>
                <a:lnTo>
                  <a:pt x="5221128" y="3790444"/>
                </a:lnTo>
                <a:lnTo>
                  <a:pt x="5171709" y="3790444"/>
                </a:lnTo>
                <a:lnTo>
                  <a:pt x="5123526" y="3787973"/>
                </a:lnTo>
                <a:lnTo>
                  <a:pt x="5075342" y="3785502"/>
                </a:lnTo>
                <a:lnTo>
                  <a:pt x="5027158" y="3781796"/>
                </a:lnTo>
                <a:lnTo>
                  <a:pt x="4978975" y="3775618"/>
                </a:lnTo>
                <a:lnTo>
                  <a:pt x="4932027" y="3768206"/>
                </a:lnTo>
                <a:lnTo>
                  <a:pt x="4885079" y="3762028"/>
                </a:lnTo>
                <a:lnTo>
                  <a:pt x="4839366" y="3752144"/>
                </a:lnTo>
                <a:lnTo>
                  <a:pt x="4792418" y="3742261"/>
                </a:lnTo>
                <a:lnTo>
                  <a:pt x="4746705" y="3731141"/>
                </a:lnTo>
                <a:lnTo>
                  <a:pt x="4702228" y="3717551"/>
                </a:lnTo>
                <a:lnTo>
                  <a:pt x="4657751" y="3705196"/>
                </a:lnTo>
                <a:lnTo>
                  <a:pt x="4612038" y="3690371"/>
                </a:lnTo>
                <a:lnTo>
                  <a:pt x="4568797" y="3675545"/>
                </a:lnTo>
                <a:lnTo>
                  <a:pt x="4525555" y="3658248"/>
                </a:lnTo>
                <a:lnTo>
                  <a:pt x="4483549" y="3642187"/>
                </a:lnTo>
                <a:lnTo>
                  <a:pt x="4440307" y="3623655"/>
                </a:lnTo>
                <a:lnTo>
                  <a:pt x="4399536" y="3603887"/>
                </a:lnTo>
                <a:lnTo>
                  <a:pt x="4358765" y="3584119"/>
                </a:lnTo>
                <a:lnTo>
                  <a:pt x="4317995" y="3561881"/>
                </a:lnTo>
                <a:lnTo>
                  <a:pt x="4277224" y="3538407"/>
                </a:lnTo>
                <a:lnTo>
                  <a:pt x="4237689" y="3516168"/>
                </a:lnTo>
                <a:lnTo>
                  <a:pt x="4199389" y="3491459"/>
                </a:lnTo>
                <a:lnTo>
                  <a:pt x="4161089" y="3466749"/>
                </a:lnTo>
                <a:lnTo>
                  <a:pt x="4124025" y="3442040"/>
                </a:lnTo>
                <a:lnTo>
                  <a:pt x="4086961" y="3413624"/>
                </a:lnTo>
                <a:lnTo>
                  <a:pt x="4049896" y="3386443"/>
                </a:lnTo>
                <a:lnTo>
                  <a:pt x="4014067" y="3356792"/>
                </a:lnTo>
                <a:lnTo>
                  <a:pt x="3980710" y="3328376"/>
                </a:lnTo>
                <a:lnTo>
                  <a:pt x="3946116" y="3297489"/>
                </a:lnTo>
                <a:lnTo>
                  <a:pt x="3912758" y="3267837"/>
                </a:lnTo>
                <a:lnTo>
                  <a:pt x="3880636" y="3235715"/>
                </a:lnTo>
                <a:lnTo>
                  <a:pt x="3848513" y="3203593"/>
                </a:lnTo>
                <a:lnTo>
                  <a:pt x="3816391" y="3170235"/>
                </a:lnTo>
                <a:lnTo>
                  <a:pt x="3787975" y="3135641"/>
                </a:lnTo>
                <a:lnTo>
                  <a:pt x="3758324" y="3099812"/>
                </a:lnTo>
                <a:lnTo>
                  <a:pt x="3729908" y="3065219"/>
                </a:lnTo>
                <a:lnTo>
                  <a:pt x="3702727" y="3029390"/>
                </a:lnTo>
                <a:lnTo>
                  <a:pt x="3674311" y="2992326"/>
                </a:lnTo>
                <a:lnTo>
                  <a:pt x="3648366" y="2955262"/>
                </a:lnTo>
                <a:lnTo>
                  <a:pt x="3623657" y="2916962"/>
                </a:lnTo>
                <a:lnTo>
                  <a:pt x="3600183" y="2877427"/>
                </a:lnTo>
                <a:lnTo>
                  <a:pt x="3575473" y="2837891"/>
                </a:lnTo>
                <a:lnTo>
                  <a:pt x="3553234" y="2798356"/>
                </a:lnTo>
                <a:lnTo>
                  <a:pt x="3532231" y="2757585"/>
                </a:lnTo>
                <a:lnTo>
                  <a:pt x="3512464" y="2716815"/>
                </a:lnTo>
                <a:lnTo>
                  <a:pt x="3492696" y="2674808"/>
                </a:lnTo>
                <a:lnTo>
                  <a:pt x="3474164" y="2632802"/>
                </a:lnTo>
                <a:lnTo>
                  <a:pt x="3455632" y="2590796"/>
                </a:lnTo>
                <a:lnTo>
                  <a:pt x="3440806" y="2547554"/>
                </a:lnTo>
                <a:lnTo>
                  <a:pt x="3424745" y="2504312"/>
                </a:lnTo>
                <a:lnTo>
                  <a:pt x="3409919" y="2458600"/>
                </a:lnTo>
                <a:lnTo>
                  <a:pt x="3396329" y="2414123"/>
                </a:lnTo>
                <a:lnTo>
                  <a:pt x="3385210" y="2369645"/>
                </a:lnTo>
                <a:lnTo>
                  <a:pt x="3372855" y="2322697"/>
                </a:lnTo>
                <a:lnTo>
                  <a:pt x="3364207" y="2276985"/>
                </a:lnTo>
                <a:lnTo>
                  <a:pt x="3354323" y="2231272"/>
                </a:lnTo>
                <a:lnTo>
                  <a:pt x="3346910" y="2183088"/>
                </a:lnTo>
                <a:lnTo>
                  <a:pt x="3340732" y="2136140"/>
                </a:lnTo>
                <a:lnTo>
                  <a:pt x="3334555" y="2089192"/>
                </a:lnTo>
                <a:lnTo>
                  <a:pt x="3330849" y="2041008"/>
                </a:lnTo>
                <a:lnTo>
                  <a:pt x="3327142" y="1992825"/>
                </a:lnTo>
                <a:lnTo>
                  <a:pt x="3325907" y="1943406"/>
                </a:lnTo>
                <a:lnTo>
                  <a:pt x="3325907" y="1895222"/>
                </a:lnTo>
                <a:lnTo>
                  <a:pt x="3325907" y="1858158"/>
                </a:lnTo>
                <a:lnTo>
                  <a:pt x="3324671" y="1821094"/>
                </a:lnTo>
                <a:lnTo>
                  <a:pt x="3322200" y="1784029"/>
                </a:lnTo>
                <a:lnTo>
                  <a:pt x="3317259" y="1749436"/>
                </a:lnTo>
                <a:lnTo>
                  <a:pt x="3313552" y="1713607"/>
                </a:lnTo>
                <a:lnTo>
                  <a:pt x="3309846" y="1677778"/>
                </a:lnTo>
                <a:lnTo>
                  <a:pt x="3303668" y="1641949"/>
                </a:lnTo>
                <a:lnTo>
                  <a:pt x="3296255" y="1607356"/>
                </a:lnTo>
                <a:lnTo>
                  <a:pt x="3288843" y="1572763"/>
                </a:lnTo>
                <a:lnTo>
                  <a:pt x="3281429" y="1538169"/>
                </a:lnTo>
                <a:lnTo>
                  <a:pt x="3271546" y="1503576"/>
                </a:lnTo>
                <a:lnTo>
                  <a:pt x="3261662" y="1470218"/>
                </a:lnTo>
                <a:lnTo>
                  <a:pt x="3250543" y="1436860"/>
                </a:lnTo>
                <a:lnTo>
                  <a:pt x="3238188" y="1403502"/>
                </a:lnTo>
                <a:lnTo>
                  <a:pt x="3227069" y="1371380"/>
                </a:lnTo>
                <a:lnTo>
                  <a:pt x="3213478" y="1338022"/>
                </a:lnTo>
                <a:lnTo>
                  <a:pt x="3198653" y="1305900"/>
                </a:lnTo>
                <a:lnTo>
                  <a:pt x="3185062" y="1275013"/>
                </a:lnTo>
                <a:lnTo>
                  <a:pt x="3169001" y="1244126"/>
                </a:lnTo>
                <a:lnTo>
                  <a:pt x="3152940" y="1214474"/>
                </a:lnTo>
                <a:lnTo>
                  <a:pt x="3135643" y="1183587"/>
                </a:lnTo>
                <a:lnTo>
                  <a:pt x="3118347" y="1153936"/>
                </a:lnTo>
                <a:lnTo>
                  <a:pt x="3101050" y="1124284"/>
                </a:lnTo>
                <a:lnTo>
                  <a:pt x="3082518" y="1095868"/>
                </a:lnTo>
                <a:lnTo>
                  <a:pt x="3062750" y="1068688"/>
                </a:lnTo>
                <a:lnTo>
                  <a:pt x="3041747" y="1039036"/>
                </a:lnTo>
                <a:lnTo>
                  <a:pt x="3020744" y="1013091"/>
                </a:lnTo>
                <a:lnTo>
                  <a:pt x="2998505" y="984675"/>
                </a:lnTo>
                <a:lnTo>
                  <a:pt x="2976266" y="959966"/>
                </a:lnTo>
                <a:lnTo>
                  <a:pt x="2954028" y="934021"/>
                </a:lnTo>
                <a:lnTo>
                  <a:pt x="2930554" y="909311"/>
                </a:lnTo>
                <a:lnTo>
                  <a:pt x="2907080" y="883366"/>
                </a:lnTo>
                <a:lnTo>
                  <a:pt x="2882370" y="859892"/>
                </a:lnTo>
                <a:lnTo>
                  <a:pt x="2856425" y="836418"/>
                </a:lnTo>
                <a:lnTo>
                  <a:pt x="2831715" y="814180"/>
                </a:lnTo>
                <a:lnTo>
                  <a:pt x="2805771" y="791941"/>
                </a:lnTo>
                <a:lnTo>
                  <a:pt x="2778590" y="770938"/>
                </a:lnTo>
                <a:lnTo>
                  <a:pt x="2751409" y="749935"/>
                </a:lnTo>
                <a:lnTo>
                  <a:pt x="2724229" y="730167"/>
                </a:lnTo>
                <a:lnTo>
                  <a:pt x="2694578" y="710400"/>
                </a:lnTo>
                <a:lnTo>
                  <a:pt x="2667397" y="690632"/>
                </a:lnTo>
                <a:lnTo>
                  <a:pt x="2636510" y="673335"/>
                </a:lnTo>
                <a:lnTo>
                  <a:pt x="2608094" y="654803"/>
                </a:lnTo>
                <a:lnTo>
                  <a:pt x="2577207" y="637506"/>
                </a:lnTo>
                <a:lnTo>
                  <a:pt x="2547556" y="621445"/>
                </a:lnTo>
                <a:lnTo>
                  <a:pt x="2515433" y="605384"/>
                </a:lnTo>
                <a:lnTo>
                  <a:pt x="2484546" y="591794"/>
                </a:lnTo>
                <a:lnTo>
                  <a:pt x="2452424" y="578203"/>
                </a:lnTo>
                <a:lnTo>
                  <a:pt x="2419066" y="564613"/>
                </a:lnTo>
                <a:lnTo>
                  <a:pt x="2388179" y="552258"/>
                </a:lnTo>
                <a:lnTo>
                  <a:pt x="2354821" y="539904"/>
                </a:lnTo>
                <a:lnTo>
                  <a:pt x="2320228" y="530020"/>
                </a:lnTo>
                <a:lnTo>
                  <a:pt x="2288105" y="520136"/>
                </a:lnTo>
                <a:lnTo>
                  <a:pt x="2253512" y="511488"/>
                </a:lnTo>
                <a:lnTo>
                  <a:pt x="2218919" y="501604"/>
                </a:lnTo>
                <a:lnTo>
                  <a:pt x="2184325" y="494191"/>
                </a:lnTo>
                <a:lnTo>
                  <a:pt x="2149732" y="486778"/>
                </a:lnTo>
                <a:lnTo>
                  <a:pt x="2113903" y="481836"/>
                </a:lnTo>
                <a:lnTo>
                  <a:pt x="2078074" y="476894"/>
                </a:lnTo>
                <a:lnTo>
                  <a:pt x="2041010" y="473188"/>
                </a:lnTo>
                <a:lnTo>
                  <a:pt x="2006416" y="470717"/>
                </a:lnTo>
                <a:lnTo>
                  <a:pt x="1969352" y="467011"/>
                </a:lnTo>
                <a:lnTo>
                  <a:pt x="1932287" y="465775"/>
                </a:lnTo>
                <a:lnTo>
                  <a:pt x="1895223" y="464540"/>
                </a:lnTo>
                <a:lnTo>
                  <a:pt x="1858159" y="465775"/>
                </a:lnTo>
                <a:lnTo>
                  <a:pt x="1822330" y="467011"/>
                </a:lnTo>
                <a:lnTo>
                  <a:pt x="1786501" y="470717"/>
                </a:lnTo>
                <a:lnTo>
                  <a:pt x="1749437" y="473188"/>
                </a:lnTo>
                <a:lnTo>
                  <a:pt x="1713608" y="476894"/>
                </a:lnTo>
                <a:lnTo>
                  <a:pt x="1677779" y="481836"/>
                </a:lnTo>
                <a:lnTo>
                  <a:pt x="1641950" y="486778"/>
                </a:lnTo>
                <a:lnTo>
                  <a:pt x="1608592" y="494191"/>
                </a:lnTo>
                <a:lnTo>
                  <a:pt x="1572764" y="501604"/>
                </a:lnTo>
                <a:lnTo>
                  <a:pt x="1538170" y="511488"/>
                </a:lnTo>
                <a:lnTo>
                  <a:pt x="1503577" y="520136"/>
                </a:lnTo>
                <a:lnTo>
                  <a:pt x="1471454" y="530020"/>
                </a:lnTo>
                <a:lnTo>
                  <a:pt x="1436861" y="539904"/>
                </a:lnTo>
                <a:lnTo>
                  <a:pt x="1403503" y="552258"/>
                </a:lnTo>
                <a:lnTo>
                  <a:pt x="1371380" y="564613"/>
                </a:lnTo>
                <a:lnTo>
                  <a:pt x="1339258" y="578203"/>
                </a:lnTo>
                <a:lnTo>
                  <a:pt x="1308371" y="591794"/>
                </a:lnTo>
                <a:lnTo>
                  <a:pt x="1276249" y="605384"/>
                </a:lnTo>
                <a:lnTo>
                  <a:pt x="1244127" y="621445"/>
                </a:lnTo>
                <a:lnTo>
                  <a:pt x="1214475" y="637506"/>
                </a:lnTo>
                <a:lnTo>
                  <a:pt x="1183588" y="654803"/>
                </a:lnTo>
                <a:lnTo>
                  <a:pt x="1155172" y="673335"/>
                </a:lnTo>
                <a:lnTo>
                  <a:pt x="1124285" y="690632"/>
                </a:lnTo>
                <a:lnTo>
                  <a:pt x="1095869" y="710400"/>
                </a:lnTo>
                <a:lnTo>
                  <a:pt x="1068689" y="730167"/>
                </a:lnTo>
                <a:lnTo>
                  <a:pt x="1040273" y="749935"/>
                </a:lnTo>
                <a:lnTo>
                  <a:pt x="1013092" y="770938"/>
                </a:lnTo>
                <a:lnTo>
                  <a:pt x="985912" y="791941"/>
                </a:lnTo>
                <a:lnTo>
                  <a:pt x="959967" y="814180"/>
                </a:lnTo>
                <a:lnTo>
                  <a:pt x="935257" y="836418"/>
                </a:lnTo>
                <a:lnTo>
                  <a:pt x="909312" y="859892"/>
                </a:lnTo>
                <a:lnTo>
                  <a:pt x="884602" y="883366"/>
                </a:lnTo>
                <a:lnTo>
                  <a:pt x="861128" y="909311"/>
                </a:lnTo>
                <a:lnTo>
                  <a:pt x="837654" y="934021"/>
                </a:lnTo>
                <a:lnTo>
                  <a:pt x="815416" y="959966"/>
                </a:lnTo>
                <a:lnTo>
                  <a:pt x="793177" y="984675"/>
                </a:lnTo>
                <a:lnTo>
                  <a:pt x="770938" y="1013091"/>
                </a:lnTo>
                <a:lnTo>
                  <a:pt x="751171" y="1039036"/>
                </a:lnTo>
                <a:lnTo>
                  <a:pt x="730168" y="1068688"/>
                </a:lnTo>
                <a:lnTo>
                  <a:pt x="710400" y="1095868"/>
                </a:lnTo>
                <a:lnTo>
                  <a:pt x="691868" y="1124284"/>
                </a:lnTo>
                <a:lnTo>
                  <a:pt x="673336" y="1153936"/>
                </a:lnTo>
                <a:lnTo>
                  <a:pt x="656039" y="1183587"/>
                </a:lnTo>
                <a:lnTo>
                  <a:pt x="638742" y="1214474"/>
                </a:lnTo>
                <a:lnTo>
                  <a:pt x="622681" y="1244126"/>
                </a:lnTo>
                <a:lnTo>
                  <a:pt x="606620" y="1275013"/>
                </a:lnTo>
                <a:lnTo>
                  <a:pt x="593030" y="1305900"/>
                </a:lnTo>
                <a:lnTo>
                  <a:pt x="578204" y="1338022"/>
                </a:lnTo>
                <a:lnTo>
                  <a:pt x="564614" y="1371380"/>
                </a:lnTo>
                <a:lnTo>
                  <a:pt x="553494" y="1403502"/>
                </a:lnTo>
                <a:lnTo>
                  <a:pt x="541140" y="1436860"/>
                </a:lnTo>
                <a:lnTo>
                  <a:pt x="531256" y="1470218"/>
                </a:lnTo>
                <a:lnTo>
                  <a:pt x="520136" y="1503576"/>
                </a:lnTo>
                <a:lnTo>
                  <a:pt x="511488" y="1538169"/>
                </a:lnTo>
                <a:lnTo>
                  <a:pt x="502840" y="1572763"/>
                </a:lnTo>
                <a:lnTo>
                  <a:pt x="495427" y="1607356"/>
                </a:lnTo>
                <a:lnTo>
                  <a:pt x="489249" y="1641949"/>
                </a:lnTo>
                <a:lnTo>
                  <a:pt x="481837" y="1677778"/>
                </a:lnTo>
                <a:lnTo>
                  <a:pt x="478130" y="1713607"/>
                </a:lnTo>
                <a:lnTo>
                  <a:pt x="473188" y="1749436"/>
                </a:lnTo>
                <a:lnTo>
                  <a:pt x="470717" y="1784029"/>
                </a:lnTo>
                <a:lnTo>
                  <a:pt x="467011" y="1821094"/>
                </a:lnTo>
                <a:lnTo>
                  <a:pt x="465775" y="1858158"/>
                </a:lnTo>
                <a:lnTo>
                  <a:pt x="465775" y="1895222"/>
                </a:lnTo>
                <a:lnTo>
                  <a:pt x="0" y="1895222"/>
                </a:lnTo>
                <a:lnTo>
                  <a:pt x="1236" y="1847039"/>
                </a:lnTo>
                <a:lnTo>
                  <a:pt x="2471" y="1797619"/>
                </a:lnTo>
                <a:lnTo>
                  <a:pt x="6177" y="1749436"/>
                </a:lnTo>
                <a:lnTo>
                  <a:pt x="11119" y="1701252"/>
                </a:lnTo>
                <a:lnTo>
                  <a:pt x="16061" y="1654304"/>
                </a:lnTo>
                <a:lnTo>
                  <a:pt x="22239" y="1607356"/>
                </a:lnTo>
                <a:lnTo>
                  <a:pt x="30887" y="1559172"/>
                </a:lnTo>
                <a:lnTo>
                  <a:pt x="39535" y="1513460"/>
                </a:lnTo>
                <a:lnTo>
                  <a:pt x="48184" y="1467747"/>
                </a:lnTo>
                <a:lnTo>
                  <a:pt x="60539" y="1420799"/>
                </a:lnTo>
                <a:lnTo>
                  <a:pt x="72893" y="1376322"/>
                </a:lnTo>
                <a:lnTo>
                  <a:pt x="85248" y="1331845"/>
                </a:lnTo>
                <a:lnTo>
                  <a:pt x="100074" y="1286132"/>
                </a:lnTo>
                <a:lnTo>
                  <a:pt x="116135" y="1242890"/>
                </a:lnTo>
                <a:lnTo>
                  <a:pt x="132196" y="1199649"/>
                </a:lnTo>
                <a:lnTo>
                  <a:pt x="148258" y="1157642"/>
                </a:lnTo>
                <a:lnTo>
                  <a:pt x="166790" y="1115636"/>
                </a:lnTo>
                <a:lnTo>
                  <a:pt x="186557" y="1073630"/>
                </a:lnTo>
                <a:lnTo>
                  <a:pt x="207560" y="1032859"/>
                </a:lnTo>
                <a:lnTo>
                  <a:pt x="228564" y="992088"/>
                </a:lnTo>
                <a:lnTo>
                  <a:pt x="252038" y="952553"/>
                </a:lnTo>
                <a:lnTo>
                  <a:pt x="275512" y="913018"/>
                </a:lnTo>
                <a:lnTo>
                  <a:pt x="298986" y="873483"/>
                </a:lnTo>
                <a:lnTo>
                  <a:pt x="323695" y="835183"/>
                </a:lnTo>
                <a:lnTo>
                  <a:pt x="350876" y="798118"/>
                </a:lnTo>
                <a:lnTo>
                  <a:pt x="376821" y="761054"/>
                </a:lnTo>
                <a:lnTo>
                  <a:pt x="404001" y="725225"/>
                </a:lnTo>
                <a:lnTo>
                  <a:pt x="433653" y="690632"/>
                </a:lnTo>
                <a:lnTo>
                  <a:pt x="462069" y="654803"/>
                </a:lnTo>
                <a:lnTo>
                  <a:pt x="492956" y="620210"/>
                </a:lnTo>
                <a:lnTo>
                  <a:pt x="523843" y="586852"/>
                </a:lnTo>
                <a:lnTo>
                  <a:pt x="555965" y="554729"/>
                </a:lnTo>
                <a:lnTo>
                  <a:pt x="589323" y="522607"/>
                </a:lnTo>
                <a:lnTo>
                  <a:pt x="621446" y="492956"/>
                </a:lnTo>
                <a:lnTo>
                  <a:pt x="656039" y="462069"/>
                </a:lnTo>
                <a:lnTo>
                  <a:pt x="690632" y="433653"/>
                </a:lnTo>
                <a:lnTo>
                  <a:pt x="725226" y="404001"/>
                </a:lnTo>
                <a:lnTo>
                  <a:pt x="761055" y="376821"/>
                </a:lnTo>
                <a:lnTo>
                  <a:pt x="798119" y="348405"/>
                </a:lnTo>
                <a:lnTo>
                  <a:pt x="836419" y="323695"/>
                </a:lnTo>
                <a:lnTo>
                  <a:pt x="874719" y="298986"/>
                </a:lnTo>
                <a:lnTo>
                  <a:pt x="913018" y="274276"/>
                </a:lnTo>
                <a:lnTo>
                  <a:pt x="952554" y="252037"/>
                </a:lnTo>
                <a:lnTo>
                  <a:pt x="992089" y="228563"/>
                </a:lnTo>
                <a:lnTo>
                  <a:pt x="1032860" y="206325"/>
                </a:lnTo>
                <a:lnTo>
                  <a:pt x="1074866" y="186557"/>
                </a:lnTo>
                <a:lnTo>
                  <a:pt x="1115637" y="166790"/>
                </a:lnTo>
                <a:lnTo>
                  <a:pt x="1157643" y="148257"/>
                </a:lnTo>
                <a:lnTo>
                  <a:pt x="1200885" y="132196"/>
                </a:lnTo>
                <a:lnTo>
                  <a:pt x="1244127" y="114899"/>
                </a:lnTo>
                <a:lnTo>
                  <a:pt x="1288604" y="100074"/>
                </a:lnTo>
                <a:lnTo>
                  <a:pt x="1333081" y="85248"/>
                </a:lnTo>
                <a:lnTo>
                  <a:pt x="1376323" y="72893"/>
                </a:lnTo>
                <a:lnTo>
                  <a:pt x="1422035" y="59303"/>
                </a:lnTo>
                <a:lnTo>
                  <a:pt x="1467748" y="48184"/>
                </a:lnTo>
                <a:lnTo>
                  <a:pt x="1513461" y="38300"/>
                </a:lnTo>
                <a:lnTo>
                  <a:pt x="1560409" y="28416"/>
                </a:lnTo>
                <a:lnTo>
                  <a:pt x="1607357" y="22239"/>
                </a:lnTo>
                <a:lnTo>
                  <a:pt x="1654305" y="14826"/>
                </a:lnTo>
                <a:lnTo>
                  <a:pt x="1701253" y="8649"/>
                </a:lnTo>
                <a:lnTo>
                  <a:pt x="1750673" y="4942"/>
                </a:lnTo>
                <a:lnTo>
                  <a:pt x="1797621" y="2471"/>
                </a:lnTo>
                <a:close/>
              </a:path>
            </a:pathLst>
          </a:custGeom>
          <a:solidFill>
            <a:schemeClr val="bg1">
              <a:lumMod val="65000"/>
              <a:alpha val="35000"/>
            </a:schemeClr>
          </a:solidFill>
          <a:ln w="3175">
            <a:noFill/>
          </a:ln>
          <a:effectLst>
            <a:outerShdw blurRad="635000" dist="381000" dir="5400000" algn="ctr" rotWithShape="0">
              <a:srgbClr val="000000">
                <a:alpha val="43137"/>
              </a:srgbClr>
            </a:outerShdw>
          </a:effectLst>
        </p:spPr>
        <p:txBody>
          <a:bodyPr wrap="square" anchor="ctr">
            <a:noAutofit/>
          </a:bodyPr>
          <a:lstStyle/>
          <a:p>
            <a:pPr algn="ctr"/>
            <a:endParaRPr>
              <a:cs typeface="+mn-ea"/>
              <a:sym typeface="+mn-lt"/>
            </a:endParaRPr>
          </a:p>
        </p:txBody>
      </p:sp>
      <p:sp>
        <p:nvSpPr>
          <p:cNvPr id="10" name="文本框 9">
            <a:extLst>
              <a:ext uri="{FF2B5EF4-FFF2-40B4-BE49-F238E27FC236}">
                <a16:creationId xmlns:a16="http://schemas.microsoft.com/office/drawing/2014/main" id="{ED8CB47B-12E9-4D96-AAB2-B666353A32D8}"/>
              </a:ext>
            </a:extLst>
          </p:cNvPr>
          <p:cNvSpPr txBox="1"/>
          <p:nvPr/>
        </p:nvSpPr>
        <p:spPr>
          <a:xfrm>
            <a:off x="3253470" y="3390425"/>
            <a:ext cx="1107996" cy="461665"/>
          </a:xfrm>
          <a:prstGeom prst="rect">
            <a:avLst/>
          </a:prstGeom>
          <a:noFill/>
        </p:spPr>
        <p:txBody>
          <a:bodyPr wrap="none" rtlCol="0">
            <a:spAutoFit/>
          </a:bodyPr>
          <a:lstStyle/>
          <a:p>
            <a:r>
              <a:rPr lang="zh-CN" altLang="en-US" sz="2400" b="1" dirty="0">
                <a:solidFill>
                  <a:schemeClr val="bg1"/>
                </a:solidFill>
                <a:cs typeface="+mn-ea"/>
                <a:sym typeface="+mn-lt"/>
              </a:rPr>
              <a:t>关键词</a:t>
            </a:r>
          </a:p>
        </p:txBody>
      </p:sp>
      <p:sp>
        <p:nvSpPr>
          <p:cNvPr id="11" name="文本框 10">
            <a:extLst>
              <a:ext uri="{FF2B5EF4-FFF2-40B4-BE49-F238E27FC236}">
                <a16:creationId xmlns:a16="http://schemas.microsoft.com/office/drawing/2014/main" id="{A79D6CD3-BB25-4D93-9A06-5F67EEBAFDA4}"/>
              </a:ext>
            </a:extLst>
          </p:cNvPr>
          <p:cNvSpPr txBox="1"/>
          <p:nvPr/>
        </p:nvSpPr>
        <p:spPr>
          <a:xfrm>
            <a:off x="5551843" y="3390425"/>
            <a:ext cx="1107996" cy="461665"/>
          </a:xfrm>
          <a:prstGeom prst="rect">
            <a:avLst/>
          </a:prstGeom>
          <a:noFill/>
        </p:spPr>
        <p:txBody>
          <a:bodyPr wrap="none" rtlCol="0">
            <a:spAutoFit/>
          </a:bodyPr>
          <a:lstStyle/>
          <a:p>
            <a:r>
              <a:rPr lang="zh-CN" altLang="en-US" sz="2400" b="1" dirty="0">
                <a:solidFill>
                  <a:schemeClr val="bg1"/>
                </a:solidFill>
                <a:cs typeface="+mn-ea"/>
                <a:sym typeface="+mn-lt"/>
              </a:rPr>
              <a:t>关键词</a:t>
            </a:r>
          </a:p>
        </p:txBody>
      </p:sp>
      <p:sp>
        <p:nvSpPr>
          <p:cNvPr id="12" name="文本框 11">
            <a:extLst>
              <a:ext uri="{FF2B5EF4-FFF2-40B4-BE49-F238E27FC236}">
                <a16:creationId xmlns:a16="http://schemas.microsoft.com/office/drawing/2014/main" id="{9B6B755E-7867-4FD5-8F9E-F73A0A5BC7B7}"/>
              </a:ext>
            </a:extLst>
          </p:cNvPr>
          <p:cNvSpPr txBox="1"/>
          <p:nvPr/>
        </p:nvSpPr>
        <p:spPr>
          <a:xfrm>
            <a:off x="7850214" y="3390425"/>
            <a:ext cx="1107996" cy="461665"/>
          </a:xfrm>
          <a:prstGeom prst="rect">
            <a:avLst/>
          </a:prstGeom>
          <a:noFill/>
        </p:spPr>
        <p:txBody>
          <a:bodyPr wrap="none" rtlCol="0">
            <a:spAutoFit/>
          </a:bodyPr>
          <a:lstStyle/>
          <a:p>
            <a:r>
              <a:rPr lang="zh-CN" altLang="en-US" sz="2400" b="1" dirty="0">
                <a:solidFill>
                  <a:schemeClr val="bg1"/>
                </a:solidFill>
                <a:cs typeface="+mn-ea"/>
                <a:sym typeface="+mn-lt"/>
              </a:rPr>
              <a:t>关键词</a:t>
            </a:r>
          </a:p>
        </p:txBody>
      </p:sp>
      <p:sp>
        <p:nvSpPr>
          <p:cNvPr id="13" name="文本框 72">
            <a:extLst>
              <a:ext uri="{FF2B5EF4-FFF2-40B4-BE49-F238E27FC236}">
                <a16:creationId xmlns:a16="http://schemas.microsoft.com/office/drawing/2014/main" id="{E947D89C-40E1-4153-8F23-FCD7414B2A3B}"/>
              </a:ext>
            </a:extLst>
          </p:cNvPr>
          <p:cNvSpPr txBox="1"/>
          <p:nvPr/>
        </p:nvSpPr>
        <p:spPr>
          <a:xfrm>
            <a:off x="2658132" y="5067951"/>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4" name="矩形 13">
            <a:extLst>
              <a:ext uri="{FF2B5EF4-FFF2-40B4-BE49-F238E27FC236}">
                <a16:creationId xmlns:a16="http://schemas.microsoft.com/office/drawing/2014/main" id="{E6F2CDB3-F2D4-4F70-A45F-89E8B53C5517}"/>
              </a:ext>
            </a:extLst>
          </p:cNvPr>
          <p:cNvSpPr/>
          <p:nvPr/>
        </p:nvSpPr>
        <p:spPr>
          <a:xfrm>
            <a:off x="3075213" y="4729294"/>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5" name="文本框 72">
            <a:extLst>
              <a:ext uri="{FF2B5EF4-FFF2-40B4-BE49-F238E27FC236}">
                <a16:creationId xmlns:a16="http://schemas.microsoft.com/office/drawing/2014/main" id="{81573D28-EF1F-4AA8-A4EF-4B417F8CEAD9}"/>
              </a:ext>
            </a:extLst>
          </p:cNvPr>
          <p:cNvSpPr txBox="1"/>
          <p:nvPr/>
        </p:nvSpPr>
        <p:spPr>
          <a:xfrm>
            <a:off x="4987268" y="5621949"/>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6" name="矩形 15">
            <a:extLst>
              <a:ext uri="{FF2B5EF4-FFF2-40B4-BE49-F238E27FC236}">
                <a16:creationId xmlns:a16="http://schemas.microsoft.com/office/drawing/2014/main" id="{A50882FC-7577-4D80-AC4C-345E5D0085FE}"/>
              </a:ext>
            </a:extLst>
          </p:cNvPr>
          <p:cNvSpPr/>
          <p:nvPr/>
        </p:nvSpPr>
        <p:spPr>
          <a:xfrm>
            <a:off x="5404349" y="5283292"/>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17" name="文本框 72">
            <a:extLst>
              <a:ext uri="{FF2B5EF4-FFF2-40B4-BE49-F238E27FC236}">
                <a16:creationId xmlns:a16="http://schemas.microsoft.com/office/drawing/2014/main" id="{6F254B89-ADE6-491A-BB68-72B0B69348B3}"/>
              </a:ext>
            </a:extLst>
          </p:cNvPr>
          <p:cNvSpPr txBox="1"/>
          <p:nvPr/>
        </p:nvSpPr>
        <p:spPr>
          <a:xfrm>
            <a:off x="7463768" y="5067848"/>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18" name="矩形 17">
            <a:extLst>
              <a:ext uri="{FF2B5EF4-FFF2-40B4-BE49-F238E27FC236}">
                <a16:creationId xmlns:a16="http://schemas.microsoft.com/office/drawing/2014/main" id="{71F82878-5F6E-4904-A80A-F63FAA431796}"/>
              </a:ext>
            </a:extLst>
          </p:cNvPr>
          <p:cNvSpPr/>
          <p:nvPr/>
        </p:nvSpPr>
        <p:spPr>
          <a:xfrm>
            <a:off x="7880849" y="4729191"/>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Tree>
    <p:extLst>
      <p:ext uri="{BB962C8B-B14F-4D97-AF65-F5344CB8AC3E}">
        <p14:creationId xmlns:p14="http://schemas.microsoft.com/office/powerpoint/2010/main" val="896379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8">
            <a:extLst>
              <a:ext uri="{FF2B5EF4-FFF2-40B4-BE49-F238E27FC236}">
                <a16:creationId xmlns:a16="http://schemas.microsoft.com/office/drawing/2014/main" id="{EDE08748-AF22-49A3-AF4D-7A9DB5512D11}"/>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68C1D136-FFC4-4952-854A-48686B13E211}"/>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grpSp>
        <p:nvGrpSpPr>
          <p:cNvPr id="39" name="组合 38">
            <a:extLst>
              <a:ext uri="{FF2B5EF4-FFF2-40B4-BE49-F238E27FC236}">
                <a16:creationId xmlns:a16="http://schemas.microsoft.com/office/drawing/2014/main" id="{DF3B813A-0211-45FE-A18E-7A0B463DB6EC}"/>
              </a:ext>
            </a:extLst>
          </p:cNvPr>
          <p:cNvGrpSpPr/>
          <p:nvPr/>
        </p:nvGrpSpPr>
        <p:grpSpPr>
          <a:xfrm>
            <a:off x="4108485" y="3561251"/>
            <a:ext cx="1896438" cy="1896434"/>
            <a:chOff x="4108485" y="3561251"/>
            <a:chExt cx="1896438" cy="1896434"/>
          </a:xfrm>
          <a:effectLst>
            <a:outerShdw blurRad="635000" dist="381000" dir="5400000" algn="ctr" rotWithShape="0">
              <a:srgbClr val="000000">
                <a:alpha val="43137"/>
              </a:srgbClr>
            </a:outerShdw>
          </a:effectLst>
        </p:grpSpPr>
        <p:sp>
          <p:nvSpPr>
            <p:cNvPr id="5" name="椭圆 4">
              <a:extLst>
                <a:ext uri="{FF2B5EF4-FFF2-40B4-BE49-F238E27FC236}">
                  <a16:creationId xmlns:a16="http://schemas.microsoft.com/office/drawing/2014/main" id="{572D7A13-3E89-4BC9-B992-F4684405914A}"/>
                </a:ext>
              </a:extLst>
            </p:cNvPr>
            <p:cNvSpPr/>
            <p:nvPr/>
          </p:nvSpPr>
          <p:spPr>
            <a:xfrm>
              <a:off x="4108485" y="3561251"/>
              <a:ext cx="1896438" cy="1896434"/>
            </a:xfrm>
            <a:prstGeom prst="ellipse">
              <a:avLst/>
            </a:prstGeom>
            <a:noFill/>
            <a:ln w="38100">
              <a:solidFill>
                <a:srgbClr val="C00000"/>
              </a:soli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cs typeface="+mn-ea"/>
                <a:sym typeface="+mn-lt"/>
              </a:endParaRPr>
            </a:p>
          </p:txBody>
        </p:sp>
        <p:sp>
          <p:nvSpPr>
            <p:cNvPr id="6" name="椭圆 5">
              <a:extLst>
                <a:ext uri="{FF2B5EF4-FFF2-40B4-BE49-F238E27FC236}">
                  <a16:creationId xmlns:a16="http://schemas.microsoft.com/office/drawing/2014/main" id="{DE228C8A-8BB5-44DA-A30D-09CE425C15C1}"/>
                </a:ext>
              </a:extLst>
            </p:cNvPr>
            <p:cNvSpPr/>
            <p:nvPr/>
          </p:nvSpPr>
          <p:spPr>
            <a:xfrm>
              <a:off x="4175584" y="3628349"/>
              <a:ext cx="1762241" cy="1762238"/>
            </a:xfrm>
            <a:prstGeom prst="ellipse">
              <a:avLst/>
            </a:prstGeom>
            <a:blipFill>
              <a:blip r:embed="rId2"/>
              <a:stretch>
                <a:fillRect/>
              </a:stretch>
            </a:blipFill>
            <a:ln w="3175">
              <a:solidFill>
                <a:srgbClr val="C00000"/>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cs typeface="+mn-ea"/>
                <a:sym typeface="+mn-lt"/>
              </a:endParaRPr>
            </a:p>
          </p:txBody>
        </p:sp>
      </p:grpSp>
      <p:sp>
        <p:nvSpPr>
          <p:cNvPr id="11" name="同心圆 5">
            <a:extLst>
              <a:ext uri="{FF2B5EF4-FFF2-40B4-BE49-F238E27FC236}">
                <a16:creationId xmlns:a16="http://schemas.microsoft.com/office/drawing/2014/main" id="{98752945-EC9A-4307-9F14-30872A7DE9DE}"/>
              </a:ext>
            </a:extLst>
          </p:cNvPr>
          <p:cNvSpPr/>
          <p:nvPr/>
        </p:nvSpPr>
        <p:spPr>
          <a:xfrm>
            <a:off x="5799715" y="2154491"/>
            <a:ext cx="420539" cy="420270"/>
          </a:xfrm>
          <a:prstGeom prst="donut">
            <a:avLst>
              <a:gd name="adj" fmla="val 7460"/>
            </a:avLst>
          </a:prstGeom>
          <a:solidFill>
            <a:srgbClr val="C00000"/>
          </a:solidFill>
          <a:ln>
            <a:noFill/>
          </a:ln>
          <a:effectLst>
            <a:outerShdw blurRad="635000" dist="381000" dir="5400000" algn="ctr" rotWithShape="0">
              <a:srgbClr val="000000">
                <a:alpha val="43137"/>
              </a:srgb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solidFill>
                <a:schemeClr val="tx1">
                  <a:lumMod val="65000"/>
                  <a:lumOff val="35000"/>
                </a:schemeClr>
              </a:solidFill>
              <a:cs typeface="+mn-ea"/>
              <a:sym typeface="+mn-lt"/>
            </a:endParaRPr>
          </a:p>
        </p:txBody>
      </p:sp>
      <p:sp>
        <p:nvSpPr>
          <p:cNvPr id="12" name="同心圆 15">
            <a:extLst>
              <a:ext uri="{FF2B5EF4-FFF2-40B4-BE49-F238E27FC236}">
                <a16:creationId xmlns:a16="http://schemas.microsoft.com/office/drawing/2014/main" id="{E11332AD-4CC8-412B-B306-B3C94D292AD9}"/>
              </a:ext>
            </a:extLst>
          </p:cNvPr>
          <p:cNvSpPr/>
          <p:nvPr/>
        </p:nvSpPr>
        <p:spPr>
          <a:xfrm>
            <a:off x="7298215" y="2156644"/>
            <a:ext cx="311116" cy="311329"/>
          </a:xfrm>
          <a:prstGeom prst="donut">
            <a:avLst>
              <a:gd name="adj" fmla="val 7460"/>
            </a:avLst>
          </a:prstGeom>
          <a:solidFill>
            <a:srgbClr val="C00000"/>
          </a:solidFill>
          <a:ln>
            <a:noFill/>
          </a:ln>
          <a:effectLst>
            <a:outerShdw blurRad="635000" dist="381000" dir="5400000" algn="ctr" rotWithShape="0">
              <a:srgbClr val="000000">
                <a:alpha val="43137"/>
              </a:srgb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solidFill>
                <a:schemeClr val="tx1">
                  <a:lumMod val="65000"/>
                  <a:lumOff val="35000"/>
                </a:schemeClr>
              </a:solidFill>
              <a:cs typeface="+mn-ea"/>
              <a:sym typeface="+mn-lt"/>
            </a:endParaRPr>
          </a:p>
        </p:txBody>
      </p:sp>
      <p:sp>
        <p:nvSpPr>
          <p:cNvPr id="13" name="同心圆 16">
            <a:extLst>
              <a:ext uri="{FF2B5EF4-FFF2-40B4-BE49-F238E27FC236}">
                <a16:creationId xmlns:a16="http://schemas.microsoft.com/office/drawing/2014/main" id="{3D9C736F-21CD-4C24-BAED-6F15E095A5FE}"/>
              </a:ext>
            </a:extLst>
          </p:cNvPr>
          <p:cNvSpPr/>
          <p:nvPr/>
        </p:nvSpPr>
        <p:spPr>
          <a:xfrm>
            <a:off x="7697566" y="4907999"/>
            <a:ext cx="233633" cy="233373"/>
          </a:xfrm>
          <a:prstGeom prst="donut">
            <a:avLst>
              <a:gd name="adj" fmla="val 7460"/>
            </a:avLst>
          </a:prstGeom>
          <a:solidFill>
            <a:srgbClr val="C00000"/>
          </a:solidFill>
          <a:ln>
            <a:noFill/>
          </a:ln>
          <a:effectLst>
            <a:outerShdw blurRad="635000" dist="381000" dir="5400000" algn="ctr" rotWithShape="0">
              <a:srgbClr val="000000">
                <a:alpha val="43137"/>
              </a:srgb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solidFill>
                <a:schemeClr val="tx1">
                  <a:lumMod val="65000"/>
                  <a:lumOff val="35000"/>
                </a:schemeClr>
              </a:solidFill>
              <a:cs typeface="+mn-ea"/>
              <a:sym typeface="+mn-lt"/>
            </a:endParaRPr>
          </a:p>
        </p:txBody>
      </p:sp>
      <p:grpSp>
        <p:nvGrpSpPr>
          <p:cNvPr id="18" name="组合 17">
            <a:extLst>
              <a:ext uri="{FF2B5EF4-FFF2-40B4-BE49-F238E27FC236}">
                <a16:creationId xmlns:a16="http://schemas.microsoft.com/office/drawing/2014/main" id="{C5ACA578-7C95-43DE-8DDD-35E3FF471E25}"/>
              </a:ext>
            </a:extLst>
          </p:cNvPr>
          <p:cNvGrpSpPr/>
          <p:nvPr/>
        </p:nvGrpSpPr>
        <p:grpSpPr>
          <a:xfrm>
            <a:off x="6013694" y="2822281"/>
            <a:ext cx="986442" cy="986440"/>
            <a:chOff x="3994185" y="3713651"/>
            <a:chExt cx="1896438" cy="1896434"/>
          </a:xfrm>
          <a:effectLst>
            <a:outerShdw blurRad="635000" dist="381000" dir="5400000" algn="ctr" rotWithShape="0">
              <a:srgbClr val="000000">
                <a:alpha val="43137"/>
              </a:srgbClr>
            </a:outerShdw>
          </a:effectLst>
        </p:grpSpPr>
        <p:sp>
          <p:nvSpPr>
            <p:cNvPr id="16" name="椭圆 15">
              <a:extLst>
                <a:ext uri="{FF2B5EF4-FFF2-40B4-BE49-F238E27FC236}">
                  <a16:creationId xmlns:a16="http://schemas.microsoft.com/office/drawing/2014/main" id="{85433DE8-7E1F-4F7B-8FB1-67601C863842}"/>
                </a:ext>
              </a:extLst>
            </p:cNvPr>
            <p:cNvSpPr/>
            <p:nvPr/>
          </p:nvSpPr>
          <p:spPr>
            <a:xfrm>
              <a:off x="3994185" y="3713651"/>
              <a:ext cx="1896438" cy="1896434"/>
            </a:xfrm>
            <a:prstGeom prst="ellipse">
              <a:avLst/>
            </a:prstGeom>
            <a:noFill/>
            <a:ln w="38100">
              <a:solidFill>
                <a:srgbClr val="C00000"/>
              </a:soli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cs typeface="+mn-ea"/>
                <a:sym typeface="+mn-lt"/>
              </a:endParaRPr>
            </a:p>
          </p:txBody>
        </p:sp>
        <p:sp>
          <p:nvSpPr>
            <p:cNvPr id="17" name="椭圆 16">
              <a:extLst>
                <a:ext uri="{FF2B5EF4-FFF2-40B4-BE49-F238E27FC236}">
                  <a16:creationId xmlns:a16="http://schemas.microsoft.com/office/drawing/2014/main" id="{EBC9FBBB-3CEE-4601-AC14-B75ECEBC20F5}"/>
                </a:ext>
              </a:extLst>
            </p:cNvPr>
            <p:cNvSpPr/>
            <p:nvPr/>
          </p:nvSpPr>
          <p:spPr>
            <a:xfrm>
              <a:off x="4061284" y="3780749"/>
              <a:ext cx="1762241" cy="1762238"/>
            </a:xfrm>
            <a:prstGeom prst="ellipse">
              <a:avLst/>
            </a:prstGeom>
            <a:blipFill>
              <a:blip r:embed="rId3"/>
              <a:stretch>
                <a:fillRect/>
              </a:stretch>
            </a:blipFill>
            <a:ln w="3175">
              <a:solidFill>
                <a:srgbClr val="C00000"/>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cs typeface="+mn-ea"/>
                <a:sym typeface="+mn-lt"/>
              </a:endParaRPr>
            </a:p>
          </p:txBody>
        </p:sp>
      </p:grpSp>
      <p:grpSp>
        <p:nvGrpSpPr>
          <p:cNvPr id="38" name="组合 37">
            <a:extLst>
              <a:ext uri="{FF2B5EF4-FFF2-40B4-BE49-F238E27FC236}">
                <a16:creationId xmlns:a16="http://schemas.microsoft.com/office/drawing/2014/main" id="{EC25334E-FD78-4EB1-B1B9-0A206A0C9B9E}"/>
              </a:ext>
            </a:extLst>
          </p:cNvPr>
          <p:cNvGrpSpPr/>
          <p:nvPr/>
        </p:nvGrpSpPr>
        <p:grpSpPr>
          <a:xfrm>
            <a:off x="6509351" y="4056241"/>
            <a:ext cx="986442" cy="986440"/>
            <a:chOff x="6509351" y="4056241"/>
            <a:chExt cx="986442" cy="986440"/>
          </a:xfrm>
          <a:effectLst>
            <a:outerShdw blurRad="635000" dist="381000" dir="5400000" algn="ctr" rotWithShape="0">
              <a:srgbClr val="000000">
                <a:alpha val="43137"/>
              </a:srgbClr>
            </a:outerShdw>
          </a:effectLst>
        </p:grpSpPr>
        <p:grpSp>
          <p:nvGrpSpPr>
            <p:cNvPr id="19" name="组合 18">
              <a:extLst>
                <a:ext uri="{FF2B5EF4-FFF2-40B4-BE49-F238E27FC236}">
                  <a16:creationId xmlns:a16="http://schemas.microsoft.com/office/drawing/2014/main" id="{31346925-41E0-4EB2-8A03-4EC3F5ED344D}"/>
                </a:ext>
              </a:extLst>
            </p:cNvPr>
            <p:cNvGrpSpPr/>
            <p:nvPr/>
          </p:nvGrpSpPr>
          <p:grpSpPr>
            <a:xfrm>
              <a:off x="6509351" y="4056241"/>
              <a:ext cx="986442" cy="986440"/>
              <a:chOff x="3994185" y="3713651"/>
              <a:chExt cx="1896438" cy="1896434"/>
            </a:xfrm>
          </p:grpSpPr>
          <p:sp>
            <p:nvSpPr>
              <p:cNvPr id="20" name="椭圆 19">
                <a:extLst>
                  <a:ext uri="{FF2B5EF4-FFF2-40B4-BE49-F238E27FC236}">
                    <a16:creationId xmlns:a16="http://schemas.microsoft.com/office/drawing/2014/main" id="{E6EC9322-285E-4618-9C3B-81A768194E02}"/>
                  </a:ext>
                </a:extLst>
              </p:cNvPr>
              <p:cNvSpPr/>
              <p:nvPr/>
            </p:nvSpPr>
            <p:spPr>
              <a:xfrm>
                <a:off x="3994185" y="3713651"/>
                <a:ext cx="1896438" cy="1896434"/>
              </a:xfrm>
              <a:prstGeom prst="ellipse">
                <a:avLst/>
              </a:prstGeom>
              <a:noFill/>
              <a:ln w="38100">
                <a:solidFill>
                  <a:srgbClr val="C00000"/>
                </a:soli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cs typeface="+mn-ea"/>
                  <a:sym typeface="+mn-lt"/>
                </a:endParaRPr>
              </a:p>
            </p:txBody>
          </p:sp>
          <p:sp>
            <p:nvSpPr>
              <p:cNvPr id="21" name="椭圆 20">
                <a:extLst>
                  <a:ext uri="{FF2B5EF4-FFF2-40B4-BE49-F238E27FC236}">
                    <a16:creationId xmlns:a16="http://schemas.microsoft.com/office/drawing/2014/main" id="{E95445EC-2B58-4C40-886C-E9455DAC845E}"/>
                  </a:ext>
                </a:extLst>
              </p:cNvPr>
              <p:cNvSpPr/>
              <p:nvPr/>
            </p:nvSpPr>
            <p:spPr>
              <a:xfrm>
                <a:off x="4061284" y="3780749"/>
                <a:ext cx="1762241" cy="1762238"/>
              </a:xfrm>
              <a:prstGeom prst="ellipse">
                <a:avLst/>
              </a:prstGeom>
              <a:solidFill>
                <a:srgbClr val="C00000"/>
              </a:solidFill>
              <a:ln w="3175">
                <a:solidFill>
                  <a:srgbClr val="C00000"/>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65000"/>
                      <a:lumOff val="35000"/>
                    </a:schemeClr>
                  </a:solidFill>
                  <a:cs typeface="+mn-ea"/>
                  <a:sym typeface="+mn-lt"/>
                </a:endParaRPr>
              </a:p>
            </p:txBody>
          </p:sp>
        </p:grpSp>
        <p:grpSp>
          <p:nvGrpSpPr>
            <p:cNvPr id="22" name="组合 21">
              <a:extLst>
                <a:ext uri="{FF2B5EF4-FFF2-40B4-BE49-F238E27FC236}">
                  <a16:creationId xmlns:a16="http://schemas.microsoft.com/office/drawing/2014/main" id="{36105BEE-CD38-4871-9362-BD539044F1D9}"/>
                </a:ext>
              </a:extLst>
            </p:cNvPr>
            <p:cNvGrpSpPr/>
            <p:nvPr/>
          </p:nvGrpSpPr>
          <p:grpSpPr>
            <a:xfrm>
              <a:off x="6729737" y="4341004"/>
              <a:ext cx="547852" cy="456151"/>
              <a:chOff x="1987550" y="2151062"/>
              <a:chExt cx="369888" cy="307975"/>
            </a:xfrm>
            <a:solidFill>
              <a:schemeClr val="bg1"/>
            </a:solidFill>
          </p:grpSpPr>
          <p:sp>
            <p:nvSpPr>
              <p:cNvPr id="23" name="Rectangle 74">
                <a:extLst>
                  <a:ext uri="{FF2B5EF4-FFF2-40B4-BE49-F238E27FC236}">
                    <a16:creationId xmlns:a16="http://schemas.microsoft.com/office/drawing/2014/main" id="{5648FBBC-8869-4370-ADDE-FCA28D1D026F}"/>
                  </a:ext>
                </a:extLst>
              </p:cNvPr>
              <p:cNvSpPr>
                <a:spLocks noChangeArrowheads="1"/>
              </p:cNvSpPr>
              <p:nvPr/>
            </p:nvSpPr>
            <p:spPr bwMode="auto">
              <a:xfrm>
                <a:off x="2033588" y="2197100"/>
                <a:ext cx="27622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24" name="Rectangle 75">
                <a:extLst>
                  <a:ext uri="{FF2B5EF4-FFF2-40B4-BE49-F238E27FC236}">
                    <a16:creationId xmlns:a16="http://schemas.microsoft.com/office/drawing/2014/main" id="{2EDEAF51-404B-4D81-806A-892D251A95AF}"/>
                  </a:ext>
                </a:extLst>
              </p:cNvPr>
              <p:cNvSpPr>
                <a:spLocks noChangeArrowheads="1"/>
              </p:cNvSpPr>
              <p:nvPr/>
            </p:nvSpPr>
            <p:spPr bwMode="auto">
              <a:xfrm>
                <a:off x="2033588" y="2197100"/>
                <a:ext cx="27622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25" name="Rectangle 76">
                <a:extLst>
                  <a:ext uri="{FF2B5EF4-FFF2-40B4-BE49-F238E27FC236}">
                    <a16:creationId xmlns:a16="http://schemas.microsoft.com/office/drawing/2014/main" id="{01AF0207-6087-4953-B33A-3B267A9F671B}"/>
                  </a:ext>
                </a:extLst>
              </p:cNvPr>
              <p:cNvSpPr>
                <a:spLocks noChangeArrowheads="1"/>
              </p:cNvSpPr>
              <p:nvPr/>
            </p:nvSpPr>
            <p:spPr bwMode="auto">
              <a:xfrm>
                <a:off x="2033588" y="2197100"/>
                <a:ext cx="27622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26" name="Rectangle 77">
                <a:extLst>
                  <a:ext uri="{FF2B5EF4-FFF2-40B4-BE49-F238E27FC236}">
                    <a16:creationId xmlns:a16="http://schemas.microsoft.com/office/drawing/2014/main" id="{8B6303FD-0B71-454D-9972-ABFC190C6C0A}"/>
                  </a:ext>
                </a:extLst>
              </p:cNvPr>
              <p:cNvSpPr>
                <a:spLocks noChangeArrowheads="1"/>
              </p:cNvSpPr>
              <p:nvPr/>
            </p:nvSpPr>
            <p:spPr bwMode="auto">
              <a:xfrm>
                <a:off x="2033588" y="2197100"/>
                <a:ext cx="27622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27" name="Freeform 78">
                <a:extLst>
                  <a:ext uri="{FF2B5EF4-FFF2-40B4-BE49-F238E27FC236}">
                    <a16:creationId xmlns:a16="http://schemas.microsoft.com/office/drawing/2014/main" id="{D81765CF-C630-4087-92EC-CAFAE2D5DFD4}"/>
                  </a:ext>
                </a:extLst>
              </p:cNvPr>
              <p:cNvSpPr>
                <a:spLocks noEditPoints="1"/>
              </p:cNvSpPr>
              <p:nvPr/>
            </p:nvSpPr>
            <p:spPr bwMode="auto">
              <a:xfrm>
                <a:off x="1987550" y="2151062"/>
                <a:ext cx="369888" cy="307975"/>
              </a:xfrm>
              <a:custGeom>
                <a:avLst/>
                <a:gdLst>
                  <a:gd name="T0" fmla="*/ 132 w 144"/>
                  <a:gd name="T1" fmla="*/ 0 h 120"/>
                  <a:gd name="T2" fmla="*/ 12 w 144"/>
                  <a:gd name="T3" fmla="*/ 0 h 120"/>
                  <a:gd name="T4" fmla="*/ 0 w 144"/>
                  <a:gd name="T5" fmla="*/ 12 h 120"/>
                  <a:gd name="T6" fmla="*/ 0 w 144"/>
                  <a:gd name="T7" fmla="*/ 78 h 120"/>
                  <a:gd name="T8" fmla="*/ 12 w 144"/>
                  <a:gd name="T9" fmla="*/ 90 h 120"/>
                  <a:gd name="T10" fmla="*/ 60 w 144"/>
                  <a:gd name="T11" fmla="*/ 90 h 120"/>
                  <a:gd name="T12" fmla="*/ 60 w 144"/>
                  <a:gd name="T13" fmla="*/ 114 h 120"/>
                  <a:gd name="T14" fmla="*/ 54 w 144"/>
                  <a:gd name="T15" fmla="*/ 114 h 120"/>
                  <a:gd name="T16" fmla="*/ 48 w 144"/>
                  <a:gd name="T17" fmla="*/ 120 h 120"/>
                  <a:gd name="T18" fmla="*/ 96 w 144"/>
                  <a:gd name="T19" fmla="*/ 120 h 120"/>
                  <a:gd name="T20" fmla="*/ 90 w 144"/>
                  <a:gd name="T21" fmla="*/ 114 h 120"/>
                  <a:gd name="T22" fmla="*/ 84 w 144"/>
                  <a:gd name="T23" fmla="*/ 114 h 120"/>
                  <a:gd name="T24" fmla="*/ 84 w 144"/>
                  <a:gd name="T25" fmla="*/ 90 h 120"/>
                  <a:gd name="T26" fmla="*/ 132 w 144"/>
                  <a:gd name="T27" fmla="*/ 90 h 120"/>
                  <a:gd name="T28" fmla="*/ 144 w 144"/>
                  <a:gd name="T29" fmla="*/ 78 h 120"/>
                  <a:gd name="T30" fmla="*/ 144 w 144"/>
                  <a:gd name="T31" fmla="*/ 12 h 120"/>
                  <a:gd name="T32" fmla="*/ 132 w 144"/>
                  <a:gd name="T33" fmla="*/ 0 h 120"/>
                  <a:gd name="T34" fmla="*/ 132 w 144"/>
                  <a:gd name="T35" fmla="*/ 78 h 120"/>
                  <a:gd name="T36" fmla="*/ 12 w 144"/>
                  <a:gd name="T37" fmla="*/ 78 h 120"/>
                  <a:gd name="T38" fmla="*/ 12 w 144"/>
                  <a:gd name="T39" fmla="*/ 12 h 120"/>
                  <a:gd name="T40" fmla="*/ 132 w 144"/>
                  <a:gd name="T41" fmla="*/ 12 h 120"/>
                  <a:gd name="T42" fmla="*/ 132 w 144"/>
                  <a:gd name="T43"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20">
                    <a:moveTo>
                      <a:pt x="132" y="0"/>
                    </a:moveTo>
                    <a:cubicBezTo>
                      <a:pt x="12" y="0"/>
                      <a:pt x="12" y="0"/>
                      <a:pt x="12" y="0"/>
                    </a:cubicBezTo>
                    <a:cubicBezTo>
                      <a:pt x="5" y="0"/>
                      <a:pt x="0" y="5"/>
                      <a:pt x="0" y="12"/>
                    </a:cubicBezTo>
                    <a:cubicBezTo>
                      <a:pt x="0" y="78"/>
                      <a:pt x="0" y="78"/>
                      <a:pt x="0" y="78"/>
                    </a:cubicBezTo>
                    <a:cubicBezTo>
                      <a:pt x="0" y="85"/>
                      <a:pt x="5" y="90"/>
                      <a:pt x="12" y="90"/>
                    </a:cubicBezTo>
                    <a:cubicBezTo>
                      <a:pt x="60" y="90"/>
                      <a:pt x="60" y="90"/>
                      <a:pt x="60" y="90"/>
                    </a:cubicBezTo>
                    <a:cubicBezTo>
                      <a:pt x="60" y="114"/>
                      <a:pt x="60" y="114"/>
                      <a:pt x="60" y="114"/>
                    </a:cubicBezTo>
                    <a:cubicBezTo>
                      <a:pt x="54" y="114"/>
                      <a:pt x="54" y="114"/>
                      <a:pt x="54" y="114"/>
                    </a:cubicBezTo>
                    <a:cubicBezTo>
                      <a:pt x="48" y="114"/>
                      <a:pt x="48" y="120"/>
                      <a:pt x="48" y="120"/>
                    </a:cubicBezTo>
                    <a:cubicBezTo>
                      <a:pt x="96" y="120"/>
                      <a:pt x="96" y="120"/>
                      <a:pt x="96" y="120"/>
                    </a:cubicBezTo>
                    <a:cubicBezTo>
                      <a:pt x="96" y="114"/>
                      <a:pt x="90" y="114"/>
                      <a:pt x="90" y="114"/>
                    </a:cubicBezTo>
                    <a:cubicBezTo>
                      <a:pt x="84" y="114"/>
                      <a:pt x="84" y="114"/>
                      <a:pt x="84" y="114"/>
                    </a:cubicBezTo>
                    <a:cubicBezTo>
                      <a:pt x="84" y="90"/>
                      <a:pt x="84" y="90"/>
                      <a:pt x="84" y="90"/>
                    </a:cubicBezTo>
                    <a:cubicBezTo>
                      <a:pt x="132" y="90"/>
                      <a:pt x="132" y="90"/>
                      <a:pt x="132" y="90"/>
                    </a:cubicBezTo>
                    <a:cubicBezTo>
                      <a:pt x="139" y="90"/>
                      <a:pt x="144" y="85"/>
                      <a:pt x="144" y="78"/>
                    </a:cubicBezTo>
                    <a:cubicBezTo>
                      <a:pt x="144" y="12"/>
                      <a:pt x="144" y="12"/>
                      <a:pt x="144" y="12"/>
                    </a:cubicBezTo>
                    <a:cubicBezTo>
                      <a:pt x="144" y="5"/>
                      <a:pt x="139" y="0"/>
                      <a:pt x="132" y="0"/>
                    </a:cubicBezTo>
                    <a:moveTo>
                      <a:pt x="132" y="78"/>
                    </a:moveTo>
                    <a:cubicBezTo>
                      <a:pt x="12" y="78"/>
                      <a:pt x="12" y="78"/>
                      <a:pt x="12" y="78"/>
                    </a:cubicBezTo>
                    <a:cubicBezTo>
                      <a:pt x="12" y="12"/>
                      <a:pt x="12" y="12"/>
                      <a:pt x="12" y="12"/>
                    </a:cubicBezTo>
                    <a:cubicBezTo>
                      <a:pt x="132" y="12"/>
                      <a:pt x="132" y="12"/>
                      <a:pt x="132" y="12"/>
                    </a:cubicBezTo>
                    <a:lnTo>
                      <a:pt x="132"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grpSp>
      </p:grpSp>
      <p:sp>
        <p:nvSpPr>
          <p:cNvPr id="28" name="文本框 72">
            <a:extLst>
              <a:ext uri="{FF2B5EF4-FFF2-40B4-BE49-F238E27FC236}">
                <a16:creationId xmlns:a16="http://schemas.microsoft.com/office/drawing/2014/main" id="{2C18F019-5BFB-4E07-8B42-EA51BF42CC71}"/>
              </a:ext>
            </a:extLst>
          </p:cNvPr>
          <p:cNvSpPr txBox="1"/>
          <p:nvPr/>
        </p:nvSpPr>
        <p:spPr>
          <a:xfrm>
            <a:off x="1113429" y="2810819"/>
            <a:ext cx="2612152" cy="8617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a:t>
            </a:r>
          </a:p>
        </p:txBody>
      </p:sp>
      <p:sp>
        <p:nvSpPr>
          <p:cNvPr id="30" name="文本框 72">
            <a:extLst>
              <a:ext uri="{FF2B5EF4-FFF2-40B4-BE49-F238E27FC236}">
                <a16:creationId xmlns:a16="http://schemas.microsoft.com/office/drawing/2014/main" id="{EE986146-2FF3-44E0-9265-4006ECB15311}"/>
              </a:ext>
            </a:extLst>
          </p:cNvPr>
          <p:cNvSpPr txBox="1"/>
          <p:nvPr/>
        </p:nvSpPr>
        <p:spPr>
          <a:xfrm>
            <a:off x="1113429" y="4776175"/>
            <a:ext cx="2612152" cy="8617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a:t>
            </a:r>
          </a:p>
        </p:txBody>
      </p:sp>
      <p:sp>
        <p:nvSpPr>
          <p:cNvPr id="31" name="文本框 72">
            <a:extLst>
              <a:ext uri="{FF2B5EF4-FFF2-40B4-BE49-F238E27FC236}">
                <a16:creationId xmlns:a16="http://schemas.microsoft.com/office/drawing/2014/main" id="{FBC4DD81-D78E-4DF9-81D4-EBBFCD9DA3F7}"/>
              </a:ext>
            </a:extLst>
          </p:cNvPr>
          <p:cNvSpPr txBox="1"/>
          <p:nvPr/>
        </p:nvSpPr>
        <p:spPr>
          <a:xfrm>
            <a:off x="8493152" y="2810819"/>
            <a:ext cx="2612152" cy="8617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a:t>
            </a:r>
          </a:p>
        </p:txBody>
      </p:sp>
      <p:sp>
        <p:nvSpPr>
          <p:cNvPr id="33" name="文本框 72">
            <a:extLst>
              <a:ext uri="{FF2B5EF4-FFF2-40B4-BE49-F238E27FC236}">
                <a16:creationId xmlns:a16="http://schemas.microsoft.com/office/drawing/2014/main" id="{4636B9C0-EA43-4ED5-B659-F7A10B4F2FA8}"/>
              </a:ext>
            </a:extLst>
          </p:cNvPr>
          <p:cNvSpPr txBox="1"/>
          <p:nvPr/>
        </p:nvSpPr>
        <p:spPr>
          <a:xfrm>
            <a:off x="8493152" y="4776175"/>
            <a:ext cx="2612152" cy="8617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a:t>
            </a:r>
          </a:p>
        </p:txBody>
      </p:sp>
      <p:sp>
        <p:nvSpPr>
          <p:cNvPr id="34" name="矩形 33">
            <a:extLst>
              <a:ext uri="{FF2B5EF4-FFF2-40B4-BE49-F238E27FC236}">
                <a16:creationId xmlns:a16="http://schemas.microsoft.com/office/drawing/2014/main" id="{95F25297-E3D2-4A9B-8503-0F3B7137CF1F}"/>
              </a:ext>
            </a:extLst>
          </p:cNvPr>
          <p:cNvSpPr/>
          <p:nvPr/>
        </p:nvSpPr>
        <p:spPr>
          <a:xfrm>
            <a:off x="1113429" y="2392877"/>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5" name="矩形 34">
            <a:extLst>
              <a:ext uri="{FF2B5EF4-FFF2-40B4-BE49-F238E27FC236}">
                <a16:creationId xmlns:a16="http://schemas.microsoft.com/office/drawing/2014/main" id="{29F265F3-B751-4DEA-AA7B-DB04BD565D7D}"/>
              </a:ext>
            </a:extLst>
          </p:cNvPr>
          <p:cNvSpPr/>
          <p:nvPr/>
        </p:nvSpPr>
        <p:spPr>
          <a:xfrm>
            <a:off x="8493152" y="2392877"/>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6" name="矩形 35">
            <a:extLst>
              <a:ext uri="{FF2B5EF4-FFF2-40B4-BE49-F238E27FC236}">
                <a16:creationId xmlns:a16="http://schemas.microsoft.com/office/drawing/2014/main" id="{3595C616-254B-4278-B477-9E4C760BEB37}"/>
              </a:ext>
            </a:extLst>
          </p:cNvPr>
          <p:cNvSpPr/>
          <p:nvPr/>
        </p:nvSpPr>
        <p:spPr>
          <a:xfrm>
            <a:off x="1113429" y="4403610"/>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7" name="矩形 36">
            <a:extLst>
              <a:ext uri="{FF2B5EF4-FFF2-40B4-BE49-F238E27FC236}">
                <a16:creationId xmlns:a16="http://schemas.microsoft.com/office/drawing/2014/main" id="{F3D72D09-CA0A-49E9-B625-CE817FAD8C70}"/>
              </a:ext>
            </a:extLst>
          </p:cNvPr>
          <p:cNvSpPr/>
          <p:nvPr/>
        </p:nvSpPr>
        <p:spPr>
          <a:xfrm>
            <a:off x="8493152" y="4403610"/>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Tree>
    <p:extLst>
      <p:ext uri="{BB962C8B-B14F-4D97-AF65-F5344CB8AC3E}">
        <p14:creationId xmlns:p14="http://schemas.microsoft.com/office/powerpoint/2010/main" val="3066702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D3EAB6EC-F96E-4359-8EB3-226A23FE21C3}"/>
              </a:ext>
            </a:extLst>
          </p:cNvPr>
          <p:cNvSpPr/>
          <p:nvPr/>
        </p:nvSpPr>
        <p:spPr>
          <a:xfrm>
            <a:off x="4465797" y="3977424"/>
            <a:ext cx="3260406" cy="553998"/>
          </a:xfrm>
          <a:prstGeom prst="rect">
            <a:avLst/>
          </a:prstGeom>
        </p:spPr>
        <p:txBody>
          <a:bodyPr wrap="square" lIns="0" tIns="0" rIns="0" bIns="0">
            <a:spAutoFit/>
          </a:bodyPr>
          <a:lstStyle/>
          <a:p>
            <a:r>
              <a:rPr lang="zh-CN" altLang="en-US" sz="3600" b="1" dirty="0">
                <a:solidFill>
                  <a:schemeClr val="tx1">
                    <a:lumMod val="65000"/>
                    <a:lumOff val="35000"/>
                  </a:schemeClr>
                </a:solidFill>
                <a:cs typeface="+mn-ea"/>
                <a:sym typeface="+mn-lt"/>
              </a:rPr>
              <a:t>下半年工作计划</a:t>
            </a:r>
          </a:p>
        </p:txBody>
      </p:sp>
      <p:grpSp>
        <p:nvGrpSpPr>
          <p:cNvPr id="6" name="组合 5">
            <a:extLst>
              <a:ext uri="{FF2B5EF4-FFF2-40B4-BE49-F238E27FC236}">
                <a16:creationId xmlns:a16="http://schemas.microsoft.com/office/drawing/2014/main" id="{A37A119B-A39C-4424-992E-E32F9B150C18}"/>
              </a:ext>
            </a:extLst>
          </p:cNvPr>
          <p:cNvGrpSpPr/>
          <p:nvPr/>
        </p:nvGrpSpPr>
        <p:grpSpPr>
          <a:xfrm>
            <a:off x="4794282" y="787465"/>
            <a:ext cx="2641535" cy="2641535"/>
            <a:chOff x="5064773" y="1798281"/>
            <a:chExt cx="2062454" cy="2062454"/>
          </a:xfrm>
        </p:grpSpPr>
        <p:sp>
          <p:nvSpPr>
            <p:cNvPr id="7" name="椭圆 6">
              <a:extLst>
                <a:ext uri="{FF2B5EF4-FFF2-40B4-BE49-F238E27FC236}">
                  <a16:creationId xmlns:a16="http://schemas.microsoft.com/office/drawing/2014/main" id="{C22AD283-3778-4757-BFD0-FFCA176AD9E6}"/>
                </a:ext>
              </a:extLst>
            </p:cNvPr>
            <p:cNvSpPr/>
            <p:nvPr/>
          </p:nvSpPr>
          <p:spPr>
            <a:xfrm>
              <a:off x="5382248" y="2115717"/>
              <a:ext cx="1427505" cy="1427583"/>
            </a:xfrm>
            <a:prstGeom prst="ellipse">
              <a:avLst/>
            </a:prstGeom>
            <a:solidFill>
              <a:srgbClr val="C00000"/>
            </a:solidFill>
            <a:ln>
              <a:noFill/>
            </a:ln>
            <a:effectLst>
              <a:outerShdw blurRad="1778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6000" b="1" dirty="0">
                  <a:cs typeface="+mn-ea"/>
                  <a:sym typeface="+mn-lt"/>
                </a:rPr>
                <a:t>05</a:t>
              </a:r>
              <a:endParaRPr lang="zh-CN" altLang="en-US" sz="6000" b="1" dirty="0">
                <a:cs typeface="+mn-ea"/>
                <a:sym typeface="+mn-lt"/>
              </a:endParaRPr>
            </a:p>
          </p:txBody>
        </p:sp>
        <p:sp>
          <p:nvSpPr>
            <p:cNvPr id="9" name="弧形 8">
              <a:extLst>
                <a:ext uri="{FF2B5EF4-FFF2-40B4-BE49-F238E27FC236}">
                  <a16:creationId xmlns:a16="http://schemas.microsoft.com/office/drawing/2014/main" id="{CC2F73E3-EEC2-4855-80F8-1EE58769815E}"/>
                </a:ext>
              </a:extLst>
            </p:cNvPr>
            <p:cNvSpPr/>
            <p:nvPr/>
          </p:nvSpPr>
          <p:spPr>
            <a:xfrm>
              <a:off x="5064773" y="1798281"/>
              <a:ext cx="2062454" cy="2062454"/>
            </a:xfrm>
            <a:prstGeom prst="arc">
              <a:avLst>
                <a:gd name="adj1" fmla="val 16200000"/>
                <a:gd name="adj2" fmla="val 12221103"/>
              </a:avLst>
            </a:prstGeom>
            <a:ln w="38100">
              <a:solidFill>
                <a:srgbClr val="C00000"/>
              </a:solidFill>
            </a:ln>
            <a:effectLst>
              <a:outerShdw blurRad="177800" dist="228600" dir="2700000" algn="ctr" rotWithShape="0">
                <a:srgbClr val="000000">
                  <a:alpha val="2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sp>
        <p:nvSpPr>
          <p:cNvPr id="10" name="文本框 48">
            <a:extLst>
              <a:ext uri="{FF2B5EF4-FFF2-40B4-BE49-F238E27FC236}">
                <a16:creationId xmlns:a16="http://schemas.microsoft.com/office/drawing/2014/main" id="{36E1050B-3B8B-49D9-94CB-CEC3B6FCB25F}"/>
              </a:ext>
            </a:extLst>
          </p:cNvPr>
          <p:cNvSpPr>
            <a:spLocks noChangeArrowheads="1"/>
          </p:cNvSpPr>
          <p:nvPr/>
        </p:nvSpPr>
        <p:spPr bwMode="auto">
          <a:xfrm>
            <a:off x="4482562" y="4851932"/>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1" name="文本框 48">
            <a:extLst>
              <a:ext uri="{FF2B5EF4-FFF2-40B4-BE49-F238E27FC236}">
                <a16:creationId xmlns:a16="http://schemas.microsoft.com/office/drawing/2014/main" id="{658C01AB-8EA9-4E86-A78C-8B9BA432D011}"/>
              </a:ext>
            </a:extLst>
          </p:cNvPr>
          <p:cNvSpPr>
            <a:spLocks noChangeArrowheads="1"/>
          </p:cNvSpPr>
          <p:nvPr/>
        </p:nvSpPr>
        <p:spPr bwMode="auto">
          <a:xfrm>
            <a:off x="6126925" y="4851932"/>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2" name="文本框 48">
            <a:extLst>
              <a:ext uri="{FF2B5EF4-FFF2-40B4-BE49-F238E27FC236}">
                <a16:creationId xmlns:a16="http://schemas.microsoft.com/office/drawing/2014/main" id="{F312FCCF-5D41-439C-A9F9-21A7AC403DF2}"/>
              </a:ext>
            </a:extLst>
          </p:cNvPr>
          <p:cNvSpPr>
            <a:spLocks noChangeArrowheads="1"/>
          </p:cNvSpPr>
          <p:nvPr/>
        </p:nvSpPr>
        <p:spPr bwMode="auto">
          <a:xfrm>
            <a:off x="4482562" y="5241895"/>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
        <p:nvSpPr>
          <p:cNvPr id="13" name="文本框 48">
            <a:extLst>
              <a:ext uri="{FF2B5EF4-FFF2-40B4-BE49-F238E27FC236}">
                <a16:creationId xmlns:a16="http://schemas.microsoft.com/office/drawing/2014/main" id="{441DF4BD-C228-4B6B-A9AB-594CFF9A0F4D}"/>
              </a:ext>
            </a:extLst>
          </p:cNvPr>
          <p:cNvSpPr>
            <a:spLocks noChangeArrowheads="1"/>
          </p:cNvSpPr>
          <p:nvPr/>
        </p:nvSpPr>
        <p:spPr bwMode="auto">
          <a:xfrm>
            <a:off x="6126925" y="5241895"/>
            <a:ext cx="180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400" dirty="0">
                <a:solidFill>
                  <a:schemeClr val="tx1">
                    <a:lumMod val="65000"/>
                    <a:lumOff val="35000"/>
                  </a:schemeClr>
                </a:solidFill>
                <a:cs typeface="+mn-ea"/>
                <a:sym typeface="+mn-lt"/>
              </a:rPr>
              <a:t>此处输入标题</a:t>
            </a:r>
          </a:p>
        </p:txBody>
      </p:sp>
    </p:spTree>
    <p:extLst>
      <p:ext uri="{BB962C8B-B14F-4D97-AF65-F5344CB8AC3E}">
        <p14:creationId xmlns:p14="http://schemas.microsoft.com/office/powerpoint/2010/main" val="2077776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箭头连接符 17">
            <a:extLst>
              <a:ext uri="{FF2B5EF4-FFF2-40B4-BE49-F238E27FC236}">
                <a16:creationId xmlns:a16="http://schemas.microsoft.com/office/drawing/2014/main" id="{B103357E-6C09-4BE0-AA69-D5ADABBDBB03}"/>
              </a:ext>
            </a:extLst>
          </p:cNvPr>
          <p:cNvCxnSpPr>
            <a:cxnSpLocks/>
          </p:cNvCxnSpPr>
          <p:nvPr/>
        </p:nvCxnSpPr>
        <p:spPr>
          <a:xfrm>
            <a:off x="1476823" y="3703863"/>
            <a:ext cx="9570864" cy="0"/>
          </a:xfrm>
          <a:prstGeom prst="straightConnector1">
            <a:avLst/>
          </a:prstGeom>
          <a:ln w="28575">
            <a:solidFill>
              <a:schemeClr val="bg1">
                <a:lumMod val="65000"/>
              </a:schemeClr>
            </a:solidFill>
            <a:prstDash val="dash"/>
            <a:tailEnd type="triangle"/>
          </a:ln>
          <a:effectLst>
            <a:outerShdw blurRad="508000" dist="444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流程图: 延期 8">
            <a:extLst>
              <a:ext uri="{FF2B5EF4-FFF2-40B4-BE49-F238E27FC236}">
                <a16:creationId xmlns:a16="http://schemas.microsoft.com/office/drawing/2014/main" id="{2134EB2A-2313-4EBB-A5DA-9A8FB1D389BF}"/>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F0810899-A908-43CB-8C81-184EFD882C43}"/>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sp>
        <p:nvSpPr>
          <p:cNvPr id="5" name="椭圆 4">
            <a:extLst>
              <a:ext uri="{FF2B5EF4-FFF2-40B4-BE49-F238E27FC236}">
                <a16:creationId xmlns:a16="http://schemas.microsoft.com/office/drawing/2014/main" id="{6E2B1AE6-7BBE-4C3F-933F-7CBA43448E50}"/>
              </a:ext>
            </a:extLst>
          </p:cNvPr>
          <p:cNvSpPr/>
          <p:nvPr/>
        </p:nvSpPr>
        <p:spPr>
          <a:xfrm>
            <a:off x="2767771" y="3111698"/>
            <a:ext cx="1103930" cy="1103930"/>
          </a:xfrm>
          <a:prstGeom prst="ellipse">
            <a:avLst/>
          </a:prstGeom>
          <a:solidFill>
            <a:srgbClr val="C00000"/>
          </a:solidFill>
          <a:ln w="76200">
            <a:solidFill>
              <a:schemeClr val="bg1"/>
            </a:solidFill>
          </a:ln>
          <a:effectLst>
            <a:outerShdw blurRad="508000" dist="444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p>
            <a:pPr algn="ctr"/>
            <a:r>
              <a:rPr lang="en-US" altLang="zh-CN" sz="5040" dirty="0">
                <a:cs typeface="+mn-ea"/>
                <a:sym typeface="+mn-lt"/>
              </a:rPr>
              <a:t>1</a:t>
            </a:r>
            <a:endParaRPr lang="zh-CN" altLang="en-US" sz="5040" dirty="0">
              <a:cs typeface="+mn-ea"/>
              <a:sym typeface="+mn-lt"/>
            </a:endParaRPr>
          </a:p>
        </p:txBody>
      </p:sp>
      <p:sp>
        <p:nvSpPr>
          <p:cNvPr id="6" name="TextBox 4">
            <a:extLst>
              <a:ext uri="{FF2B5EF4-FFF2-40B4-BE49-F238E27FC236}">
                <a16:creationId xmlns:a16="http://schemas.microsoft.com/office/drawing/2014/main" id="{65CD6EA0-B987-4278-B3A3-3FE2DE92B330}"/>
              </a:ext>
            </a:extLst>
          </p:cNvPr>
          <p:cNvSpPr txBox="1"/>
          <p:nvPr/>
        </p:nvSpPr>
        <p:spPr>
          <a:xfrm>
            <a:off x="2982945" y="2368520"/>
            <a:ext cx="673582" cy="461665"/>
          </a:xfrm>
          <a:prstGeom prst="rect">
            <a:avLst/>
          </a:prstGeom>
          <a:noFill/>
        </p:spPr>
        <p:txBody>
          <a:bodyPr wrap="none" rtlCol="0">
            <a:spAutoFit/>
          </a:bodyPr>
          <a:lstStyle/>
          <a:p>
            <a:r>
              <a:rPr lang="en-US" altLang="zh-CN" sz="2400" dirty="0">
                <a:solidFill>
                  <a:schemeClr val="tx1">
                    <a:lumMod val="65000"/>
                    <a:lumOff val="35000"/>
                  </a:schemeClr>
                </a:solidFill>
                <a:cs typeface="+mn-ea"/>
                <a:sym typeface="+mn-lt"/>
              </a:rPr>
              <a:t>4</a:t>
            </a:r>
            <a:r>
              <a:rPr lang="zh-CN" altLang="en-US" sz="2400" dirty="0">
                <a:solidFill>
                  <a:schemeClr val="tx1">
                    <a:lumMod val="65000"/>
                    <a:lumOff val="35000"/>
                  </a:schemeClr>
                </a:solidFill>
                <a:cs typeface="+mn-ea"/>
                <a:sym typeface="+mn-lt"/>
              </a:rPr>
              <a:t>月</a:t>
            </a:r>
          </a:p>
        </p:txBody>
      </p:sp>
      <p:sp>
        <p:nvSpPr>
          <p:cNvPr id="19" name="文本框 72">
            <a:extLst>
              <a:ext uri="{FF2B5EF4-FFF2-40B4-BE49-F238E27FC236}">
                <a16:creationId xmlns:a16="http://schemas.microsoft.com/office/drawing/2014/main" id="{A4320D18-5B54-4533-A16A-E0F019E3B39A}"/>
              </a:ext>
            </a:extLst>
          </p:cNvPr>
          <p:cNvSpPr txBox="1"/>
          <p:nvPr/>
        </p:nvSpPr>
        <p:spPr>
          <a:xfrm>
            <a:off x="2205968" y="4927991"/>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20" name="矩形 19">
            <a:extLst>
              <a:ext uri="{FF2B5EF4-FFF2-40B4-BE49-F238E27FC236}">
                <a16:creationId xmlns:a16="http://schemas.microsoft.com/office/drawing/2014/main" id="{95246CC2-E485-41C1-854C-2488BA42677D}"/>
              </a:ext>
            </a:extLst>
          </p:cNvPr>
          <p:cNvSpPr/>
          <p:nvPr/>
        </p:nvSpPr>
        <p:spPr>
          <a:xfrm>
            <a:off x="2623049" y="4589334"/>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7" name="椭圆 6">
            <a:extLst>
              <a:ext uri="{FF2B5EF4-FFF2-40B4-BE49-F238E27FC236}">
                <a16:creationId xmlns:a16="http://schemas.microsoft.com/office/drawing/2014/main" id="{3A2CAACE-024D-4DBD-899A-466C9DA25604}"/>
              </a:ext>
            </a:extLst>
          </p:cNvPr>
          <p:cNvSpPr/>
          <p:nvPr/>
        </p:nvSpPr>
        <p:spPr>
          <a:xfrm>
            <a:off x="5551079" y="3111698"/>
            <a:ext cx="1103930" cy="1103930"/>
          </a:xfrm>
          <a:prstGeom prst="ellipse">
            <a:avLst/>
          </a:prstGeom>
          <a:solidFill>
            <a:srgbClr val="C00000"/>
          </a:solidFill>
          <a:ln w="76200">
            <a:solidFill>
              <a:schemeClr val="bg1"/>
            </a:solidFill>
          </a:ln>
          <a:effectLst>
            <a:outerShdw blurRad="508000" dist="444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p>
            <a:pPr algn="ctr"/>
            <a:r>
              <a:rPr lang="en-US" altLang="zh-CN" sz="5040" dirty="0">
                <a:cs typeface="+mn-ea"/>
                <a:sym typeface="+mn-lt"/>
              </a:rPr>
              <a:t>2</a:t>
            </a:r>
            <a:endParaRPr lang="zh-CN" altLang="en-US" sz="5040" dirty="0">
              <a:cs typeface="+mn-ea"/>
              <a:sym typeface="+mn-lt"/>
            </a:endParaRPr>
          </a:p>
        </p:txBody>
      </p:sp>
      <p:sp>
        <p:nvSpPr>
          <p:cNvPr id="8" name="TextBox 10">
            <a:extLst>
              <a:ext uri="{FF2B5EF4-FFF2-40B4-BE49-F238E27FC236}">
                <a16:creationId xmlns:a16="http://schemas.microsoft.com/office/drawing/2014/main" id="{C56148C2-F7D7-41C1-8171-03216F401A86}"/>
              </a:ext>
            </a:extLst>
          </p:cNvPr>
          <p:cNvSpPr txBox="1"/>
          <p:nvPr/>
        </p:nvSpPr>
        <p:spPr>
          <a:xfrm>
            <a:off x="5766253" y="2368520"/>
            <a:ext cx="673582" cy="461665"/>
          </a:xfrm>
          <a:prstGeom prst="rect">
            <a:avLst/>
          </a:prstGeom>
          <a:noFill/>
        </p:spPr>
        <p:txBody>
          <a:bodyPr wrap="none" rtlCol="0">
            <a:spAutoFit/>
          </a:bodyPr>
          <a:lstStyle>
            <a:defPPr>
              <a:defRPr lang="zh-CN"/>
            </a:defPPr>
            <a:lvl1pPr>
              <a:defRPr sz="2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en-US" altLang="zh-CN" dirty="0">
                <a:latin typeface="+mn-lt"/>
                <a:ea typeface="+mn-ea"/>
                <a:cs typeface="+mn-ea"/>
                <a:sym typeface="+mn-lt"/>
              </a:rPr>
              <a:t>5</a:t>
            </a:r>
            <a:r>
              <a:rPr lang="zh-CN" altLang="en-US" dirty="0">
                <a:latin typeface="+mn-lt"/>
                <a:ea typeface="+mn-ea"/>
                <a:cs typeface="+mn-ea"/>
                <a:sym typeface="+mn-lt"/>
              </a:rPr>
              <a:t>月</a:t>
            </a:r>
          </a:p>
        </p:txBody>
      </p:sp>
      <p:sp>
        <p:nvSpPr>
          <p:cNvPr id="21" name="文本框 72">
            <a:extLst>
              <a:ext uri="{FF2B5EF4-FFF2-40B4-BE49-F238E27FC236}">
                <a16:creationId xmlns:a16="http://schemas.microsoft.com/office/drawing/2014/main" id="{08A2256D-D0CA-4613-B957-38874926C8FF}"/>
              </a:ext>
            </a:extLst>
          </p:cNvPr>
          <p:cNvSpPr txBox="1"/>
          <p:nvPr/>
        </p:nvSpPr>
        <p:spPr>
          <a:xfrm>
            <a:off x="4989276" y="4927991"/>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22" name="矩形 21">
            <a:extLst>
              <a:ext uri="{FF2B5EF4-FFF2-40B4-BE49-F238E27FC236}">
                <a16:creationId xmlns:a16="http://schemas.microsoft.com/office/drawing/2014/main" id="{B3FFD671-ADA3-4C06-A425-38B55AF3C607}"/>
              </a:ext>
            </a:extLst>
          </p:cNvPr>
          <p:cNvSpPr/>
          <p:nvPr/>
        </p:nvSpPr>
        <p:spPr>
          <a:xfrm>
            <a:off x="5406357" y="4589334"/>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9" name="椭圆 8">
            <a:extLst>
              <a:ext uri="{FF2B5EF4-FFF2-40B4-BE49-F238E27FC236}">
                <a16:creationId xmlns:a16="http://schemas.microsoft.com/office/drawing/2014/main" id="{40B529B4-92DA-432B-9147-1431AA8C249B}"/>
              </a:ext>
            </a:extLst>
          </p:cNvPr>
          <p:cNvSpPr/>
          <p:nvPr/>
        </p:nvSpPr>
        <p:spPr>
          <a:xfrm>
            <a:off x="8334386" y="3111698"/>
            <a:ext cx="1103930" cy="1103930"/>
          </a:xfrm>
          <a:prstGeom prst="ellipse">
            <a:avLst/>
          </a:prstGeom>
          <a:solidFill>
            <a:srgbClr val="C00000"/>
          </a:solidFill>
          <a:ln w="76200">
            <a:solidFill>
              <a:schemeClr val="bg1"/>
            </a:solidFill>
          </a:ln>
          <a:effectLst>
            <a:outerShdw blurRad="508000" dist="444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p>
            <a:pPr algn="ctr"/>
            <a:r>
              <a:rPr lang="en-US" altLang="zh-CN" sz="5040" dirty="0">
                <a:cs typeface="+mn-ea"/>
                <a:sym typeface="+mn-lt"/>
              </a:rPr>
              <a:t>3</a:t>
            </a:r>
            <a:endParaRPr lang="zh-CN" altLang="en-US" sz="5040" dirty="0">
              <a:cs typeface="+mn-ea"/>
              <a:sym typeface="+mn-lt"/>
            </a:endParaRPr>
          </a:p>
        </p:txBody>
      </p:sp>
      <p:sp>
        <p:nvSpPr>
          <p:cNvPr id="10" name="TextBox 16">
            <a:extLst>
              <a:ext uri="{FF2B5EF4-FFF2-40B4-BE49-F238E27FC236}">
                <a16:creationId xmlns:a16="http://schemas.microsoft.com/office/drawing/2014/main" id="{02904BA6-8E32-4A0E-A1D5-35810696380B}"/>
              </a:ext>
            </a:extLst>
          </p:cNvPr>
          <p:cNvSpPr txBox="1"/>
          <p:nvPr/>
        </p:nvSpPr>
        <p:spPr>
          <a:xfrm>
            <a:off x="8549560" y="2368520"/>
            <a:ext cx="673582" cy="461665"/>
          </a:xfrm>
          <a:prstGeom prst="rect">
            <a:avLst/>
          </a:prstGeom>
          <a:noFill/>
        </p:spPr>
        <p:txBody>
          <a:bodyPr wrap="none" rtlCol="0">
            <a:spAutoFit/>
          </a:bodyPr>
          <a:lstStyle>
            <a:defPPr>
              <a:defRPr lang="zh-CN"/>
            </a:defPPr>
            <a:lvl1pPr>
              <a:defRPr sz="2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en-US" altLang="zh-CN" dirty="0">
                <a:latin typeface="+mn-lt"/>
                <a:ea typeface="+mn-ea"/>
                <a:cs typeface="+mn-ea"/>
                <a:sym typeface="+mn-lt"/>
              </a:rPr>
              <a:t>6</a:t>
            </a:r>
            <a:r>
              <a:rPr lang="zh-CN" altLang="en-US" dirty="0">
                <a:latin typeface="+mn-lt"/>
                <a:ea typeface="+mn-ea"/>
                <a:cs typeface="+mn-ea"/>
                <a:sym typeface="+mn-lt"/>
              </a:rPr>
              <a:t>月</a:t>
            </a:r>
          </a:p>
        </p:txBody>
      </p:sp>
      <p:sp>
        <p:nvSpPr>
          <p:cNvPr id="23" name="文本框 72">
            <a:extLst>
              <a:ext uri="{FF2B5EF4-FFF2-40B4-BE49-F238E27FC236}">
                <a16:creationId xmlns:a16="http://schemas.microsoft.com/office/drawing/2014/main" id="{FE2AE76E-A749-4BD5-98CB-957968B74EC8}"/>
              </a:ext>
            </a:extLst>
          </p:cNvPr>
          <p:cNvSpPr txBox="1"/>
          <p:nvPr/>
        </p:nvSpPr>
        <p:spPr>
          <a:xfrm>
            <a:off x="7772583" y="4927888"/>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24" name="矩形 23">
            <a:extLst>
              <a:ext uri="{FF2B5EF4-FFF2-40B4-BE49-F238E27FC236}">
                <a16:creationId xmlns:a16="http://schemas.microsoft.com/office/drawing/2014/main" id="{C8374482-2528-47FC-9E06-06E277908CE4}"/>
              </a:ext>
            </a:extLst>
          </p:cNvPr>
          <p:cNvSpPr/>
          <p:nvPr/>
        </p:nvSpPr>
        <p:spPr>
          <a:xfrm>
            <a:off x="8189664" y="4589231"/>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Tree>
    <p:extLst>
      <p:ext uri="{BB962C8B-B14F-4D97-AF65-F5344CB8AC3E}">
        <p14:creationId xmlns:p14="http://schemas.microsoft.com/office/powerpoint/2010/main" val="2850915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8">
            <a:extLst>
              <a:ext uri="{FF2B5EF4-FFF2-40B4-BE49-F238E27FC236}">
                <a16:creationId xmlns:a16="http://schemas.microsoft.com/office/drawing/2014/main" id="{1ED4F60E-6E6D-4CAF-9230-071C520132A7}"/>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DA38124D-F904-46B0-837A-BC84467AF6F5}"/>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sp>
        <p:nvSpPr>
          <p:cNvPr id="4" name="Freeform 68">
            <a:extLst>
              <a:ext uri="{FF2B5EF4-FFF2-40B4-BE49-F238E27FC236}">
                <a16:creationId xmlns:a16="http://schemas.microsoft.com/office/drawing/2014/main" id="{B5116B58-179E-46E6-B905-1AE04ADE07C8}"/>
              </a:ext>
            </a:extLst>
          </p:cNvPr>
          <p:cNvSpPr/>
          <p:nvPr/>
        </p:nvSpPr>
        <p:spPr>
          <a:xfrm>
            <a:off x="2836806" y="2366181"/>
            <a:ext cx="2741080" cy="89428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4" rIns="73814" bIns="73816" numCol="1" spcCol="1270" anchor="ctr" anchorCtr="0">
            <a:noAutofit/>
          </a:bodyPr>
          <a:lstStyle/>
          <a:p>
            <a:pPr marL="321457" lvl="1" indent="-321457" defTabSz="1375123">
              <a:lnSpc>
                <a:spcPct val="120000"/>
              </a:lnSpc>
              <a:spcAft>
                <a:spcPct val="15000"/>
              </a:spcAft>
              <a:buChar char="••"/>
            </a:pPr>
            <a:endParaRPr lang="en-US" sz="800" dirty="0">
              <a:cs typeface="+mn-ea"/>
              <a:sym typeface="+mn-lt"/>
            </a:endParaRPr>
          </a:p>
          <a:p>
            <a:pPr marL="321457" lvl="1" indent="-321457" defTabSz="1375123">
              <a:lnSpc>
                <a:spcPct val="120000"/>
              </a:lnSpc>
              <a:spcAft>
                <a:spcPct val="15000"/>
              </a:spcAft>
              <a:buChar char="••"/>
            </a:pPr>
            <a:endParaRPr lang="en-US" sz="800" dirty="0">
              <a:cs typeface="+mn-ea"/>
              <a:sym typeface="+mn-lt"/>
            </a:endParaRPr>
          </a:p>
        </p:txBody>
      </p:sp>
      <p:sp>
        <p:nvSpPr>
          <p:cNvPr id="5" name="Freeform 70">
            <a:extLst>
              <a:ext uri="{FF2B5EF4-FFF2-40B4-BE49-F238E27FC236}">
                <a16:creationId xmlns:a16="http://schemas.microsoft.com/office/drawing/2014/main" id="{E5F1F1D8-35BB-4517-AFF9-B035235915AB}"/>
              </a:ext>
            </a:extLst>
          </p:cNvPr>
          <p:cNvSpPr/>
          <p:nvPr/>
        </p:nvSpPr>
        <p:spPr>
          <a:xfrm>
            <a:off x="2836806" y="3514660"/>
            <a:ext cx="2741080" cy="89428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457" lvl="1" indent="-321457" defTabSz="1375123">
              <a:lnSpc>
                <a:spcPct val="120000"/>
              </a:lnSpc>
              <a:spcAft>
                <a:spcPct val="15000"/>
              </a:spcAft>
              <a:buChar char="••"/>
            </a:pPr>
            <a:endParaRPr lang="en-US" sz="800" dirty="0">
              <a:cs typeface="+mn-ea"/>
              <a:sym typeface="+mn-lt"/>
            </a:endParaRPr>
          </a:p>
          <a:p>
            <a:pPr marL="321457" lvl="1" indent="-321457" defTabSz="1375123">
              <a:lnSpc>
                <a:spcPct val="120000"/>
              </a:lnSpc>
              <a:spcAft>
                <a:spcPct val="15000"/>
              </a:spcAft>
              <a:buChar char="••"/>
            </a:pPr>
            <a:endParaRPr lang="en-US" sz="800" dirty="0">
              <a:cs typeface="+mn-ea"/>
              <a:sym typeface="+mn-lt"/>
            </a:endParaRPr>
          </a:p>
        </p:txBody>
      </p:sp>
      <p:sp>
        <p:nvSpPr>
          <p:cNvPr id="6" name="Freeform 72">
            <a:extLst>
              <a:ext uri="{FF2B5EF4-FFF2-40B4-BE49-F238E27FC236}">
                <a16:creationId xmlns:a16="http://schemas.microsoft.com/office/drawing/2014/main" id="{936CD0A3-AB43-4EB3-9B64-1EEDF7796E8F}"/>
              </a:ext>
            </a:extLst>
          </p:cNvPr>
          <p:cNvSpPr/>
          <p:nvPr/>
        </p:nvSpPr>
        <p:spPr>
          <a:xfrm>
            <a:off x="2836806" y="4663139"/>
            <a:ext cx="2741080" cy="89428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457" lvl="1" indent="-321457" defTabSz="1375123">
              <a:lnSpc>
                <a:spcPct val="120000"/>
              </a:lnSpc>
              <a:spcAft>
                <a:spcPct val="15000"/>
              </a:spcAft>
              <a:buChar char="••"/>
            </a:pPr>
            <a:endParaRPr lang="en-US" sz="800" dirty="0">
              <a:cs typeface="+mn-ea"/>
              <a:sym typeface="+mn-lt"/>
            </a:endParaRPr>
          </a:p>
          <a:p>
            <a:pPr marL="321457" lvl="1" indent="-321457" defTabSz="1375123">
              <a:lnSpc>
                <a:spcPct val="120000"/>
              </a:lnSpc>
              <a:spcAft>
                <a:spcPct val="15000"/>
              </a:spcAft>
              <a:buChar char="••"/>
            </a:pPr>
            <a:endParaRPr lang="en-US" sz="800" dirty="0">
              <a:cs typeface="+mn-ea"/>
              <a:sym typeface="+mn-lt"/>
            </a:endParaRPr>
          </a:p>
        </p:txBody>
      </p:sp>
      <p:sp>
        <p:nvSpPr>
          <p:cNvPr id="7" name="Freeform 45">
            <a:extLst>
              <a:ext uri="{FF2B5EF4-FFF2-40B4-BE49-F238E27FC236}">
                <a16:creationId xmlns:a16="http://schemas.microsoft.com/office/drawing/2014/main" id="{DE14BF77-7CE6-496F-9F7A-7279B2095668}"/>
              </a:ext>
            </a:extLst>
          </p:cNvPr>
          <p:cNvSpPr/>
          <p:nvPr/>
        </p:nvSpPr>
        <p:spPr>
          <a:xfrm flipH="1">
            <a:off x="6614115" y="2366181"/>
            <a:ext cx="2741080" cy="89428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4" rIns="73814" bIns="73816" numCol="1" spcCol="1270" anchor="ctr" anchorCtr="0">
            <a:noAutofit/>
          </a:bodyPr>
          <a:lstStyle/>
          <a:p>
            <a:pPr marL="321457" lvl="1" indent="-321457" defTabSz="1375123">
              <a:lnSpc>
                <a:spcPct val="120000"/>
              </a:lnSpc>
              <a:spcAft>
                <a:spcPct val="15000"/>
              </a:spcAft>
              <a:buChar char="••"/>
            </a:pPr>
            <a:endParaRPr lang="en-US" sz="800" dirty="0">
              <a:solidFill>
                <a:schemeClr val="tx1">
                  <a:lumMod val="65000"/>
                  <a:lumOff val="35000"/>
                </a:schemeClr>
              </a:solidFill>
              <a:cs typeface="+mn-ea"/>
              <a:sym typeface="+mn-lt"/>
            </a:endParaRPr>
          </a:p>
          <a:p>
            <a:pPr marL="321457" lvl="1" indent="-321457" defTabSz="1375123">
              <a:lnSpc>
                <a:spcPct val="120000"/>
              </a:lnSpc>
              <a:spcAft>
                <a:spcPct val="15000"/>
              </a:spcAft>
              <a:buChar char="••"/>
            </a:pPr>
            <a:endParaRPr lang="en-US" sz="800" dirty="0">
              <a:solidFill>
                <a:schemeClr val="tx1">
                  <a:lumMod val="65000"/>
                  <a:lumOff val="35000"/>
                </a:schemeClr>
              </a:solidFill>
              <a:cs typeface="+mn-ea"/>
              <a:sym typeface="+mn-lt"/>
            </a:endParaRPr>
          </a:p>
        </p:txBody>
      </p:sp>
      <p:sp>
        <p:nvSpPr>
          <p:cNvPr id="8" name="Freeform 62">
            <a:extLst>
              <a:ext uri="{FF2B5EF4-FFF2-40B4-BE49-F238E27FC236}">
                <a16:creationId xmlns:a16="http://schemas.microsoft.com/office/drawing/2014/main" id="{A810787A-FBAE-4A3C-8EB6-8282F9ED1B93}"/>
              </a:ext>
            </a:extLst>
          </p:cNvPr>
          <p:cNvSpPr/>
          <p:nvPr/>
        </p:nvSpPr>
        <p:spPr>
          <a:xfrm flipH="1">
            <a:off x="6614115" y="3514660"/>
            <a:ext cx="2741080" cy="89428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457" lvl="1" indent="-321457" defTabSz="1375123">
              <a:lnSpc>
                <a:spcPct val="120000"/>
              </a:lnSpc>
              <a:spcAft>
                <a:spcPct val="15000"/>
              </a:spcAft>
              <a:buChar char="••"/>
            </a:pPr>
            <a:endParaRPr lang="en-US" sz="800" dirty="0">
              <a:solidFill>
                <a:schemeClr val="tx1">
                  <a:lumMod val="65000"/>
                  <a:lumOff val="35000"/>
                </a:schemeClr>
              </a:solidFill>
              <a:cs typeface="+mn-ea"/>
              <a:sym typeface="+mn-lt"/>
            </a:endParaRPr>
          </a:p>
          <a:p>
            <a:pPr marL="321457" lvl="1" indent="-321457" defTabSz="1375123">
              <a:lnSpc>
                <a:spcPct val="120000"/>
              </a:lnSpc>
              <a:spcAft>
                <a:spcPct val="15000"/>
              </a:spcAft>
              <a:buChar char="••"/>
            </a:pPr>
            <a:endParaRPr lang="en-US" sz="800" dirty="0">
              <a:solidFill>
                <a:schemeClr val="tx1">
                  <a:lumMod val="65000"/>
                  <a:lumOff val="35000"/>
                </a:schemeClr>
              </a:solidFill>
              <a:cs typeface="+mn-ea"/>
              <a:sym typeface="+mn-lt"/>
            </a:endParaRPr>
          </a:p>
        </p:txBody>
      </p:sp>
      <p:sp>
        <p:nvSpPr>
          <p:cNvPr id="9" name="Freeform 64">
            <a:extLst>
              <a:ext uri="{FF2B5EF4-FFF2-40B4-BE49-F238E27FC236}">
                <a16:creationId xmlns:a16="http://schemas.microsoft.com/office/drawing/2014/main" id="{2931DE52-D3DD-48A3-9CB0-C7E6A2ABB617}"/>
              </a:ext>
            </a:extLst>
          </p:cNvPr>
          <p:cNvSpPr/>
          <p:nvPr/>
        </p:nvSpPr>
        <p:spPr>
          <a:xfrm flipH="1">
            <a:off x="6614115" y="4663139"/>
            <a:ext cx="2741080" cy="89428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457" lvl="1" indent="-321457" defTabSz="1375123">
              <a:lnSpc>
                <a:spcPct val="120000"/>
              </a:lnSpc>
              <a:spcAft>
                <a:spcPct val="15000"/>
              </a:spcAft>
              <a:buChar char="••"/>
            </a:pPr>
            <a:endParaRPr lang="en-US" sz="800" dirty="0">
              <a:solidFill>
                <a:schemeClr val="tx1">
                  <a:lumMod val="65000"/>
                  <a:lumOff val="35000"/>
                </a:schemeClr>
              </a:solidFill>
              <a:cs typeface="+mn-ea"/>
              <a:sym typeface="+mn-lt"/>
            </a:endParaRPr>
          </a:p>
          <a:p>
            <a:pPr marL="321457" lvl="1" indent="-321457" defTabSz="1375123">
              <a:lnSpc>
                <a:spcPct val="120000"/>
              </a:lnSpc>
              <a:spcAft>
                <a:spcPct val="15000"/>
              </a:spcAft>
              <a:buChar char="••"/>
            </a:pPr>
            <a:endParaRPr lang="en-US" sz="800" dirty="0">
              <a:solidFill>
                <a:schemeClr val="tx1">
                  <a:lumMod val="65000"/>
                  <a:lumOff val="35000"/>
                </a:schemeClr>
              </a:solidFill>
              <a:cs typeface="+mn-ea"/>
              <a:sym typeface="+mn-lt"/>
            </a:endParaRPr>
          </a:p>
        </p:txBody>
      </p:sp>
      <p:sp>
        <p:nvSpPr>
          <p:cNvPr id="10" name="Left-Right Arrow 61">
            <a:extLst>
              <a:ext uri="{FF2B5EF4-FFF2-40B4-BE49-F238E27FC236}">
                <a16:creationId xmlns:a16="http://schemas.microsoft.com/office/drawing/2014/main" id="{C8F6D206-8B8E-44C6-BC3B-3474E9CFD6B6}"/>
              </a:ext>
            </a:extLst>
          </p:cNvPr>
          <p:cNvSpPr/>
          <p:nvPr/>
        </p:nvSpPr>
        <p:spPr>
          <a:xfrm>
            <a:off x="5689279" y="2679417"/>
            <a:ext cx="820955" cy="324964"/>
          </a:xfrm>
          <a:prstGeom prst="leftRightArrow">
            <a:avLst>
              <a:gd name="adj1" fmla="val 50000"/>
              <a:gd name="adj2" fmla="val 6508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tx1">
                  <a:lumMod val="65000"/>
                  <a:lumOff val="35000"/>
                </a:schemeClr>
              </a:solidFill>
              <a:cs typeface="+mn-ea"/>
              <a:sym typeface="+mn-lt"/>
            </a:endParaRPr>
          </a:p>
        </p:txBody>
      </p:sp>
      <p:sp>
        <p:nvSpPr>
          <p:cNvPr id="11" name="Left-Right Arrow 65">
            <a:extLst>
              <a:ext uri="{FF2B5EF4-FFF2-40B4-BE49-F238E27FC236}">
                <a16:creationId xmlns:a16="http://schemas.microsoft.com/office/drawing/2014/main" id="{623232A8-73C2-4760-A78B-6DDF19042E18}"/>
              </a:ext>
            </a:extLst>
          </p:cNvPr>
          <p:cNvSpPr/>
          <p:nvPr/>
        </p:nvSpPr>
        <p:spPr>
          <a:xfrm>
            <a:off x="5689279" y="3827896"/>
            <a:ext cx="820955" cy="324964"/>
          </a:xfrm>
          <a:prstGeom prst="leftRightArrow">
            <a:avLst>
              <a:gd name="adj1" fmla="val 50000"/>
              <a:gd name="adj2" fmla="val 6508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tx1">
                  <a:lumMod val="65000"/>
                  <a:lumOff val="35000"/>
                </a:schemeClr>
              </a:solidFill>
              <a:cs typeface="+mn-ea"/>
              <a:sym typeface="+mn-lt"/>
            </a:endParaRPr>
          </a:p>
        </p:txBody>
      </p:sp>
      <p:sp>
        <p:nvSpPr>
          <p:cNvPr id="12" name="Left-Right Arrow 66">
            <a:extLst>
              <a:ext uri="{FF2B5EF4-FFF2-40B4-BE49-F238E27FC236}">
                <a16:creationId xmlns:a16="http://schemas.microsoft.com/office/drawing/2014/main" id="{F5AEF8EC-A32C-44AC-96CD-50B32F6B06A4}"/>
              </a:ext>
            </a:extLst>
          </p:cNvPr>
          <p:cNvSpPr/>
          <p:nvPr/>
        </p:nvSpPr>
        <p:spPr>
          <a:xfrm>
            <a:off x="5689279" y="4976375"/>
            <a:ext cx="820955" cy="324964"/>
          </a:xfrm>
          <a:prstGeom prst="leftRightArrow">
            <a:avLst>
              <a:gd name="adj1" fmla="val 50000"/>
              <a:gd name="adj2" fmla="val 6508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tx1">
                  <a:lumMod val="65000"/>
                  <a:lumOff val="35000"/>
                </a:schemeClr>
              </a:solidFill>
              <a:cs typeface="+mn-ea"/>
              <a:sym typeface="+mn-lt"/>
            </a:endParaRPr>
          </a:p>
        </p:txBody>
      </p:sp>
      <p:sp>
        <p:nvSpPr>
          <p:cNvPr id="25" name="Rounded Rectangle 67">
            <a:extLst>
              <a:ext uri="{FF2B5EF4-FFF2-40B4-BE49-F238E27FC236}">
                <a16:creationId xmlns:a16="http://schemas.microsoft.com/office/drawing/2014/main" id="{ECA5FD71-ADF7-4AD1-BE2C-4B49E5F67849}"/>
              </a:ext>
            </a:extLst>
          </p:cNvPr>
          <p:cNvSpPr/>
          <p:nvPr/>
        </p:nvSpPr>
        <p:spPr>
          <a:xfrm>
            <a:off x="1678603" y="2366178"/>
            <a:ext cx="1153777" cy="894290"/>
          </a:xfrm>
          <a:prstGeom prst="roundRect">
            <a:avLst/>
          </a:prstGeom>
          <a:solidFill>
            <a:srgbClr val="C00000"/>
          </a:solidFill>
          <a:ln>
            <a:solidFill>
              <a:srgbClr val="C0000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29">
              <a:lnSpc>
                <a:spcPct val="120000"/>
              </a:lnSpc>
              <a:spcAft>
                <a:spcPct val="35000"/>
              </a:spcAft>
            </a:pPr>
            <a:r>
              <a:rPr lang="en-US" sz="2800" dirty="0">
                <a:cs typeface="+mn-ea"/>
                <a:sym typeface="+mn-lt"/>
              </a:rPr>
              <a:t>01</a:t>
            </a:r>
          </a:p>
        </p:txBody>
      </p:sp>
      <p:sp>
        <p:nvSpPr>
          <p:cNvPr id="26" name="Rounded Rectangle 69">
            <a:extLst>
              <a:ext uri="{FF2B5EF4-FFF2-40B4-BE49-F238E27FC236}">
                <a16:creationId xmlns:a16="http://schemas.microsoft.com/office/drawing/2014/main" id="{E1FF315D-B2DC-47F0-8A4D-2EFC8448014A}"/>
              </a:ext>
            </a:extLst>
          </p:cNvPr>
          <p:cNvSpPr/>
          <p:nvPr/>
        </p:nvSpPr>
        <p:spPr>
          <a:xfrm>
            <a:off x="1678603" y="3514659"/>
            <a:ext cx="1153777" cy="894288"/>
          </a:xfrm>
          <a:prstGeom prst="roundRect">
            <a:avLst/>
          </a:prstGeom>
          <a:solidFill>
            <a:srgbClr val="C00000"/>
          </a:solidFill>
          <a:ln>
            <a:solidFill>
              <a:srgbClr val="C0000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29">
              <a:lnSpc>
                <a:spcPct val="120000"/>
              </a:lnSpc>
              <a:spcAft>
                <a:spcPct val="35000"/>
              </a:spcAft>
            </a:pPr>
            <a:r>
              <a:rPr lang="en-US" sz="2800" dirty="0">
                <a:cs typeface="+mn-ea"/>
                <a:sym typeface="+mn-lt"/>
              </a:rPr>
              <a:t>02</a:t>
            </a:r>
          </a:p>
        </p:txBody>
      </p:sp>
      <p:sp>
        <p:nvSpPr>
          <p:cNvPr id="27" name="Rounded Rectangle 71">
            <a:extLst>
              <a:ext uri="{FF2B5EF4-FFF2-40B4-BE49-F238E27FC236}">
                <a16:creationId xmlns:a16="http://schemas.microsoft.com/office/drawing/2014/main" id="{B581B2A4-F082-46C3-B005-03D6684E34BE}"/>
              </a:ext>
            </a:extLst>
          </p:cNvPr>
          <p:cNvSpPr/>
          <p:nvPr/>
        </p:nvSpPr>
        <p:spPr>
          <a:xfrm>
            <a:off x="1678603" y="4663139"/>
            <a:ext cx="1153777" cy="894288"/>
          </a:xfrm>
          <a:prstGeom prst="roundRect">
            <a:avLst/>
          </a:prstGeom>
          <a:solidFill>
            <a:srgbClr val="C00000"/>
          </a:solidFill>
          <a:ln>
            <a:solidFill>
              <a:srgbClr val="C0000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29">
              <a:lnSpc>
                <a:spcPct val="120000"/>
              </a:lnSpc>
              <a:spcAft>
                <a:spcPct val="35000"/>
              </a:spcAft>
            </a:pPr>
            <a:r>
              <a:rPr lang="en-US" sz="2800" dirty="0">
                <a:cs typeface="+mn-ea"/>
                <a:sym typeface="+mn-lt"/>
              </a:rPr>
              <a:t>03</a:t>
            </a:r>
          </a:p>
        </p:txBody>
      </p:sp>
      <p:sp>
        <p:nvSpPr>
          <p:cNvPr id="32" name="Rounded Rectangle 67">
            <a:extLst>
              <a:ext uri="{FF2B5EF4-FFF2-40B4-BE49-F238E27FC236}">
                <a16:creationId xmlns:a16="http://schemas.microsoft.com/office/drawing/2014/main" id="{ECB7709E-6811-44E0-BEFD-26B83E2A3DFC}"/>
              </a:ext>
            </a:extLst>
          </p:cNvPr>
          <p:cNvSpPr/>
          <p:nvPr/>
        </p:nvSpPr>
        <p:spPr>
          <a:xfrm>
            <a:off x="9355194" y="2366178"/>
            <a:ext cx="1153777" cy="894290"/>
          </a:xfrm>
          <a:prstGeom prst="roundRect">
            <a:avLst/>
          </a:prstGeom>
          <a:solidFill>
            <a:srgbClr val="C00000"/>
          </a:solidFill>
          <a:ln>
            <a:solidFill>
              <a:srgbClr val="C0000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29">
              <a:lnSpc>
                <a:spcPct val="120000"/>
              </a:lnSpc>
              <a:spcAft>
                <a:spcPct val="35000"/>
              </a:spcAft>
            </a:pPr>
            <a:r>
              <a:rPr lang="en-US" sz="2800" dirty="0">
                <a:cs typeface="+mn-ea"/>
                <a:sym typeface="+mn-lt"/>
              </a:rPr>
              <a:t>04</a:t>
            </a:r>
          </a:p>
        </p:txBody>
      </p:sp>
      <p:sp>
        <p:nvSpPr>
          <p:cNvPr id="33" name="Rounded Rectangle 69">
            <a:extLst>
              <a:ext uri="{FF2B5EF4-FFF2-40B4-BE49-F238E27FC236}">
                <a16:creationId xmlns:a16="http://schemas.microsoft.com/office/drawing/2014/main" id="{01BA882B-F1DD-46D6-B35B-7D3BE84520FF}"/>
              </a:ext>
            </a:extLst>
          </p:cNvPr>
          <p:cNvSpPr/>
          <p:nvPr/>
        </p:nvSpPr>
        <p:spPr>
          <a:xfrm>
            <a:off x="9355194" y="3514659"/>
            <a:ext cx="1153777" cy="894288"/>
          </a:xfrm>
          <a:prstGeom prst="roundRect">
            <a:avLst/>
          </a:prstGeom>
          <a:solidFill>
            <a:srgbClr val="C00000"/>
          </a:solidFill>
          <a:ln>
            <a:solidFill>
              <a:srgbClr val="C0000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29">
              <a:lnSpc>
                <a:spcPct val="120000"/>
              </a:lnSpc>
              <a:spcAft>
                <a:spcPct val="35000"/>
              </a:spcAft>
            </a:pPr>
            <a:r>
              <a:rPr lang="en-US" sz="2800" dirty="0">
                <a:cs typeface="+mn-ea"/>
                <a:sym typeface="+mn-lt"/>
              </a:rPr>
              <a:t>05</a:t>
            </a:r>
          </a:p>
        </p:txBody>
      </p:sp>
      <p:sp>
        <p:nvSpPr>
          <p:cNvPr id="34" name="Rounded Rectangle 71">
            <a:extLst>
              <a:ext uri="{FF2B5EF4-FFF2-40B4-BE49-F238E27FC236}">
                <a16:creationId xmlns:a16="http://schemas.microsoft.com/office/drawing/2014/main" id="{14F0554D-11EC-4175-A12E-16417EE2B463}"/>
              </a:ext>
            </a:extLst>
          </p:cNvPr>
          <p:cNvSpPr/>
          <p:nvPr/>
        </p:nvSpPr>
        <p:spPr>
          <a:xfrm>
            <a:off x="9355194" y="4663139"/>
            <a:ext cx="1153777" cy="894288"/>
          </a:xfrm>
          <a:prstGeom prst="roundRect">
            <a:avLst/>
          </a:prstGeom>
          <a:solidFill>
            <a:srgbClr val="C00000"/>
          </a:solidFill>
          <a:ln>
            <a:solidFill>
              <a:srgbClr val="C0000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29">
              <a:lnSpc>
                <a:spcPct val="120000"/>
              </a:lnSpc>
              <a:spcAft>
                <a:spcPct val="35000"/>
              </a:spcAft>
            </a:pPr>
            <a:r>
              <a:rPr lang="en-US" sz="2800" dirty="0">
                <a:cs typeface="+mn-ea"/>
                <a:sym typeface="+mn-lt"/>
              </a:rPr>
              <a:t>06</a:t>
            </a:r>
          </a:p>
        </p:txBody>
      </p:sp>
      <p:sp>
        <p:nvSpPr>
          <p:cNvPr id="14" name="Freeform 45">
            <a:extLst>
              <a:ext uri="{FF2B5EF4-FFF2-40B4-BE49-F238E27FC236}">
                <a16:creationId xmlns:a16="http://schemas.microsoft.com/office/drawing/2014/main" id="{55AE42D0-AFBF-48DC-B125-2B300C416B43}"/>
              </a:ext>
            </a:extLst>
          </p:cNvPr>
          <p:cNvSpPr>
            <a:spLocks noEditPoints="1"/>
          </p:cNvSpPr>
          <p:nvPr/>
        </p:nvSpPr>
        <p:spPr bwMode="auto">
          <a:xfrm>
            <a:off x="2726068" y="2287555"/>
            <a:ext cx="212624" cy="212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C00000"/>
          </a:solidFill>
          <a:ln w="9525">
            <a:solidFill>
              <a:schemeClr val="bg1"/>
            </a:solid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cs typeface="+mn-ea"/>
              <a:sym typeface="+mn-lt"/>
            </a:endParaRPr>
          </a:p>
        </p:txBody>
      </p:sp>
      <p:sp>
        <p:nvSpPr>
          <p:cNvPr id="16" name="Freeform 45">
            <a:extLst>
              <a:ext uri="{FF2B5EF4-FFF2-40B4-BE49-F238E27FC236}">
                <a16:creationId xmlns:a16="http://schemas.microsoft.com/office/drawing/2014/main" id="{06D4DC23-3462-43BC-ACBD-D879BBD0F5CB}"/>
              </a:ext>
            </a:extLst>
          </p:cNvPr>
          <p:cNvSpPr>
            <a:spLocks noEditPoints="1"/>
          </p:cNvSpPr>
          <p:nvPr/>
        </p:nvSpPr>
        <p:spPr bwMode="auto">
          <a:xfrm>
            <a:off x="2726068" y="3432313"/>
            <a:ext cx="212624" cy="212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C00000"/>
          </a:solidFill>
          <a:ln w="9525">
            <a:solidFill>
              <a:schemeClr val="bg1"/>
            </a:solid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cs typeface="+mn-ea"/>
              <a:sym typeface="+mn-lt"/>
            </a:endParaRPr>
          </a:p>
        </p:txBody>
      </p:sp>
      <p:sp>
        <p:nvSpPr>
          <p:cNvPr id="18" name="Freeform 45">
            <a:extLst>
              <a:ext uri="{FF2B5EF4-FFF2-40B4-BE49-F238E27FC236}">
                <a16:creationId xmlns:a16="http://schemas.microsoft.com/office/drawing/2014/main" id="{B86077C9-A60B-40F6-A7C7-30471249349F}"/>
              </a:ext>
            </a:extLst>
          </p:cNvPr>
          <p:cNvSpPr>
            <a:spLocks noEditPoints="1"/>
          </p:cNvSpPr>
          <p:nvPr/>
        </p:nvSpPr>
        <p:spPr bwMode="auto">
          <a:xfrm>
            <a:off x="2726068" y="4590593"/>
            <a:ext cx="212624" cy="212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C00000"/>
          </a:solidFill>
          <a:ln w="9525">
            <a:solidFill>
              <a:schemeClr val="bg1"/>
            </a:solid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cs typeface="+mn-ea"/>
              <a:sym typeface="+mn-lt"/>
            </a:endParaRPr>
          </a:p>
        </p:txBody>
      </p:sp>
      <p:sp>
        <p:nvSpPr>
          <p:cNvPr id="19" name="Freeform 45">
            <a:extLst>
              <a:ext uri="{FF2B5EF4-FFF2-40B4-BE49-F238E27FC236}">
                <a16:creationId xmlns:a16="http://schemas.microsoft.com/office/drawing/2014/main" id="{815EBF92-1C6E-4BAD-9F5C-59B63E0A66C5}"/>
              </a:ext>
            </a:extLst>
          </p:cNvPr>
          <p:cNvSpPr>
            <a:spLocks noEditPoints="1"/>
          </p:cNvSpPr>
          <p:nvPr/>
        </p:nvSpPr>
        <p:spPr bwMode="auto">
          <a:xfrm>
            <a:off x="9253308" y="2272595"/>
            <a:ext cx="212624" cy="212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C00000"/>
          </a:solidFill>
          <a:ln w="9525">
            <a:solidFill>
              <a:schemeClr val="bg1"/>
            </a:solid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cs typeface="+mn-ea"/>
              <a:sym typeface="+mn-lt"/>
            </a:endParaRPr>
          </a:p>
        </p:txBody>
      </p:sp>
      <p:sp>
        <p:nvSpPr>
          <p:cNvPr id="21" name="Freeform 45">
            <a:extLst>
              <a:ext uri="{FF2B5EF4-FFF2-40B4-BE49-F238E27FC236}">
                <a16:creationId xmlns:a16="http://schemas.microsoft.com/office/drawing/2014/main" id="{B2C72159-52C0-4074-9ED7-7CF1F2792889}"/>
              </a:ext>
            </a:extLst>
          </p:cNvPr>
          <p:cNvSpPr>
            <a:spLocks noEditPoints="1"/>
          </p:cNvSpPr>
          <p:nvPr/>
        </p:nvSpPr>
        <p:spPr bwMode="auto">
          <a:xfrm>
            <a:off x="9253308" y="3417353"/>
            <a:ext cx="212624" cy="212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C00000"/>
          </a:solidFill>
          <a:ln w="9525">
            <a:solidFill>
              <a:schemeClr val="bg1"/>
            </a:solid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cs typeface="+mn-ea"/>
              <a:sym typeface="+mn-lt"/>
            </a:endParaRPr>
          </a:p>
        </p:txBody>
      </p:sp>
      <p:sp>
        <p:nvSpPr>
          <p:cNvPr id="23" name="Freeform 45">
            <a:extLst>
              <a:ext uri="{FF2B5EF4-FFF2-40B4-BE49-F238E27FC236}">
                <a16:creationId xmlns:a16="http://schemas.microsoft.com/office/drawing/2014/main" id="{8203E785-29E0-46E9-BCAA-97B5CC6B38BF}"/>
              </a:ext>
            </a:extLst>
          </p:cNvPr>
          <p:cNvSpPr>
            <a:spLocks noEditPoints="1"/>
          </p:cNvSpPr>
          <p:nvPr/>
        </p:nvSpPr>
        <p:spPr bwMode="auto">
          <a:xfrm>
            <a:off x="9253308" y="4585958"/>
            <a:ext cx="212624" cy="212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C00000"/>
          </a:solidFill>
          <a:ln w="9525">
            <a:solidFill>
              <a:schemeClr val="bg1"/>
            </a:solid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cs typeface="+mn-ea"/>
              <a:sym typeface="+mn-lt"/>
            </a:endParaRPr>
          </a:p>
        </p:txBody>
      </p:sp>
      <p:sp>
        <p:nvSpPr>
          <p:cNvPr id="35" name="文本框 72">
            <a:extLst>
              <a:ext uri="{FF2B5EF4-FFF2-40B4-BE49-F238E27FC236}">
                <a16:creationId xmlns:a16="http://schemas.microsoft.com/office/drawing/2014/main" id="{9CC4C893-9975-4FC5-B50E-97B17EFA81D4}"/>
              </a:ext>
            </a:extLst>
          </p:cNvPr>
          <p:cNvSpPr txBox="1"/>
          <p:nvPr/>
        </p:nvSpPr>
        <p:spPr>
          <a:xfrm>
            <a:off x="2993958" y="5072709"/>
            <a:ext cx="232913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a:t>
            </a:r>
          </a:p>
        </p:txBody>
      </p:sp>
      <p:sp>
        <p:nvSpPr>
          <p:cNvPr id="36" name="矩形 35">
            <a:extLst>
              <a:ext uri="{FF2B5EF4-FFF2-40B4-BE49-F238E27FC236}">
                <a16:creationId xmlns:a16="http://schemas.microsoft.com/office/drawing/2014/main" id="{1D14DAED-5CF0-4774-8AE9-DE33CE5435DF}"/>
              </a:ext>
            </a:extLst>
          </p:cNvPr>
          <p:cNvSpPr/>
          <p:nvPr/>
        </p:nvSpPr>
        <p:spPr>
          <a:xfrm>
            <a:off x="3411039" y="4770007"/>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7" name="文本框 72">
            <a:extLst>
              <a:ext uri="{FF2B5EF4-FFF2-40B4-BE49-F238E27FC236}">
                <a16:creationId xmlns:a16="http://schemas.microsoft.com/office/drawing/2014/main" id="{284E09C3-3842-491F-AF41-38BA5DD13E91}"/>
              </a:ext>
            </a:extLst>
          </p:cNvPr>
          <p:cNvSpPr txBox="1"/>
          <p:nvPr/>
        </p:nvSpPr>
        <p:spPr>
          <a:xfrm>
            <a:off x="3093721" y="3874085"/>
            <a:ext cx="232913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a:t>
            </a:r>
          </a:p>
        </p:txBody>
      </p:sp>
      <p:sp>
        <p:nvSpPr>
          <p:cNvPr id="38" name="矩形 37">
            <a:extLst>
              <a:ext uri="{FF2B5EF4-FFF2-40B4-BE49-F238E27FC236}">
                <a16:creationId xmlns:a16="http://schemas.microsoft.com/office/drawing/2014/main" id="{1A00D292-DA82-44A0-8C77-EB7C8161332E}"/>
              </a:ext>
            </a:extLst>
          </p:cNvPr>
          <p:cNvSpPr/>
          <p:nvPr/>
        </p:nvSpPr>
        <p:spPr>
          <a:xfrm>
            <a:off x="3510802" y="357138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39" name="文本框 72">
            <a:extLst>
              <a:ext uri="{FF2B5EF4-FFF2-40B4-BE49-F238E27FC236}">
                <a16:creationId xmlns:a16="http://schemas.microsoft.com/office/drawing/2014/main" id="{D2DFB657-57D3-446D-A51A-2C92C67A76C5}"/>
              </a:ext>
            </a:extLst>
          </p:cNvPr>
          <p:cNvSpPr txBox="1"/>
          <p:nvPr/>
        </p:nvSpPr>
        <p:spPr>
          <a:xfrm>
            <a:off x="3093721" y="2721971"/>
            <a:ext cx="232913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a:t>
            </a:r>
          </a:p>
        </p:txBody>
      </p:sp>
      <p:sp>
        <p:nvSpPr>
          <p:cNvPr id="40" name="矩形 39">
            <a:extLst>
              <a:ext uri="{FF2B5EF4-FFF2-40B4-BE49-F238E27FC236}">
                <a16:creationId xmlns:a16="http://schemas.microsoft.com/office/drawing/2014/main" id="{9B90331A-2F4F-4648-BBCF-A35CE324615C}"/>
              </a:ext>
            </a:extLst>
          </p:cNvPr>
          <p:cNvSpPr/>
          <p:nvPr/>
        </p:nvSpPr>
        <p:spPr>
          <a:xfrm>
            <a:off x="3510802" y="2419269"/>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41" name="文本框 72">
            <a:extLst>
              <a:ext uri="{FF2B5EF4-FFF2-40B4-BE49-F238E27FC236}">
                <a16:creationId xmlns:a16="http://schemas.microsoft.com/office/drawing/2014/main" id="{FAD6C6CB-C554-42A4-A902-38C98912749D}"/>
              </a:ext>
            </a:extLst>
          </p:cNvPr>
          <p:cNvSpPr txBox="1"/>
          <p:nvPr/>
        </p:nvSpPr>
        <p:spPr>
          <a:xfrm>
            <a:off x="6707893" y="5072709"/>
            <a:ext cx="232913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a:t>
            </a:r>
          </a:p>
        </p:txBody>
      </p:sp>
      <p:sp>
        <p:nvSpPr>
          <p:cNvPr id="42" name="矩形 41">
            <a:extLst>
              <a:ext uri="{FF2B5EF4-FFF2-40B4-BE49-F238E27FC236}">
                <a16:creationId xmlns:a16="http://schemas.microsoft.com/office/drawing/2014/main" id="{82F22278-0686-4A51-B3FF-F26E3CDDFBA7}"/>
              </a:ext>
            </a:extLst>
          </p:cNvPr>
          <p:cNvSpPr/>
          <p:nvPr/>
        </p:nvSpPr>
        <p:spPr>
          <a:xfrm>
            <a:off x="7124974" y="4770007"/>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43" name="文本框 72">
            <a:extLst>
              <a:ext uri="{FF2B5EF4-FFF2-40B4-BE49-F238E27FC236}">
                <a16:creationId xmlns:a16="http://schemas.microsoft.com/office/drawing/2014/main" id="{75DA9EF5-1BE8-4004-BA04-BF794B030158}"/>
              </a:ext>
            </a:extLst>
          </p:cNvPr>
          <p:cNvSpPr txBox="1"/>
          <p:nvPr/>
        </p:nvSpPr>
        <p:spPr>
          <a:xfrm>
            <a:off x="6807656" y="3874085"/>
            <a:ext cx="232913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a:t>
            </a:r>
          </a:p>
        </p:txBody>
      </p:sp>
      <p:sp>
        <p:nvSpPr>
          <p:cNvPr id="44" name="矩形 43">
            <a:extLst>
              <a:ext uri="{FF2B5EF4-FFF2-40B4-BE49-F238E27FC236}">
                <a16:creationId xmlns:a16="http://schemas.microsoft.com/office/drawing/2014/main" id="{5434964B-1794-43FD-8AC2-5044F43DDA77}"/>
              </a:ext>
            </a:extLst>
          </p:cNvPr>
          <p:cNvSpPr/>
          <p:nvPr/>
        </p:nvSpPr>
        <p:spPr>
          <a:xfrm>
            <a:off x="7224737" y="357138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45" name="文本框 72">
            <a:extLst>
              <a:ext uri="{FF2B5EF4-FFF2-40B4-BE49-F238E27FC236}">
                <a16:creationId xmlns:a16="http://schemas.microsoft.com/office/drawing/2014/main" id="{5949281B-1260-4F25-AE3D-E27E65D512CE}"/>
              </a:ext>
            </a:extLst>
          </p:cNvPr>
          <p:cNvSpPr txBox="1"/>
          <p:nvPr/>
        </p:nvSpPr>
        <p:spPr>
          <a:xfrm>
            <a:off x="6807656" y="2721971"/>
            <a:ext cx="232913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a:t>
            </a:r>
          </a:p>
        </p:txBody>
      </p:sp>
      <p:sp>
        <p:nvSpPr>
          <p:cNvPr id="46" name="矩形 45">
            <a:extLst>
              <a:ext uri="{FF2B5EF4-FFF2-40B4-BE49-F238E27FC236}">
                <a16:creationId xmlns:a16="http://schemas.microsoft.com/office/drawing/2014/main" id="{532B64C9-4AFA-4382-A46D-1BF1C082DD56}"/>
              </a:ext>
            </a:extLst>
          </p:cNvPr>
          <p:cNvSpPr/>
          <p:nvPr/>
        </p:nvSpPr>
        <p:spPr>
          <a:xfrm>
            <a:off x="7224737" y="2419269"/>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Tree>
    <p:extLst>
      <p:ext uri="{BB962C8B-B14F-4D97-AF65-F5344CB8AC3E}">
        <p14:creationId xmlns:p14="http://schemas.microsoft.com/office/powerpoint/2010/main" val="1102291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333">
            <a:extLst>
              <a:ext uri="{FF2B5EF4-FFF2-40B4-BE49-F238E27FC236}">
                <a16:creationId xmlns:a16="http://schemas.microsoft.com/office/drawing/2014/main" id="{F88E8E5D-E0B4-4995-B622-AABA7973D6A1}"/>
              </a:ext>
            </a:extLst>
          </p:cNvPr>
          <p:cNvSpPr/>
          <p:nvPr/>
        </p:nvSpPr>
        <p:spPr>
          <a:xfrm>
            <a:off x="1348111" y="2978154"/>
            <a:ext cx="2112492" cy="9016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bg1">
              <a:lumMod val="95000"/>
            </a:schemeClr>
          </a:solidFill>
          <a:ln w="12700" cap="flat">
            <a:solidFill>
              <a:srgbClr val="C00000"/>
            </a:solidFill>
            <a:miter lim="400000"/>
          </a:ln>
          <a:effectLst/>
        </p:spPr>
        <p:txBody>
          <a:bodyPr wrap="square" lIns="0" tIns="0" rIns="0" bIns="0" numCol="1" anchor="ctr">
            <a:noAutofit/>
          </a:bodyPr>
          <a:lstStyle/>
          <a:p>
            <a:pPr lvl="0" algn="ctr">
              <a:lnSpc>
                <a:spcPct val="120000"/>
              </a:lnSpc>
              <a:defRPr sz="11200"/>
            </a:pPr>
            <a:endParaRPr sz="1400" b="1">
              <a:solidFill>
                <a:schemeClr val="bg1"/>
              </a:solidFill>
              <a:cs typeface="+mn-ea"/>
              <a:sym typeface="+mn-lt"/>
            </a:endParaRPr>
          </a:p>
        </p:txBody>
      </p:sp>
      <p:sp>
        <p:nvSpPr>
          <p:cNvPr id="8" name="Shape 338">
            <a:extLst>
              <a:ext uri="{FF2B5EF4-FFF2-40B4-BE49-F238E27FC236}">
                <a16:creationId xmlns:a16="http://schemas.microsoft.com/office/drawing/2014/main" id="{9F5D7665-B251-4B4E-A72E-16FF2EFC0EF9}"/>
              </a:ext>
            </a:extLst>
          </p:cNvPr>
          <p:cNvSpPr/>
          <p:nvPr/>
        </p:nvSpPr>
        <p:spPr>
          <a:xfrm>
            <a:off x="3200343" y="2978154"/>
            <a:ext cx="2112492" cy="9016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bg1">
              <a:lumMod val="95000"/>
            </a:schemeClr>
          </a:solidFill>
          <a:ln w="12700" cap="flat">
            <a:solidFill>
              <a:srgbClr val="C00000"/>
            </a:solidFill>
            <a:miter lim="400000"/>
          </a:ln>
          <a:effectLst/>
        </p:spPr>
        <p:txBody>
          <a:bodyPr wrap="square" lIns="0" tIns="0" rIns="0" bIns="0" numCol="1" anchor="ctr">
            <a:noAutofit/>
          </a:bodyPr>
          <a:lstStyle/>
          <a:p>
            <a:pPr lvl="0" algn="ctr">
              <a:lnSpc>
                <a:spcPct val="120000"/>
              </a:lnSpc>
              <a:defRPr sz="11200"/>
            </a:pPr>
            <a:endParaRPr sz="1400" b="1">
              <a:solidFill>
                <a:schemeClr val="bg1"/>
              </a:solidFill>
              <a:cs typeface="+mn-ea"/>
              <a:sym typeface="+mn-lt"/>
            </a:endParaRPr>
          </a:p>
        </p:txBody>
      </p:sp>
      <p:sp>
        <p:nvSpPr>
          <p:cNvPr id="11" name="Shape 343">
            <a:extLst>
              <a:ext uri="{FF2B5EF4-FFF2-40B4-BE49-F238E27FC236}">
                <a16:creationId xmlns:a16="http://schemas.microsoft.com/office/drawing/2014/main" id="{B4638102-7C17-49A8-A28C-E7167B16E4D4}"/>
              </a:ext>
            </a:extLst>
          </p:cNvPr>
          <p:cNvSpPr/>
          <p:nvPr/>
        </p:nvSpPr>
        <p:spPr>
          <a:xfrm>
            <a:off x="5039754" y="2978154"/>
            <a:ext cx="2112492" cy="9016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bg1">
              <a:lumMod val="95000"/>
            </a:schemeClr>
          </a:solidFill>
          <a:ln w="12700" cap="flat">
            <a:solidFill>
              <a:srgbClr val="C00000"/>
            </a:solidFill>
            <a:miter lim="400000"/>
          </a:ln>
          <a:effectLst/>
        </p:spPr>
        <p:txBody>
          <a:bodyPr wrap="square" lIns="0" tIns="0" rIns="0" bIns="0" numCol="1" anchor="ctr">
            <a:noAutofit/>
          </a:bodyPr>
          <a:lstStyle/>
          <a:p>
            <a:pPr lvl="0" algn="ctr">
              <a:lnSpc>
                <a:spcPct val="120000"/>
              </a:lnSpc>
              <a:defRPr sz="11200"/>
            </a:pPr>
            <a:endParaRPr sz="1400" b="1">
              <a:solidFill>
                <a:schemeClr val="bg1"/>
              </a:solidFill>
              <a:cs typeface="+mn-ea"/>
              <a:sym typeface="+mn-lt"/>
            </a:endParaRPr>
          </a:p>
        </p:txBody>
      </p:sp>
      <p:sp>
        <p:nvSpPr>
          <p:cNvPr id="14" name="Shape 348">
            <a:extLst>
              <a:ext uri="{FF2B5EF4-FFF2-40B4-BE49-F238E27FC236}">
                <a16:creationId xmlns:a16="http://schemas.microsoft.com/office/drawing/2014/main" id="{6C2863EE-0C28-4AC7-A55A-0824FC7BCFA9}"/>
              </a:ext>
            </a:extLst>
          </p:cNvPr>
          <p:cNvSpPr/>
          <p:nvPr/>
        </p:nvSpPr>
        <p:spPr>
          <a:xfrm>
            <a:off x="6870688" y="2978154"/>
            <a:ext cx="2112489" cy="9016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bg1">
              <a:lumMod val="95000"/>
            </a:schemeClr>
          </a:solidFill>
          <a:ln w="12700" cap="flat">
            <a:solidFill>
              <a:srgbClr val="C00000"/>
            </a:solidFill>
            <a:miter lim="400000"/>
          </a:ln>
          <a:effectLst/>
        </p:spPr>
        <p:txBody>
          <a:bodyPr wrap="square" lIns="0" tIns="0" rIns="0" bIns="0" numCol="1" anchor="ctr">
            <a:noAutofit/>
          </a:bodyPr>
          <a:lstStyle/>
          <a:p>
            <a:pPr lvl="0" algn="ctr">
              <a:lnSpc>
                <a:spcPct val="120000"/>
              </a:lnSpc>
              <a:defRPr sz="11200"/>
            </a:pPr>
            <a:endParaRPr sz="1400" b="1">
              <a:solidFill>
                <a:schemeClr val="bg1"/>
              </a:solidFill>
              <a:cs typeface="+mn-ea"/>
              <a:sym typeface="+mn-lt"/>
            </a:endParaRPr>
          </a:p>
        </p:txBody>
      </p:sp>
      <p:sp>
        <p:nvSpPr>
          <p:cNvPr id="17" name="Shape 353">
            <a:extLst>
              <a:ext uri="{FF2B5EF4-FFF2-40B4-BE49-F238E27FC236}">
                <a16:creationId xmlns:a16="http://schemas.microsoft.com/office/drawing/2014/main" id="{6E285A19-1E84-49C0-A24E-14483B629F5B}"/>
              </a:ext>
            </a:extLst>
          </p:cNvPr>
          <p:cNvSpPr/>
          <p:nvPr/>
        </p:nvSpPr>
        <p:spPr>
          <a:xfrm>
            <a:off x="8673253" y="2978154"/>
            <a:ext cx="2112489" cy="9016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bg1">
              <a:lumMod val="95000"/>
            </a:schemeClr>
          </a:solidFill>
          <a:ln w="12700" cap="flat">
            <a:solidFill>
              <a:srgbClr val="C00000"/>
            </a:solidFill>
            <a:miter lim="400000"/>
          </a:ln>
          <a:effectLst/>
        </p:spPr>
        <p:txBody>
          <a:bodyPr wrap="square" lIns="0" tIns="0" rIns="0" bIns="0" numCol="1" anchor="ctr">
            <a:noAutofit/>
          </a:bodyPr>
          <a:lstStyle/>
          <a:p>
            <a:pPr lvl="0" algn="ctr">
              <a:lnSpc>
                <a:spcPct val="120000"/>
              </a:lnSpc>
              <a:defRPr sz="11200"/>
            </a:pPr>
            <a:endParaRPr sz="1400" b="1">
              <a:solidFill>
                <a:schemeClr val="bg1"/>
              </a:solidFill>
              <a:cs typeface="+mn-ea"/>
              <a:sym typeface="+mn-lt"/>
            </a:endParaRPr>
          </a:p>
        </p:txBody>
      </p:sp>
      <p:sp>
        <p:nvSpPr>
          <p:cNvPr id="2" name="流程图: 延期 8">
            <a:extLst>
              <a:ext uri="{FF2B5EF4-FFF2-40B4-BE49-F238E27FC236}">
                <a16:creationId xmlns:a16="http://schemas.microsoft.com/office/drawing/2014/main" id="{D922DDC2-49D2-43A8-9991-5EDA8BDDA5A7}"/>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3" name="标题 2">
            <a:extLst>
              <a:ext uri="{FF2B5EF4-FFF2-40B4-BE49-F238E27FC236}">
                <a16:creationId xmlns:a16="http://schemas.microsoft.com/office/drawing/2014/main" id="{E91D1143-1670-4529-A255-6E36C51F03BE}"/>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grpSp>
        <p:nvGrpSpPr>
          <p:cNvPr id="19" name="Group 360">
            <a:extLst>
              <a:ext uri="{FF2B5EF4-FFF2-40B4-BE49-F238E27FC236}">
                <a16:creationId xmlns:a16="http://schemas.microsoft.com/office/drawing/2014/main" id="{1F22DC8A-15BA-45B3-B5B8-F65C02598F30}"/>
              </a:ext>
            </a:extLst>
          </p:cNvPr>
          <p:cNvGrpSpPr/>
          <p:nvPr/>
        </p:nvGrpSpPr>
        <p:grpSpPr>
          <a:xfrm>
            <a:off x="3251143" y="3160292"/>
            <a:ext cx="448507" cy="448507"/>
            <a:chOff x="0" y="0"/>
            <a:chExt cx="850594" cy="850594"/>
          </a:xfrm>
          <a:solidFill>
            <a:srgbClr val="C00000"/>
          </a:solidFill>
          <a:effectLst>
            <a:outerShdw blurRad="508000" dist="381000" dir="5400000" algn="ctr" rotWithShape="0">
              <a:srgbClr val="000000">
                <a:alpha val="43137"/>
              </a:srgbClr>
            </a:outerShdw>
          </a:effectLst>
        </p:grpSpPr>
        <p:sp>
          <p:nvSpPr>
            <p:cNvPr id="20" name="Shape 358">
              <a:extLst>
                <a:ext uri="{FF2B5EF4-FFF2-40B4-BE49-F238E27FC236}">
                  <a16:creationId xmlns:a16="http://schemas.microsoft.com/office/drawing/2014/main" id="{CF334AED-1BC7-4FED-BC1F-8F27B423D2F7}"/>
                </a:ext>
              </a:extLst>
            </p:cNvPr>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50800" cap="flat">
              <a:solidFill>
                <a:schemeClr val="bg1"/>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cs typeface="+mn-ea"/>
                <a:sym typeface="+mn-lt"/>
              </a:endParaRPr>
            </a:p>
          </p:txBody>
        </p:sp>
        <p:sp>
          <p:nvSpPr>
            <p:cNvPr id="21" name="Shape 359">
              <a:extLst>
                <a:ext uri="{FF2B5EF4-FFF2-40B4-BE49-F238E27FC236}">
                  <a16:creationId xmlns:a16="http://schemas.microsoft.com/office/drawing/2014/main" id="{733CAFD0-F2C1-4AC7-8F6B-F75D38D27033}"/>
                </a:ext>
              </a:extLst>
            </p:cNvPr>
            <p:cNvSpPr/>
            <p:nvPr/>
          </p:nvSpPr>
          <p:spPr>
            <a:xfrm>
              <a:off x="300082" y="114147"/>
              <a:ext cx="250430" cy="622301"/>
            </a:xfrm>
            <a:prstGeom prst="rect">
              <a:avLst/>
            </a:prstGeom>
            <a:grp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mn-lt"/>
                  <a:ea typeface="+mn-ea"/>
                  <a:cs typeface="+mn-ea"/>
                  <a:sym typeface="+mn-lt"/>
                </a:rPr>
                <a:t>1</a:t>
              </a:r>
            </a:p>
          </p:txBody>
        </p:sp>
      </p:grpSp>
      <p:grpSp>
        <p:nvGrpSpPr>
          <p:cNvPr id="22" name="Group 363">
            <a:extLst>
              <a:ext uri="{FF2B5EF4-FFF2-40B4-BE49-F238E27FC236}">
                <a16:creationId xmlns:a16="http://schemas.microsoft.com/office/drawing/2014/main" id="{E03D1E28-555E-4F27-A3FB-D160E4EEDC12}"/>
              </a:ext>
            </a:extLst>
          </p:cNvPr>
          <p:cNvGrpSpPr/>
          <p:nvPr/>
        </p:nvGrpSpPr>
        <p:grpSpPr>
          <a:xfrm>
            <a:off x="5097894" y="3160292"/>
            <a:ext cx="448507" cy="448507"/>
            <a:chOff x="0" y="0"/>
            <a:chExt cx="850594" cy="850594"/>
          </a:xfrm>
          <a:solidFill>
            <a:srgbClr val="C00000"/>
          </a:solidFill>
          <a:effectLst>
            <a:outerShdw blurRad="508000" dist="381000" dir="5400000" algn="ctr" rotWithShape="0">
              <a:srgbClr val="000000">
                <a:alpha val="43137"/>
              </a:srgbClr>
            </a:outerShdw>
          </a:effectLst>
        </p:grpSpPr>
        <p:sp>
          <p:nvSpPr>
            <p:cNvPr id="23" name="Shape 361">
              <a:extLst>
                <a:ext uri="{FF2B5EF4-FFF2-40B4-BE49-F238E27FC236}">
                  <a16:creationId xmlns:a16="http://schemas.microsoft.com/office/drawing/2014/main" id="{F5414F4C-E4D9-477D-A862-0B8F6B146F9E}"/>
                </a:ext>
              </a:extLst>
            </p:cNvPr>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50800" cap="flat">
              <a:solidFill>
                <a:schemeClr val="bg1"/>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cs typeface="+mn-ea"/>
                <a:sym typeface="+mn-lt"/>
              </a:endParaRPr>
            </a:p>
          </p:txBody>
        </p:sp>
        <p:sp>
          <p:nvSpPr>
            <p:cNvPr id="24" name="Shape 362">
              <a:extLst>
                <a:ext uri="{FF2B5EF4-FFF2-40B4-BE49-F238E27FC236}">
                  <a16:creationId xmlns:a16="http://schemas.microsoft.com/office/drawing/2014/main" id="{7FB8DEA3-123E-4319-A8A8-6FED65808C1F}"/>
                </a:ext>
              </a:extLst>
            </p:cNvPr>
            <p:cNvSpPr/>
            <p:nvPr/>
          </p:nvSpPr>
          <p:spPr>
            <a:xfrm>
              <a:off x="325163" y="200940"/>
              <a:ext cx="200646" cy="448718"/>
            </a:xfrm>
            <a:prstGeom prst="rect">
              <a:avLst/>
            </a:prstGeom>
            <a:grp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mn-lt"/>
                  <a:ea typeface="+mn-ea"/>
                  <a:cs typeface="+mn-ea"/>
                  <a:sym typeface="+mn-lt"/>
                </a:rPr>
                <a:t>2</a:t>
              </a:r>
            </a:p>
          </p:txBody>
        </p:sp>
      </p:grpSp>
      <p:grpSp>
        <p:nvGrpSpPr>
          <p:cNvPr id="25" name="Group 366">
            <a:extLst>
              <a:ext uri="{FF2B5EF4-FFF2-40B4-BE49-F238E27FC236}">
                <a16:creationId xmlns:a16="http://schemas.microsoft.com/office/drawing/2014/main" id="{494152F5-9DD4-4FA9-AA83-DDCB668391CE}"/>
              </a:ext>
            </a:extLst>
          </p:cNvPr>
          <p:cNvGrpSpPr/>
          <p:nvPr/>
        </p:nvGrpSpPr>
        <p:grpSpPr>
          <a:xfrm>
            <a:off x="6981728" y="3160292"/>
            <a:ext cx="448507" cy="448507"/>
            <a:chOff x="0" y="0"/>
            <a:chExt cx="850594" cy="850594"/>
          </a:xfrm>
          <a:solidFill>
            <a:srgbClr val="C00000"/>
          </a:solidFill>
          <a:effectLst>
            <a:outerShdw blurRad="508000" dist="381000" dir="5400000" algn="ctr" rotWithShape="0">
              <a:srgbClr val="000000">
                <a:alpha val="43137"/>
              </a:srgbClr>
            </a:outerShdw>
          </a:effectLst>
        </p:grpSpPr>
        <p:sp>
          <p:nvSpPr>
            <p:cNvPr id="26" name="Shape 364">
              <a:extLst>
                <a:ext uri="{FF2B5EF4-FFF2-40B4-BE49-F238E27FC236}">
                  <a16:creationId xmlns:a16="http://schemas.microsoft.com/office/drawing/2014/main" id="{8BC4FF84-DC86-4EE0-AF33-878C72CF17FF}"/>
                </a:ext>
              </a:extLst>
            </p:cNvPr>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50800" cap="flat">
              <a:solidFill>
                <a:schemeClr val="bg1"/>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cs typeface="+mn-ea"/>
                <a:sym typeface="+mn-lt"/>
              </a:endParaRPr>
            </a:p>
          </p:txBody>
        </p:sp>
        <p:sp>
          <p:nvSpPr>
            <p:cNvPr id="27" name="Shape 365">
              <a:extLst>
                <a:ext uri="{FF2B5EF4-FFF2-40B4-BE49-F238E27FC236}">
                  <a16:creationId xmlns:a16="http://schemas.microsoft.com/office/drawing/2014/main" id="{B988C436-D0A7-4E8B-AC78-37BE848507C0}"/>
                </a:ext>
              </a:extLst>
            </p:cNvPr>
            <p:cNvSpPr/>
            <p:nvPr/>
          </p:nvSpPr>
          <p:spPr>
            <a:xfrm>
              <a:off x="325163" y="200940"/>
              <a:ext cx="200646" cy="448718"/>
            </a:xfrm>
            <a:prstGeom prst="rect">
              <a:avLst/>
            </a:prstGeom>
            <a:grp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mn-lt"/>
                  <a:ea typeface="+mn-ea"/>
                  <a:cs typeface="+mn-ea"/>
                  <a:sym typeface="+mn-lt"/>
                </a:rPr>
                <a:t>3</a:t>
              </a:r>
            </a:p>
          </p:txBody>
        </p:sp>
      </p:grpSp>
      <p:grpSp>
        <p:nvGrpSpPr>
          <p:cNvPr id="28" name="Group 369">
            <a:extLst>
              <a:ext uri="{FF2B5EF4-FFF2-40B4-BE49-F238E27FC236}">
                <a16:creationId xmlns:a16="http://schemas.microsoft.com/office/drawing/2014/main" id="{24EAF527-61C0-4BC4-A9DD-8A2337EEC57E}"/>
              </a:ext>
            </a:extLst>
          </p:cNvPr>
          <p:cNvGrpSpPr/>
          <p:nvPr/>
        </p:nvGrpSpPr>
        <p:grpSpPr>
          <a:xfrm>
            <a:off x="8763065" y="3160292"/>
            <a:ext cx="448507" cy="448507"/>
            <a:chOff x="0" y="0"/>
            <a:chExt cx="850594" cy="850594"/>
          </a:xfrm>
          <a:solidFill>
            <a:srgbClr val="C00000"/>
          </a:solidFill>
          <a:effectLst>
            <a:outerShdw blurRad="508000" dist="381000" dir="5400000" algn="ctr" rotWithShape="0">
              <a:srgbClr val="000000">
                <a:alpha val="43137"/>
              </a:srgbClr>
            </a:outerShdw>
          </a:effectLst>
        </p:grpSpPr>
        <p:sp>
          <p:nvSpPr>
            <p:cNvPr id="29" name="Shape 367">
              <a:extLst>
                <a:ext uri="{FF2B5EF4-FFF2-40B4-BE49-F238E27FC236}">
                  <a16:creationId xmlns:a16="http://schemas.microsoft.com/office/drawing/2014/main" id="{53D11906-6305-409A-B222-6A79125DCE2A}"/>
                </a:ext>
              </a:extLst>
            </p:cNvPr>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50800" cap="flat">
              <a:solidFill>
                <a:schemeClr val="bg1"/>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cs typeface="+mn-ea"/>
                <a:sym typeface="+mn-lt"/>
              </a:endParaRPr>
            </a:p>
          </p:txBody>
        </p:sp>
        <p:sp>
          <p:nvSpPr>
            <p:cNvPr id="30" name="Shape 368">
              <a:extLst>
                <a:ext uri="{FF2B5EF4-FFF2-40B4-BE49-F238E27FC236}">
                  <a16:creationId xmlns:a16="http://schemas.microsoft.com/office/drawing/2014/main" id="{E87FF010-921C-4730-A0DE-9B68D7448B55}"/>
                </a:ext>
              </a:extLst>
            </p:cNvPr>
            <p:cNvSpPr/>
            <p:nvPr/>
          </p:nvSpPr>
          <p:spPr>
            <a:xfrm>
              <a:off x="243825" y="114147"/>
              <a:ext cx="362944" cy="622301"/>
            </a:xfrm>
            <a:prstGeom prst="rect">
              <a:avLst/>
            </a:prstGeom>
            <a:grp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mn-lt"/>
                  <a:ea typeface="+mn-ea"/>
                  <a:cs typeface="+mn-ea"/>
                  <a:sym typeface="+mn-lt"/>
                </a:rPr>
                <a:t>4</a:t>
              </a:r>
            </a:p>
          </p:txBody>
        </p:sp>
      </p:grpSp>
      <p:grpSp>
        <p:nvGrpSpPr>
          <p:cNvPr id="31" name="Group 372">
            <a:extLst>
              <a:ext uri="{FF2B5EF4-FFF2-40B4-BE49-F238E27FC236}">
                <a16:creationId xmlns:a16="http://schemas.microsoft.com/office/drawing/2014/main" id="{EF401156-7B3B-4B4E-90AF-CC2156CA8D28}"/>
              </a:ext>
            </a:extLst>
          </p:cNvPr>
          <p:cNvGrpSpPr/>
          <p:nvPr/>
        </p:nvGrpSpPr>
        <p:grpSpPr>
          <a:xfrm>
            <a:off x="10528330" y="3160292"/>
            <a:ext cx="448507" cy="448507"/>
            <a:chOff x="0" y="0"/>
            <a:chExt cx="850594" cy="850594"/>
          </a:xfrm>
          <a:solidFill>
            <a:srgbClr val="C00000"/>
          </a:solidFill>
          <a:effectLst>
            <a:outerShdw blurRad="508000" dist="381000" dir="5400000" algn="ctr" rotWithShape="0">
              <a:srgbClr val="000000">
                <a:alpha val="43137"/>
              </a:srgbClr>
            </a:outerShdw>
          </a:effectLst>
        </p:grpSpPr>
        <p:sp>
          <p:nvSpPr>
            <p:cNvPr id="32" name="Shape 370">
              <a:extLst>
                <a:ext uri="{FF2B5EF4-FFF2-40B4-BE49-F238E27FC236}">
                  <a16:creationId xmlns:a16="http://schemas.microsoft.com/office/drawing/2014/main" id="{DE7C1213-2FDE-421B-AD95-B45BD622690E}"/>
                </a:ext>
              </a:extLst>
            </p:cNvPr>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50800" cap="flat">
              <a:solidFill>
                <a:schemeClr val="bg1"/>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cs typeface="+mn-ea"/>
                <a:sym typeface="+mn-lt"/>
              </a:endParaRPr>
            </a:p>
          </p:txBody>
        </p:sp>
        <p:sp>
          <p:nvSpPr>
            <p:cNvPr id="33" name="Shape 371">
              <a:extLst>
                <a:ext uri="{FF2B5EF4-FFF2-40B4-BE49-F238E27FC236}">
                  <a16:creationId xmlns:a16="http://schemas.microsoft.com/office/drawing/2014/main" id="{79B573DE-6FC7-4775-A583-9B8047D28347}"/>
                </a:ext>
              </a:extLst>
            </p:cNvPr>
            <p:cNvSpPr/>
            <p:nvPr/>
          </p:nvSpPr>
          <p:spPr>
            <a:xfrm>
              <a:off x="325163" y="200940"/>
              <a:ext cx="200646" cy="448718"/>
            </a:xfrm>
            <a:prstGeom prst="rect">
              <a:avLst/>
            </a:prstGeom>
            <a:grp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mn-lt"/>
                  <a:ea typeface="+mn-ea"/>
                  <a:cs typeface="+mn-ea"/>
                  <a:sym typeface="+mn-lt"/>
                </a:rPr>
                <a:t>5</a:t>
              </a:r>
            </a:p>
          </p:txBody>
        </p:sp>
      </p:grpSp>
      <p:sp>
        <p:nvSpPr>
          <p:cNvPr id="43" name="Freeform 17">
            <a:extLst>
              <a:ext uri="{FF2B5EF4-FFF2-40B4-BE49-F238E27FC236}">
                <a16:creationId xmlns:a16="http://schemas.microsoft.com/office/drawing/2014/main" id="{4D60E7A3-D1BD-4BA0-8F4D-B8EE364B2C72}"/>
              </a:ext>
            </a:extLst>
          </p:cNvPr>
          <p:cNvSpPr>
            <a:spLocks noEditPoints="1"/>
          </p:cNvSpPr>
          <p:nvPr/>
        </p:nvSpPr>
        <p:spPr bwMode="auto">
          <a:xfrm>
            <a:off x="4178131" y="3140959"/>
            <a:ext cx="301582" cy="487172"/>
          </a:xfrm>
          <a:custGeom>
            <a:avLst/>
            <a:gdLst>
              <a:gd name="T0" fmla="*/ 96 w 96"/>
              <a:gd name="T1" fmla="*/ 48 h 156"/>
              <a:gd name="T2" fmla="*/ 48 w 96"/>
              <a:gd name="T3" fmla="*/ 0 h 156"/>
              <a:gd name="T4" fmla="*/ 0 w 96"/>
              <a:gd name="T5" fmla="*/ 48 h 156"/>
              <a:gd name="T6" fmla="*/ 6 w 96"/>
              <a:gd name="T7" fmla="*/ 72 h 156"/>
              <a:gd name="T8" fmla="*/ 6 w 96"/>
              <a:gd name="T9" fmla="*/ 72 h 156"/>
              <a:gd name="T10" fmla="*/ 48 w 96"/>
              <a:gd name="T11" fmla="*/ 156 h 156"/>
              <a:gd name="T12" fmla="*/ 90 w 96"/>
              <a:gd name="T13" fmla="*/ 72 h 156"/>
              <a:gd name="T14" fmla="*/ 90 w 96"/>
              <a:gd name="T15" fmla="*/ 72 h 156"/>
              <a:gd name="T16" fmla="*/ 96 w 96"/>
              <a:gd name="T17" fmla="*/ 48 h 156"/>
              <a:gd name="T18" fmla="*/ 48 w 96"/>
              <a:gd name="T19" fmla="*/ 72 h 156"/>
              <a:gd name="T20" fmla="*/ 24 w 96"/>
              <a:gd name="T21" fmla="*/ 48 h 156"/>
              <a:gd name="T22" fmla="*/ 48 w 96"/>
              <a:gd name="T23" fmla="*/ 24 h 156"/>
              <a:gd name="T24" fmla="*/ 72 w 96"/>
              <a:gd name="T25" fmla="*/ 48 h 156"/>
              <a:gd name="T26" fmla="*/ 48 w 96"/>
              <a:gd name="T27"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156">
                <a:moveTo>
                  <a:pt x="96" y="48"/>
                </a:moveTo>
                <a:cubicBezTo>
                  <a:pt x="96" y="21"/>
                  <a:pt x="75" y="0"/>
                  <a:pt x="48" y="0"/>
                </a:cubicBezTo>
                <a:cubicBezTo>
                  <a:pt x="21" y="0"/>
                  <a:pt x="0" y="21"/>
                  <a:pt x="0" y="48"/>
                </a:cubicBezTo>
                <a:cubicBezTo>
                  <a:pt x="0" y="57"/>
                  <a:pt x="2" y="65"/>
                  <a:pt x="6" y="72"/>
                </a:cubicBezTo>
                <a:cubicBezTo>
                  <a:pt x="6" y="72"/>
                  <a:pt x="6" y="72"/>
                  <a:pt x="6" y="72"/>
                </a:cubicBezTo>
                <a:cubicBezTo>
                  <a:pt x="48" y="156"/>
                  <a:pt x="48" y="156"/>
                  <a:pt x="48" y="156"/>
                </a:cubicBezTo>
                <a:cubicBezTo>
                  <a:pt x="90" y="72"/>
                  <a:pt x="90" y="72"/>
                  <a:pt x="90" y="72"/>
                </a:cubicBezTo>
                <a:cubicBezTo>
                  <a:pt x="90" y="72"/>
                  <a:pt x="90" y="72"/>
                  <a:pt x="90" y="72"/>
                </a:cubicBezTo>
                <a:cubicBezTo>
                  <a:pt x="94" y="65"/>
                  <a:pt x="96" y="57"/>
                  <a:pt x="96" y="48"/>
                </a:cubicBezTo>
                <a:moveTo>
                  <a:pt x="48" y="72"/>
                </a:moveTo>
                <a:cubicBezTo>
                  <a:pt x="35" y="72"/>
                  <a:pt x="24" y="61"/>
                  <a:pt x="24" y="48"/>
                </a:cubicBezTo>
                <a:cubicBezTo>
                  <a:pt x="24" y="35"/>
                  <a:pt x="35" y="24"/>
                  <a:pt x="48" y="24"/>
                </a:cubicBezTo>
                <a:cubicBezTo>
                  <a:pt x="61" y="24"/>
                  <a:pt x="72" y="35"/>
                  <a:pt x="72" y="48"/>
                </a:cubicBezTo>
                <a:cubicBezTo>
                  <a:pt x="72" y="61"/>
                  <a:pt x="61" y="72"/>
                  <a:pt x="48" y="72"/>
                </a:cubicBezTo>
              </a:path>
            </a:pathLst>
          </a:custGeom>
          <a:solidFill>
            <a:srgbClr val="C00000"/>
          </a:solidFill>
          <a:ln>
            <a:solidFill>
              <a:schemeClr val="bg1"/>
            </a:solidFill>
          </a:ln>
          <a:effectLst>
            <a:outerShdw blurRad="508000" dist="381000" dir="30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7" name="Freeform 28">
            <a:extLst>
              <a:ext uri="{FF2B5EF4-FFF2-40B4-BE49-F238E27FC236}">
                <a16:creationId xmlns:a16="http://schemas.microsoft.com/office/drawing/2014/main" id="{CECBA521-4EA8-4826-AA02-5529F4BA3DB1}"/>
              </a:ext>
            </a:extLst>
          </p:cNvPr>
          <p:cNvSpPr>
            <a:spLocks noEditPoints="1"/>
          </p:cNvSpPr>
          <p:nvPr/>
        </p:nvSpPr>
        <p:spPr bwMode="auto">
          <a:xfrm>
            <a:off x="7818018" y="3160292"/>
            <a:ext cx="448506" cy="448506"/>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rgbClr val="C00000"/>
          </a:solidFill>
          <a:ln>
            <a:solidFill>
              <a:schemeClr val="bg1"/>
            </a:solidFill>
          </a:ln>
          <a:effectLst>
            <a:outerShdw blurRad="508000" dist="381000" dir="30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51" name="Freeform 37">
            <a:extLst>
              <a:ext uri="{FF2B5EF4-FFF2-40B4-BE49-F238E27FC236}">
                <a16:creationId xmlns:a16="http://schemas.microsoft.com/office/drawing/2014/main" id="{43F3E619-EE20-42AF-B6D2-C9ACA2561C52}"/>
              </a:ext>
            </a:extLst>
          </p:cNvPr>
          <p:cNvSpPr/>
          <p:nvPr/>
        </p:nvSpPr>
        <p:spPr bwMode="auto">
          <a:xfrm>
            <a:off x="5961382" y="3188324"/>
            <a:ext cx="579965" cy="392443"/>
          </a:xfrm>
          <a:custGeom>
            <a:avLst/>
            <a:gdLst>
              <a:gd name="T0" fmla="*/ 135 w 186"/>
              <a:gd name="T1" fmla="*/ 9 h 126"/>
              <a:gd name="T2" fmla="*/ 84 w 186"/>
              <a:gd name="T3" fmla="*/ 57 h 126"/>
              <a:gd name="T4" fmla="*/ 84 w 186"/>
              <a:gd name="T5" fmla="*/ 57 h 126"/>
              <a:gd name="T6" fmla="*/ 84 w 186"/>
              <a:gd name="T7" fmla="*/ 60 h 126"/>
              <a:gd name="T8" fmla="*/ 84 w 186"/>
              <a:gd name="T9" fmla="*/ 66 h 126"/>
              <a:gd name="T10" fmla="*/ 51 w 186"/>
              <a:gd name="T11" fmla="*/ 99 h 126"/>
              <a:gd name="T12" fmla="*/ 18 w 186"/>
              <a:gd name="T13" fmla="*/ 66 h 126"/>
              <a:gd name="T14" fmla="*/ 51 w 186"/>
              <a:gd name="T15" fmla="*/ 33 h 126"/>
              <a:gd name="T16" fmla="*/ 51 w 186"/>
              <a:gd name="T17" fmla="*/ 48 h 126"/>
              <a:gd name="T18" fmla="*/ 87 w 186"/>
              <a:gd name="T19" fmla="*/ 24 h 126"/>
              <a:gd name="T20" fmla="*/ 51 w 186"/>
              <a:gd name="T21" fmla="*/ 0 h 126"/>
              <a:gd name="T22" fmla="*/ 51 w 186"/>
              <a:gd name="T23" fmla="*/ 15 h 126"/>
              <a:gd name="T24" fmla="*/ 0 w 186"/>
              <a:gd name="T25" fmla="*/ 66 h 126"/>
              <a:gd name="T26" fmla="*/ 51 w 186"/>
              <a:gd name="T27" fmla="*/ 117 h 126"/>
              <a:gd name="T28" fmla="*/ 102 w 186"/>
              <a:gd name="T29" fmla="*/ 69 h 126"/>
              <a:gd name="T30" fmla="*/ 102 w 186"/>
              <a:gd name="T31" fmla="*/ 69 h 126"/>
              <a:gd name="T32" fmla="*/ 102 w 186"/>
              <a:gd name="T33" fmla="*/ 66 h 126"/>
              <a:gd name="T34" fmla="*/ 102 w 186"/>
              <a:gd name="T35" fmla="*/ 60 h 126"/>
              <a:gd name="T36" fmla="*/ 135 w 186"/>
              <a:gd name="T37" fmla="*/ 27 h 126"/>
              <a:gd name="T38" fmla="*/ 168 w 186"/>
              <a:gd name="T39" fmla="*/ 60 h 126"/>
              <a:gd name="T40" fmla="*/ 135 w 186"/>
              <a:gd name="T41" fmla="*/ 93 h 126"/>
              <a:gd name="T42" fmla="*/ 135 w 186"/>
              <a:gd name="T43" fmla="*/ 78 h 126"/>
              <a:gd name="T44" fmla="*/ 99 w 186"/>
              <a:gd name="T45" fmla="*/ 102 h 126"/>
              <a:gd name="T46" fmla="*/ 135 w 186"/>
              <a:gd name="T47" fmla="*/ 126 h 126"/>
              <a:gd name="T48" fmla="*/ 135 w 186"/>
              <a:gd name="T49" fmla="*/ 111 h 126"/>
              <a:gd name="T50" fmla="*/ 186 w 186"/>
              <a:gd name="T51" fmla="*/ 60 h 126"/>
              <a:gd name="T52" fmla="*/ 135 w 186"/>
              <a:gd name="T53" fmla="*/ 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26">
                <a:moveTo>
                  <a:pt x="135" y="9"/>
                </a:moveTo>
                <a:cubicBezTo>
                  <a:pt x="108" y="9"/>
                  <a:pt x="86" y="30"/>
                  <a:pt x="84" y="57"/>
                </a:cubicBezTo>
                <a:cubicBezTo>
                  <a:pt x="84" y="57"/>
                  <a:pt x="84" y="57"/>
                  <a:pt x="84" y="57"/>
                </a:cubicBezTo>
                <a:cubicBezTo>
                  <a:pt x="84" y="60"/>
                  <a:pt x="84" y="60"/>
                  <a:pt x="84" y="60"/>
                </a:cubicBezTo>
                <a:cubicBezTo>
                  <a:pt x="84" y="66"/>
                  <a:pt x="84" y="66"/>
                  <a:pt x="84" y="66"/>
                </a:cubicBezTo>
                <a:cubicBezTo>
                  <a:pt x="84" y="84"/>
                  <a:pt x="69" y="99"/>
                  <a:pt x="51" y="99"/>
                </a:cubicBezTo>
                <a:cubicBezTo>
                  <a:pt x="33" y="99"/>
                  <a:pt x="18" y="84"/>
                  <a:pt x="18" y="66"/>
                </a:cubicBezTo>
                <a:cubicBezTo>
                  <a:pt x="18" y="48"/>
                  <a:pt x="33" y="33"/>
                  <a:pt x="51" y="33"/>
                </a:cubicBezTo>
                <a:cubicBezTo>
                  <a:pt x="51" y="48"/>
                  <a:pt x="51" y="48"/>
                  <a:pt x="51" y="48"/>
                </a:cubicBezTo>
                <a:cubicBezTo>
                  <a:pt x="87" y="24"/>
                  <a:pt x="87" y="24"/>
                  <a:pt x="87" y="24"/>
                </a:cubicBezTo>
                <a:cubicBezTo>
                  <a:pt x="51" y="0"/>
                  <a:pt x="51" y="0"/>
                  <a:pt x="51" y="0"/>
                </a:cubicBezTo>
                <a:cubicBezTo>
                  <a:pt x="51" y="15"/>
                  <a:pt x="51" y="15"/>
                  <a:pt x="51" y="15"/>
                </a:cubicBezTo>
                <a:cubicBezTo>
                  <a:pt x="23" y="15"/>
                  <a:pt x="0" y="38"/>
                  <a:pt x="0" y="66"/>
                </a:cubicBezTo>
                <a:cubicBezTo>
                  <a:pt x="0" y="94"/>
                  <a:pt x="23" y="117"/>
                  <a:pt x="51" y="117"/>
                </a:cubicBezTo>
                <a:cubicBezTo>
                  <a:pt x="78" y="117"/>
                  <a:pt x="100" y="96"/>
                  <a:pt x="102" y="69"/>
                </a:cubicBezTo>
                <a:cubicBezTo>
                  <a:pt x="102" y="69"/>
                  <a:pt x="102" y="69"/>
                  <a:pt x="102" y="69"/>
                </a:cubicBezTo>
                <a:cubicBezTo>
                  <a:pt x="102" y="66"/>
                  <a:pt x="102" y="66"/>
                  <a:pt x="102" y="66"/>
                </a:cubicBezTo>
                <a:cubicBezTo>
                  <a:pt x="102" y="60"/>
                  <a:pt x="102" y="60"/>
                  <a:pt x="102" y="60"/>
                </a:cubicBezTo>
                <a:cubicBezTo>
                  <a:pt x="102" y="42"/>
                  <a:pt x="117" y="27"/>
                  <a:pt x="135" y="27"/>
                </a:cubicBezTo>
                <a:cubicBezTo>
                  <a:pt x="153" y="27"/>
                  <a:pt x="168" y="42"/>
                  <a:pt x="168" y="60"/>
                </a:cubicBezTo>
                <a:cubicBezTo>
                  <a:pt x="168" y="78"/>
                  <a:pt x="153" y="93"/>
                  <a:pt x="135" y="93"/>
                </a:cubicBezTo>
                <a:cubicBezTo>
                  <a:pt x="135" y="78"/>
                  <a:pt x="135" y="78"/>
                  <a:pt x="135" y="78"/>
                </a:cubicBezTo>
                <a:cubicBezTo>
                  <a:pt x="99" y="102"/>
                  <a:pt x="99" y="102"/>
                  <a:pt x="99" y="102"/>
                </a:cubicBezTo>
                <a:cubicBezTo>
                  <a:pt x="135" y="126"/>
                  <a:pt x="135" y="126"/>
                  <a:pt x="135" y="126"/>
                </a:cubicBezTo>
                <a:cubicBezTo>
                  <a:pt x="135" y="111"/>
                  <a:pt x="135" y="111"/>
                  <a:pt x="135" y="111"/>
                </a:cubicBezTo>
                <a:cubicBezTo>
                  <a:pt x="163" y="111"/>
                  <a:pt x="186" y="88"/>
                  <a:pt x="186" y="60"/>
                </a:cubicBezTo>
                <a:cubicBezTo>
                  <a:pt x="186" y="32"/>
                  <a:pt x="163" y="9"/>
                  <a:pt x="135" y="9"/>
                </a:cubicBezTo>
              </a:path>
            </a:pathLst>
          </a:custGeom>
          <a:solidFill>
            <a:srgbClr val="C00000"/>
          </a:solidFill>
          <a:ln>
            <a:solidFill>
              <a:schemeClr val="bg1"/>
            </a:solidFill>
          </a:ln>
          <a:effectLst>
            <a:outerShdw blurRad="508000" dist="381000" dir="30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grpSp>
        <p:nvGrpSpPr>
          <p:cNvPr id="55" name="组合 54">
            <a:extLst>
              <a:ext uri="{FF2B5EF4-FFF2-40B4-BE49-F238E27FC236}">
                <a16:creationId xmlns:a16="http://schemas.microsoft.com/office/drawing/2014/main" id="{C961AD6E-357B-47F3-90CD-B3FF6E9DDD7D}"/>
              </a:ext>
            </a:extLst>
          </p:cNvPr>
          <p:cNvGrpSpPr/>
          <p:nvPr/>
        </p:nvGrpSpPr>
        <p:grpSpPr>
          <a:xfrm>
            <a:off x="2131722" y="3197023"/>
            <a:ext cx="450440" cy="375044"/>
            <a:chOff x="1987550" y="2151062"/>
            <a:chExt cx="369888" cy="307975"/>
          </a:xfrm>
          <a:solidFill>
            <a:srgbClr val="C00000"/>
          </a:solidFill>
          <a:effectLst>
            <a:outerShdw blurRad="508000" dist="381000" dir="3000000" algn="ctr" rotWithShape="0">
              <a:srgbClr val="000000">
                <a:alpha val="43137"/>
              </a:srgbClr>
            </a:outerShdw>
          </a:effectLst>
        </p:grpSpPr>
        <p:sp>
          <p:nvSpPr>
            <p:cNvPr id="56" name="Rectangle 74">
              <a:extLst>
                <a:ext uri="{FF2B5EF4-FFF2-40B4-BE49-F238E27FC236}">
                  <a16:creationId xmlns:a16="http://schemas.microsoft.com/office/drawing/2014/main" id="{BAF09034-D918-46ED-A535-9709828D1C17}"/>
                </a:ext>
              </a:extLst>
            </p:cNvPr>
            <p:cNvSpPr>
              <a:spLocks noChangeArrowheads="1"/>
            </p:cNvSpPr>
            <p:nvPr/>
          </p:nvSpPr>
          <p:spPr bwMode="auto">
            <a:xfrm>
              <a:off x="2033588" y="2197100"/>
              <a:ext cx="276225" cy="138113"/>
            </a:xfrm>
            <a:prstGeom prst="rect">
              <a:avLst/>
            </a:prstGeom>
            <a:grpFill/>
            <a:ln w="9525">
              <a:solidFill>
                <a:schemeClr val="bg1"/>
              </a:solidFill>
              <a:miter lim="800000"/>
              <a:headEnd/>
              <a:tailEnd/>
            </a:ln>
            <a:extLst/>
          </p:spPr>
          <p:txBody>
            <a:bodyPr vert="horz" wrap="square" lIns="91440" tIns="45720" rIns="91440" bIns="45720" numCol="1" anchor="t" anchorCtr="0" compatLnSpc="1"/>
            <a:lstStyle/>
            <a:p>
              <a:endParaRPr lang="zh-CN" altLang="en-US">
                <a:cs typeface="+mn-ea"/>
                <a:sym typeface="+mn-lt"/>
              </a:endParaRPr>
            </a:p>
          </p:txBody>
        </p:sp>
        <p:sp>
          <p:nvSpPr>
            <p:cNvPr id="57" name="Rectangle 75">
              <a:extLst>
                <a:ext uri="{FF2B5EF4-FFF2-40B4-BE49-F238E27FC236}">
                  <a16:creationId xmlns:a16="http://schemas.microsoft.com/office/drawing/2014/main" id="{2E1721F4-BBEE-4AC4-948E-F8DB0FAA09FD}"/>
                </a:ext>
              </a:extLst>
            </p:cNvPr>
            <p:cNvSpPr>
              <a:spLocks noChangeArrowheads="1"/>
            </p:cNvSpPr>
            <p:nvPr/>
          </p:nvSpPr>
          <p:spPr bwMode="auto">
            <a:xfrm>
              <a:off x="2033588" y="2197100"/>
              <a:ext cx="276225" cy="138113"/>
            </a:xfrm>
            <a:prstGeom prst="rect">
              <a:avLst/>
            </a:prstGeom>
            <a:grpFill/>
            <a:ln w="9525">
              <a:solidFill>
                <a:schemeClr val="bg1"/>
              </a:solidFill>
              <a:miter lim="800000"/>
              <a:headEnd/>
              <a:tailEnd/>
            </a:ln>
            <a:extLst/>
          </p:spPr>
          <p:txBody>
            <a:bodyPr vert="horz" wrap="square" lIns="91440" tIns="45720" rIns="91440" bIns="45720" numCol="1" anchor="t" anchorCtr="0" compatLnSpc="1"/>
            <a:lstStyle/>
            <a:p>
              <a:endParaRPr lang="zh-CN" altLang="en-US">
                <a:cs typeface="+mn-ea"/>
                <a:sym typeface="+mn-lt"/>
              </a:endParaRPr>
            </a:p>
          </p:txBody>
        </p:sp>
        <p:sp>
          <p:nvSpPr>
            <p:cNvPr id="58" name="Rectangle 76">
              <a:extLst>
                <a:ext uri="{FF2B5EF4-FFF2-40B4-BE49-F238E27FC236}">
                  <a16:creationId xmlns:a16="http://schemas.microsoft.com/office/drawing/2014/main" id="{E1DD6AAB-6954-4875-8775-C028F8ED6EA8}"/>
                </a:ext>
              </a:extLst>
            </p:cNvPr>
            <p:cNvSpPr>
              <a:spLocks noChangeArrowheads="1"/>
            </p:cNvSpPr>
            <p:nvPr/>
          </p:nvSpPr>
          <p:spPr bwMode="auto">
            <a:xfrm>
              <a:off x="2033588" y="2197100"/>
              <a:ext cx="276225" cy="138113"/>
            </a:xfrm>
            <a:prstGeom prst="rect">
              <a:avLst/>
            </a:prstGeom>
            <a:grpFill/>
            <a:ln w="9525">
              <a:solidFill>
                <a:schemeClr val="bg1"/>
              </a:solidFill>
              <a:miter lim="800000"/>
              <a:headEnd/>
              <a:tailEnd/>
            </a:ln>
            <a:extLst/>
          </p:spPr>
          <p:txBody>
            <a:bodyPr vert="horz" wrap="square" lIns="91440" tIns="45720" rIns="91440" bIns="45720" numCol="1" anchor="t" anchorCtr="0" compatLnSpc="1"/>
            <a:lstStyle/>
            <a:p>
              <a:endParaRPr lang="zh-CN" altLang="en-US">
                <a:cs typeface="+mn-ea"/>
                <a:sym typeface="+mn-lt"/>
              </a:endParaRPr>
            </a:p>
          </p:txBody>
        </p:sp>
        <p:sp>
          <p:nvSpPr>
            <p:cNvPr id="59" name="Rectangle 77">
              <a:extLst>
                <a:ext uri="{FF2B5EF4-FFF2-40B4-BE49-F238E27FC236}">
                  <a16:creationId xmlns:a16="http://schemas.microsoft.com/office/drawing/2014/main" id="{9A2D3A6D-5C1F-42B0-8878-A59952B574FA}"/>
                </a:ext>
              </a:extLst>
            </p:cNvPr>
            <p:cNvSpPr>
              <a:spLocks noChangeArrowheads="1"/>
            </p:cNvSpPr>
            <p:nvPr/>
          </p:nvSpPr>
          <p:spPr bwMode="auto">
            <a:xfrm>
              <a:off x="2033588" y="2197100"/>
              <a:ext cx="276225" cy="138113"/>
            </a:xfrm>
            <a:prstGeom prst="rect">
              <a:avLst/>
            </a:prstGeom>
            <a:grpFill/>
            <a:ln w="9525">
              <a:solidFill>
                <a:schemeClr val="bg1"/>
              </a:solidFill>
              <a:miter lim="800000"/>
              <a:headEnd/>
              <a:tailEnd/>
            </a:ln>
            <a:extLst/>
          </p:spPr>
          <p:txBody>
            <a:bodyPr vert="horz" wrap="square" lIns="91440" tIns="45720" rIns="91440" bIns="45720" numCol="1" anchor="t" anchorCtr="0" compatLnSpc="1"/>
            <a:lstStyle/>
            <a:p>
              <a:endParaRPr lang="zh-CN" altLang="en-US">
                <a:cs typeface="+mn-ea"/>
                <a:sym typeface="+mn-lt"/>
              </a:endParaRPr>
            </a:p>
          </p:txBody>
        </p:sp>
        <p:sp>
          <p:nvSpPr>
            <p:cNvPr id="60" name="Freeform 78">
              <a:extLst>
                <a:ext uri="{FF2B5EF4-FFF2-40B4-BE49-F238E27FC236}">
                  <a16:creationId xmlns:a16="http://schemas.microsoft.com/office/drawing/2014/main" id="{A0BD27EE-40B8-47E7-AABB-73038E5C3428}"/>
                </a:ext>
              </a:extLst>
            </p:cNvPr>
            <p:cNvSpPr>
              <a:spLocks noEditPoints="1"/>
            </p:cNvSpPr>
            <p:nvPr/>
          </p:nvSpPr>
          <p:spPr bwMode="auto">
            <a:xfrm>
              <a:off x="1987550" y="2151062"/>
              <a:ext cx="369888" cy="307975"/>
            </a:xfrm>
            <a:custGeom>
              <a:avLst/>
              <a:gdLst>
                <a:gd name="T0" fmla="*/ 132 w 144"/>
                <a:gd name="T1" fmla="*/ 0 h 120"/>
                <a:gd name="T2" fmla="*/ 12 w 144"/>
                <a:gd name="T3" fmla="*/ 0 h 120"/>
                <a:gd name="T4" fmla="*/ 0 w 144"/>
                <a:gd name="T5" fmla="*/ 12 h 120"/>
                <a:gd name="T6" fmla="*/ 0 w 144"/>
                <a:gd name="T7" fmla="*/ 78 h 120"/>
                <a:gd name="T8" fmla="*/ 12 w 144"/>
                <a:gd name="T9" fmla="*/ 90 h 120"/>
                <a:gd name="T10" fmla="*/ 60 w 144"/>
                <a:gd name="T11" fmla="*/ 90 h 120"/>
                <a:gd name="T12" fmla="*/ 60 w 144"/>
                <a:gd name="T13" fmla="*/ 114 h 120"/>
                <a:gd name="T14" fmla="*/ 54 w 144"/>
                <a:gd name="T15" fmla="*/ 114 h 120"/>
                <a:gd name="T16" fmla="*/ 48 w 144"/>
                <a:gd name="T17" fmla="*/ 120 h 120"/>
                <a:gd name="T18" fmla="*/ 96 w 144"/>
                <a:gd name="T19" fmla="*/ 120 h 120"/>
                <a:gd name="T20" fmla="*/ 90 w 144"/>
                <a:gd name="T21" fmla="*/ 114 h 120"/>
                <a:gd name="T22" fmla="*/ 84 w 144"/>
                <a:gd name="T23" fmla="*/ 114 h 120"/>
                <a:gd name="T24" fmla="*/ 84 w 144"/>
                <a:gd name="T25" fmla="*/ 90 h 120"/>
                <a:gd name="T26" fmla="*/ 132 w 144"/>
                <a:gd name="T27" fmla="*/ 90 h 120"/>
                <a:gd name="T28" fmla="*/ 144 w 144"/>
                <a:gd name="T29" fmla="*/ 78 h 120"/>
                <a:gd name="T30" fmla="*/ 144 w 144"/>
                <a:gd name="T31" fmla="*/ 12 h 120"/>
                <a:gd name="T32" fmla="*/ 132 w 144"/>
                <a:gd name="T33" fmla="*/ 0 h 120"/>
                <a:gd name="T34" fmla="*/ 132 w 144"/>
                <a:gd name="T35" fmla="*/ 78 h 120"/>
                <a:gd name="T36" fmla="*/ 12 w 144"/>
                <a:gd name="T37" fmla="*/ 78 h 120"/>
                <a:gd name="T38" fmla="*/ 12 w 144"/>
                <a:gd name="T39" fmla="*/ 12 h 120"/>
                <a:gd name="T40" fmla="*/ 132 w 144"/>
                <a:gd name="T41" fmla="*/ 12 h 120"/>
                <a:gd name="T42" fmla="*/ 132 w 144"/>
                <a:gd name="T43"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20">
                  <a:moveTo>
                    <a:pt x="132" y="0"/>
                  </a:moveTo>
                  <a:cubicBezTo>
                    <a:pt x="12" y="0"/>
                    <a:pt x="12" y="0"/>
                    <a:pt x="12" y="0"/>
                  </a:cubicBezTo>
                  <a:cubicBezTo>
                    <a:pt x="5" y="0"/>
                    <a:pt x="0" y="5"/>
                    <a:pt x="0" y="12"/>
                  </a:cubicBezTo>
                  <a:cubicBezTo>
                    <a:pt x="0" y="78"/>
                    <a:pt x="0" y="78"/>
                    <a:pt x="0" y="78"/>
                  </a:cubicBezTo>
                  <a:cubicBezTo>
                    <a:pt x="0" y="85"/>
                    <a:pt x="5" y="90"/>
                    <a:pt x="12" y="90"/>
                  </a:cubicBezTo>
                  <a:cubicBezTo>
                    <a:pt x="60" y="90"/>
                    <a:pt x="60" y="90"/>
                    <a:pt x="60" y="90"/>
                  </a:cubicBezTo>
                  <a:cubicBezTo>
                    <a:pt x="60" y="114"/>
                    <a:pt x="60" y="114"/>
                    <a:pt x="60" y="114"/>
                  </a:cubicBezTo>
                  <a:cubicBezTo>
                    <a:pt x="54" y="114"/>
                    <a:pt x="54" y="114"/>
                    <a:pt x="54" y="114"/>
                  </a:cubicBezTo>
                  <a:cubicBezTo>
                    <a:pt x="48" y="114"/>
                    <a:pt x="48" y="120"/>
                    <a:pt x="48" y="120"/>
                  </a:cubicBezTo>
                  <a:cubicBezTo>
                    <a:pt x="96" y="120"/>
                    <a:pt x="96" y="120"/>
                    <a:pt x="96" y="120"/>
                  </a:cubicBezTo>
                  <a:cubicBezTo>
                    <a:pt x="96" y="114"/>
                    <a:pt x="90" y="114"/>
                    <a:pt x="90" y="114"/>
                  </a:cubicBezTo>
                  <a:cubicBezTo>
                    <a:pt x="84" y="114"/>
                    <a:pt x="84" y="114"/>
                    <a:pt x="84" y="114"/>
                  </a:cubicBezTo>
                  <a:cubicBezTo>
                    <a:pt x="84" y="90"/>
                    <a:pt x="84" y="90"/>
                    <a:pt x="84" y="90"/>
                  </a:cubicBezTo>
                  <a:cubicBezTo>
                    <a:pt x="132" y="90"/>
                    <a:pt x="132" y="90"/>
                    <a:pt x="132" y="90"/>
                  </a:cubicBezTo>
                  <a:cubicBezTo>
                    <a:pt x="139" y="90"/>
                    <a:pt x="144" y="85"/>
                    <a:pt x="144" y="78"/>
                  </a:cubicBezTo>
                  <a:cubicBezTo>
                    <a:pt x="144" y="12"/>
                    <a:pt x="144" y="12"/>
                    <a:pt x="144" y="12"/>
                  </a:cubicBezTo>
                  <a:cubicBezTo>
                    <a:pt x="144" y="5"/>
                    <a:pt x="139" y="0"/>
                    <a:pt x="132" y="0"/>
                  </a:cubicBezTo>
                  <a:moveTo>
                    <a:pt x="132" y="78"/>
                  </a:moveTo>
                  <a:cubicBezTo>
                    <a:pt x="12" y="78"/>
                    <a:pt x="12" y="78"/>
                    <a:pt x="12" y="78"/>
                  </a:cubicBezTo>
                  <a:cubicBezTo>
                    <a:pt x="12" y="12"/>
                    <a:pt x="12" y="12"/>
                    <a:pt x="12" y="12"/>
                  </a:cubicBezTo>
                  <a:cubicBezTo>
                    <a:pt x="132" y="12"/>
                    <a:pt x="132" y="12"/>
                    <a:pt x="132" y="12"/>
                  </a:cubicBezTo>
                  <a:lnTo>
                    <a:pt x="132" y="78"/>
                  </a:lnTo>
                  <a:close/>
                </a:path>
              </a:pathLst>
            </a:custGeom>
            <a:grpFill/>
            <a:ln w="9525">
              <a:solidFill>
                <a:schemeClr val="bg1"/>
              </a:solidFill>
              <a:round/>
            </a:ln>
            <a:extLst/>
          </p:spPr>
          <p:txBody>
            <a:bodyPr vert="horz" wrap="square" lIns="91440" tIns="45720" rIns="91440" bIns="45720" numCol="1" anchor="t" anchorCtr="0" compatLnSpc="1"/>
            <a:lstStyle/>
            <a:p>
              <a:endParaRPr lang="zh-CN" altLang="en-US">
                <a:cs typeface="+mn-ea"/>
                <a:sym typeface="+mn-lt"/>
              </a:endParaRPr>
            </a:p>
          </p:txBody>
        </p:sp>
      </p:grpSp>
      <p:grpSp>
        <p:nvGrpSpPr>
          <p:cNvPr id="61" name="Group 93">
            <a:extLst>
              <a:ext uri="{FF2B5EF4-FFF2-40B4-BE49-F238E27FC236}">
                <a16:creationId xmlns:a16="http://schemas.microsoft.com/office/drawing/2014/main" id="{8BA108D4-38A7-4E1D-AC40-7618A2EBC95B}"/>
              </a:ext>
            </a:extLst>
          </p:cNvPr>
          <p:cNvGrpSpPr/>
          <p:nvPr/>
        </p:nvGrpSpPr>
        <p:grpSpPr>
          <a:xfrm>
            <a:off x="9657861" y="3160292"/>
            <a:ext cx="448507" cy="448507"/>
            <a:chOff x="7683741" y="5257172"/>
            <a:chExt cx="493713" cy="493713"/>
          </a:xfrm>
          <a:solidFill>
            <a:srgbClr val="C00000"/>
          </a:solidFill>
          <a:effectLst>
            <a:outerShdw blurRad="508000" dist="381000" dir="3000000" algn="ctr" rotWithShape="0">
              <a:srgbClr val="000000">
                <a:alpha val="43137"/>
              </a:srgbClr>
            </a:outerShdw>
          </a:effectLst>
        </p:grpSpPr>
        <p:sp>
          <p:nvSpPr>
            <p:cNvPr id="62" name="Freeform 94">
              <a:extLst>
                <a:ext uri="{FF2B5EF4-FFF2-40B4-BE49-F238E27FC236}">
                  <a16:creationId xmlns:a16="http://schemas.microsoft.com/office/drawing/2014/main" id="{DAC5EF31-BA8E-493D-A8E5-4809D87EA2DA}"/>
                </a:ext>
              </a:extLst>
            </p:cNvPr>
            <p:cNvSpPr>
              <a:spLocks/>
            </p:cNvSpPr>
            <p:nvPr/>
          </p:nvSpPr>
          <p:spPr bwMode="auto">
            <a:xfrm>
              <a:off x="7683741" y="5257172"/>
              <a:ext cx="493713" cy="493713"/>
            </a:xfrm>
            <a:custGeom>
              <a:avLst/>
              <a:gdLst>
                <a:gd name="T0" fmla="*/ 46 w 239"/>
                <a:gd name="T1" fmla="*/ 154 h 239"/>
                <a:gd name="T2" fmla="*/ 0 w 239"/>
                <a:gd name="T3" fmla="*/ 138 h 239"/>
                <a:gd name="T4" fmla="*/ 31 w 239"/>
                <a:gd name="T5" fmla="*/ 115 h 239"/>
                <a:gd name="T6" fmla="*/ 70 w 239"/>
                <a:gd name="T7" fmla="*/ 115 h 239"/>
                <a:gd name="T8" fmla="*/ 130 w 239"/>
                <a:gd name="T9" fmla="*/ 24 h 239"/>
                <a:gd name="T10" fmla="*/ 231 w 239"/>
                <a:gd name="T11" fmla="*/ 8 h 239"/>
                <a:gd name="T12" fmla="*/ 215 w 239"/>
                <a:gd name="T13" fmla="*/ 109 h 239"/>
                <a:gd name="T14" fmla="*/ 124 w 239"/>
                <a:gd name="T15" fmla="*/ 169 h 239"/>
                <a:gd name="T16" fmla="*/ 124 w 239"/>
                <a:gd name="T17" fmla="*/ 208 h 239"/>
                <a:gd name="T18" fmla="*/ 101 w 239"/>
                <a:gd name="T19" fmla="*/ 239 h 239"/>
                <a:gd name="T20" fmla="*/ 85 w 239"/>
                <a:gd name="T21" fmla="*/ 193 h 239"/>
                <a:gd name="T22" fmla="*/ 46 w 239"/>
                <a:gd name="T23" fmla="*/ 15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9" h="239">
                  <a:moveTo>
                    <a:pt x="46" y="154"/>
                  </a:moveTo>
                  <a:cubicBezTo>
                    <a:pt x="0" y="138"/>
                    <a:pt x="0" y="138"/>
                    <a:pt x="0" y="138"/>
                  </a:cubicBezTo>
                  <a:cubicBezTo>
                    <a:pt x="31" y="115"/>
                    <a:pt x="31" y="115"/>
                    <a:pt x="31" y="115"/>
                  </a:cubicBezTo>
                  <a:cubicBezTo>
                    <a:pt x="70" y="115"/>
                    <a:pt x="70" y="115"/>
                    <a:pt x="70" y="115"/>
                  </a:cubicBezTo>
                  <a:cubicBezTo>
                    <a:pt x="84" y="85"/>
                    <a:pt x="98" y="57"/>
                    <a:pt x="130" y="24"/>
                  </a:cubicBezTo>
                  <a:cubicBezTo>
                    <a:pt x="154" y="0"/>
                    <a:pt x="231" y="8"/>
                    <a:pt x="231" y="8"/>
                  </a:cubicBezTo>
                  <a:cubicBezTo>
                    <a:pt x="231" y="8"/>
                    <a:pt x="239" y="85"/>
                    <a:pt x="215" y="109"/>
                  </a:cubicBezTo>
                  <a:cubicBezTo>
                    <a:pt x="182" y="141"/>
                    <a:pt x="154" y="155"/>
                    <a:pt x="124" y="169"/>
                  </a:cubicBezTo>
                  <a:cubicBezTo>
                    <a:pt x="124" y="208"/>
                    <a:pt x="124" y="208"/>
                    <a:pt x="124" y="208"/>
                  </a:cubicBezTo>
                  <a:cubicBezTo>
                    <a:pt x="101" y="239"/>
                    <a:pt x="101" y="239"/>
                    <a:pt x="101" y="239"/>
                  </a:cubicBezTo>
                  <a:cubicBezTo>
                    <a:pt x="85" y="193"/>
                    <a:pt x="85" y="193"/>
                    <a:pt x="85" y="193"/>
                  </a:cubicBezTo>
                  <a:lnTo>
                    <a:pt x="46" y="154"/>
                  </a:lnTo>
                  <a:close/>
                </a:path>
              </a:pathLst>
            </a:custGeom>
            <a:grpFill/>
            <a:ln w="17463"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3" name="Freeform 95">
              <a:extLst>
                <a:ext uri="{FF2B5EF4-FFF2-40B4-BE49-F238E27FC236}">
                  <a16:creationId xmlns:a16="http://schemas.microsoft.com/office/drawing/2014/main" id="{319553F9-E871-4F6B-B2B9-D3B9AB1ECCB8}"/>
                </a:ext>
              </a:extLst>
            </p:cNvPr>
            <p:cNvSpPr>
              <a:spLocks/>
            </p:cNvSpPr>
            <p:nvPr/>
          </p:nvSpPr>
          <p:spPr bwMode="auto">
            <a:xfrm>
              <a:off x="7683741" y="5634997"/>
              <a:ext cx="115888" cy="115888"/>
            </a:xfrm>
            <a:custGeom>
              <a:avLst/>
              <a:gdLst>
                <a:gd name="T0" fmla="*/ 40 w 56"/>
                <a:gd name="T1" fmla="*/ 0 h 56"/>
                <a:gd name="T2" fmla="*/ 11 w 56"/>
                <a:gd name="T3" fmla="*/ 14 h 56"/>
                <a:gd name="T4" fmla="*/ 0 w 56"/>
                <a:gd name="T5" fmla="*/ 56 h 56"/>
                <a:gd name="T6" fmla="*/ 44 w 56"/>
                <a:gd name="T7" fmla="*/ 47 h 56"/>
                <a:gd name="T8" fmla="*/ 56 w 56"/>
                <a:gd name="T9" fmla="*/ 16 h 56"/>
              </a:gdLst>
              <a:ahLst/>
              <a:cxnLst>
                <a:cxn ang="0">
                  <a:pos x="T0" y="T1"/>
                </a:cxn>
                <a:cxn ang="0">
                  <a:pos x="T2" y="T3"/>
                </a:cxn>
                <a:cxn ang="0">
                  <a:pos x="T4" y="T5"/>
                </a:cxn>
                <a:cxn ang="0">
                  <a:pos x="T6" y="T7"/>
                </a:cxn>
                <a:cxn ang="0">
                  <a:pos x="T8" y="T9"/>
                </a:cxn>
              </a:cxnLst>
              <a:rect l="0" t="0" r="r" b="b"/>
              <a:pathLst>
                <a:path w="56" h="56">
                  <a:moveTo>
                    <a:pt x="40" y="0"/>
                  </a:moveTo>
                  <a:cubicBezTo>
                    <a:pt x="40" y="0"/>
                    <a:pt x="20" y="5"/>
                    <a:pt x="11" y="14"/>
                  </a:cubicBezTo>
                  <a:cubicBezTo>
                    <a:pt x="2" y="24"/>
                    <a:pt x="0" y="56"/>
                    <a:pt x="0" y="56"/>
                  </a:cubicBezTo>
                  <a:cubicBezTo>
                    <a:pt x="0" y="56"/>
                    <a:pt x="35" y="56"/>
                    <a:pt x="44" y="47"/>
                  </a:cubicBezTo>
                  <a:cubicBezTo>
                    <a:pt x="53" y="38"/>
                    <a:pt x="56" y="16"/>
                    <a:pt x="56" y="16"/>
                  </a:cubicBezTo>
                </a:path>
              </a:pathLst>
            </a:custGeom>
            <a:grpFill/>
            <a:ln w="17463"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4" name="Oval 96">
              <a:extLst>
                <a:ext uri="{FF2B5EF4-FFF2-40B4-BE49-F238E27FC236}">
                  <a16:creationId xmlns:a16="http://schemas.microsoft.com/office/drawing/2014/main" id="{99C2E6C3-F2EA-468F-893E-802E63473149}"/>
                </a:ext>
              </a:extLst>
            </p:cNvPr>
            <p:cNvSpPr>
              <a:spLocks noChangeArrowheads="1"/>
            </p:cNvSpPr>
            <p:nvPr/>
          </p:nvSpPr>
          <p:spPr bwMode="auto">
            <a:xfrm>
              <a:off x="7972666" y="5361947"/>
              <a:ext cx="100013" cy="100013"/>
            </a:xfrm>
            <a:prstGeom prst="ellipse">
              <a:avLst/>
            </a:prstGeom>
            <a:grpFill/>
            <a:ln w="17463"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65" name="文本框 72">
            <a:extLst>
              <a:ext uri="{FF2B5EF4-FFF2-40B4-BE49-F238E27FC236}">
                <a16:creationId xmlns:a16="http://schemas.microsoft.com/office/drawing/2014/main" id="{F2052AB1-072A-4A7E-86CF-D00E6E4060BA}"/>
              </a:ext>
            </a:extLst>
          </p:cNvPr>
          <p:cNvSpPr txBox="1"/>
          <p:nvPr/>
        </p:nvSpPr>
        <p:spPr>
          <a:xfrm>
            <a:off x="1348111" y="4480305"/>
            <a:ext cx="1852232"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a:t>
            </a:r>
          </a:p>
        </p:txBody>
      </p:sp>
      <p:sp>
        <p:nvSpPr>
          <p:cNvPr id="66" name="矩形 65">
            <a:extLst>
              <a:ext uri="{FF2B5EF4-FFF2-40B4-BE49-F238E27FC236}">
                <a16:creationId xmlns:a16="http://schemas.microsoft.com/office/drawing/2014/main" id="{2414DB70-9F6C-41EA-AADC-E1CE6D5E4102}"/>
              </a:ext>
            </a:extLst>
          </p:cNvPr>
          <p:cNvSpPr/>
          <p:nvPr/>
        </p:nvSpPr>
        <p:spPr>
          <a:xfrm>
            <a:off x="1526740" y="417760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67" name="文本框 72">
            <a:extLst>
              <a:ext uri="{FF2B5EF4-FFF2-40B4-BE49-F238E27FC236}">
                <a16:creationId xmlns:a16="http://schemas.microsoft.com/office/drawing/2014/main" id="{0231F621-B451-464D-838F-9FD49607C2B4}"/>
              </a:ext>
            </a:extLst>
          </p:cNvPr>
          <p:cNvSpPr txBox="1"/>
          <p:nvPr/>
        </p:nvSpPr>
        <p:spPr>
          <a:xfrm>
            <a:off x="3252015" y="4480305"/>
            <a:ext cx="1852232"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a:t>
            </a:r>
          </a:p>
        </p:txBody>
      </p:sp>
      <p:sp>
        <p:nvSpPr>
          <p:cNvPr id="68" name="矩形 67">
            <a:extLst>
              <a:ext uri="{FF2B5EF4-FFF2-40B4-BE49-F238E27FC236}">
                <a16:creationId xmlns:a16="http://schemas.microsoft.com/office/drawing/2014/main" id="{3FB614B8-DC74-425B-ACA5-63BD11559892}"/>
              </a:ext>
            </a:extLst>
          </p:cNvPr>
          <p:cNvSpPr/>
          <p:nvPr/>
        </p:nvSpPr>
        <p:spPr>
          <a:xfrm>
            <a:off x="3430644" y="417760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69" name="文本框 72">
            <a:extLst>
              <a:ext uri="{FF2B5EF4-FFF2-40B4-BE49-F238E27FC236}">
                <a16:creationId xmlns:a16="http://schemas.microsoft.com/office/drawing/2014/main" id="{30FA67C7-4799-49D2-B699-12E80015313C}"/>
              </a:ext>
            </a:extLst>
          </p:cNvPr>
          <p:cNvSpPr txBox="1"/>
          <p:nvPr/>
        </p:nvSpPr>
        <p:spPr>
          <a:xfrm>
            <a:off x="5104247" y="4480305"/>
            <a:ext cx="1852232"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a:t>
            </a:r>
          </a:p>
        </p:txBody>
      </p:sp>
      <p:sp>
        <p:nvSpPr>
          <p:cNvPr id="70" name="矩形 69">
            <a:extLst>
              <a:ext uri="{FF2B5EF4-FFF2-40B4-BE49-F238E27FC236}">
                <a16:creationId xmlns:a16="http://schemas.microsoft.com/office/drawing/2014/main" id="{2587C6AB-468B-4045-A437-7216FF3A0EB4}"/>
              </a:ext>
            </a:extLst>
          </p:cNvPr>
          <p:cNvSpPr/>
          <p:nvPr/>
        </p:nvSpPr>
        <p:spPr>
          <a:xfrm>
            <a:off x="5282876" y="417760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71" name="文本框 72">
            <a:extLst>
              <a:ext uri="{FF2B5EF4-FFF2-40B4-BE49-F238E27FC236}">
                <a16:creationId xmlns:a16="http://schemas.microsoft.com/office/drawing/2014/main" id="{4DA95F39-7F26-4C1F-BACA-BC51FD5C1B56}"/>
              </a:ext>
            </a:extLst>
          </p:cNvPr>
          <p:cNvSpPr txBox="1"/>
          <p:nvPr/>
        </p:nvSpPr>
        <p:spPr>
          <a:xfrm>
            <a:off x="6941398" y="4480305"/>
            <a:ext cx="1852232"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a:t>
            </a:r>
          </a:p>
        </p:txBody>
      </p:sp>
      <p:sp>
        <p:nvSpPr>
          <p:cNvPr id="72" name="矩形 71">
            <a:extLst>
              <a:ext uri="{FF2B5EF4-FFF2-40B4-BE49-F238E27FC236}">
                <a16:creationId xmlns:a16="http://schemas.microsoft.com/office/drawing/2014/main" id="{635EDB77-6E37-4A5B-A4F2-A7879DE9C54B}"/>
              </a:ext>
            </a:extLst>
          </p:cNvPr>
          <p:cNvSpPr/>
          <p:nvPr/>
        </p:nvSpPr>
        <p:spPr>
          <a:xfrm>
            <a:off x="7120027" y="417760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73" name="文本框 72">
            <a:extLst>
              <a:ext uri="{FF2B5EF4-FFF2-40B4-BE49-F238E27FC236}">
                <a16:creationId xmlns:a16="http://schemas.microsoft.com/office/drawing/2014/main" id="{68C56C46-A2C2-4174-B126-E78B11FEACB2}"/>
              </a:ext>
            </a:extLst>
          </p:cNvPr>
          <p:cNvSpPr txBox="1"/>
          <p:nvPr/>
        </p:nvSpPr>
        <p:spPr>
          <a:xfrm>
            <a:off x="8868834" y="4480305"/>
            <a:ext cx="1852232"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a:t>
            </a:r>
          </a:p>
        </p:txBody>
      </p:sp>
      <p:sp>
        <p:nvSpPr>
          <p:cNvPr id="74" name="矩形 73">
            <a:extLst>
              <a:ext uri="{FF2B5EF4-FFF2-40B4-BE49-F238E27FC236}">
                <a16:creationId xmlns:a16="http://schemas.microsoft.com/office/drawing/2014/main" id="{4D10C271-88C0-4935-8D8D-4BB90107795F}"/>
              </a:ext>
            </a:extLst>
          </p:cNvPr>
          <p:cNvSpPr/>
          <p:nvPr/>
        </p:nvSpPr>
        <p:spPr>
          <a:xfrm>
            <a:off x="9047463" y="4177603"/>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Tree>
    <p:extLst>
      <p:ext uri="{BB962C8B-B14F-4D97-AF65-F5344CB8AC3E}">
        <p14:creationId xmlns:p14="http://schemas.microsoft.com/office/powerpoint/2010/main" val="1096024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a:extLst>
              <a:ext uri="{FF2B5EF4-FFF2-40B4-BE49-F238E27FC236}">
                <a16:creationId xmlns:a16="http://schemas.microsoft.com/office/drawing/2014/main" id="{7E301B5C-2AFA-4A93-A66A-3716BB1E260E}"/>
              </a:ext>
            </a:extLst>
          </p:cNvPr>
          <p:cNvGrpSpPr/>
          <p:nvPr/>
        </p:nvGrpSpPr>
        <p:grpSpPr>
          <a:xfrm>
            <a:off x="7467385" y="2226736"/>
            <a:ext cx="414338" cy="557212"/>
            <a:chOff x="5135861" y="3359004"/>
            <a:chExt cx="414338" cy="557212"/>
          </a:xfrm>
          <a:effectLst>
            <a:outerShdw blurRad="101600" dist="50800" dir="2700000" algn="tl" rotWithShape="0">
              <a:prstClr val="black">
                <a:alpha val="40000"/>
              </a:prstClr>
            </a:outerShdw>
          </a:effectLst>
        </p:grpSpPr>
        <p:sp>
          <p:nvSpPr>
            <p:cNvPr id="3" name="Line 102">
              <a:extLst>
                <a:ext uri="{FF2B5EF4-FFF2-40B4-BE49-F238E27FC236}">
                  <a16:creationId xmlns:a16="http://schemas.microsoft.com/office/drawing/2014/main" id="{5BDDB5D2-912A-4D14-B8FE-CA635A6082B9}"/>
                </a:ext>
              </a:extLst>
            </p:cNvPr>
            <p:cNvSpPr>
              <a:spLocks noChangeShapeType="1"/>
            </p:cNvSpPr>
            <p:nvPr/>
          </p:nvSpPr>
          <p:spPr bwMode="auto">
            <a:xfrm>
              <a:off x="5135861" y="3468541"/>
              <a:ext cx="0" cy="447675"/>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4" name="Line 103">
              <a:extLst>
                <a:ext uri="{FF2B5EF4-FFF2-40B4-BE49-F238E27FC236}">
                  <a16:creationId xmlns:a16="http://schemas.microsoft.com/office/drawing/2014/main" id="{35DA7C7C-CD31-4984-BD77-46C5A0A0A088}"/>
                </a:ext>
              </a:extLst>
            </p:cNvPr>
            <p:cNvSpPr>
              <a:spLocks noChangeShapeType="1"/>
            </p:cNvSpPr>
            <p:nvPr/>
          </p:nvSpPr>
          <p:spPr bwMode="auto">
            <a:xfrm>
              <a:off x="5135861" y="3692379"/>
              <a:ext cx="0" cy="0"/>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5" name="Freeform 104">
              <a:extLst>
                <a:ext uri="{FF2B5EF4-FFF2-40B4-BE49-F238E27FC236}">
                  <a16:creationId xmlns:a16="http://schemas.microsoft.com/office/drawing/2014/main" id="{237D920A-E020-4492-9C7A-B1417170C0B6}"/>
                </a:ext>
              </a:extLst>
            </p:cNvPr>
            <p:cNvSpPr>
              <a:spLocks/>
            </p:cNvSpPr>
            <p:nvPr/>
          </p:nvSpPr>
          <p:spPr bwMode="auto">
            <a:xfrm>
              <a:off x="5550198" y="3435204"/>
              <a:ext cx="0" cy="219075"/>
            </a:xfrm>
            <a:custGeom>
              <a:avLst/>
              <a:gdLst>
                <a:gd name="T0" fmla="*/ 106 h 106"/>
                <a:gd name="T1" fmla="*/ 0 h 106"/>
              </a:gdLst>
              <a:ahLst/>
              <a:cxnLst>
                <a:cxn ang="0">
                  <a:pos x="0" y="T0"/>
                </a:cxn>
                <a:cxn ang="0">
                  <a:pos x="0" y="T1"/>
                </a:cxn>
              </a:cxnLst>
              <a:rect l="0" t="0" r="r" b="b"/>
              <a:pathLst>
                <a:path h="106">
                  <a:moveTo>
                    <a:pt x="0" y="106"/>
                  </a:moveTo>
                  <a:cubicBezTo>
                    <a:pt x="0" y="71"/>
                    <a:pt x="0" y="35"/>
                    <a:pt x="0" y="0"/>
                  </a:cubicBezTo>
                </a:path>
              </a:pathLst>
            </a:cu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6" name="Freeform 105">
              <a:extLst>
                <a:ext uri="{FF2B5EF4-FFF2-40B4-BE49-F238E27FC236}">
                  <a16:creationId xmlns:a16="http://schemas.microsoft.com/office/drawing/2014/main" id="{640419E6-AD61-421F-B264-080FC469E13C}"/>
                </a:ext>
              </a:extLst>
            </p:cNvPr>
            <p:cNvSpPr>
              <a:spLocks/>
            </p:cNvSpPr>
            <p:nvPr/>
          </p:nvSpPr>
          <p:spPr bwMode="auto">
            <a:xfrm>
              <a:off x="5135861" y="3578079"/>
              <a:ext cx="414338" cy="209550"/>
            </a:xfrm>
            <a:custGeom>
              <a:avLst/>
              <a:gdLst>
                <a:gd name="T0" fmla="*/ 0 w 200"/>
                <a:gd name="T1" fmla="*/ 52 h 101"/>
                <a:gd name="T2" fmla="*/ 200 w 200"/>
                <a:gd name="T3" fmla="*/ 37 h 101"/>
              </a:gdLst>
              <a:ahLst/>
              <a:cxnLst>
                <a:cxn ang="0">
                  <a:pos x="T0" y="T1"/>
                </a:cxn>
                <a:cxn ang="0">
                  <a:pos x="T2" y="T3"/>
                </a:cxn>
              </a:cxnLst>
              <a:rect l="0" t="0" r="r" b="b"/>
              <a:pathLst>
                <a:path w="200" h="101">
                  <a:moveTo>
                    <a:pt x="0" y="52"/>
                  </a:moveTo>
                  <a:cubicBezTo>
                    <a:pt x="55" y="0"/>
                    <a:pt x="132" y="101"/>
                    <a:pt x="200" y="37"/>
                  </a:cubicBezTo>
                </a:path>
              </a:pathLst>
            </a:cu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7" name="Freeform 106">
              <a:extLst>
                <a:ext uri="{FF2B5EF4-FFF2-40B4-BE49-F238E27FC236}">
                  <a16:creationId xmlns:a16="http://schemas.microsoft.com/office/drawing/2014/main" id="{EAF2FBB9-E7BA-44B9-8609-4B34F23B8D29}"/>
                </a:ext>
              </a:extLst>
            </p:cNvPr>
            <p:cNvSpPr>
              <a:spLocks/>
            </p:cNvSpPr>
            <p:nvPr/>
          </p:nvSpPr>
          <p:spPr bwMode="auto">
            <a:xfrm>
              <a:off x="5135861" y="3359004"/>
              <a:ext cx="414338" cy="211138"/>
            </a:xfrm>
            <a:custGeom>
              <a:avLst/>
              <a:gdLst>
                <a:gd name="T0" fmla="*/ 0 w 200"/>
                <a:gd name="T1" fmla="*/ 52 h 102"/>
                <a:gd name="T2" fmla="*/ 200 w 200"/>
                <a:gd name="T3" fmla="*/ 37 h 102"/>
              </a:gdLst>
              <a:ahLst/>
              <a:cxnLst>
                <a:cxn ang="0">
                  <a:pos x="T0" y="T1"/>
                </a:cxn>
                <a:cxn ang="0">
                  <a:pos x="T2" y="T3"/>
                </a:cxn>
              </a:cxnLst>
              <a:rect l="0" t="0" r="r" b="b"/>
              <a:pathLst>
                <a:path w="200" h="102">
                  <a:moveTo>
                    <a:pt x="0" y="52"/>
                  </a:moveTo>
                  <a:cubicBezTo>
                    <a:pt x="55" y="0"/>
                    <a:pt x="132" y="102"/>
                    <a:pt x="200" y="37"/>
                  </a:cubicBezTo>
                </a:path>
              </a:pathLst>
            </a:cu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grpSp>
      <p:grpSp>
        <p:nvGrpSpPr>
          <p:cNvPr id="8" name="Group 13">
            <a:extLst>
              <a:ext uri="{FF2B5EF4-FFF2-40B4-BE49-F238E27FC236}">
                <a16:creationId xmlns:a16="http://schemas.microsoft.com/office/drawing/2014/main" id="{1BD7B43A-C220-4DB6-B189-3F73B8059605}"/>
              </a:ext>
            </a:extLst>
          </p:cNvPr>
          <p:cNvGrpSpPr/>
          <p:nvPr/>
        </p:nvGrpSpPr>
        <p:grpSpPr>
          <a:xfrm>
            <a:off x="10198516" y="4176062"/>
            <a:ext cx="479425" cy="446088"/>
            <a:chOff x="8614242" y="1620896"/>
            <a:chExt cx="479425" cy="446088"/>
          </a:xfrm>
          <a:effectLst>
            <a:outerShdw blurRad="101600" dist="50800" dir="2700000" algn="tl" rotWithShape="0">
              <a:prstClr val="black">
                <a:alpha val="40000"/>
              </a:prstClr>
            </a:outerShdw>
          </a:effectLst>
        </p:grpSpPr>
        <p:sp>
          <p:nvSpPr>
            <p:cNvPr id="9" name="Freeform 107">
              <a:extLst>
                <a:ext uri="{FF2B5EF4-FFF2-40B4-BE49-F238E27FC236}">
                  <a16:creationId xmlns:a16="http://schemas.microsoft.com/office/drawing/2014/main" id="{0E8DB4E6-722D-4D72-84FC-C63AD34FDB1B}"/>
                </a:ext>
              </a:extLst>
            </p:cNvPr>
            <p:cNvSpPr>
              <a:spLocks/>
            </p:cNvSpPr>
            <p:nvPr/>
          </p:nvSpPr>
          <p:spPr bwMode="auto">
            <a:xfrm>
              <a:off x="8614242" y="1620896"/>
              <a:ext cx="381000" cy="363538"/>
            </a:xfrm>
            <a:custGeom>
              <a:avLst/>
              <a:gdLst>
                <a:gd name="T0" fmla="*/ 72 w 184"/>
                <a:gd name="T1" fmla="*/ 148 h 176"/>
                <a:gd name="T2" fmla="*/ 92 w 184"/>
                <a:gd name="T3" fmla="*/ 148 h 176"/>
                <a:gd name="T4" fmla="*/ 92 w 184"/>
                <a:gd name="T5" fmla="*/ 148 h 176"/>
                <a:gd name="T6" fmla="*/ 184 w 184"/>
                <a:gd name="T7" fmla="*/ 74 h 176"/>
                <a:gd name="T8" fmla="*/ 92 w 184"/>
                <a:gd name="T9" fmla="*/ 0 h 176"/>
                <a:gd name="T10" fmla="*/ 0 w 184"/>
                <a:gd name="T11" fmla="*/ 74 h 176"/>
                <a:gd name="T12" fmla="*/ 36 w 184"/>
                <a:gd name="T13" fmla="*/ 132 h 176"/>
                <a:gd name="T14" fmla="*/ 16 w 184"/>
                <a:gd name="T15" fmla="*/ 176 h 176"/>
                <a:gd name="T16" fmla="*/ 72 w 184"/>
                <a:gd name="T17" fmla="*/ 1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76">
                  <a:moveTo>
                    <a:pt x="72" y="148"/>
                  </a:moveTo>
                  <a:cubicBezTo>
                    <a:pt x="72" y="148"/>
                    <a:pt x="86" y="148"/>
                    <a:pt x="92" y="148"/>
                  </a:cubicBezTo>
                  <a:cubicBezTo>
                    <a:pt x="92" y="148"/>
                    <a:pt x="92" y="148"/>
                    <a:pt x="92" y="148"/>
                  </a:cubicBezTo>
                  <a:cubicBezTo>
                    <a:pt x="143" y="148"/>
                    <a:pt x="184" y="115"/>
                    <a:pt x="184" y="74"/>
                  </a:cubicBezTo>
                  <a:cubicBezTo>
                    <a:pt x="184" y="33"/>
                    <a:pt x="143" y="0"/>
                    <a:pt x="92" y="0"/>
                  </a:cubicBezTo>
                  <a:cubicBezTo>
                    <a:pt x="41" y="0"/>
                    <a:pt x="0" y="33"/>
                    <a:pt x="0" y="74"/>
                  </a:cubicBezTo>
                  <a:cubicBezTo>
                    <a:pt x="0" y="99"/>
                    <a:pt x="13" y="119"/>
                    <a:pt x="36" y="132"/>
                  </a:cubicBezTo>
                  <a:cubicBezTo>
                    <a:pt x="34" y="158"/>
                    <a:pt x="16" y="176"/>
                    <a:pt x="16" y="176"/>
                  </a:cubicBezTo>
                  <a:cubicBezTo>
                    <a:pt x="16" y="176"/>
                    <a:pt x="52" y="173"/>
                    <a:pt x="72" y="148"/>
                  </a:cubicBezTo>
                  <a:close/>
                </a:path>
              </a:pathLst>
            </a:custGeom>
            <a:noFill/>
            <a:ln w="1587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10" name="Freeform 108">
              <a:extLst>
                <a:ext uri="{FF2B5EF4-FFF2-40B4-BE49-F238E27FC236}">
                  <a16:creationId xmlns:a16="http://schemas.microsoft.com/office/drawing/2014/main" id="{0A2B7244-052E-4EBC-A194-C22E7AA54D64}"/>
                </a:ext>
              </a:extLst>
            </p:cNvPr>
            <p:cNvSpPr>
              <a:spLocks/>
            </p:cNvSpPr>
            <p:nvPr/>
          </p:nvSpPr>
          <p:spPr bwMode="auto">
            <a:xfrm>
              <a:off x="8787279" y="1770121"/>
              <a:ext cx="306388" cy="296863"/>
            </a:xfrm>
            <a:custGeom>
              <a:avLst/>
              <a:gdLst>
                <a:gd name="T0" fmla="*/ 124 w 148"/>
                <a:gd name="T1" fmla="*/ 0 h 144"/>
                <a:gd name="T2" fmla="*/ 148 w 148"/>
                <a:gd name="T3" fmla="*/ 42 h 144"/>
                <a:gd name="T4" fmla="*/ 112 w 148"/>
                <a:gd name="T5" fmla="*/ 100 h 144"/>
                <a:gd name="T6" fmla="*/ 132 w 148"/>
                <a:gd name="T7" fmla="*/ 144 h 144"/>
                <a:gd name="T8" fmla="*/ 76 w 148"/>
                <a:gd name="T9" fmla="*/ 116 h 144"/>
                <a:gd name="T10" fmla="*/ 56 w 148"/>
                <a:gd name="T11" fmla="*/ 116 h 144"/>
                <a:gd name="T12" fmla="*/ 56 w 148"/>
                <a:gd name="T13" fmla="*/ 116 h 144"/>
                <a:gd name="T14" fmla="*/ 0 w 148"/>
                <a:gd name="T15" fmla="*/ 10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44">
                  <a:moveTo>
                    <a:pt x="124" y="0"/>
                  </a:moveTo>
                  <a:cubicBezTo>
                    <a:pt x="140" y="12"/>
                    <a:pt x="148" y="30"/>
                    <a:pt x="148" y="42"/>
                  </a:cubicBezTo>
                  <a:cubicBezTo>
                    <a:pt x="148" y="67"/>
                    <a:pt x="135" y="87"/>
                    <a:pt x="112" y="100"/>
                  </a:cubicBezTo>
                  <a:cubicBezTo>
                    <a:pt x="114" y="126"/>
                    <a:pt x="132" y="144"/>
                    <a:pt x="132" y="144"/>
                  </a:cubicBezTo>
                  <a:cubicBezTo>
                    <a:pt x="132" y="144"/>
                    <a:pt x="96" y="141"/>
                    <a:pt x="76" y="116"/>
                  </a:cubicBezTo>
                  <a:cubicBezTo>
                    <a:pt x="76" y="116"/>
                    <a:pt x="62" y="116"/>
                    <a:pt x="56" y="116"/>
                  </a:cubicBezTo>
                  <a:cubicBezTo>
                    <a:pt x="56" y="116"/>
                    <a:pt x="56" y="116"/>
                    <a:pt x="56" y="116"/>
                  </a:cubicBezTo>
                  <a:cubicBezTo>
                    <a:pt x="36" y="116"/>
                    <a:pt x="16" y="112"/>
                    <a:pt x="0" y="100"/>
                  </a:cubicBezTo>
                </a:path>
              </a:pathLst>
            </a:custGeom>
            <a:noFill/>
            <a:ln w="1587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grpSp>
      <p:grpSp>
        <p:nvGrpSpPr>
          <p:cNvPr id="11" name="Group 16">
            <a:extLst>
              <a:ext uri="{FF2B5EF4-FFF2-40B4-BE49-F238E27FC236}">
                <a16:creationId xmlns:a16="http://schemas.microsoft.com/office/drawing/2014/main" id="{3746B342-2B22-414B-924A-49401F7B0C58}"/>
              </a:ext>
            </a:extLst>
          </p:cNvPr>
          <p:cNvGrpSpPr/>
          <p:nvPr/>
        </p:nvGrpSpPr>
        <p:grpSpPr>
          <a:xfrm>
            <a:off x="7419287" y="4191937"/>
            <a:ext cx="504825" cy="430213"/>
            <a:chOff x="8016662" y="3455841"/>
            <a:chExt cx="504825" cy="430213"/>
          </a:xfrm>
          <a:effectLst>
            <a:outerShdw blurRad="101600" dist="50800" dir="2700000" algn="tl" rotWithShape="0">
              <a:prstClr val="black">
                <a:alpha val="40000"/>
              </a:prstClr>
            </a:outerShdw>
          </a:effectLst>
        </p:grpSpPr>
        <p:sp>
          <p:nvSpPr>
            <p:cNvPr id="12" name="Freeform 107">
              <a:extLst>
                <a:ext uri="{FF2B5EF4-FFF2-40B4-BE49-F238E27FC236}">
                  <a16:creationId xmlns:a16="http://schemas.microsoft.com/office/drawing/2014/main" id="{83290754-75AE-472F-ABD2-AA4BF861408F}"/>
                </a:ext>
              </a:extLst>
            </p:cNvPr>
            <p:cNvSpPr>
              <a:spLocks/>
            </p:cNvSpPr>
            <p:nvPr/>
          </p:nvSpPr>
          <p:spPr bwMode="auto">
            <a:xfrm>
              <a:off x="8305587" y="3455841"/>
              <a:ext cx="215900" cy="217488"/>
            </a:xfrm>
            <a:custGeom>
              <a:avLst/>
              <a:gdLst>
                <a:gd name="T0" fmla="*/ 0 w 105"/>
                <a:gd name="T1" fmla="*/ 23 h 105"/>
                <a:gd name="T2" fmla="*/ 82 w 105"/>
                <a:gd name="T3" fmla="*/ 23 h 105"/>
                <a:gd name="T4" fmla="*/ 82 w 105"/>
                <a:gd name="T5" fmla="*/ 105 h 105"/>
              </a:gdLst>
              <a:ahLst/>
              <a:cxnLst>
                <a:cxn ang="0">
                  <a:pos x="T0" y="T1"/>
                </a:cxn>
                <a:cxn ang="0">
                  <a:pos x="T2" y="T3"/>
                </a:cxn>
                <a:cxn ang="0">
                  <a:pos x="T4" y="T5"/>
                </a:cxn>
              </a:cxnLst>
              <a:rect l="0" t="0" r="r" b="b"/>
              <a:pathLst>
                <a:path w="105" h="105">
                  <a:moveTo>
                    <a:pt x="0" y="23"/>
                  </a:moveTo>
                  <a:cubicBezTo>
                    <a:pt x="23" y="0"/>
                    <a:pt x="59" y="0"/>
                    <a:pt x="82" y="23"/>
                  </a:cubicBezTo>
                  <a:cubicBezTo>
                    <a:pt x="105" y="46"/>
                    <a:pt x="105" y="82"/>
                    <a:pt x="82" y="105"/>
                  </a:cubicBezTo>
                </a:path>
              </a:pathLst>
            </a:cu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13" name="Line 108">
              <a:extLst>
                <a:ext uri="{FF2B5EF4-FFF2-40B4-BE49-F238E27FC236}">
                  <a16:creationId xmlns:a16="http://schemas.microsoft.com/office/drawing/2014/main" id="{69AAD3FB-37A9-448A-A6C4-9936B68C9EED}"/>
                </a:ext>
              </a:extLst>
            </p:cNvPr>
            <p:cNvSpPr>
              <a:spLocks noChangeShapeType="1"/>
            </p:cNvSpPr>
            <p:nvPr/>
          </p:nvSpPr>
          <p:spPr bwMode="auto">
            <a:xfrm>
              <a:off x="8269074" y="3533629"/>
              <a:ext cx="0" cy="0"/>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14" name="Line 109">
              <a:extLst>
                <a:ext uri="{FF2B5EF4-FFF2-40B4-BE49-F238E27FC236}">
                  <a16:creationId xmlns:a16="http://schemas.microsoft.com/office/drawing/2014/main" id="{BCEAE27B-1895-4E65-A010-F61828783C73}"/>
                </a:ext>
              </a:extLst>
            </p:cNvPr>
            <p:cNvSpPr>
              <a:spLocks noChangeShapeType="1"/>
            </p:cNvSpPr>
            <p:nvPr/>
          </p:nvSpPr>
          <p:spPr bwMode="auto">
            <a:xfrm flipH="1">
              <a:off x="8269074" y="3503466"/>
              <a:ext cx="36513" cy="31750"/>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15" name="Freeform 110">
              <a:extLst>
                <a:ext uri="{FF2B5EF4-FFF2-40B4-BE49-F238E27FC236}">
                  <a16:creationId xmlns:a16="http://schemas.microsoft.com/office/drawing/2014/main" id="{5B4EE42B-52CA-48D3-B607-49BD161C1E05}"/>
                </a:ext>
              </a:extLst>
            </p:cNvPr>
            <p:cNvSpPr>
              <a:spLocks/>
            </p:cNvSpPr>
            <p:nvPr/>
          </p:nvSpPr>
          <p:spPr bwMode="auto">
            <a:xfrm>
              <a:off x="8016662" y="3455841"/>
              <a:ext cx="217488" cy="217488"/>
            </a:xfrm>
            <a:custGeom>
              <a:avLst/>
              <a:gdLst>
                <a:gd name="T0" fmla="*/ 105 w 105"/>
                <a:gd name="T1" fmla="*/ 23 h 105"/>
                <a:gd name="T2" fmla="*/ 23 w 105"/>
                <a:gd name="T3" fmla="*/ 23 h 105"/>
                <a:gd name="T4" fmla="*/ 23 w 105"/>
                <a:gd name="T5" fmla="*/ 105 h 105"/>
              </a:gdLst>
              <a:ahLst/>
              <a:cxnLst>
                <a:cxn ang="0">
                  <a:pos x="T0" y="T1"/>
                </a:cxn>
                <a:cxn ang="0">
                  <a:pos x="T2" y="T3"/>
                </a:cxn>
                <a:cxn ang="0">
                  <a:pos x="T4" y="T5"/>
                </a:cxn>
              </a:cxnLst>
              <a:rect l="0" t="0" r="r" b="b"/>
              <a:pathLst>
                <a:path w="105" h="105">
                  <a:moveTo>
                    <a:pt x="105" y="23"/>
                  </a:moveTo>
                  <a:cubicBezTo>
                    <a:pt x="82" y="0"/>
                    <a:pt x="46" y="0"/>
                    <a:pt x="23" y="23"/>
                  </a:cubicBezTo>
                  <a:cubicBezTo>
                    <a:pt x="0" y="46"/>
                    <a:pt x="0" y="82"/>
                    <a:pt x="23" y="105"/>
                  </a:cubicBezTo>
                </a:path>
              </a:pathLst>
            </a:cu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16" name="Line 111">
              <a:extLst>
                <a:ext uri="{FF2B5EF4-FFF2-40B4-BE49-F238E27FC236}">
                  <a16:creationId xmlns:a16="http://schemas.microsoft.com/office/drawing/2014/main" id="{02C38E13-07C8-42CF-8F32-AF0D9B44B6E8}"/>
                </a:ext>
              </a:extLst>
            </p:cNvPr>
            <p:cNvSpPr>
              <a:spLocks noChangeShapeType="1"/>
            </p:cNvSpPr>
            <p:nvPr/>
          </p:nvSpPr>
          <p:spPr bwMode="auto">
            <a:xfrm>
              <a:off x="8269074" y="3533629"/>
              <a:ext cx="0" cy="0"/>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17" name="Line 112">
              <a:extLst>
                <a:ext uri="{FF2B5EF4-FFF2-40B4-BE49-F238E27FC236}">
                  <a16:creationId xmlns:a16="http://schemas.microsoft.com/office/drawing/2014/main" id="{55303E2D-03D5-4FCF-8DD8-F6A03D0746B3}"/>
                </a:ext>
              </a:extLst>
            </p:cNvPr>
            <p:cNvSpPr>
              <a:spLocks noChangeShapeType="1"/>
            </p:cNvSpPr>
            <p:nvPr/>
          </p:nvSpPr>
          <p:spPr bwMode="auto">
            <a:xfrm>
              <a:off x="8234149" y="3503466"/>
              <a:ext cx="34925" cy="31750"/>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18" name="Freeform 113">
              <a:extLst>
                <a:ext uri="{FF2B5EF4-FFF2-40B4-BE49-F238E27FC236}">
                  <a16:creationId xmlns:a16="http://schemas.microsoft.com/office/drawing/2014/main" id="{7BBB2266-EF3B-4C5B-B81F-7B61CF2FB15E}"/>
                </a:ext>
              </a:extLst>
            </p:cNvPr>
            <p:cNvSpPr>
              <a:spLocks/>
            </p:cNvSpPr>
            <p:nvPr/>
          </p:nvSpPr>
          <p:spPr bwMode="auto">
            <a:xfrm>
              <a:off x="8064287" y="3673329"/>
              <a:ext cx="409575" cy="212725"/>
            </a:xfrm>
            <a:custGeom>
              <a:avLst/>
              <a:gdLst>
                <a:gd name="T0" fmla="*/ 0 w 198"/>
                <a:gd name="T1" fmla="*/ 0 h 103"/>
                <a:gd name="T2" fmla="*/ 89 w 198"/>
                <a:gd name="T3" fmla="*/ 96 h 103"/>
                <a:gd name="T4" fmla="*/ 109 w 198"/>
                <a:gd name="T5" fmla="*/ 96 h 103"/>
                <a:gd name="T6" fmla="*/ 198 w 198"/>
                <a:gd name="T7" fmla="*/ 0 h 103"/>
              </a:gdLst>
              <a:ahLst/>
              <a:cxnLst>
                <a:cxn ang="0">
                  <a:pos x="T0" y="T1"/>
                </a:cxn>
                <a:cxn ang="0">
                  <a:pos x="T2" y="T3"/>
                </a:cxn>
                <a:cxn ang="0">
                  <a:pos x="T4" y="T5"/>
                </a:cxn>
                <a:cxn ang="0">
                  <a:pos x="T6" y="T7"/>
                </a:cxn>
              </a:cxnLst>
              <a:rect l="0" t="0" r="r" b="b"/>
              <a:pathLst>
                <a:path w="198" h="103">
                  <a:moveTo>
                    <a:pt x="0" y="0"/>
                  </a:moveTo>
                  <a:cubicBezTo>
                    <a:pt x="89" y="96"/>
                    <a:pt x="89" y="96"/>
                    <a:pt x="89" y="96"/>
                  </a:cubicBezTo>
                  <a:cubicBezTo>
                    <a:pt x="94" y="103"/>
                    <a:pt x="104" y="103"/>
                    <a:pt x="109" y="96"/>
                  </a:cubicBezTo>
                  <a:cubicBezTo>
                    <a:pt x="198" y="0"/>
                    <a:pt x="198" y="0"/>
                    <a:pt x="198" y="0"/>
                  </a:cubicBezTo>
                </a:path>
              </a:pathLst>
            </a:cu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grpSp>
      <p:sp>
        <p:nvSpPr>
          <p:cNvPr id="19" name="Freeform 114">
            <a:extLst>
              <a:ext uri="{FF2B5EF4-FFF2-40B4-BE49-F238E27FC236}">
                <a16:creationId xmlns:a16="http://schemas.microsoft.com/office/drawing/2014/main" id="{3D3B2350-AA5A-40A4-A846-7D06B513C553}"/>
              </a:ext>
            </a:extLst>
          </p:cNvPr>
          <p:cNvSpPr>
            <a:spLocks/>
          </p:cNvSpPr>
          <p:nvPr/>
        </p:nvSpPr>
        <p:spPr bwMode="auto">
          <a:xfrm>
            <a:off x="10141216" y="2299760"/>
            <a:ext cx="485775" cy="484188"/>
          </a:xfrm>
          <a:custGeom>
            <a:avLst/>
            <a:gdLst>
              <a:gd name="T0" fmla="*/ 124 w 235"/>
              <a:gd name="T1" fmla="*/ 186 h 234"/>
              <a:gd name="T2" fmla="*/ 111 w 235"/>
              <a:gd name="T3" fmla="*/ 186 h 234"/>
              <a:gd name="T4" fmla="*/ 43 w 235"/>
              <a:gd name="T5" fmla="*/ 232 h 234"/>
              <a:gd name="T6" fmla="*/ 39 w 235"/>
              <a:gd name="T7" fmla="*/ 229 h 234"/>
              <a:gd name="T8" fmla="*/ 59 w 235"/>
              <a:gd name="T9" fmla="*/ 156 h 234"/>
              <a:gd name="T10" fmla="*/ 56 w 235"/>
              <a:gd name="T11" fmla="*/ 143 h 234"/>
              <a:gd name="T12" fmla="*/ 3 w 235"/>
              <a:gd name="T13" fmla="*/ 89 h 234"/>
              <a:gd name="T14" fmla="*/ 6 w 235"/>
              <a:gd name="T15" fmla="*/ 83 h 234"/>
              <a:gd name="T16" fmla="*/ 75 w 235"/>
              <a:gd name="T17" fmla="*/ 77 h 234"/>
              <a:gd name="T18" fmla="*/ 86 w 235"/>
              <a:gd name="T19" fmla="*/ 68 h 234"/>
              <a:gd name="T20" fmla="*/ 114 w 235"/>
              <a:gd name="T21" fmla="*/ 4 h 234"/>
              <a:gd name="T22" fmla="*/ 121 w 235"/>
              <a:gd name="T23" fmla="*/ 4 h 234"/>
              <a:gd name="T24" fmla="*/ 149 w 235"/>
              <a:gd name="T25" fmla="*/ 68 h 234"/>
              <a:gd name="T26" fmla="*/ 160 w 235"/>
              <a:gd name="T27" fmla="*/ 77 h 234"/>
              <a:gd name="T28" fmla="*/ 229 w 235"/>
              <a:gd name="T29" fmla="*/ 83 h 234"/>
              <a:gd name="T30" fmla="*/ 232 w 235"/>
              <a:gd name="T31" fmla="*/ 89 h 234"/>
              <a:gd name="T32" fmla="*/ 179 w 235"/>
              <a:gd name="T33" fmla="*/ 143 h 234"/>
              <a:gd name="T34" fmla="*/ 176 w 235"/>
              <a:gd name="T35" fmla="*/ 156 h 234"/>
              <a:gd name="T36" fmla="*/ 196 w 235"/>
              <a:gd name="T37" fmla="*/ 229 h 234"/>
              <a:gd name="T38" fmla="*/ 192 w 235"/>
              <a:gd name="T39" fmla="*/ 232 h 234"/>
              <a:gd name="T40" fmla="*/ 124 w 235"/>
              <a:gd name="T41" fmla="*/ 1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5" h="234">
                <a:moveTo>
                  <a:pt x="124" y="186"/>
                </a:moveTo>
                <a:cubicBezTo>
                  <a:pt x="120" y="183"/>
                  <a:pt x="114" y="183"/>
                  <a:pt x="111" y="186"/>
                </a:cubicBezTo>
                <a:cubicBezTo>
                  <a:pt x="43" y="232"/>
                  <a:pt x="43" y="232"/>
                  <a:pt x="43" y="232"/>
                </a:cubicBezTo>
                <a:cubicBezTo>
                  <a:pt x="40" y="234"/>
                  <a:pt x="38" y="233"/>
                  <a:pt x="39" y="229"/>
                </a:cubicBezTo>
                <a:cubicBezTo>
                  <a:pt x="59" y="156"/>
                  <a:pt x="59" y="156"/>
                  <a:pt x="59" y="156"/>
                </a:cubicBezTo>
                <a:cubicBezTo>
                  <a:pt x="60" y="152"/>
                  <a:pt x="59" y="146"/>
                  <a:pt x="56" y="143"/>
                </a:cubicBezTo>
                <a:cubicBezTo>
                  <a:pt x="3" y="89"/>
                  <a:pt x="3" y="89"/>
                  <a:pt x="3" y="89"/>
                </a:cubicBezTo>
                <a:cubicBezTo>
                  <a:pt x="0" y="86"/>
                  <a:pt x="1" y="83"/>
                  <a:pt x="6" y="83"/>
                </a:cubicBezTo>
                <a:cubicBezTo>
                  <a:pt x="75" y="77"/>
                  <a:pt x="75" y="77"/>
                  <a:pt x="75" y="77"/>
                </a:cubicBezTo>
                <a:cubicBezTo>
                  <a:pt x="80" y="76"/>
                  <a:pt x="85" y="72"/>
                  <a:pt x="86" y="68"/>
                </a:cubicBezTo>
                <a:cubicBezTo>
                  <a:pt x="114" y="4"/>
                  <a:pt x="114" y="4"/>
                  <a:pt x="114" y="4"/>
                </a:cubicBezTo>
                <a:cubicBezTo>
                  <a:pt x="116" y="0"/>
                  <a:pt x="119" y="0"/>
                  <a:pt x="121" y="4"/>
                </a:cubicBezTo>
                <a:cubicBezTo>
                  <a:pt x="149" y="68"/>
                  <a:pt x="149" y="68"/>
                  <a:pt x="149" y="68"/>
                </a:cubicBezTo>
                <a:cubicBezTo>
                  <a:pt x="150" y="72"/>
                  <a:pt x="155" y="76"/>
                  <a:pt x="160" y="77"/>
                </a:cubicBezTo>
                <a:cubicBezTo>
                  <a:pt x="229" y="83"/>
                  <a:pt x="229" y="83"/>
                  <a:pt x="229" y="83"/>
                </a:cubicBezTo>
                <a:cubicBezTo>
                  <a:pt x="234" y="83"/>
                  <a:pt x="235" y="86"/>
                  <a:pt x="232" y="89"/>
                </a:cubicBezTo>
                <a:cubicBezTo>
                  <a:pt x="179" y="143"/>
                  <a:pt x="179" y="143"/>
                  <a:pt x="179" y="143"/>
                </a:cubicBezTo>
                <a:cubicBezTo>
                  <a:pt x="176" y="146"/>
                  <a:pt x="174" y="152"/>
                  <a:pt x="176" y="156"/>
                </a:cubicBezTo>
                <a:cubicBezTo>
                  <a:pt x="196" y="229"/>
                  <a:pt x="196" y="229"/>
                  <a:pt x="196" y="229"/>
                </a:cubicBezTo>
                <a:cubicBezTo>
                  <a:pt x="197" y="233"/>
                  <a:pt x="195" y="234"/>
                  <a:pt x="192" y="232"/>
                </a:cubicBezTo>
                <a:lnTo>
                  <a:pt x="124" y="186"/>
                </a:lnTo>
                <a:close/>
              </a:path>
            </a:pathLst>
          </a:custGeom>
          <a:noFill/>
          <a:ln w="17463" cap="rnd">
            <a:solidFill>
              <a:srgbClr val="C00000"/>
            </a:solidFill>
            <a:prstDash val="solid"/>
            <a:round/>
            <a:headEnd/>
            <a:tailEnd/>
          </a:ln>
          <a:effectLst>
            <a:outerShdw blurRad="101600" dist="508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grpSp>
        <p:nvGrpSpPr>
          <p:cNvPr id="20" name="Group 73">
            <a:extLst>
              <a:ext uri="{FF2B5EF4-FFF2-40B4-BE49-F238E27FC236}">
                <a16:creationId xmlns:a16="http://schemas.microsoft.com/office/drawing/2014/main" id="{9ABC08E9-B4B3-4DBA-8504-4AC658BBE955}"/>
              </a:ext>
            </a:extLst>
          </p:cNvPr>
          <p:cNvGrpSpPr/>
          <p:nvPr/>
        </p:nvGrpSpPr>
        <p:grpSpPr>
          <a:xfrm>
            <a:off x="1681275" y="2290687"/>
            <a:ext cx="479425" cy="479426"/>
            <a:chOff x="1528705" y="2521911"/>
            <a:chExt cx="479425" cy="479426"/>
          </a:xfrm>
          <a:effectLst>
            <a:outerShdw blurRad="101600" dist="50800" dir="2700000" algn="tl" rotWithShape="0">
              <a:prstClr val="black">
                <a:alpha val="40000"/>
              </a:prstClr>
            </a:outerShdw>
          </a:effectLst>
        </p:grpSpPr>
        <p:sp>
          <p:nvSpPr>
            <p:cNvPr id="21" name="Freeform 74">
              <a:extLst>
                <a:ext uri="{FF2B5EF4-FFF2-40B4-BE49-F238E27FC236}">
                  <a16:creationId xmlns:a16="http://schemas.microsoft.com/office/drawing/2014/main" id="{65D644A0-C7A6-4916-9739-650C5D17F909}"/>
                </a:ext>
              </a:extLst>
            </p:cNvPr>
            <p:cNvSpPr>
              <a:spLocks/>
            </p:cNvSpPr>
            <p:nvPr/>
          </p:nvSpPr>
          <p:spPr bwMode="auto">
            <a:xfrm>
              <a:off x="1528705" y="2571124"/>
              <a:ext cx="479425" cy="430213"/>
            </a:xfrm>
            <a:custGeom>
              <a:avLst/>
              <a:gdLst>
                <a:gd name="T0" fmla="*/ 232 w 232"/>
                <a:gd name="T1" fmla="*/ 200 h 208"/>
                <a:gd name="T2" fmla="*/ 224 w 232"/>
                <a:gd name="T3" fmla="*/ 208 h 208"/>
                <a:gd name="T4" fmla="*/ 8 w 232"/>
                <a:gd name="T5" fmla="*/ 208 h 208"/>
                <a:gd name="T6" fmla="*/ 0 w 232"/>
                <a:gd name="T7" fmla="*/ 200 h 208"/>
                <a:gd name="T8" fmla="*/ 0 w 232"/>
                <a:gd name="T9" fmla="*/ 8 h 208"/>
                <a:gd name="T10" fmla="*/ 8 w 232"/>
                <a:gd name="T11" fmla="*/ 0 h 208"/>
                <a:gd name="T12" fmla="*/ 224 w 232"/>
                <a:gd name="T13" fmla="*/ 0 h 208"/>
                <a:gd name="T14" fmla="*/ 232 w 232"/>
                <a:gd name="T15" fmla="*/ 8 h 208"/>
                <a:gd name="T16" fmla="*/ 232 w 232"/>
                <a:gd name="T17" fmla="*/ 20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208">
                  <a:moveTo>
                    <a:pt x="232" y="200"/>
                  </a:moveTo>
                  <a:cubicBezTo>
                    <a:pt x="232" y="204"/>
                    <a:pt x="228" y="208"/>
                    <a:pt x="224" y="208"/>
                  </a:cubicBezTo>
                  <a:cubicBezTo>
                    <a:pt x="8" y="208"/>
                    <a:pt x="8" y="208"/>
                    <a:pt x="8" y="208"/>
                  </a:cubicBezTo>
                  <a:cubicBezTo>
                    <a:pt x="4" y="208"/>
                    <a:pt x="0" y="204"/>
                    <a:pt x="0" y="200"/>
                  </a:cubicBezTo>
                  <a:cubicBezTo>
                    <a:pt x="0" y="8"/>
                    <a:pt x="0" y="8"/>
                    <a:pt x="0" y="8"/>
                  </a:cubicBezTo>
                  <a:cubicBezTo>
                    <a:pt x="0" y="4"/>
                    <a:pt x="4" y="0"/>
                    <a:pt x="8" y="0"/>
                  </a:cubicBezTo>
                  <a:cubicBezTo>
                    <a:pt x="224" y="0"/>
                    <a:pt x="224" y="0"/>
                    <a:pt x="224" y="0"/>
                  </a:cubicBezTo>
                  <a:cubicBezTo>
                    <a:pt x="228" y="0"/>
                    <a:pt x="232" y="4"/>
                    <a:pt x="232" y="8"/>
                  </a:cubicBezTo>
                  <a:lnTo>
                    <a:pt x="232" y="200"/>
                  </a:lnTo>
                  <a:close/>
                </a:path>
              </a:pathLst>
            </a:cu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22" name="Line 50">
              <a:extLst>
                <a:ext uri="{FF2B5EF4-FFF2-40B4-BE49-F238E27FC236}">
                  <a16:creationId xmlns:a16="http://schemas.microsoft.com/office/drawing/2014/main" id="{457CE0CF-1B1F-4EAB-A35F-55A68957C593}"/>
                </a:ext>
              </a:extLst>
            </p:cNvPr>
            <p:cNvSpPr>
              <a:spLocks noChangeShapeType="1"/>
            </p:cNvSpPr>
            <p:nvPr/>
          </p:nvSpPr>
          <p:spPr bwMode="auto">
            <a:xfrm>
              <a:off x="1685868" y="2521911"/>
              <a:ext cx="0" cy="82550"/>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23" name="Line 51">
              <a:extLst>
                <a:ext uri="{FF2B5EF4-FFF2-40B4-BE49-F238E27FC236}">
                  <a16:creationId xmlns:a16="http://schemas.microsoft.com/office/drawing/2014/main" id="{E2BBE96B-CA0B-4D61-B2B3-D2C93BAE718E}"/>
                </a:ext>
              </a:extLst>
            </p:cNvPr>
            <p:cNvSpPr>
              <a:spLocks noChangeShapeType="1"/>
            </p:cNvSpPr>
            <p:nvPr/>
          </p:nvSpPr>
          <p:spPr bwMode="auto">
            <a:xfrm>
              <a:off x="1850968" y="2521911"/>
              <a:ext cx="0" cy="82550"/>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24" name="Rectangle 77">
              <a:extLst>
                <a:ext uri="{FF2B5EF4-FFF2-40B4-BE49-F238E27FC236}">
                  <a16:creationId xmlns:a16="http://schemas.microsoft.com/office/drawing/2014/main" id="{E9B3B7FE-E93B-4220-94F1-B695C3F7C12D}"/>
                </a:ext>
              </a:extLst>
            </p:cNvPr>
            <p:cNvSpPr>
              <a:spLocks noChangeArrowheads="1"/>
            </p:cNvSpPr>
            <p:nvPr/>
          </p:nvSpPr>
          <p:spPr bwMode="auto">
            <a:xfrm>
              <a:off x="1627130" y="2710824"/>
              <a:ext cx="33338" cy="33338"/>
            </a:xfrm>
            <a:prstGeom prst="rect">
              <a:avLst/>
            </a:pr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25" name="Rectangle 78">
              <a:extLst>
                <a:ext uri="{FF2B5EF4-FFF2-40B4-BE49-F238E27FC236}">
                  <a16:creationId xmlns:a16="http://schemas.microsoft.com/office/drawing/2014/main" id="{D05DE036-0A11-457B-91E0-FD05624D3EAB}"/>
                </a:ext>
              </a:extLst>
            </p:cNvPr>
            <p:cNvSpPr>
              <a:spLocks noChangeArrowheads="1"/>
            </p:cNvSpPr>
            <p:nvPr/>
          </p:nvSpPr>
          <p:spPr bwMode="auto">
            <a:xfrm>
              <a:off x="1752543" y="2710824"/>
              <a:ext cx="31750" cy="33338"/>
            </a:xfrm>
            <a:prstGeom prst="rect">
              <a:avLst/>
            </a:pr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26" name="Rectangle 79">
              <a:extLst>
                <a:ext uri="{FF2B5EF4-FFF2-40B4-BE49-F238E27FC236}">
                  <a16:creationId xmlns:a16="http://schemas.microsoft.com/office/drawing/2014/main" id="{C8F791CC-5A79-4970-86AC-1A4B674A1D15}"/>
                </a:ext>
              </a:extLst>
            </p:cNvPr>
            <p:cNvSpPr>
              <a:spLocks noChangeArrowheads="1"/>
            </p:cNvSpPr>
            <p:nvPr/>
          </p:nvSpPr>
          <p:spPr bwMode="auto">
            <a:xfrm>
              <a:off x="1876368" y="2710824"/>
              <a:ext cx="33338" cy="33338"/>
            </a:xfrm>
            <a:prstGeom prst="rect">
              <a:avLst/>
            </a:pr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27" name="Rectangle 80">
              <a:extLst>
                <a:ext uri="{FF2B5EF4-FFF2-40B4-BE49-F238E27FC236}">
                  <a16:creationId xmlns:a16="http://schemas.microsoft.com/office/drawing/2014/main" id="{A0C7862C-2083-4ABF-B74F-6E1F1E4A7A4A}"/>
                </a:ext>
              </a:extLst>
            </p:cNvPr>
            <p:cNvSpPr>
              <a:spLocks noChangeArrowheads="1"/>
            </p:cNvSpPr>
            <p:nvPr/>
          </p:nvSpPr>
          <p:spPr bwMode="auto">
            <a:xfrm>
              <a:off x="1627130" y="2836236"/>
              <a:ext cx="33338" cy="31750"/>
            </a:xfrm>
            <a:prstGeom prst="rect">
              <a:avLst/>
            </a:pr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28" name="Rectangle 81">
              <a:extLst>
                <a:ext uri="{FF2B5EF4-FFF2-40B4-BE49-F238E27FC236}">
                  <a16:creationId xmlns:a16="http://schemas.microsoft.com/office/drawing/2014/main" id="{42E661C8-18F0-47DA-A764-5FA5C754D9F8}"/>
                </a:ext>
              </a:extLst>
            </p:cNvPr>
            <p:cNvSpPr>
              <a:spLocks noChangeArrowheads="1"/>
            </p:cNvSpPr>
            <p:nvPr/>
          </p:nvSpPr>
          <p:spPr bwMode="auto">
            <a:xfrm>
              <a:off x="1752543" y="2836236"/>
              <a:ext cx="31750" cy="31750"/>
            </a:xfrm>
            <a:prstGeom prst="rect">
              <a:avLst/>
            </a:pr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29" name="Rectangle 82">
              <a:extLst>
                <a:ext uri="{FF2B5EF4-FFF2-40B4-BE49-F238E27FC236}">
                  <a16:creationId xmlns:a16="http://schemas.microsoft.com/office/drawing/2014/main" id="{4DEA5020-6808-4B5B-8C49-E7ED7149AA15}"/>
                </a:ext>
              </a:extLst>
            </p:cNvPr>
            <p:cNvSpPr>
              <a:spLocks noChangeArrowheads="1"/>
            </p:cNvSpPr>
            <p:nvPr/>
          </p:nvSpPr>
          <p:spPr bwMode="auto">
            <a:xfrm>
              <a:off x="1876368" y="2836236"/>
              <a:ext cx="33338" cy="31750"/>
            </a:xfrm>
            <a:prstGeom prst="rect">
              <a:avLst/>
            </a:pr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grpSp>
      <p:grpSp>
        <p:nvGrpSpPr>
          <p:cNvPr id="30" name="Group 83">
            <a:extLst>
              <a:ext uri="{FF2B5EF4-FFF2-40B4-BE49-F238E27FC236}">
                <a16:creationId xmlns:a16="http://schemas.microsoft.com/office/drawing/2014/main" id="{518FA156-67E7-43E7-B330-0CAAB9F4F6C5}"/>
              </a:ext>
            </a:extLst>
          </p:cNvPr>
          <p:cNvGrpSpPr/>
          <p:nvPr/>
        </p:nvGrpSpPr>
        <p:grpSpPr>
          <a:xfrm>
            <a:off x="1707230" y="4146546"/>
            <a:ext cx="479425" cy="479426"/>
            <a:chOff x="5164827" y="4369759"/>
            <a:chExt cx="479425" cy="479426"/>
          </a:xfrm>
          <a:effectLst>
            <a:outerShdw blurRad="101600" dist="50800" dir="2700000" algn="tl" rotWithShape="0">
              <a:prstClr val="black">
                <a:alpha val="40000"/>
              </a:prstClr>
            </a:outerShdw>
          </a:effectLst>
        </p:grpSpPr>
        <p:sp>
          <p:nvSpPr>
            <p:cNvPr id="31" name="Line 114">
              <a:extLst>
                <a:ext uri="{FF2B5EF4-FFF2-40B4-BE49-F238E27FC236}">
                  <a16:creationId xmlns:a16="http://schemas.microsoft.com/office/drawing/2014/main" id="{C844A9BC-06E2-462F-8ED4-CC81CCC08BDA}"/>
                </a:ext>
              </a:extLst>
            </p:cNvPr>
            <p:cNvSpPr>
              <a:spLocks noChangeShapeType="1"/>
            </p:cNvSpPr>
            <p:nvPr/>
          </p:nvSpPr>
          <p:spPr bwMode="auto">
            <a:xfrm flipV="1">
              <a:off x="5214040" y="4660272"/>
              <a:ext cx="0" cy="188913"/>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32" name="Line 115">
              <a:extLst>
                <a:ext uri="{FF2B5EF4-FFF2-40B4-BE49-F238E27FC236}">
                  <a16:creationId xmlns:a16="http://schemas.microsoft.com/office/drawing/2014/main" id="{3433AF7A-F366-4B41-B54E-77508008B9C9}"/>
                </a:ext>
              </a:extLst>
            </p:cNvPr>
            <p:cNvSpPr>
              <a:spLocks noChangeShapeType="1"/>
            </p:cNvSpPr>
            <p:nvPr/>
          </p:nvSpPr>
          <p:spPr bwMode="auto">
            <a:xfrm flipV="1">
              <a:off x="5214040" y="4369759"/>
              <a:ext cx="0" cy="188913"/>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33" name="Line 116">
              <a:extLst>
                <a:ext uri="{FF2B5EF4-FFF2-40B4-BE49-F238E27FC236}">
                  <a16:creationId xmlns:a16="http://schemas.microsoft.com/office/drawing/2014/main" id="{FE5A2B47-739C-4760-81A6-5FA3DC562D73}"/>
                </a:ext>
              </a:extLst>
            </p:cNvPr>
            <p:cNvSpPr>
              <a:spLocks noChangeShapeType="1"/>
            </p:cNvSpPr>
            <p:nvPr/>
          </p:nvSpPr>
          <p:spPr bwMode="auto">
            <a:xfrm flipV="1">
              <a:off x="5595040" y="4568197"/>
              <a:ext cx="0" cy="280988"/>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34" name="Line 117">
              <a:extLst>
                <a:ext uri="{FF2B5EF4-FFF2-40B4-BE49-F238E27FC236}">
                  <a16:creationId xmlns:a16="http://schemas.microsoft.com/office/drawing/2014/main" id="{E8239685-2A93-4AEF-AEC3-97B713DE0573}"/>
                </a:ext>
              </a:extLst>
            </p:cNvPr>
            <p:cNvSpPr>
              <a:spLocks noChangeShapeType="1"/>
            </p:cNvSpPr>
            <p:nvPr/>
          </p:nvSpPr>
          <p:spPr bwMode="auto">
            <a:xfrm flipV="1">
              <a:off x="5595040" y="4369759"/>
              <a:ext cx="0" cy="95250"/>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35" name="Line 118">
              <a:extLst>
                <a:ext uri="{FF2B5EF4-FFF2-40B4-BE49-F238E27FC236}">
                  <a16:creationId xmlns:a16="http://schemas.microsoft.com/office/drawing/2014/main" id="{C67B084F-B147-4C8B-8A81-E85F76D5EEF8}"/>
                </a:ext>
              </a:extLst>
            </p:cNvPr>
            <p:cNvSpPr>
              <a:spLocks noChangeShapeType="1"/>
            </p:cNvSpPr>
            <p:nvPr/>
          </p:nvSpPr>
          <p:spPr bwMode="auto">
            <a:xfrm flipV="1">
              <a:off x="5404540" y="4758697"/>
              <a:ext cx="0" cy="90488"/>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36" name="Line 119">
              <a:extLst>
                <a:ext uri="{FF2B5EF4-FFF2-40B4-BE49-F238E27FC236}">
                  <a16:creationId xmlns:a16="http://schemas.microsoft.com/office/drawing/2014/main" id="{C3E26DC7-C9BA-4D17-9F57-55A4E793C76E}"/>
                </a:ext>
              </a:extLst>
            </p:cNvPr>
            <p:cNvSpPr>
              <a:spLocks noChangeShapeType="1"/>
            </p:cNvSpPr>
            <p:nvPr/>
          </p:nvSpPr>
          <p:spPr bwMode="auto">
            <a:xfrm flipV="1">
              <a:off x="5404540" y="4369759"/>
              <a:ext cx="0" cy="287338"/>
            </a:xfrm>
            <a:prstGeom prst="line">
              <a:avLst/>
            </a:prstGeom>
            <a:noFill/>
            <a:ln w="17463"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37" name="Oval 90">
              <a:extLst>
                <a:ext uri="{FF2B5EF4-FFF2-40B4-BE49-F238E27FC236}">
                  <a16:creationId xmlns:a16="http://schemas.microsoft.com/office/drawing/2014/main" id="{DA4E0EA8-874F-41DC-84C5-F979FED7B19A}"/>
                </a:ext>
              </a:extLst>
            </p:cNvPr>
            <p:cNvSpPr>
              <a:spLocks noChangeArrowheads="1"/>
            </p:cNvSpPr>
            <p:nvPr/>
          </p:nvSpPr>
          <p:spPr bwMode="auto">
            <a:xfrm>
              <a:off x="5355327" y="4660272"/>
              <a:ext cx="98425" cy="98425"/>
            </a:xfrm>
            <a:prstGeom prst="ellipse">
              <a:avLst/>
            </a:pr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38" name="Oval 91">
              <a:extLst>
                <a:ext uri="{FF2B5EF4-FFF2-40B4-BE49-F238E27FC236}">
                  <a16:creationId xmlns:a16="http://schemas.microsoft.com/office/drawing/2014/main" id="{B574BCA7-6920-4343-B4EE-2AEE75BEE261}"/>
                </a:ext>
              </a:extLst>
            </p:cNvPr>
            <p:cNvSpPr>
              <a:spLocks noChangeArrowheads="1"/>
            </p:cNvSpPr>
            <p:nvPr/>
          </p:nvSpPr>
          <p:spPr bwMode="auto">
            <a:xfrm>
              <a:off x="5545827" y="4469772"/>
              <a:ext cx="98425" cy="98425"/>
            </a:xfrm>
            <a:prstGeom prst="ellipse">
              <a:avLst/>
            </a:pr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39" name="Oval 92">
              <a:extLst>
                <a:ext uri="{FF2B5EF4-FFF2-40B4-BE49-F238E27FC236}">
                  <a16:creationId xmlns:a16="http://schemas.microsoft.com/office/drawing/2014/main" id="{976FA217-60F3-484B-8364-929B22762991}"/>
                </a:ext>
              </a:extLst>
            </p:cNvPr>
            <p:cNvSpPr>
              <a:spLocks noChangeArrowheads="1"/>
            </p:cNvSpPr>
            <p:nvPr/>
          </p:nvSpPr>
          <p:spPr bwMode="auto">
            <a:xfrm>
              <a:off x="5164827" y="4560259"/>
              <a:ext cx="100013" cy="100013"/>
            </a:xfrm>
            <a:prstGeom prst="ellipse">
              <a:avLst/>
            </a:pr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grpSp>
      <p:grpSp>
        <p:nvGrpSpPr>
          <p:cNvPr id="40" name="Group 93">
            <a:extLst>
              <a:ext uri="{FF2B5EF4-FFF2-40B4-BE49-F238E27FC236}">
                <a16:creationId xmlns:a16="http://schemas.microsoft.com/office/drawing/2014/main" id="{70C69B18-A7C3-459F-B4DD-E34B799EAED8}"/>
              </a:ext>
            </a:extLst>
          </p:cNvPr>
          <p:cNvGrpSpPr/>
          <p:nvPr/>
        </p:nvGrpSpPr>
        <p:grpSpPr>
          <a:xfrm>
            <a:off x="4517071" y="4146546"/>
            <a:ext cx="493713" cy="493713"/>
            <a:chOff x="7683741" y="5257172"/>
            <a:chExt cx="493713" cy="493713"/>
          </a:xfrm>
          <a:effectLst>
            <a:outerShdw blurRad="101600" dist="50800" dir="2700000" algn="tl" rotWithShape="0">
              <a:prstClr val="black">
                <a:alpha val="40000"/>
              </a:prstClr>
            </a:outerShdw>
          </a:effectLst>
        </p:grpSpPr>
        <p:sp>
          <p:nvSpPr>
            <p:cNvPr id="41" name="Freeform 94">
              <a:extLst>
                <a:ext uri="{FF2B5EF4-FFF2-40B4-BE49-F238E27FC236}">
                  <a16:creationId xmlns:a16="http://schemas.microsoft.com/office/drawing/2014/main" id="{DACF3976-1555-4E70-AE4A-2EAB4F987FDB}"/>
                </a:ext>
              </a:extLst>
            </p:cNvPr>
            <p:cNvSpPr>
              <a:spLocks/>
            </p:cNvSpPr>
            <p:nvPr/>
          </p:nvSpPr>
          <p:spPr bwMode="auto">
            <a:xfrm>
              <a:off x="7683741" y="5257172"/>
              <a:ext cx="493713" cy="493713"/>
            </a:xfrm>
            <a:custGeom>
              <a:avLst/>
              <a:gdLst>
                <a:gd name="T0" fmla="*/ 46 w 239"/>
                <a:gd name="T1" fmla="*/ 154 h 239"/>
                <a:gd name="T2" fmla="*/ 0 w 239"/>
                <a:gd name="T3" fmla="*/ 138 h 239"/>
                <a:gd name="T4" fmla="*/ 31 w 239"/>
                <a:gd name="T5" fmla="*/ 115 h 239"/>
                <a:gd name="T6" fmla="*/ 70 w 239"/>
                <a:gd name="T7" fmla="*/ 115 h 239"/>
                <a:gd name="T8" fmla="*/ 130 w 239"/>
                <a:gd name="T9" fmla="*/ 24 h 239"/>
                <a:gd name="T10" fmla="*/ 231 w 239"/>
                <a:gd name="T11" fmla="*/ 8 h 239"/>
                <a:gd name="T12" fmla="*/ 215 w 239"/>
                <a:gd name="T13" fmla="*/ 109 h 239"/>
                <a:gd name="T14" fmla="*/ 124 w 239"/>
                <a:gd name="T15" fmla="*/ 169 h 239"/>
                <a:gd name="T16" fmla="*/ 124 w 239"/>
                <a:gd name="T17" fmla="*/ 208 h 239"/>
                <a:gd name="T18" fmla="*/ 101 w 239"/>
                <a:gd name="T19" fmla="*/ 239 h 239"/>
                <a:gd name="T20" fmla="*/ 85 w 239"/>
                <a:gd name="T21" fmla="*/ 193 h 239"/>
                <a:gd name="T22" fmla="*/ 46 w 239"/>
                <a:gd name="T23" fmla="*/ 15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9" h="239">
                  <a:moveTo>
                    <a:pt x="46" y="154"/>
                  </a:moveTo>
                  <a:cubicBezTo>
                    <a:pt x="0" y="138"/>
                    <a:pt x="0" y="138"/>
                    <a:pt x="0" y="138"/>
                  </a:cubicBezTo>
                  <a:cubicBezTo>
                    <a:pt x="31" y="115"/>
                    <a:pt x="31" y="115"/>
                    <a:pt x="31" y="115"/>
                  </a:cubicBezTo>
                  <a:cubicBezTo>
                    <a:pt x="70" y="115"/>
                    <a:pt x="70" y="115"/>
                    <a:pt x="70" y="115"/>
                  </a:cubicBezTo>
                  <a:cubicBezTo>
                    <a:pt x="84" y="85"/>
                    <a:pt x="98" y="57"/>
                    <a:pt x="130" y="24"/>
                  </a:cubicBezTo>
                  <a:cubicBezTo>
                    <a:pt x="154" y="0"/>
                    <a:pt x="231" y="8"/>
                    <a:pt x="231" y="8"/>
                  </a:cubicBezTo>
                  <a:cubicBezTo>
                    <a:pt x="231" y="8"/>
                    <a:pt x="239" y="85"/>
                    <a:pt x="215" y="109"/>
                  </a:cubicBezTo>
                  <a:cubicBezTo>
                    <a:pt x="182" y="141"/>
                    <a:pt x="154" y="155"/>
                    <a:pt x="124" y="169"/>
                  </a:cubicBezTo>
                  <a:cubicBezTo>
                    <a:pt x="124" y="208"/>
                    <a:pt x="124" y="208"/>
                    <a:pt x="124" y="208"/>
                  </a:cubicBezTo>
                  <a:cubicBezTo>
                    <a:pt x="101" y="239"/>
                    <a:pt x="101" y="239"/>
                    <a:pt x="101" y="239"/>
                  </a:cubicBezTo>
                  <a:cubicBezTo>
                    <a:pt x="85" y="193"/>
                    <a:pt x="85" y="193"/>
                    <a:pt x="85" y="193"/>
                  </a:cubicBezTo>
                  <a:lnTo>
                    <a:pt x="46" y="154"/>
                  </a:lnTo>
                  <a:close/>
                </a:path>
              </a:pathLst>
            </a:cu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42" name="Freeform 95">
              <a:extLst>
                <a:ext uri="{FF2B5EF4-FFF2-40B4-BE49-F238E27FC236}">
                  <a16:creationId xmlns:a16="http://schemas.microsoft.com/office/drawing/2014/main" id="{4F76A3FC-1B5B-466D-93A0-6A5C6193A20B}"/>
                </a:ext>
              </a:extLst>
            </p:cNvPr>
            <p:cNvSpPr>
              <a:spLocks/>
            </p:cNvSpPr>
            <p:nvPr/>
          </p:nvSpPr>
          <p:spPr bwMode="auto">
            <a:xfrm>
              <a:off x="7683741" y="5634997"/>
              <a:ext cx="115888" cy="115888"/>
            </a:xfrm>
            <a:custGeom>
              <a:avLst/>
              <a:gdLst>
                <a:gd name="T0" fmla="*/ 40 w 56"/>
                <a:gd name="T1" fmla="*/ 0 h 56"/>
                <a:gd name="T2" fmla="*/ 11 w 56"/>
                <a:gd name="T3" fmla="*/ 14 h 56"/>
                <a:gd name="T4" fmla="*/ 0 w 56"/>
                <a:gd name="T5" fmla="*/ 56 h 56"/>
                <a:gd name="T6" fmla="*/ 44 w 56"/>
                <a:gd name="T7" fmla="*/ 47 h 56"/>
                <a:gd name="T8" fmla="*/ 56 w 56"/>
                <a:gd name="T9" fmla="*/ 16 h 56"/>
              </a:gdLst>
              <a:ahLst/>
              <a:cxnLst>
                <a:cxn ang="0">
                  <a:pos x="T0" y="T1"/>
                </a:cxn>
                <a:cxn ang="0">
                  <a:pos x="T2" y="T3"/>
                </a:cxn>
                <a:cxn ang="0">
                  <a:pos x="T4" y="T5"/>
                </a:cxn>
                <a:cxn ang="0">
                  <a:pos x="T6" y="T7"/>
                </a:cxn>
                <a:cxn ang="0">
                  <a:pos x="T8" y="T9"/>
                </a:cxn>
              </a:cxnLst>
              <a:rect l="0" t="0" r="r" b="b"/>
              <a:pathLst>
                <a:path w="56" h="56">
                  <a:moveTo>
                    <a:pt x="40" y="0"/>
                  </a:moveTo>
                  <a:cubicBezTo>
                    <a:pt x="40" y="0"/>
                    <a:pt x="20" y="5"/>
                    <a:pt x="11" y="14"/>
                  </a:cubicBezTo>
                  <a:cubicBezTo>
                    <a:pt x="2" y="24"/>
                    <a:pt x="0" y="56"/>
                    <a:pt x="0" y="56"/>
                  </a:cubicBezTo>
                  <a:cubicBezTo>
                    <a:pt x="0" y="56"/>
                    <a:pt x="35" y="56"/>
                    <a:pt x="44" y="47"/>
                  </a:cubicBezTo>
                  <a:cubicBezTo>
                    <a:pt x="53" y="38"/>
                    <a:pt x="56" y="16"/>
                    <a:pt x="56" y="16"/>
                  </a:cubicBezTo>
                </a:path>
              </a:pathLst>
            </a:cu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43" name="Oval 96">
              <a:extLst>
                <a:ext uri="{FF2B5EF4-FFF2-40B4-BE49-F238E27FC236}">
                  <a16:creationId xmlns:a16="http://schemas.microsoft.com/office/drawing/2014/main" id="{6F3005BC-58EE-4783-9FC6-158D456BD310}"/>
                </a:ext>
              </a:extLst>
            </p:cNvPr>
            <p:cNvSpPr>
              <a:spLocks noChangeArrowheads="1"/>
            </p:cNvSpPr>
            <p:nvPr/>
          </p:nvSpPr>
          <p:spPr bwMode="auto">
            <a:xfrm>
              <a:off x="7972666" y="5361947"/>
              <a:ext cx="100013" cy="100013"/>
            </a:xfrm>
            <a:prstGeom prst="ellipse">
              <a:avLst/>
            </a:prstGeom>
            <a:noFill/>
            <a:ln w="174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grpSp>
      <p:sp>
        <p:nvSpPr>
          <p:cNvPr id="44" name="Freeform 97">
            <a:extLst>
              <a:ext uri="{FF2B5EF4-FFF2-40B4-BE49-F238E27FC236}">
                <a16:creationId xmlns:a16="http://schemas.microsoft.com/office/drawing/2014/main" id="{BCF33651-5DE4-4678-BF4A-B8F459CF2E90}"/>
              </a:ext>
            </a:extLst>
          </p:cNvPr>
          <p:cNvSpPr>
            <a:spLocks/>
          </p:cNvSpPr>
          <p:nvPr/>
        </p:nvSpPr>
        <p:spPr bwMode="auto">
          <a:xfrm>
            <a:off x="4483049" y="2310873"/>
            <a:ext cx="479425" cy="479425"/>
          </a:xfrm>
          <a:custGeom>
            <a:avLst/>
            <a:gdLst>
              <a:gd name="T0" fmla="*/ 0 w 302"/>
              <a:gd name="T1" fmla="*/ 130 h 302"/>
              <a:gd name="T2" fmla="*/ 302 w 302"/>
              <a:gd name="T3" fmla="*/ 0 h 302"/>
              <a:gd name="T4" fmla="*/ 172 w 302"/>
              <a:gd name="T5" fmla="*/ 302 h 302"/>
              <a:gd name="T6" fmla="*/ 135 w 302"/>
              <a:gd name="T7" fmla="*/ 167 h 302"/>
              <a:gd name="T8" fmla="*/ 0 w 302"/>
              <a:gd name="T9" fmla="*/ 130 h 302"/>
            </a:gdLst>
            <a:ahLst/>
            <a:cxnLst>
              <a:cxn ang="0">
                <a:pos x="T0" y="T1"/>
              </a:cxn>
              <a:cxn ang="0">
                <a:pos x="T2" y="T3"/>
              </a:cxn>
              <a:cxn ang="0">
                <a:pos x="T4" y="T5"/>
              </a:cxn>
              <a:cxn ang="0">
                <a:pos x="T6" y="T7"/>
              </a:cxn>
              <a:cxn ang="0">
                <a:pos x="T8" y="T9"/>
              </a:cxn>
            </a:cxnLst>
            <a:rect l="0" t="0" r="r" b="b"/>
            <a:pathLst>
              <a:path w="302" h="302">
                <a:moveTo>
                  <a:pt x="0" y="130"/>
                </a:moveTo>
                <a:lnTo>
                  <a:pt x="302" y="0"/>
                </a:lnTo>
                <a:lnTo>
                  <a:pt x="172" y="302"/>
                </a:lnTo>
                <a:lnTo>
                  <a:pt x="135" y="167"/>
                </a:lnTo>
                <a:lnTo>
                  <a:pt x="0" y="130"/>
                </a:lnTo>
                <a:close/>
              </a:path>
            </a:pathLst>
          </a:custGeom>
          <a:noFill/>
          <a:ln w="17463" cap="rnd">
            <a:solidFill>
              <a:srgbClr val="C00000"/>
            </a:solidFill>
            <a:prstDash val="solid"/>
            <a:round/>
            <a:headEnd/>
            <a:tailEnd/>
          </a:ln>
          <a:effectLst>
            <a:outerShdw blurRad="101600" dist="508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cs typeface="+mn-ea"/>
              <a:sym typeface="+mn-lt"/>
            </a:endParaRPr>
          </a:p>
        </p:txBody>
      </p:sp>
      <p:sp>
        <p:nvSpPr>
          <p:cNvPr id="45" name="流程图: 延期 8">
            <a:extLst>
              <a:ext uri="{FF2B5EF4-FFF2-40B4-BE49-F238E27FC236}">
                <a16:creationId xmlns:a16="http://schemas.microsoft.com/office/drawing/2014/main" id="{F1A91C93-82F4-4980-AA1C-C84C280CD700}"/>
              </a:ext>
            </a:extLst>
          </p:cNvPr>
          <p:cNvSpPr/>
          <p:nvPr/>
        </p:nvSpPr>
        <p:spPr>
          <a:xfrm>
            <a:off x="0" y="608240"/>
            <a:ext cx="1224136" cy="668110"/>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899410 w 3204064"/>
              <a:gd name="connsiteY4" fmla="*/ 1887198 h 1887198"/>
              <a:gd name="connsiteX5" fmla="*/ 0 w 3204064"/>
              <a:gd name="connsiteY5" fmla="*/ 0 h 1887198"/>
              <a:gd name="connsiteX0" fmla="*/ 0 w 3204064"/>
              <a:gd name="connsiteY0" fmla="*/ 0 h 1887198"/>
              <a:gd name="connsiteX1" fmla="*/ 2051737 w 3204064"/>
              <a:gd name="connsiteY1" fmla="*/ 14990 h 1887198"/>
              <a:gd name="connsiteX2" fmla="*/ 3204064 w 3204064"/>
              <a:gd name="connsiteY2" fmla="*/ 951094 h 1887198"/>
              <a:gd name="connsiteX3" fmla="*/ 2051737 w 3204064"/>
              <a:gd name="connsiteY3" fmla="*/ 1887198 h 1887198"/>
              <a:gd name="connsiteX4" fmla="*/ 29980 w 3204064"/>
              <a:gd name="connsiteY4" fmla="*/ 1887198 h 1887198"/>
              <a:gd name="connsiteX5" fmla="*/ 0 w 3204064"/>
              <a:gd name="connsiteY5" fmla="*/ 0 h 1887198"/>
              <a:gd name="connsiteX0" fmla="*/ 0 w 3189073"/>
              <a:gd name="connsiteY0" fmla="*/ 0 h 1872208"/>
              <a:gd name="connsiteX1" fmla="*/ 2036746 w 3189073"/>
              <a:gd name="connsiteY1" fmla="*/ 0 h 1872208"/>
              <a:gd name="connsiteX2" fmla="*/ 3189073 w 3189073"/>
              <a:gd name="connsiteY2" fmla="*/ 936104 h 1872208"/>
              <a:gd name="connsiteX3" fmla="*/ 2036746 w 3189073"/>
              <a:gd name="connsiteY3" fmla="*/ 1872208 h 1872208"/>
              <a:gd name="connsiteX4" fmla="*/ 14989 w 3189073"/>
              <a:gd name="connsiteY4" fmla="*/ 1872208 h 1872208"/>
              <a:gd name="connsiteX5" fmla="*/ 0 w 3189073"/>
              <a:gd name="connsiteY5" fmla="*/ 0 h 1872208"/>
              <a:gd name="connsiteX0" fmla="*/ 0 w 3848302"/>
              <a:gd name="connsiteY0" fmla="*/ 14991 h 1872208"/>
              <a:gd name="connsiteX1" fmla="*/ 2695975 w 3848302"/>
              <a:gd name="connsiteY1" fmla="*/ 0 h 1872208"/>
              <a:gd name="connsiteX2" fmla="*/ 3848302 w 3848302"/>
              <a:gd name="connsiteY2" fmla="*/ 936104 h 1872208"/>
              <a:gd name="connsiteX3" fmla="*/ 2695975 w 3848302"/>
              <a:gd name="connsiteY3" fmla="*/ 1872208 h 1872208"/>
              <a:gd name="connsiteX4" fmla="*/ 674218 w 3848302"/>
              <a:gd name="connsiteY4" fmla="*/ 1872208 h 1872208"/>
              <a:gd name="connsiteX5" fmla="*/ 0 w 3848302"/>
              <a:gd name="connsiteY5" fmla="*/ 14991 h 1872208"/>
              <a:gd name="connsiteX0" fmla="*/ 0 w 3848302"/>
              <a:gd name="connsiteY0" fmla="*/ 14991 h 1902188"/>
              <a:gd name="connsiteX1" fmla="*/ 2695975 w 3848302"/>
              <a:gd name="connsiteY1" fmla="*/ 0 h 1902188"/>
              <a:gd name="connsiteX2" fmla="*/ 3848302 w 3848302"/>
              <a:gd name="connsiteY2" fmla="*/ 936104 h 1902188"/>
              <a:gd name="connsiteX3" fmla="*/ 2695975 w 3848302"/>
              <a:gd name="connsiteY3" fmla="*/ 1872208 h 1902188"/>
              <a:gd name="connsiteX4" fmla="*/ 31469 w 3848302"/>
              <a:gd name="connsiteY4" fmla="*/ 1902188 h 1902188"/>
              <a:gd name="connsiteX5" fmla="*/ 0 w 3848302"/>
              <a:gd name="connsiteY5" fmla="*/ 14991 h 1902188"/>
              <a:gd name="connsiteX0" fmla="*/ 0 w 3864784"/>
              <a:gd name="connsiteY0" fmla="*/ 29981 h 1902188"/>
              <a:gd name="connsiteX1" fmla="*/ 2712457 w 3864784"/>
              <a:gd name="connsiteY1" fmla="*/ 0 h 1902188"/>
              <a:gd name="connsiteX2" fmla="*/ 3864784 w 3864784"/>
              <a:gd name="connsiteY2" fmla="*/ 936104 h 1902188"/>
              <a:gd name="connsiteX3" fmla="*/ 2712457 w 3864784"/>
              <a:gd name="connsiteY3" fmla="*/ 1872208 h 1902188"/>
              <a:gd name="connsiteX4" fmla="*/ 47951 w 3864784"/>
              <a:gd name="connsiteY4" fmla="*/ 1902188 h 1902188"/>
              <a:gd name="connsiteX5" fmla="*/ 0 w 3864784"/>
              <a:gd name="connsiteY5" fmla="*/ 29981 h 1902188"/>
              <a:gd name="connsiteX0" fmla="*/ 0 w 3831822"/>
              <a:gd name="connsiteY0" fmla="*/ 14990 h 1902188"/>
              <a:gd name="connsiteX1" fmla="*/ 2679495 w 3831822"/>
              <a:gd name="connsiteY1" fmla="*/ 0 h 1902188"/>
              <a:gd name="connsiteX2" fmla="*/ 3831822 w 3831822"/>
              <a:gd name="connsiteY2" fmla="*/ 936104 h 1902188"/>
              <a:gd name="connsiteX3" fmla="*/ 2679495 w 3831822"/>
              <a:gd name="connsiteY3" fmla="*/ 1872208 h 1902188"/>
              <a:gd name="connsiteX4" fmla="*/ 14989 w 3831822"/>
              <a:gd name="connsiteY4" fmla="*/ 1902188 h 1902188"/>
              <a:gd name="connsiteX5" fmla="*/ 0 w 3831822"/>
              <a:gd name="connsiteY5" fmla="*/ 14990 h 19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chemeClr val="bg1"/>
              </a:solidFill>
              <a:cs typeface="+mn-ea"/>
              <a:sym typeface="+mn-lt"/>
            </a:endParaRPr>
          </a:p>
        </p:txBody>
      </p:sp>
      <p:sp>
        <p:nvSpPr>
          <p:cNvPr id="46" name="标题 2">
            <a:extLst>
              <a:ext uri="{FF2B5EF4-FFF2-40B4-BE49-F238E27FC236}">
                <a16:creationId xmlns:a16="http://schemas.microsoft.com/office/drawing/2014/main" id="{C7F659D1-084E-444A-9137-A2BA849DF194}"/>
              </a:ext>
            </a:extLst>
          </p:cNvPr>
          <p:cNvSpPr txBox="1">
            <a:spLocks/>
          </p:cNvSpPr>
          <p:nvPr/>
        </p:nvSpPr>
        <p:spPr>
          <a:xfrm>
            <a:off x="1476823" y="374660"/>
            <a:ext cx="5438328" cy="901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4400" b="1" dirty="0">
                <a:solidFill>
                  <a:schemeClr val="tx1">
                    <a:lumMod val="65000"/>
                    <a:lumOff val="35000"/>
                  </a:schemeClr>
                </a:solidFill>
                <a:latin typeface="+mn-lt"/>
                <a:ea typeface="+mn-ea"/>
                <a:cs typeface="+mn-ea"/>
                <a:sym typeface="+mn-lt"/>
              </a:rPr>
              <a:t>单击此处添加标题</a:t>
            </a:r>
          </a:p>
        </p:txBody>
      </p:sp>
      <p:sp>
        <p:nvSpPr>
          <p:cNvPr id="47" name="文本框 72">
            <a:extLst>
              <a:ext uri="{FF2B5EF4-FFF2-40B4-BE49-F238E27FC236}">
                <a16:creationId xmlns:a16="http://schemas.microsoft.com/office/drawing/2014/main" id="{CE45168F-43D6-4E25-87F5-BB5FEF0FB3C6}"/>
              </a:ext>
            </a:extLst>
          </p:cNvPr>
          <p:cNvSpPr txBox="1"/>
          <p:nvPr/>
        </p:nvSpPr>
        <p:spPr>
          <a:xfrm>
            <a:off x="864370" y="3234307"/>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48" name="矩形 47">
            <a:extLst>
              <a:ext uri="{FF2B5EF4-FFF2-40B4-BE49-F238E27FC236}">
                <a16:creationId xmlns:a16="http://schemas.microsoft.com/office/drawing/2014/main" id="{3725C5C6-BD52-4A7C-8B65-692FBCF3BC7E}"/>
              </a:ext>
            </a:extLst>
          </p:cNvPr>
          <p:cNvSpPr/>
          <p:nvPr/>
        </p:nvSpPr>
        <p:spPr>
          <a:xfrm>
            <a:off x="1281451" y="2904814"/>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49" name="文本框 72">
            <a:extLst>
              <a:ext uri="{FF2B5EF4-FFF2-40B4-BE49-F238E27FC236}">
                <a16:creationId xmlns:a16="http://schemas.microsoft.com/office/drawing/2014/main" id="{2BC494F5-51EF-49CA-91D0-E9B4C1AE0724}"/>
              </a:ext>
            </a:extLst>
          </p:cNvPr>
          <p:cNvSpPr txBox="1"/>
          <p:nvPr/>
        </p:nvSpPr>
        <p:spPr>
          <a:xfrm>
            <a:off x="864370" y="5068372"/>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50" name="矩形 49">
            <a:extLst>
              <a:ext uri="{FF2B5EF4-FFF2-40B4-BE49-F238E27FC236}">
                <a16:creationId xmlns:a16="http://schemas.microsoft.com/office/drawing/2014/main" id="{0D0D1238-51AD-4194-A7F7-0179E2CB23FC}"/>
              </a:ext>
            </a:extLst>
          </p:cNvPr>
          <p:cNvSpPr/>
          <p:nvPr/>
        </p:nvSpPr>
        <p:spPr>
          <a:xfrm>
            <a:off x="1281451" y="4732646"/>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51" name="文本框 72">
            <a:extLst>
              <a:ext uri="{FF2B5EF4-FFF2-40B4-BE49-F238E27FC236}">
                <a16:creationId xmlns:a16="http://schemas.microsoft.com/office/drawing/2014/main" id="{95DDF440-B893-4970-9E66-8BB7EA15112B}"/>
              </a:ext>
            </a:extLst>
          </p:cNvPr>
          <p:cNvSpPr txBox="1"/>
          <p:nvPr/>
        </p:nvSpPr>
        <p:spPr>
          <a:xfrm>
            <a:off x="3641428" y="3234307"/>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52" name="矩形 51">
            <a:extLst>
              <a:ext uri="{FF2B5EF4-FFF2-40B4-BE49-F238E27FC236}">
                <a16:creationId xmlns:a16="http://schemas.microsoft.com/office/drawing/2014/main" id="{D1700F70-004D-42E2-98B3-15E9D7BC1FCA}"/>
              </a:ext>
            </a:extLst>
          </p:cNvPr>
          <p:cNvSpPr/>
          <p:nvPr/>
        </p:nvSpPr>
        <p:spPr>
          <a:xfrm>
            <a:off x="4058509" y="2904814"/>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53" name="文本框 72">
            <a:extLst>
              <a:ext uri="{FF2B5EF4-FFF2-40B4-BE49-F238E27FC236}">
                <a16:creationId xmlns:a16="http://schemas.microsoft.com/office/drawing/2014/main" id="{8478CF91-CACF-4422-BFFE-A0FA16B766DF}"/>
              </a:ext>
            </a:extLst>
          </p:cNvPr>
          <p:cNvSpPr txBox="1"/>
          <p:nvPr/>
        </p:nvSpPr>
        <p:spPr>
          <a:xfrm>
            <a:off x="3641428" y="5068372"/>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54" name="矩形 53">
            <a:extLst>
              <a:ext uri="{FF2B5EF4-FFF2-40B4-BE49-F238E27FC236}">
                <a16:creationId xmlns:a16="http://schemas.microsoft.com/office/drawing/2014/main" id="{E77DD3B3-1143-4447-A1F5-B03012582C8C}"/>
              </a:ext>
            </a:extLst>
          </p:cNvPr>
          <p:cNvSpPr/>
          <p:nvPr/>
        </p:nvSpPr>
        <p:spPr>
          <a:xfrm>
            <a:off x="4058509" y="4732646"/>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55" name="文本框 72">
            <a:extLst>
              <a:ext uri="{FF2B5EF4-FFF2-40B4-BE49-F238E27FC236}">
                <a16:creationId xmlns:a16="http://schemas.microsoft.com/office/drawing/2014/main" id="{EF75BEA1-D694-4EBD-AC2B-109396773030}"/>
              </a:ext>
            </a:extLst>
          </p:cNvPr>
          <p:cNvSpPr txBox="1"/>
          <p:nvPr/>
        </p:nvSpPr>
        <p:spPr>
          <a:xfrm>
            <a:off x="6543644" y="5068372"/>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56" name="矩形 55">
            <a:extLst>
              <a:ext uri="{FF2B5EF4-FFF2-40B4-BE49-F238E27FC236}">
                <a16:creationId xmlns:a16="http://schemas.microsoft.com/office/drawing/2014/main" id="{C0E637A3-AB4E-4620-B7FB-2E8EBBC1E8F9}"/>
              </a:ext>
            </a:extLst>
          </p:cNvPr>
          <p:cNvSpPr/>
          <p:nvPr/>
        </p:nvSpPr>
        <p:spPr>
          <a:xfrm>
            <a:off x="6960725" y="4732646"/>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57" name="文本框 72">
            <a:extLst>
              <a:ext uri="{FF2B5EF4-FFF2-40B4-BE49-F238E27FC236}">
                <a16:creationId xmlns:a16="http://schemas.microsoft.com/office/drawing/2014/main" id="{2C4AA67B-624D-4157-8F39-4E9878ABFB78}"/>
              </a:ext>
            </a:extLst>
          </p:cNvPr>
          <p:cNvSpPr txBox="1"/>
          <p:nvPr/>
        </p:nvSpPr>
        <p:spPr>
          <a:xfrm>
            <a:off x="6543644" y="3234307"/>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58" name="矩形 57">
            <a:extLst>
              <a:ext uri="{FF2B5EF4-FFF2-40B4-BE49-F238E27FC236}">
                <a16:creationId xmlns:a16="http://schemas.microsoft.com/office/drawing/2014/main" id="{5C417C27-1096-41EA-AB9C-231B0B1C992B}"/>
              </a:ext>
            </a:extLst>
          </p:cNvPr>
          <p:cNvSpPr/>
          <p:nvPr/>
        </p:nvSpPr>
        <p:spPr>
          <a:xfrm>
            <a:off x="6960725" y="2904814"/>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59" name="文本框 72">
            <a:extLst>
              <a:ext uri="{FF2B5EF4-FFF2-40B4-BE49-F238E27FC236}">
                <a16:creationId xmlns:a16="http://schemas.microsoft.com/office/drawing/2014/main" id="{8D73FBB9-A522-4059-AEE5-41CFDB5F4E61}"/>
              </a:ext>
            </a:extLst>
          </p:cNvPr>
          <p:cNvSpPr txBox="1"/>
          <p:nvPr/>
        </p:nvSpPr>
        <p:spPr>
          <a:xfrm>
            <a:off x="9206985" y="3234307"/>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60" name="矩形 59">
            <a:extLst>
              <a:ext uri="{FF2B5EF4-FFF2-40B4-BE49-F238E27FC236}">
                <a16:creationId xmlns:a16="http://schemas.microsoft.com/office/drawing/2014/main" id="{DEBE207A-B0A1-42B6-B05F-2931C692AECD}"/>
              </a:ext>
            </a:extLst>
          </p:cNvPr>
          <p:cNvSpPr/>
          <p:nvPr/>
        </p:nvSpPr>
        <p:spPr>
          <a:xfrm>
            <a:off x="9624066" y="2904814"/>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
        <p:nvSpPr>
          <p:cNvPr id="61" name="文本框 72">
            <a:extLst>
              <a:ext uri="{FF2B5EF4-FFF2-40B4-BE49-F238E27FC236}">
                <a16:creationId xmlns:a16="http://schemas.microsoft.com/office/drawing/2014/main" id="{C0A22EC9-FD1D-4953-B761-EDA0FB6C6913}"/>
              </a:ext>
            </a:extLst>
          </p:cNvPr>
          <p:cNvSpPr txBox="1"/>
          <p:nvPr/>
        </p:nvSpPr>
        <p:spPr>
          <a:xfrm>
            <a:off x="9371502" y="5068372"/>
            <a:ext cx="232913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65000"/>
                    <a:lumOff val="35000"/>
                  </a:schemeClr>
                </a:solidFill>
                <a:cs typeface="+mn-ea"/>
                <a:sym typeface="+mn-lt"/>
              </a:rPr>
              <a:t>点击添加文字内容点击添加文字内容点击添加文字内容点击添加文字内容点击添加文字内容</a:t>
            </a:r>
          </a:p>
        </p:txBody>
      </p:sp>
      <p:sp>
        <p:nvSpPr>
          <p:cNvPr id="62" name="矩形 61">
            <a:extLst>
              <a:ext uri="{FF2B5EF4-FFF2-40B4-BE49-F238E27FC236}">
                <a16:creationId xmlns:a16="http://schemas.microsoft.com/office/drawing/2014/main" id="{D08D4341-362D-4487-82EF-2830BC6BBA56}"/>
              </a:ext>
            </a:extLst>
          </p:cNvPr>
          <p:cNvSpPr/>
          <p:nvPr/>
        </p:nvSpPr>
        <p:spPr>
          <a:xfrm>
            <a:off x="9788583" y="4732646"/>
            <a:ext cx="1494974"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cs typeface="+mn-ea"/>
                <a:sym typeface="+mn-lt"/>
              </a:rPr>
              <a:t>输入短标题</a:t>
            </a:r>
          </a:p>
        </p:txBody>
      </p:sp>
    </p:spTree>
    <p:extLst>
      <p:ext uri="{BB962C8B-B14F-4D97-AF65-F5344CB8AC3E}">
        <p14:creationId xmlns:p14="http://schemas.microsoft.com/office/powerpoint/2010/main" val="2960961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FBF66034-7E4A-4680-A60A-ADA556A81346}"/>
              </a:ext>
            </a:extLst>
          </p:cNvPr>
          <p:cNvSpPr txBox="1"/>
          <p:nvPr/>
        </p:nvSpPr>
        <p:spPr>
          <a:xfrm>
            <a:off x="3909536" y="2736505"/>
            <a:ext cx="6943647" cy="1200329"/>
          </a:xfrm>
          <a:prstGeom prst="rect">
            <a:avLst/>
          </a:prstGeom>
          <a:noFill/>
          <a:effectLst>
            <a:outerShdw blurRad="304800" dist="228600" dir="2700000" algn="tl" rotWithShape="0">
              <a:prstClr val="black">
                <a:alpha val="40000"/>
              </a:prstClr>
            </a:outerShdw>
          </a:effectLst>
        </p:spPr>
        <p:txBody>
          <a:bodyPr wrap="square" rtlCol="0">
            <a:spAutoFit/>
          </a:bodyPr>
          <a:lstStyle/>
          <a:p>
            <a:pPr algn="ctr"/>
            <a:r>
              <a:rPr lang="en-US" altLang="zh-CN" sz="7200" b="1" dirty="0" err="1">
                <a:solidFill>
                  <a:srgbClr val="C00000"/>
                </a:solidFill>
                <a:cs typeface="+mn-ea"/>
                <a:sym typeface="+mn-lt"/>
              </a:rPr>
              <a:t>THANk</a:t>
            </a:r>
            <a:r>
              <a:rPr lang="zh-CN" altLang="en-US" sz="7200" b="1" dirty="0">
                <a:solidFill>
                  <a:srgbClr val="C00000"/>
                </a:solidFill>
                <a:cs typeface="+mn-ea"/>
                <a:sym typeface="+mn-lt"/>
              </a:rPr>
              <a:t>  </a:t>
            </a:r>
            <a:r>
              <a:rPr lang="en-US" altLang="zh-CN" sz="7200" b="1" dirty="0">
                <a:solidFill>
                  <a:srgbClr val="C00000"/>
                </a:solidFill>
                <a:cs typeface="+mn-ea"/>
                <a:sym typeface="+mn-lt"/>
              </a:rPr>
              <a:t>YOU</a:t>
            </a:r>
            <a:r>
              <a:rPr lang="zh-CN" altLang="en-US" sz="7200" b="1" dirty="0">
                <a:solidFill>
                  <a:srgbClr val="C00000"/>
                </a:solidFill>
                <a:cs typeface="+mn-ea"/>
                <a:sym typeface="+mn-lt"/>
              </a:rPr>
              <a:t>  </a:t>
            </a:r>
          </a:p>
        </p:txBody>
      </p:sp>
      <p:grpSp>
        <p:nvGrpSpPr>
          <p:cNvPr id="14" name="组合 13">
            <a:extLst>
              <a:ext uri="{FF2B5EF4-FFF2-40B4-BE49-F238E27FC236}">
                <a16:creationId xmlns:a16="http://schemas.microsoft.com/office/drawing/2014/main" id="{D4839E90-210A-4509-A7DD-89C5ABA7B5AA}"/>
              </a:ext>
            </a:extLst>
          </p:cNvPr>
          <p:cNvGrpSpPr/>
          <p:nvPr/>
        </p:nvGrpSpPr>
        <p:grpSpPr>
          <a:xfrm rot="7679113">
            <a:off x="1629938" y="2417536"/>
            <a:ext cx="1674525" cy="1674525"/>
            <a:chOff x="1396716" y="1799736"/>
            <a:chExt cx="1050427" cy="1050427"/>
          </a:xfrm>
          <a:effectLst>
            <a:outerShdw blurRad="304800" dist="228600" dir="2700000" algn="tl" rotWithShape="0">
              <a:prstClr val="black">
                <a:alpha val="40000"/>
              </a:prstClr>
            </a:outerShdw>
          </a:effectLst>
        </p:grpSpPr>
        <p:sp>
          <p:nvSpPr>
            <p:cNvPr id="7" name="椭圆 6">
              <a:extLst>
                <a:ext uri="{FF2B5EF4-FFF2-40B4-BE49-F238E27FC236}">
                  <a16:creationId xmlns:a16="http://schemas.microsoft.com/office/drawing/2014/main" id="{F5952EBB-63D5-4D22-947D-8D30ACB4B6B4}"/>
                </a:ext>
              </a:extLst>
            </p:cNvPr>
            <p:cNvSpPr/>
            <p:nvPr/>
          </p:nvSpPr>
          <p:spPr>
            <a:xfrm>
              <a:off x="1598080" y="2001100"/>
              <a:ext cx="647701" cy="6477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Arc 39">
              <a:extLst>
                <a:ext uri="{FF2B5EF4-FFF2-40B4-BE49-F238E27FC236}">
                  <a16:creationId xmlns:a16="http://schemas.microsoft.com/office/drawing/2014/main" id="{A9805BFA-9B9D-44E3-9425-366139E83104}"/>
                </a:ext>
              </a:extLst>
            </p:cNvPr>
            <p:cNvSpPr/>
            <p:nvPr/>
          </p:nvSpPr>
          <p:spPr>
            <a:xfrm>
              <a:off x="1396716" y="1799736"/>
              <a:ext cx="1050427" cy="1050427"/>
            </a:xfrm>
            <a:prstGeom prst="arc">
              <a:avLst>
                <a:gd name="adj1" fmla="val 16200000"/>
                <a:gd name="adj2" fmla="val 12254893"/>
              </a:avLst>
            </a:prstGeom>
            <a:noFill/>
            <a:ln w="1905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cs typeface="+mn-ea"/>
                <a:sym typeface="+mn-lt"/>
              </a:endParaRPr>
            </a:p>
          </p:txBody>
        </p:sp>
      </p:grpSp>
      <p:cxnSp>
        <p:nvCxnSpPr>
          <p:cNvPr id="18" name="直接连接符 17">
            <a:extLst>
              <a:ext uri="{FF2B5EF4-FFF2-40B4-BE49-F238E27FC236}">
                <a16:creationId xmlns:a16="http://schemas.microsoft.com/office/drawing/2014/main" id="{F38E1DC9-F93E-4608-B7E5-625DAD0297D3}"/>
              </a:ext>
            </a:extLst>
          </p:cNvPr>
          <p:cNvCxnSpPr/>
          <p:nvPr/>
        </p:nvCxnSpPr>
        <p:spPr>
          <a:xfrm>
            <a:off x="3927425" y="2667468"/>
            <a:ext cx="6934479" cy="0"/>
          </a:xfrm>
          <a:prstGeom prst="line">
            <a:avLst/>
          </a:prstGeom>
          <a:noFill/>
          <a:ln w="57150">
            <a:solidFill>
              <a:srgbClr val="C00000"/>
            </a:solidFill>
          </a:ln>
          <a:effectLst>
            <a:outerShdw blurRad="177800" dist="101600" dir="5400000" algn="t"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cxnSp>
      <p:cxnSp>
        <p:nvCxnSpPr>
          <p:cNvPr id="19" name="直接连接符 18">
            <a:extLst>
              <a:ext uri="{FF2B5EF4-FFF2-40B4-BE49-F238E27FC236}">
                <a16:creationId xmlns:a16="http://schemas.microsoft.com/office/drawing/2014/main" id="{965475A3-15F5-42A8-8738-5D309905E62F}"/>
              </a:ext>
            </a:extLst>
          </p:cNvPr>
          <p:cNvCxnSpPr/>
          <p:nvPr/>
        </p:nvCxnSpPr>
        <p:spPr>
          <a:xfrm>
            <a:off x="3918257" y="3979439"/>
            <a:ext cx="6934479" cy="0"/>
          </a:xfrm>
          <a:prstGeom prst="line">
            <a:avLst/>
          </a:prstGeom>
          <a:noFill/>
          <a:ln w="57150">
            <a:solidFill>
              <a:srgbClr val="C00000"/>
            </a:solidFill>
          </a:ln>
          <a:effectLst>
            <a:outerShdw blurRad="177800" dist="101600" dir="5400000" algn="t"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cxnSp>
    </p:spTree>
    <p:extLst>
      <p:ext uri="{BB962C8B-B14F-4D97-AF65-F5344CB8AC3E}">
        <p14:creationId xmlns:p14="http://schemas.microsoft.com/office/powerpoint/2010/main" val="2103320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867E5680-F5FD-4CFC-BD00-1AC650D927C9}"/>
              </a:ext>
            </a:extLst>
          </p:cNvPr>
          <p:cNvGrpSpPr/>
          <p:nvPr/>
        </p:nvGrpSpPr>
        <p:grpSpPr>
          <a:xfrm>
            <a:off x="8841329" y="1181160"/>
            <a:ext cx="280199" cy="426324"/>
            <a:chOff x="6600826" y="492126"/>
            <a:chExt cx="590550" cy="898525"/>
          </a:xfrm>
          <a:solidFill>
            <a:srgbClr val="C00000"/>
          </a:solidFill>
          <a:effectLst>
            <a:outerShdw blurRad="50800" dist="38100" dir="5400000" algn="t" rotWithShape="0">
              <a:prstClr val="black">
                <a:alpha val="40000"/>
              </a:prstClr>
            </a:outerShdw>
          </a:effectLst>
        </p:grpSpPr>
        <p:sp>
          <p:nvSpPr>
            <p:cNvPr id="5" name="Freeform 61">
              <a:extLst>
                <a:ext uri="{FF2B5EF4-FFF2-40B4-BE49-F238E27FC236}">
                  <a16:creationId xmlns:a16="http://schemas.microsoft.com/office/drawing/2014/main" id="{C7F28149-A262-4D4A-8504-78C583CEFDAF}"/>
                </a:ext>
              </a:extLst>
            </p:cNvPr>
            <p:cNvSpPr>
              <a:spLocks/>
            </p:cNvSpPr>
            <p:nvPr/>
          </p:nvSpPr>
          <p:spPr bwMode="auto">
            <a:xfrm>
              <a:off x="6600826" y="503238"/>
              <a:ext cx="531813" cy="887413"/>
            </a:xfrm>
            <a:custGeom>
              <a:avLst/>
              <a:gdLst>
                <a:gd name="T0" fmla="*/ 116 w 182"/>
                <a:gd name="T1" fmla="*/ 216 h 303"/>
                <a:gd name="T2" fmla="*/ 105 w 182"/>
                <a:gd name="T3" fmla="*/ 215 h 303"/>
                <a:gd name="T4" fmla="*/ 46 w 182"/>
                <a:gd name="T5" fmla="*/ 94 h 303"/>
                <a:gd name="T6" fmla="*/ 50 w 182"/>
                <a:gd name="T7" fmla="*/ 83 h 303"/>
                <a:gd name="T8" fmla="*/ 68 w 182"/>
                <a:gd name="T9" fmla="*/ 83 h 303"/>
                <a:gd name="T10" fmla="*/ 49 w 182"/>
                <a:gd name="T11" fmla="*/ 0 h 303"/>
                <a:gd name="T12" fmla="*/ 3 w 182"/>
                <a:gd name="T13" fmla="*/ 24 h 303"/>
                <a:gd name="T14" fmla="*/ 6 w 182"/>
                <a:gd name="T15" fmla="*/ 93 h 303"/>
                <a:gd name="T16" fmla="*/ 55 w 182"/>
                <a:gd name="T17" fmla="*/ 216 h 303"/>
                <a:gd name="T18" fmla="*/ 135 w 182"/>
                <a:gd name="T19" fmla="*/ 287 h 303"/>
                <a:gd name="T20" fmla="*/ 182 w 182"/>
                <a:gd name="T21" fmla="*/ 267 h 303"/>
                <a:gd name="T22" fmla="*/ 126 w 182"/>
                <a:gd name="T23" fmla="*/ 203 h 303"/>
                <a:gd name="T24" fmla="*/ 116 w 182"/>
                <a:gd name="T25" fmla="*/ 21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2" h="303">
                  <a:moveTo>
                    <a:pt x="116" y="216"/>
                  </a:moveTo>
                  <a:cubicBezTo>
                    <a:pt x="109" y="222"/>
                    <a:pt x="105" y="215"/>
                    <a:pt x="105" y="215"/>
                  </a:cubicBezTo>
                  <a:cubicBezTo>
                    <a:pt x="105" y="215"/>
                    <a:pt x="51" y="105"/>
                    <a:pt x="46" y="94"/>
                  </a:cubicBezTo>
                  <a:cubicBezTo>
                    <a:pt x="42" y="84"/>
                    <a:pt x="50" y="83"/>
                    <a:pt x="50" y="83"/>
                  </a:cubicBezTo>
                  <a:cubicBezTo>
                    <a:pt x="68" y="83"/>
                    <a:pt x="68" y="83"/>
                    <a:pt x="68" y="83"/>
                  </a:cubicBezTo>
                  <a:cubicBezTo>
                    <a:pt x="49" y="0"/>
                    <a:pt x="49" y="0"/>
                    <a:pt x="49" y="0"/>
                  </a:cubicBezTo>
                  <a:cubicBezTo>
                    <a:pt x="49" y="0"/>
                    <a:pt x="6" y="4"/>
                    <a:pt x="3" y="24"/>
                  </a:cubicBezTo>
                  <a:cubicBezTo>
                    <a:pt x="2" y="30"/>
                    <a:pt x="0" y="51"/>
                    <a:pt x="6" y="93"/>
                  </a:cubicBezTo>
                  <a:cubicBezTo>
                    <a:pt x="11" y="128"/>
                    <a:pt x="30" y="183"/>
                    <a:pt x="55" y="216"/>
                  </a:cubicBezTo>
                  <a:cubicBezTo>
                    <a:pt x="78" y="246"/>
                    <a:pt x="101" y="267"/>
                    <a:pt x="135" y="287"/>
                  </a:cubicBezTo>
                  <a:cubicBezTo>
                    <a:pt x="163" y="303"/>
                    <a:pt x="182" y="267"/>
                    <a:pt x="182" y="267"/>
                  </a:cubicBezTo>
                  <a:cubicBezTo>
                    <a:pt x="126" y="203"/>
                    <a:pt x="126" y="203"/>
                    <a:pt x="126" y="203"/>
                  </a:cubicBezTo>
                  <a:cubicBezTo>
                    <a:pt x="126" y="203"/>
                    <a:pt x="122" y="210"/>
                    <a:pt x="116"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6" name="Freeform 62">
              <a:extLst>
                <a:ext uri="{FF2B5EF4-FFF2-40B4-BE49-F238E27FC236}">
                  <a16:creationId xmlns:a16="http://schemas.microsoft.com/office/drawing/2014/main" id="{4F0A1F06-13E5-4F89-84BA-2C6973678E71}"/>
                </a:ext>
              </a:extLst>
            </p:cNvPr>
            <p:cNvSpPr>
              <a:spLocks/>
            </p:cNvSpPr>
            <p:nvPr/>
          </p:nvSpPr>
          <p:spPr bwMode="auto">
            <a:xfrm>
              <a:off x="6764338" y="492126"/>
              <a:ext cx="103188" cy="254000"/>
            </a:xfrm>
            <a:custGeom>
              <a:avLst/>
              <a:gdLst>
                <a:gd name="T0" fmla="*/ 33 w 35"/>
                <a:gd name="T1" fmla="*/ 71 h 87"/>
                <a:gd name="T2" fmla="*/ 20 w 35"/>
                <a:gd name="T3" fmla="*/ 7 h 87"/>
                <a:gd name="T4" fmla="*/ 0 w 35"/>
                <a:gd name="T5" fmla="*/ 2 h 87"/>
                <a:gd name="T6" fmla="*/ 19 w 35"/>
                <a:gd name="T7" fmla="*/ 87 h 87"/>
                <a:gd name="T8" fmla="*/ 33 w 35"/>
                <a:gd name="T9" fmla="*/ 71 h 87"/>
              </a:gdLst>
              <a:ahLst/>
              <a:cxnLst>
                <a:cxn ang="0">
                  <a:pos x="T0" y="T1"/>
                </a:cxn>
                <a:cxn ang="0">
                  <a:pos x="T2" y="T3"/>
                </a:cxn>
                <a:cxn ang="0">
                  <a:pos x="T4" y="T5"/>
                </a:cxn>
                <a:cxn ang="0">
                  <a:pos x="T6" y="T7"/>
                </a:cxn>
                <a:cxn ang="0">
                  <a:pos x="T8" y="T9"/>
                </a:cxn>
              </a:cxnLst>
              <a:rect l="0" t="0" r="r" b="b"/>
              <a:pathLst>
                <a:path w="35" h="87">
                  <a:moveTo>
                    <a:pt x="33" y="71"/>
                  </a:moveTo>
                  <a:cubicBezTo>
                    <a:pt x="33" y="71"/>
                    <a:pt x="22" y="15"/>
                    <a:pt x="20" y="7"/>
                  </a:cubicBezTo>
                  <a:cubicBezTo>
                    <a:pt x="17" y="0"/>
                    <a:pt x="0" y="2"/>
                    <a:pt x="0" y="2"/>
                  </a:cubicBezTo>
                  <a:cubicBezTo>
                    <a:pt x="19" y="87"/>
                    <a:pt x="19" y="87"/>
                    <a:pt x="19" y="87"/>
                  </a:cubicBezTo>
                  <a:cubicBezTo>
                    <a:pt x="19" y="87"/>
                    <a:pt x="35" y="81"/>
                    <a:pt x="33"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 name="Freeform 63">
              <a:extLst>
                <a:ext uri="{FF2B5EF4-FFF2-40B4-BE49-F238E27FC236}">
                  <a16:creationId xmlns:a16="http://schemas.microsoft.com/office/drawing/2014/main" id="{A69F1056-E333-413B-AB1B-32FABC87361D}"/>
                </a:ext>
              </a:extLst>
            </p:cNvPr>
            <p:cNvSpPr>
              <a:spLocks/>
            </p:cNvSpPr>
            <p:nvPr/>
          </p:nvSpPr>
          <p:spPr bwMode="auto">
            <a:xfrm>
              <a:off x="6983413" y="1054101"/>
              <a:ext cx="207963" cy="215900"/>
            </a:xfrm>
            <a:custGeom>
              <a:avLst/>
              <a:gdLst>
                <a:gd name="T0" fmla="*/ 22 w 71"/>
                <a:gd name="T1" fmla="*/ 6 h 74"/>
                <a:gd name="T2" fmla="*/ 0 w 71"/>
                <a:gd name="T3" fmla="*/ 9 h 74"/>
                <a:gd name="T4" fmla="*/ 56 w 71"/>
                <a:gd name="T5" fmla="*/ 74 h 74"/>
                <a:gd name="T6" fmla="*/ 62 w 71"/>
                <a:gd name="T7" fmla="*/ 52 h 74"/>
                <a:gd name="T8" fmla="*/ 22 w 71"/>
                <a:gd name="T9" fmla="*/ 6 h 74"/>
              </a:gdLst>
              <a:ahLst/>
              <a:cxnLst>
                <a:cxn ang="0">
                  <a:pos x="T0" y="T1"/>
                </a:cxn>
                <a:cxn ang="0">
                  <a:pos x="T2" y="T3"/>
                </a:cxn>
                <a:cxn ang="0">
                  <a:pos x="T4" y="T5"/>
                </a:cxn>
                <a:cxn ang="0">
                  <a:pos x="T6" y="T7"/>
                </a:cxn>
                <a:cxn ang="0">
                  <a:pos x="T8" y="T9"/>
                </a:cxn>
              </a:cxnLst>
              <a:rect l="0" t="0" r="r" b="b"/>
              <a:pathLst>
                <a:path w="71" h="74">
                  <a:moveTo>
                    <a:pt x="22" y="6"/>
                  </a:moveTo>
                  <a:cubicBezTo>
                    <a:pt x="16" y="0"/>
                    <a:pt x="0" y="9"/>
                    <a:pt x="0" y="9"/>
                  </a:cubicBezTo>
                  <a:cubicBezTo>
                    <a:pt x="56" y="74"/>
                    <a:pt x="56" y="74"/>
                    <a:pt x="56" y="74"/>
                  </a:cubicBezTo>
                  <a:cubicBezTo>
                    <a:pt x="56" y="74"/>
                    <a:pt x="71" y="62"/>
                    <a:pt x="62" y="52"/>
                  </a:cubicBezTo>
                  <a:cubicBezTo>
                    <a:pt x="62" y="52"/>
                    <a:pt x="28" y="13"/>
                    <a:pt x="2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8" name="Freeform 64">
            <a:extLst>
              <a:ext uri="{FF2B5EF4-FFF2-40B4-BE49-F238E27FC236}">
                <a16:creationId xmlns:a16="http://schemas.microsoft.com/office/drawing/2014/main" id="{E21DE6E4-D1A1-4E5A-A485-F54F38D5E149}"/>
              </a:ext>
            </a:extLst>
          </p:cNvPr>
          <p:cNvSpPr>
            <a:spLocks noEditPoints="1"/>
          </p:cNvSpPr>
          <p:nvPr/>
        </p:nvSpPr>
        <p:spPr bwMode="auto">
          <a:xfrm>
            <a:off x="5854700" y="1270000"/>
            <a:ext cx="393700" cy="249238"/>
          </a:xfrm>
          <a:custGeom>
            <a:avLst/>
            <a:gdLst>
              <a:gd name="T0" fmla="*/ 208 w 284"/>
              <a:gd name="T1" fmla="*/ 75 h 179"/>
              <a:gd name="T2" fmla="*/ 187 w 284"/>
              <a:gd name="T3" fmla="*/ 30 h 179"/>
              <a:gd name="T4" fmla="*/ 209 w 284"/>
              <a:gd name="T5" fmla="*/ 18 h 179"/>
              <a:gd name="T6" fmla="*/ 157 w 284"/>
              <a:gd name="T7" fmla="*/ 12 h 179"/>
              <a:gd name="T8" fmla="*/ 174 w 284"/>
              <a:gd name="T9" fmla="*/ 27 h 179"/>
              <a:gd name="T10" fmla="*/ 100 w 284"/>
              <a:gd name="T11" fmla="*/ 40 h 179"/>
              <a:gd name="T12" fmla="*/ 100 w 284"/>
              <a:gd name="T13" fmla="*/ 11 h 179"/>
              <a:gd name="T14" fmla="*/ 121 w 284"/>
              <a:gd name="T15" fmla="*/ 9 h 179"/>
              <a:gd name="T16" fmla="*/ 122 w 284"/>
              <a:gd name="T17" fmla="*/ 6 h 179"/>
              <a:gd name="T18" fmla="*/ 121 w 284"/>
              <a:gd name="T19" fmla="*/ 2 h 179"/>
              <a:gd name="T20" fmla="*/ 118 w 284"/>
              <a:gd name="T21" fmla="*/ 0 h 179"/>
              <a:gd name="T22" fmla="*/ 72 w 284"/>
              <a:gd name="T23" fmla="*/ 4 h 179"/>
              <a:gd name="T24" fmla="*/ 72 w 284"/>
              <a:gd name="T25" fmla="*/ 9 h 179"/>
              <a:gd name="T26" fmla="*/ 86 w 284"/>
              <a:gd name="T27" fmla="*/ 11 h 179"/>
              <a:gd name="T28" fmla="*/ 77 w 284"/>
              <a:gd name="T29" fmla="*/ 74 h 179"/>
              <a:gd name="T30" fmla="*/ 1 w 284"/>
              <a:gd name="T31" fmla="*/ 118 h 179"/>
              <a:gd name="T32" fmla="*/ 18 w 284"/>
              <a:gd name="T33" fmla="*/ 163 h 179"/>
              <a:gd name="T34" fmla="*/ 73 w 284"/>
              <a:gd name="T35" fmla="*/ 174 h 179"/>
              <a:gd name="T36" fmla="*/ 100 w 284"/>
              <a:gd name="T37" fmla="*/ 95 h 179"/>
              <a:gd name="T38" fmla="*/ 93 w 284"/>
              <a:gd name="T39" fmla="*/ 63 h 179"/>
              <a:gd name="T40" fmla="*/ 176 w 284"/>
              <a:gd name="T41" fmla="*/ 132 h 179"/>
              <a:gd name="T42" fmla="*/ 230 w 284"/>
              <a:gd name="T43" fmla="*/ 178 h 179"/>
              <a:gd name="T44" fmla="*/ 230 w 284"/>
              <a:gd name="T45" fmla="*/ 70 h 179"/>
              <a:gd name="T46" fmla="*/ 61 w 284"/>
              <a:gd name="T47" fmla="*/ 163 h 179"/>
              <a:gd name="T48" fmla="*/ 32 w 284"/>
              <a:gd name="T49" fmla="*/ 89 h 179"/>
              <a:gd name="T50" fmla="*/ 70 w 284"/>
              <a:gd name="T51" fmla="*/ 94 h 179"/>
              <a:gd name="T52" fmla="*/ 53 w 284"/>
              <a:gd name="T53" fmla="*/ 130 h 179"/>
              <a:gd name="T54" fmla="*/ 61 w 284"/>
              <a:gd name="T55" fmla="*/ 130 h 179"/>
              <a:gd name="T56" fmla="*/ 82 w 284"/>
              <a:gd name="T57" fmla="*/ 95 h 179"/>
              <a:gd name="T58" fmla="*/ 205 w 284"/>
              <a:gd name="T59" fmla="*/ 93 h 179"/>
              <a:gd name="T60" fmla="*/ 190 w 284"/>
              <a:gd name="T61" fmla="*/ 119 h 179"/>
              <a:gd name="T62" fmla="*/ 99 w 284"/>
              <a:gd name="T63" fmla="*/ 51 h 179"/>
              <a:gd name="T64" fmla="*/ 152 w 284"/>
              <a:gd name="T65" fmla="*/ 112 h 179"/>
              <a:gd name="T66" fmla="*/ 162 w 284"/>
              <a:gd name="T67" fmla="*/ 119 h 179"/>
              <a:gd name="T68" fmla="*/ 180 w 284"/>
              <a:gd name="T69" fmla="*/ 57 h 179"/>
              <a:gd name="T70" fmla="*/ 177 w 284"/>
              <a:gd name="T71" fmla="*/ 119 h 179"/>
              <a:gd name="T72" fmla="*/ 230 w 284"/>
              <a:gd name="T73" fmla="*/ 165 h 179"/>
              <a:gd name="T74" fmla="*/ 236 w 284"/>
              <a:gd name="T75" fmla="*/ 132 h 179"/>
              <a:gd name="T76" fmla="*/ 239 w 284"/>
              <a:gd name="T77" fmla="*/ 120 h 179"/>
              <a:gd name="T78" fmla="*/ 230 w 284"/>
              <a:gd name="T79" fmla="*/ 84 h 179"/>
              <a:gd name="T80" fmla="*/ 230 w 284"/>
              <a:gd name="T81" fmla="*/ 16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 h="179">
                <a:moveTo>
                  <a:pt x="230" y="70"/>
                </a:moveTo>
                <a:cubicBezTo>
                  <a:pt x="222" y="70"/>
                  <a:pt x="215" y="72"/>
                  <a:pt x="208" y="75"/>
                </a:cubicBezTo>
                <a:cubicBezTo>
                  <a:pt x="184" y="42"/>
                  <a:pt x="184" y="42"/>
                  <a:pt x="184" y="42"/>
                </a:cubicBezTo>
                <a:cubicBezTo>
                  <a:pt x="187" y="30"/>
                  <a:pt x="187" y="30"/>
                  <a:pt x="187" y="30"/>
                </a:cubicBezTo>
                <a:cubicBezTo>
                  <a:pt x="187" y="30"/>
                  <a:pt x="201" y="32"/>
                  <a:pt x="202" y="32"/>
                </a:cubicBezTo>
                <a:cubicBezTo>
                  <a:pt x="208" y="28"/>
                  <a:pt x="210" y="22"/>
                  <a:pt x="209" y="18"/>
                </a:cubicBezTo>
                <a:cubicBezTo>
                  <a:pt x="208" y="14"/>
                  <a:pt x="202" y="9"/>
                  <a:pt x="201" y="9"/>
                </a:cubicBezTo>
                <a:cubicBezTo>
                  <a:pt x="157" y="12"/>
                  <a:pt x="157" y="12"/>
                  <a:pt x="157" y="12"/>
                </a:cubicBezTo>
                <a:cubicBezTo>
                  <a:pt x="157" y="19"/>
                  <a:pt x="157" y="19"/>
                  <a:pt x="157" y="19"/>
                </a:cubicBezTo>
                <a:cubicBezTo>
                  <a:pt x="174" y="27"/>
                  <a:pt x="174" y="27"/>
                  <a:pt x="174" y="27"/>
                </a:cubicBezTo>
                <a:cubicBezTo>
                  <a:pt x="171" y="40"/>
                  <a:pt x="171" y="40"/>
                  <a:pt x="171" y="40"/>
                </a:cubicBezTo>
                <a:cubicBezTo>
                  <a:pt x="100" y="40"/>
                  <a:pt x="100" y="40"/>
                  <a:pt x="100" y="40"/>
                </a:cubicBezTo>
                <a:cubicBezTo>
                  <a:pt x="107" y="19"/>
                  <a:pt x="107" y="19"/>
                  <a:pt x="107" y="19"/>
                </a:cubicBezTo>
                <a:cubicBezTo>
                  <a:pt x="107" y="15"/>
                  <a:pt x="103" y="11"/>
                  <a:pt x="100" y="11"/>
                </a:cubicBezTo>
                <a:cubicBezTo>
                  <a:pt x="107" y="10"/>
                  <a:pt x="113" y="10"/>
                  <a:pt x="120" y="10"/>
                </a:cubicBezTo>
                <a:cubicBezTo>
                  <a:pt x="121" y="9"/>
                  <a:pt x="121" y="9"/>
                  <a:pt x="121" y="9"/>
                </a:cubicBezTo>
                <a:cubicBezTo>
                  <a:pt x="122" y="8"/>
                  <a:pt x="122" y="8"/>
                  <a:pt x="122" y="8"/>
                </a:cubicBezTo>
                <a:cubicBezTo>
                  <a:pt x="122" y="6"/>
                  <a:pt x="122" y="6"/>
                  <a:pt x="122" y="6"/>
                </a:cubicBezTo>
                <a:cubicBezTo>
                  <a:pt x="122" y="3"/>
                  <a:pt x="122" y="3"/>
                  <a:pt x="122" y="3"/>
                </a:cubicBezTo>
                <a:cubicBezTo>
                  <a:pt x="121" y="2"/>
                  <a:pt x="121" y="2"/>
                  <a:pt x="121" y="2"/>
                </a:cubicBezTo>
                <a:cubicBezTo>
                  <a:pt x="120" y="1"/>
                  <a:pt x="120" y="1"/>
                  <a:pt x="120" y="1"/>
                </a:cubicBezTo>
                <a:cubicBezTo>
                  <a:pt x="118" y="0"/>
                  <a:pt x="118" y="0"/>
                  <a:pt x="118" y="0"/>
                </a:cubicBezTo>
                <a:cubicBezTo>
                  <a:pt x="73" y="2"/>
                  <a:pt x="73" y="2"/>
                  <a:pt x="73" y="2"/>
                </a:cubicBezTo>
                <a:cubicBezTo>
                  <a:pt x="72" y="4"/>
                  <a:pt x="72" y="4"/>
                  <a:pt x="72" y="4"/>
                </a:cubicBezTo>
                <a:cubicBezTo>
                  <a:pt x="71" y="7"/>
                  <a:pt x="71" y="7"/>
                  <a:pt x="71" y="7"/>
                </a:cubicBezTo>
                <a:cubicBezTo>
                  <a:pt x="72" y="9"/>
                  <a:pt x="72" y="9"/>
                  <a:pt x="72" y="9"/>
                </a:cubicBezTo>
                <a:cubicBezTo>
                  <a:pt x="75" y="11"/>
                  <a:pt x="75" y="11"/>
                  <a:pt x="75" y="11"/>
                </a:cubicBezTo>
                <a:cubicBezTo>
                  <a:pt x="86" y="11"/>
                  <a:pt x="86" y="11"/>
                  <a:pt x="86" y="11"/>
                </a:cubicBezTo>
                <a:cubicBezTo>
                  <a:pt x="90" y="12"/>
                  <a:pt x="94" y="15"/>
                  <a:pt x="94" y="20"/>
                </a:cubicBezTo>
                <a:cubicBezTo>
                  <a:pt x="88" y="38"/>
                  <a:pt x="83" y="56"/>
                  <a:pt x="77" y="74"/>
                </a:cubicBezTo>
                <a:cubicBezTo>
                  <a:pt x="77" y="74"/>
                  <a:pt x="52" y="62"/>
                  <a:pt x="27" y="77"/>
                </a:cubicBezTo>
                <a:cubicBezTo>
                  <a:pt x="8" y="88"/>
                  <a:pt x="2" y="104"/>
                  <a:pt x="1" y="118"/>
                </a:cubicBezTo>
                <a:cubicBezTo>
                  <a:pt x="0" y="123"/>
                  <a:pt x="1" y="128"/>
                  <a:pt x="2" y="132"/>
                </a:cubicBezTo>
                <a:cubicBezTo>
                  <a:pt x="3" y="141"/>
                  <a:pt x="8" y="154"/>
                  <a:pt x="18" y="163"/>
                </a:cubicBezTo>
                <a:cubicBezTo>
                  <a:pt x="30" y="174"/>
                  <a:pt x="51" y="179"/>
                  <a:pt x="65" y="175"/>
                </a:cubicBezTo>
                <a:cubicBezTo>
                  <a:pt x="68" y="175"/>
                  <a:pt x="70" y="174"/>
                  <a:pt x="73" y="174"/>
                </a:cubicBezTo>
                <a:cubicBezTo>
                  <a:pt x="94" y="166"/>
                  <a:pt x="104" y="150"/>
                  <a:pt x="108" y="129"/>
                </a:cubicBezTo>
                <a:cubicBezTo>
                  <a:pt x="110" y="118"/>
                  <a:pt x="106" y="105"/>
                  <a:pt x="100" y="95"/>
                </a:cubicBezTo>
                <a:cubicBezTo>
                  <a:pt x="95" y="86"/>
                  <a:pt x="87" y="80"/>
                  <a:pt x="87" y="80"/>
                </a:cubicBezTo>
                <a:cubicBezTo>
                  <a:pt x="93" y="63"/>
                  <a:pt x="93" y="63"/>
                  <a:pt x="93" y="63"/>
                </a:cubicBezTo>
                <a:cubicBezTo>
                  <a:pt x="151" y="132"/>
                  <a:pt x="151" y="132"/>
                  <a:pt x="151" y="132"/>
                </a:cubicBezTo>
                <a:cubicBezTo>
                  <a:pt x="176" y="132"/>
                  <a:pt x="176" y="132"/>
                  <a:pt x="176" y="132"/>
                </a:cubicBezTo>
                <a:cubicBezTo>
                  <a:pt x="177" y="132"/>
                  <a:pt x="177" y="132"/>
                  <a:pt x="177" y="132"/>
                </a:cubicBezTo>
                <a:cubicBezTo>
                  <a:pt x="181" y="158"/>
                  <a:pt x="203" y="178"/>
                  <a:pt x="230" y="178"/>
                </a:cubicBezTo>
                <a:cubicBezTo>
                  <a:pt x="260" y="178"/>
                  <a:pt x="284" y="154"/>
                  <a:pt x="284" y="124"/>
                </a:cubicBezTo>
                <a:cubicBezTo>
                  <a:pt x="284" y="94"/>
                  <a:pt x="260" y="70"/>
                  <a:pt x="230" y="70"/>
                </a:cubicBezTo>
                <a:close/>
                <a:moveTo>
                  <a:pt x="94" y="127"/>
                </a:moveTo>
                <a:cubicBezTo>
                  <a:pt x="92" y="147"/>
                  <a:pt x="79" y="159"/>
                  <a:pt x="61" y="163"/>
                </a:cubicBezTo>
                <a:cubicBezTo>
                  <a:pt x="43" y="166"/>
                  <a:pt x="26" y="155"/>
                  <a:pt x="18" y="141"/>
                </a:cubicBezTo>
                <a:cubicBezTo>
                  <a:pt x="11" y="127"/>
                  <a:pt x="12" y="102"/>
                  <a:pt x="32" y="89"/>
                </a:cubicBezTo>
                <a:cubicBezTo>
                  <a:pt x="52" y="76"/>
                  <a:pt x="73" y="87"/>
                  <a:pt x="73" y="87"/>
                </a:cubicBezTo>
                <a:cubicBezTo>
                  <a:pt x="73" y="87"/>
                  <a:pt x="72" y="89"/>
                  <a:pt x="70" y="94"/>
                </a:cubicBezTo>
                <a:cubicBezTo>
                  <a:pt x="67" y="99"/>
                  <a:pt x="56" y="119"/>
                  <a:pt x="51" y="125"/>
                </a:cubicBezTo>
                <a:cubicBezTo>
                  <a:pt x="49" y="126"/>
                  <a:pt x="51" y="129"/>
                  <a:pt x="53" y="130"/>
                </a:cubicBezTo>
                <a:cubicBezTo>
                  <a:pt x="54" y="132"/>
                  <a:pt x="56" y="132"/>
                  <a:pt x="57" y="132"/>
                </a:cubicBezTo>
                <a:cubicBezTo>
                  <a:pt x="59" y="132"/>
                  <a:pt x="61" y="130"/>
                  <a:pt x="61" y="130"/>
                </a:cubicBezTo>
                <a:cubicBezTo>
                  <a:pt x="62" y="129"/>
                  <a:pt x="74" y="112"/>
                  <a:pt x="79" y="102"/>
                </a:cubicBezTo>
                <a:cubicBezTo>
                  <a:pt x="80" y="101"/>
                  <a:pt x="82" y="95"/>
                  <a:pt x="82" y="95"/>
                </a:cubicBezTo>
                <a:cubicBezTo>
                  <a:pt x="82" y="93"/>
                  <a:pt x="96" y="107"/>
                  <a:pt x="94" y="127"/>
                </a:cubicBezTo>
                <a:close/>
                <a:moveTo>
                  <a:pt x="205" y="93"/>
                </a:moveTo>
                <a:cubicBezTo>
                  <a:pt x="224" y="119"/>
                  <a:pt x="224" y="119"/>
                  <a:pt x="224" y="119"/>
                </a:cubicBezTo>
                <a:cubicBezTo>
                  <a:pt x="190" y="119"/>
                  <a:pt x="190" y="119"/>
                  <a:pt x="190" y="119"/>
                </a:cubicBezTo>
                <a:cubicBezTo>
                  <a:pt x="192" y="108"/>
                  <a:pt x="197" y="99"/>
                  <a:pt x="205" y="93"/>
                </a:cubicBezTo>
                <a:close/>
                <a:moveTo>
                  <a:pt x="99" y="51"/>
                </a:moveTo>
                <a:cubicBezTo>
                  <a:pt x="167" y="51"/>
                  <a:pt x="167" y="51"/>
                  <a:pt x="167" y="51"/>
                </a:cubicBezTo>
                <a:cubicBezTo>
                  <a:pt x="169" y="51"/>
                  <a:pt x="152" y="112"/>
                  <a:pt x="152" y="112"/>
                </a:cubicBezTo>
                <a:lnTo>
                  <a:pt x="99" y="51"/>
                </a:lnTo>
                <a:close/>
                <a:moveTo>
                  <a:pt x="162" y="119"/>
                </a:moveTo>
                <a:cubicBezTo>
                  <a:pt x="180" y="57"/>
                  <a:pt x="180" y="57"/>
                  <a:pt x="180" y="57"/>
                </a:cubicBezTo>
                <a:cubicBezTo>
                  <a:pt x="180" y="57"/>
                  <a:pt x="180" y="57"/>
                  <a:pt x="180" y="57"/>
                </a:cubicBezTo>
                <a:cubicBezTo>
                  <a:pt x="197" y="82"/>
                  <a:pt x="197" y="82"/>
                  <a:pt x="197" y="82"/>
                </a:cubicBezTo>
                <a:cubicBezTo>
                  <a:pt x="186" y="91"/>
                  <a:pt x="178" y="104"/>
                  <a:pt x="177" y="119"/>
                </a:cubicBezTo>
                <a:lnTo>
                  <a:pt x="162" y="119"/>
                </a:lnTo>
                <a:close/>
                <a:moveTo>
                  <a:pt x="230" y="165"/>
                </a:moveTo>
                <a:cubicBezTo>
                  <a:pt x="211" y="165"/>
                  <a:pt x="194" y="151"/>
                  <a:pt x="191" y="132"/>
                </a:cubicBezTo>
                <a:cubicBezTo>
                  <a:pt x="236" y="132"/>
                  <a:pt x="236" y="132"/>
                  <a:pt x="236" y="132"/>
                </a:cubicBezTo>
                <a:cubicBezTo>
                  <a:pt x="237" y="132"/>
                  <a:pt x="239" y="132"/>
                  <a:pt x="240" y="131"/>
                </a:cubicBezTo>
                <a:cubicBezTo>
                  <a:pt x="243" y="129"/>
                  <a:pt x="243" y="125"/>
                  <a:pt x="239" y="120"/>
                </a:cubicBezTo>
                <a:cubicBezTo>
                  <a:pt x="216" y="87"/>
                  <a:pt x="216" y="87"/>
                  <a:pt x="216" y="87"/>
                </a:cubicBezTo>
                <a:cubicBezTo>
                  <a:pt x="220" y="85"/>
                  <a:pt x="225" y="84"/>
                  <a:pt x="230" y="84"/>
                </a:cubicBezTo>
                <a:cubicBezTo>
                  <a:pt x="253" y="84"/>
                  <a:pt x="271" y="102"/>
                  <a:pt x="271" y="124"/>
                </a:cubicBezTo>
                <a:cubicBezTo>
                  <a:pt x="271" y="146"/>
                  <a:pt x="253" y="165"/>
                  <a:pt x="230" y="165"/>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nvGrpSpPr>
          <p:cNvPr id="9" name="组合 8">
            <a:extLst>
              <a:ext uri="{FF2B5EF4-FFF2-40B4-BE49-F238E27FC236}">
                <a16:creationId xmlns:a16="http://schemas.microsoft.com/office/drawing/2014/main" id="{42303B3F-6061-4718-AC4B-362B48D22352}"/>
              </a:ext>
            </a:extLst>
          </p:cNvPr>
          <p:cNvGrpSpPr/>
          <p:nvPr/>
        </p:nvGrpSpPr>
        <p:grpSpPr>
          <a:xfrm>
            <a:off x="7351317" y="1251963"/>
            <a:ext cx="322379" cy="284718"/>
            <a:chOff x="3784601" y="620713"/>
            <a:chExt cx="679450" cy="600075"/>
          </a:xfrm>
          <a:solidFill>
            <a:srgbClr val="C00000"/>
          </a:solidFill>
          <a:effectLst>
            <a:outerShdw blurRad="50800" dist="38100" dir="5400000" algn="t" rotWithShape="0">
              <a:prstClr val="black">
                <a:alpha val="40000"/>
              </a:prstClr>
            </a:outerShdw>
          </a:effectLst>
        </p:grpSpPr>
        <p:sp>
          <p:nvSpPr>
            <p:cNvPr id="10" name="Freeform 69">
              <a:extLst>
                <a:ext uri="{FF2B5EF4-FFF2-40B4-BE49-F238E27FC236}">
                  <a16:creationId xmlns:a16="http://schemas.microsoft.com/office/drawing/2014/main" id="{11E0C440-0244-4DE8-A978-F34178EB5CAE}"/>
                </a:ext>
              </a:extLst>
            </p:cNvPr>
            <p:cNvSpPr>
              <a:spLocks noEditPoints="1"/>
            </p:cNvSpPr>
            <p:nvPr/>
          </p:nvSpPr>
          <p:spPr bwMode="auto">
            <a:xfrm>
              <a:off x="4071938" y="815976"/>
              <a:ext cx="303213" cy="304800"/>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51 w 104"/>
                <a:gd name="T11" fmla="*/ 82 h 104"/>
                <a:gd name="T12" fmla="*/ 19 w 104"/>
                <a:gd name="T13" fmla="*/ 50 h 104"/>
                <a:gd name="T14" fmla="*/ 51 w 104"/>
                <a:gd name="T15" fmla="*/ 18 h 104"/>
                <a:gd name="T16" fmla="*/ 83 w 104"/>
                <a:gd name="T17" fmla="*/ 50 h 104"/>
                <a:gd name="T18" fmla="*/ 51 w 104"/>
                <a:gd name="T19"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4">
                  <a:moveTo>
                    <a:pt x="52" y="0"/>
                  </a:moveTo>
                  <a:cubicBezTo>
                    <a:pt x="24" y="0"/>
                    <a:pt x="0" y="23"/>
                    <a:pt x="0" y="52"/>
                  </a:cubicBezTo>
                  <a:cubicBezTo>
                    <a:pt x="0" y="80"/>
                    <a:pt x="24" y="104"/>
                    <a:pt x="52" y="104"/>
                  </a:cubicBezTo>
                  <a:cubicBezTo>
                    <a:pt x="81" y="104"/>
                    <a:pt x="104" y="80"/>
                    <a:pt x="104" y="52"/>
                  </a:cubicBezTo>
                  <a:cubicBezTo>
                    <a:pt x="104" y="23"/>
                    <a:pt x="81" y="0"/>
                    <a:pt x="52" y="0"/>
                  </a:cubicBezTo>
                  <a:close/>
                  <a:moveTo>
                    <a:pt x="51" y="82"/>
                  </a:moveTo>
                  <a:cubicBezTo>
                    <a:pt x="34" y="82"/>
                    <a:pt x="19" y="68"/>
                    <a:pt x="19" y="50"/>
                  </a:cubicBezTo>
                  <a:cubicBezTo>
                    <a:pt x="19" y="33"/>
                    <a:pt x="34" y="18"/>
                    <a:pt x="51" y="18"/>
                  </a:cubicBezTo>
                  <a:cubicBezTo>
                    <a:pt x="69" y="18"/>
                    <a:pt x="83" y="33"/>
                    <a:pt x="83" y="50"/>
                  </a:cubicBezTo>
                  <a:cubicBezTo>
                    <a:pt x="83" y="68"/>
                    <a:pt x="69" y="82"/>
                    <a:pt x="51"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1" name="Freeform 70">
              <a:extLst>
                <a:ext uri="{FF2B5EF4-FFF2-40B4-BE49-F238E27FC236}">
                  <a16:creationId xmlns:a16="http://schemas.microsoft.com/office/drawing/2014/main" id="{4A6F4D77-9EF7-4876-851D-DC067B4DC02D}"/>
                </a:ext>
              </a:extLst>
            </p:cNvPr>
            <p:cNvSpPr>
              <a:spLocks noEditPoints="1"/>
            </p:cNvSpPr>
            <p:nvPr/>
          </p:nvSpPr>
          <p:spPr bwMode="auto">
            <a:xfrm>
              <a:off x="3784601" y="620713"/>
              <a:ext cx="679450" cy="600075"/>
            </a:xfrm>
            <a:custGeom>
              <a:avLst/>
              <a:gdLst>
                <a:gd name="T0" fmla="*/ 198 w 232"/>
                <a:gd name="T1" fmla="*/ 24 h 205"/>
                <a:gd name="T2" fmla="*/ 77 w 232"/>
                <a:gd name="T3" fmla="*/ 24 h 205"/>
                <a:gd name="T4" fmla="*/ 77 w 232"/>
                <a:gd name="T5" fmla="*/ 19 h 205"/>
                <a:gd name="T6" fmla="*/ 59 w 232"/>
                <a:gd name="T7" fmla="*/ 0 h 205"/>
                <a:gd name="T8" fmla="*/ 40 w 232"/>
                <a:gd name="T9" fmla="*/ 19 h 205"/>
                <a:gd name="T10" fmla="*/ 40 w 232"/>
                <a:gd name="T11" fmla="*/ 24 h 205"/>
                <a:gd name="T12" fmla="*/ 33 w 232"/>
                <a:gd name="T13" fmla="*/ 24 h 205"/>
                <a:gd name="T14" fmla="*/ 0 w 232"/>
                <a:gd name="T15" fmla="*/ 57 h 205"/>
                <a:gd name="T16" fmla="*/ 0 w 232"/>
                <a:gd name="T17" fmla="*/ 171 h 205"/>
                <a:gd name="T18" fmla="*/ 33 w 232"/>
                <a:gd name="T19" fmla="*/ 205 h 205"/>
                <a:gd name="T20" fmla="*/ 198 w 232"/>
                <a:gd name="T21" fmla="*/ 205 h 205"/>
                <a:gd name="T22" fmla="*/ 232 w 232"/>
                <a:gd name="T23" fmla="*/ 171 h 205"/>
                <a:gd name="T24" fmla="*/ 232 w 232"/>
                <a:gd name="T25" fmla="*/ 57 h 205"/>
                <a:gd name="T26" fmla="*/ 198 w 232"/>
                <a:gd name="T27" fmla="*/ 24 h 205"/>
                <a:gd name="T28" fmla="*/ 42 w 232"/>
                <a:gd name="T29" fmla="*/ 82 h 205"/>
                <a:gd name="T30" fmla="*/ 23 w 232"/>
                <a:gd name="T31" fmla="*/ 62 h 205"/>
                <a:gd name="T32" fmla="*/ 42 w 232"/>
                <a:gd name="T33" fmla="*/ 43 h 205"/>
                <a:gd name="T34" fmla="*/ 61 w 232"/>
                <a:gd name="T35" fmla="*/ 62 h 205"/>
                <a:gd name="T36" fmla="*/ 42 w 232"/>
                <a:gd name="T37" fmla="*/ 82 h 205"/>
                <a:gd name="T38" fmla="*/ 150 w 232"/>
                <a:gd name="T39" fmla="*/ 179 h 205"/>
                <a:gd name="T40" fmla="*/ 90 w 232"/>
                <a:gd name="T41" fmla="*/ 119 h 205"/>
                <a:gd name="T42" fmla="*/ 150 w 232"/>
                <a:gd name="T43" fmla="*/ 59 h 205"/>
                <a:gd name="T44" fmla="*/ 210 w 232"/>
                <a:gd name="T45" fmla="*/ 119 h 205"/>
                <a:gd name="T46" fmla="*/ 150 w 232"/>
                <a:gd name="T47" fmla="*/ 17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2" h="205">
                  <a:moveTo>
                    <a:pt x="198" y="24"/>
                  </a:moveTo>
                  <a:cubicBezTo>
                    <a:pt x="77" y="24"/>
                    <a:pt x="77" y="24"/>
                    <a:pt x="77" y="24"/>
                  </a:cubicBezTo>
                  <a:cubicBezTo>
                    <a:pt x="77" y="19"/>
                    <a:pt x="77" y="19"/>
                    <a:pt x="77" y="19"/>
                  </a:cubicBezTo>
                  <a:cubicBezTo>
                    <a:pt x="77" y="8"/>
                    <a:pt x="69" y="0"/>
                    <a:pt x="59" y="0"/>
                  </a:cubicBezTo>
                  <a:cubicBezTo>
                    <a:pt x="48" y="0"/>
                    <a:pt x="40" y="8"/>
                    <a:pt x="40" y="19"/>
                  </a:cubicBezTo>
                  <a:cubicBezTo>
                    <a:pt x="40" y="24"/>
                    <a:pt x="40" y="24"/>
                    <a:pt x="40" y="24"/>
                  </a:cubicBezTo>
                  <a:cubicBezTo>
                    <a:pt x="33" y="24"/>
                    <a:pt x="33" y="24"/>
                    <a:pt x="33" y="24"/>
                  </a:cubicBezTo>
                  <a:cubicBezTo>
                    <a:pt x="15" y="24"/>
                    <a:pt x="0" y="39"/>
                    <a:pt x="0" y="57"/>
                  </a:cubicBezTo>
                  <a:cubicBezTo>
                    <a:pt x="0" y="171"/>
                    <a:pt x="0" y="171"/>
                    <a:pt x="0" y="171"/>
                  </a:cubicBezTo>
                  <a:cubicBezTo>
                    <a:pt x="0" y="190"/>
                    <a:pt x="15" y="205"/>
                    <a:pt x="33" y="205"/>
                  </a:cubicBezTo>
                  <a:cubicBezTo>
                    <a:pt x="198" y="205"/>
                    <a:pt x="198" y="205"/>
                    <a:pt x="198" y="205"/>
                  </a:cubicBezTo>
                  <a:cubicBezTo>
                    <a:pt x="217" y="205"/>
                    <a:pt x="232" y="190"/>
                    <a:pt x="232" y="171"/>
                  </a:cubicBezTo>
                  <a:cubicBezTo>
                    <a:pt x="232" y="57"/>
                    <a:pt x="232" y="57"/>
                    <a:pt x="232" y="57"/>
                  </a:cubicBezTo>
                  <a:cubicBezTo>
                    <a:pt x="232" y="39"/>
                    <a:pt x="217" y="24"/>
                    <a:pt x="198" y="24"/>
                  </a:cubicBezTo>
                  <a:close/>
                  <a:moveTo>
                    <a:pt x="42" y="82"/>
                  </a:moveTo>
                  <a:cubicBezTo>
                    <a:pt x="31" y="82"/>
                    <a:pt x="23" y="73"/>
                    <a:pt x="23" y="62"/>
                  </a:cubicBezTo>
                  <a:cubicBezTo>
                    <a:pt x="23" y="52"/>
                    <a:pt x="31" y="43"/>
                    <a:pt x="42" y="43"/>
                  </a:cubicBezTo>
                  <a:cubicBezTo>
                    <a:pt x="53" y="43"/>
                    <a:pt x="61" y="52"/>
                    <a:pt x="61" y="62"/>
                  </a:cubicBezTo>
                  <a:cubicBezTo>
                    <a:pt x="61" y="73"/>
                    <a:pt x="53" y="82"/>
                    <a:pt x="42" y="82"/>
                  </a:cubicBezTo>
                  <a:close/>
                  <a:moveTo>
                    <a:pt x="150" y="179"/>
                  </a:moveTo>
                  <a:cubicBezTo>
                    <a:pt x="117" y="179"/>
                    <a:pt x="90" y="152"/>
                    <a:pt x="90" y="119"/>
                  </a:cubicBezTo>
                  <a:cubicBezTo>
                    <a:pt x="90" y="86"/>
                    <a:pt x="117" y="59"/>
                    <a:pt x="150" y="59"/>
                  </a:cubicBezTo>
                  <a:cubicBezTo>
                    <a:pt x="183" y="59"/>
                    <a:pt x="210" y="86"/>
                    <a:pt x="210" y="119"/>
                  </a:cubicBezTo>
                  <a:cubicBezTo>
                    <a:pt x="210" y="152"/>
                    <a:pt x="183" y="179"/>
                    <a:pt x="150"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2" name="Oval 71">
              <a:extLst>
                <a:ext uri="{FF2B5EF4-FFF2-40B4-BE49-F238E27FC236}">
                  <a16:creationId xmlns:a16="http://schemas.microsoft.com/office/drawing/2014/main" id="{44FDFC63-D84C-4733-8053-DE77FABC7A62}"/>
                </a:ext>
              </a:extLst>
            </p:cNvPr>
            <p:cNvSpPr>
              <a:spLocks noChangeArrowheads="1"/>
            </p:cNvSpPr>
            <p:nvPr/>
          </p:nvSpPr>
          <p:spPr bwMode="auto">
            <a:xfrm>
              <a:off x="3863976" y="760413"/>
              <a:ext cx="87313" cy="857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3" name="组合 12">
            <a:extLst>
              <a:ext uri="{FF2B5EF4-FFF2-40B4-BE49-F238E27FC236}">
                <a16:creationId xmlns:a16="http://schemas.microsoft.com/office/drawing/2014/main" id="{492DA224-C2D2-4C8E-B042-CE767C1E10F3}"/>
              </a:ext>
            </a:extLst>
          </p:cNvPr>
          <p:cNvGrpSpPr/>
          <p:nvPr/>
        </p:nvGrpSpPr>
        <p:grpSpPr>
          <a:xfrm>
            <a:off x="8078701" y="1207523"/>
            <a:ext cx="337444" cy="373598"/>
            <a:chOff x="5346701" y="476251"/>
            <a:chExt cx="711200" cy="787400"/>
          </a:xfrm>
          <a:solidFill>
            <a:srgbClr val="C00000"/>
          </a:solidFill>
          <a:effectLst>
            <a:outerShdw blurRad="50800" dist="38100" dir="5400000" algn="t" rotWithShape="0">
              <a:prstClr val="black">
                <a:alpha val="40000"/>
              </a:prstClr>
            </a:outerShdw>
          </a:effectLst>
        </p:grpSpPr>
        <p:sp>
          <p:nvSpPr>
            <p:cNvPr id="14" name="Freeform 104">
              <a:extLst>
                <a:ext uri="{FF2B5EF4-FFF2-40B4-BE49-F238E27FC236}">
                  <a16:creationId xmlns:a16="http://schemas.microsoft.com/office/drawing/2014/main" id="{59A4EB31-47D1-4D70-A1CA-A3FE1C46CDFD}"/>
                </a:ext>
              </a:extLst>
            </p:cNvPr>
            <p:cNvSpPr>
              <a:spLocks/>
            </p:cNvSpPr>
            <p:nvPr/>
          </p:nvSpPr>
          <p:spPr bwMode="auto">
            <a:xfrm>
              <a:off x="5659438" y="614363"/>
              <a:ext cx="263525" cy="263525"/>
            </a:xfrm>
            <a:custGeom>
              <a:avLst/>
              <a:gdLst>
                <a:gd name="T0" fmla="*/ 0 w 90"/>
                <a:gd name="T1" fmla="*/ 0 h 90"/>
                <a:gd name="T2" fmla="*/ 0 w 90"/>
                <a:gd name="T3" fmla="*/ 21 h 90"/>
                <a:gd name="T4" fmla="*/ 69 w 90"/>
                <a:gd name="T5" fmla="*/ 90 h 90"/>
                <a:gd name="T6" fmla="*/ 90 w 90"/>
                <a:gd name="T7" fmla="*/ 90 h 90"/>
                <a:gd name="T8" fmla="*/ 0 w 90"/>
                <a:gd name="T9" fmla="*/ 0 h 90"/>
              </a:gdLst>
              <a:ahLst/>
              <a:cxnLst>
                <a:cxn ang="0">
                  <a:pos x="T0" y="T1"/>
                </a:cxn>
                <a:cxn ang="0">
                  <a:pos x="T2" y="T3"/>
                </a:cxn>
                <a:cxn ang="0">
                  <a:pos x="T4" y="T5"/>
                </a:cxn>
                <a:cxn ang="0">
                  <a:pos x="T6" y="T7"/>
                </a:cxn>
                <a:cxn ang="0">
                  <a:pos x="T8" y="T9"/>
                </a:cxn>
              </a:cxnLst>
              <a:rect l="0" t="0" r="r" b="b"/>
              <a:pathLst>
                <a:path w="90" h="90">
                  <a:moveTo>
                    <a:pt x="0" y="0"/>
                  </a:moveTo>
                  <a:cubicBezTo>
                    <a:pt x="0" y="21"/>
                    <a:pt x="0" y="21"/>
                    <a:pt x="0" y="21"/>
                  </a:cubicBezTo>
                  <a:cubicBezTo>
                    <a:pt x="38" y="21"/>
                    <a:pt x="69" y="52"/>
                    <a:pt x="69" y="90"/>
                  </a:cubicBezTo>
                  <a:cubicBezTo>
                    <a:pt x="90" y="90"/>
                    <a:pt x="90" y="90"/>
                    <a:pt x="90" y="90"/>
                  </a:cubicBezTo>
                  <a:cubicBezTo>
                    <a:pt x="90" y="40"/>
                    <a:pt x="49"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5" name="Freeform 105">
              <a:extLst>
                <a:ext uri="{FF2B5EF4-FFF2-40B4-BE49-F238E27FC236}">
                  <a16:creationId xmlns:a16="http://schemas.microsoft.com/office/drawing/2014/main" id="{1759BB38-F060-4E67-935E-033AA5F2F006}"/>
                </a:ext>
              </a:extLst>
            </p:cNvPr>
            <p:cNvSpPr>
              <a:spLocks/>
            </p:cNvSpPr>
            <p:nvPr/>
          </p:nvSpPr>
          <p:spPr bwMode="auto">
            <a:xfrm>
              <a:off x="5659438" y="476251"/>
              <a:ext cx="398463" cy="401638"/>
            </a:xfrm>
            <a:custGeom>
              <a:avLst/>
              <a:gdLst>
                <a:gd name="T0" fmla="*/ 0 w 136"/>
                <a:gd name="T1" fmla="*/ 0 h 137"/>
                <a:gd name="T2" fmla="*/ 0 w 136"/>
                <a:gd name="T3" fmla="*/ 21 h 137"/>
                <a:gd name="T4" fmla="*/ 116 w 136"/>
                <a:gd name="T5" fmla="*/ 137 h 137"/>
                <a:gd name="T6" fmla="*/ 136 w 136"/>
                <a:gd name="T7" fmla="*/ 137 h 137"/>
                <a:gd name="T8" fmla="*/ 0 w 136"/>
                <a:gd name="T9" fmla="*/ 0 h 137"/>
              </a:gdLst>
              <a:ahLst/>
              <a:cxnLst>
                <a:cxn ang="0">
                  <a:pos x="T0" y="T1"/>
                </a:cxn>
                <a:cxn ang="0">
                  <a:pos x="T2" y="T3"/>
                </a:cxn>
                <a:cxn ang="0">
                  <a:pos x="T4" y="T5"/>
                </a:cxn>
                <a:cxn ang="0">
                  <a:pos x="T6" y="T7"/>
                </a:cxn>
                <a:cxn ang="0">
                  <a:pos x="T8" y="T9"/>
                </a:cxn>
              </a:cxnLst>
              <a:rect l="0" t="0" r="r" b="b"/>
              <a:pathLst>
                <a:path w="136" h="137">
                  <a:moveTo>
                    <a:pt x="0" y="0"/>
                  </a:moveTo>
                  <a:cubicBezTo>
                    <a:pt x="0" y="21"/>
                    <a:pt x="0" y="21"/>
                    <a:pt x="0" y="21"/>
                  </a:cubicBezTo>
                  <a:cubicBezTo>
                    <a:pt x="64" y="21"/>
                    <a:pt x="116" y="73"/>
                    <a:pt x="116" y="137"/>
                  </a:cubicBezTo>
                  <a:cubicBezTo>
                    <a:pt x="136" y="137"/>
                    <a:pt x="136" y="137"/>
                    <a:pt x="136" y="137"/>
                  </a:cubicBezTo>
                  <a:cubicBezTo>
                    <a:pt x="136" y="61"/>
                    <a:pt x="75"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6" name="Freeform 106">
              <a:extLst>
                <a:ext uri="{FF2B5EF4-FFF2-40B4-BE49-F238E27FC236}">
                  <a16:creationId xmlns:a16="http://schemas.microsoft.com/office/drawing/2014/main" id="{13A3AB81-14CD-49FF-BF85-EAB5C4CEF529}"/>
                </a:ext>
              </a:extLst>
            </p:cNvPr>
            <p:cNvSpPr>
              <a:spLocks/>
            </p:cNvSpPr>
            <p:nvPr/>
          </p:nvSpPr>
          <p:spPr bwMode="auto">
            <a:xfrm>
              <a:off x="5346701" y="711201"/>
              <a:ext cx="476250" cy="552450"/>
            </a:xfrm>
            <a:custGeom>
              <a:avLst/>
              <a:gdLst>
                <a:gd name="T0" fmla="*/ 101 w 163"/>
                <a:gd name="T1" fmla="*/ 150 h 189"/>
                <a:gd name="T2" fmla="*/ 163 w 163"/>
                <a:gd name="T3" fmla="*/ 124 h 189"/>
                <a:gd name="T4" fmla="*/ 114 w 163"/>
                <a:gd name="T5" fmla="*/ 76 h 189"/>
                <a:gd name="T6" fmla="*/ 120 w 163"/>
                <a:gd name="T7" fmla="*/ 56 h 189"/>
                <a:gd name="T8" fmla="*/ 124 w 163"/>
                <a:gd name="T9" fmla="*/ 57 h 189"/>
                <a:gd name="T10" fmla="*/ 142 w 163"/>
                <a:gd name="T11" fmla="*/ 39 h 189"/>
                <a:gd name="T12" fmla="*/ 124 w 163"/>
                <a:gd name="T13" fmla="*/ 21 h 189"/>
                <a:gd name="T14" fmla="*/ 107 w 163"/>
                <a:gd name="T15" fmla="*/ 39 h 189"/>
                <a:gd name="T16" fmla="*/ 107 w 163"/>
                <a:gd name="T17" fmla="*/ 43 h 189"/>
                <a:gd name="T18" fmla="*/ 88 w 163"/>
                <a:gd name="T19" fmla="*/ 49 h 189"/>
                <a:gd name="T20" fmla="*/ 39 w 163"/>
                <a:gd name="T21" fmla="*/ 0 h 189"/>
                <a:gd name="T22" fmla="*/ 14 w 163"/>
                <a:gd name="T23" fmla="*/ 61 h 189"/>
                <a:gd name="T24" fmla="*/ 33 w 163"/>
                <a:gd name="T25" fmla="*/ 117 h 189"/>
                <a:gd name="T26" fmla="*/ 27 w 163"/>
                <a:gd name="T27" fmla="*/ 125 h 189"/>
                <a:gd name="T28" fmla="*/ 27 w 163"/>
                <a:gd name="T29" fmla="*/ 148 h 189"/>
                <a:gd name="T30" fmla="*/ 13 w 163"/>
                <a:gd name="T31" fmla="*/ 157 h 189"/>
                <a:gd name="T32" fmla="*/ 0 w 163"/>
                <a:gd name="T33" fmla="*/ 189 h 189"/>
                <a:gd name="T34" fmla="*/ 88 w 163"/>
                <a:gd name="T35" fmla="*/ 189 h 189"/>
                <a:gd name="T36" fmla="*/ 75 w 163"/>
                <a:gd name="T37" fmla="*/ 157 h 189"/>
                <a:gd name="T38" fmla="*/ 61 w 163"/>
                <a:gd name="T39" fmla="*/ 148 h 189"/>
                <a:gd name="T40" fmla="*/ 61 w 163"/>
                <a:gd name="T41" fmla="*/ 140 h 189"/>
                <a:gd name="T42" fmla="*/ 101 w 163"/>
                <a:gd name="T43" fmla="*/ 15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3" h="189">
                  <a:moveTo>
                    <a:pt x="101" y="150"/>
                  </a:moveTo>
                  <a:cubicBezTo>
                    <a:pt x="125" y="150"/>
                    <a:pt x="147" y="140"/>
                    <a:pt x="163" y="124"/>
                  </a:cubicBezTo>
                  <a:cubicBezTo>
                    <a:pt x="114" y="76"/>
                    <a:pt x="114" y="76"/>
                    <a:pt x="114" y="76"/>
                  </a:cubicBezTo>
                  <a:cubicBezTo>
                    <a:pt x="120" y="56"/>
                    <a:pt x="120" y="56"/>
                    <a:pt x="120" y="56"/>
                  </a:cubicBezTo>
                  <a:cubicBezTo>
                    <a:pt x="121" y="56"/>
                    <a:pt x="123" y="57"/>
                    <a:pt x="124" y="57"/>
                  </a:cubicBezTo>
                  <a:cubicBezTo>
                    <a:pt x="134" y="57"/>
                    <a:pt x="142" y="49"/>
                    <a:pt x="142" y="39"/>
                  </a:cubicBezTo>
                  <a:cubicBezTo>
                    <a:pt x="142" y="29"/>
                    <a:pt x="134" y="21"/>
                    <a:pt x="124" y="21"/>
                  </a:cubicBezTo>
                  <a:cubicBezTo>
                    <a:pt x="115" y="21"/>
                    <a:pt x="107" y="29"/>
                    <a:pt x="107" y="39"/>
                  </a:cubicBezTo>
                  <a:cubicBezTo>
                    <a:pt x="107" y="40"/>
                    <a:pt x="107" y="42"/>
                    <a:pt x="107" y="43"/>
                  </a:cubicBezTo>
                  <a:cubicBezTo>
                    <a:pt x="88" y="49"/>
                    <a:pt x="88" y="49"/>
                    <a:pt x="88" y="49"/>
                  </a:cubicBezTo>
                  <a:cubicBezTo>
                    <a:pt x="39" y="0"/>
                    <a:pt x="39" y="0"/>
                    <a:pt x="39" y="0"/>
                  </a:cubicBezTo>
                  <a:cubicBezTo>
                    <a:pt x="24" y="16"/>
                    <a:pt x="14" y="37"/>
                    <a:pt x="14" y="61"/>
                  </a:cubicBezTo>
                  <a:cubicBezTo>
                    <a:pt x="13" y="83"/>
                    <a:pt x="21" y="102"/>
                    <a:pt x="33" y="117"/>
                  </a:cubicBezTo>
                  <a:cubicBezTo>
                    <a:pt x="29" y="117"/>
                    <a:pt x="27" y="119"/>
                    <a:pt x="27" y="125"/>
                  </a:cubicBezTo>
                  <a:cubicBezTo>
                    <a:pt x="27" y="148"/>
                    <a:pt x="27" y="148"/>
                    <a:pt x="27" y="148"/>
                  </a:cubicBezTo>
                  <a:cubicBezTo>
                    <a:pt x="22" y="150"/>
                    <a:pt x="17" y="153"/>
                    <a:pt x="13" y="157"/>
                  </a:cubicBezTo>
                  <a:cubicBezTo>
                    <a:pt x="4" y="166"/>
                    <a:pt x="0" y="177"/>
                    <a:pt x="0" y="189"/>
                  </a:cubicBezTo>
                  <a:cubicBezTo>
                    <a:pt x="88" y="189"/>
                    <a:pt x="88" y="189"/>
                    <a:pt x="88" y="189"/>
                  </a:cubicBezTo>
                  <a:cubicBezTo>
                    <a:pt x="88" y="177"/>
                    <a:pt x="84" y="166"/>
                    <a:pt x="75" y="157"/>
                  </a:cubicBezTo>
                  <a:cubicBezTo>
                    <a:pt x="71" y="153"/>
                    <a:pt x="66" y="150"/>
                    <a:pt x="61" y="148"/>
                  </a:cubicBezTo>
                  <a:cubicBezTo>
                    <a:pt x="61" y="140"/>
                    <a:pt x="61" y="140"/>
                    <a:pt x="61" y="140"/>
                  </a:cubicBezTo>
                  <a:cubicBezTo>
                    <a:pt x="73" y="146"/>
                    <a:pt x="86" y="149"/>
                    <a:pt x="101"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17" name="Freeform 112">
            <a:extLst>
              <a:ext uri="{FF2B5EF4-FFF2-40B4-BE49-F238E27FC236}">
                <a16:creationId xmlns:a16="http://schemas.microsoft.com/office/drawing/2014/main" id="{87B199B5-F654-4171-8526-0F17C5E55833}"/>
              </a:ext>
            </a:extLst>
          </p:cNvPr>
          <p:cNvSpPr>
            <a:spLocks noEditPoints="1"/>
          </p:cNvSpPr>
          <p:nvPr/>
        </p:nvSpPr>
        <p:spPr bwMode="auto">
          <a:xfrm>
            <a:off x="6567488" y="1322388"/>
            <a:ext cx="434975" cy="144462"/>
          </a:xfrm>
          <a:custGeom>
            <a:avLst/>
            <a:gdLst>
              <a:gd name="T0" fmla="*/ 312 w 314"/>
              <a:gd name="T1" fmla="*/ 11 h 104"/>
              <a:gd name="T2" fmla="*/ 200 w 314"/>
              <a:gd name="T3" fmla="*/ 7 h 104"/>
              <a:gd name="T4" fmla="*/ 172 w 314"/>
              <a:gd name="T5" fmla="*/ 15 h 104"/>
              <a:gd name="T6" fmla="*/ 159 w 314"/>
              <a:gd name="T7" fmla="*/ 17 h 104"/>
              <a:gd name="T8" fmla="*/ 159 w 314"/>
              <a:gd name="T9" fmla="*/ 17 h 104"/>
              <a:gd name="T10" fmla="*/ 157 w 314"/>
              <a:gd name="T11" fmla="*/ 17 h 104"/>
              <a:gd name="T12" fmla="*/ 155 w 314"/>
              <a:gd name="T13" fmla="*/ 17 h 104"/>
              <a:gd name="T14" fmla="*/ 155 w 314"/>
              <a:gd name="T15" fmla="*/ 17 h 104"/>
              <a:gd name="T16" fmla="*/ 141 w 314"/>
              <a:gd name="T17" fmla="*/ 15 h 104"/>
              <a:gd name="T18" fmla="*/ 114 w 314"/>
              <a:gd name="T19" fmla="*/ 7 h 104"/>
              <a:gd name="T20" fmla="*/ 2 w 314"/>
              <a:gd name="T21" fmla="*/ 11 h 104"/>
              <a:gd name="T22" fmla="*/ 2 w 314"/>
              <a:gd name="T23" fmla="*/ 38 h 104"/>
              <a:gd name="T24" fmla="*/ 10 w 314"/>
              <a:gd name="T25" fmla="*/ 50 h 104"/>
              <a:gd name="T26" fmla="*/ 30 w 314"/>
              <a:gd name="T27" fmla="*/ 91 h 104"/>
              <a:gd name="T28" fmla="*/ 90 w 314"/>
              <a:gd name="T29" fmla="*/ 103 h 104"/>
              <a:gd name="T30" fmla="*/ 141 w 314"/>
              <a:gd name="T31" fmla="*/ 61 h 104"/>
              <a:gd name="T32" fmla="*/ 155 w 314"/>
              <a:gd name="T33" fmla="*/ 40 h 104"/>
              <a:gd name="T34" fmla="*/ 155 w 314"/>
              <a:gd name="T35" fmla="*/ 40 h 104"/>
              <a:gd name="T36" fmla="*/ 157 w 314"/>
              <a:gd name="T37" fmla="*/ 40 h 104"/>
              <a:gd name="T38" fmla="*/ 159 w 314"/>
              <a:gd name="T39" fmla="*/ 40 h 104"/>
              <a:gd name="T40" fmla="*/ 159 w 314"/>
              <a:gd name="T41" fmla="*/ 40 h 104"/>
              <a:gd name="T42" fmla="*/ 173 w 314"/>
              <a:gd name="T43" fmla="*/ 61 h 104"/>
              <a:gd name="T44" fmla="*/ 223 w 314"/>
              <a:gd name="T45" fmla="*/ 103 h 104"/>
              <a:gd name="T46" fmla="*/ 283 w 314"/>
              <a:gd name="T47" fmla="*/ 91 h 104"/>
              <a:gd name="T48" fmla="*/ 304 w 314"/>
              <a:gd name="T49" fmla="*/ 50 h 104"/>
              <a:gd name="T50" fmla="*/ 312 w 314"/>
              <a:gd name="T51" fmla="*/ 38 h 104"/>
              <a:gd name="T52" fmla="*/ 312 w 314"/>
              <a:gd name="T53" fmla="*/ 11 h 104"/>
              <a:gd name="T54" fmla="*/ 131 w 314"/>
              <a:gd name="T55" fmla="*/ 60 h 104"/>
              <a:gd name="T56" fmla="*/ 111 w 314"/>
              <a:gd name="T57" fmla="*/ 91 h 104"/>
              <a:gd name="T58" fmla="*/ 42 w 314"/>
              <a:gd name="T59" fmla="*/ 91 h 104"/>
              <a:gd name="T60" fmla="*/ 25 w 314"/>
              <a:gd name="T61" fmla="*/ 57 h 104"/>
              <a:gd name="T62" fmla="*/ 27 w 314"/>
              <a:gd name="T63" fmla="*/ 25 h 104"/>
              <a:gd name="T64" fmla="*/ 88 w 314"/>
              <a:gd name="T65" fmla="*/ 14 h 104"/>
              <a:gd name="T66" fmla="*/ 134 w 314"/>
              <a:gd name="T67" fmla="*/ 33 h 104"/>
              <a:gd name="T68" fmla="*/ 131 w 314"/>
              <a:gd name="T69" fmla="*/ 60 h 104"/>
              <a:gd name="T70" fmla="*/ 288 w 314"/>
              <a:gd name="T71" fmla="*/ 57 h 104"/>
              <a:gd name="T72" fmla="*/ 271 w 314"/>
              <a:gd name="T73" fmla="*/ 91 h 104"/>
              <a:gd name="T74" fmla="*/ 202 w 314"/>
              <a:gd name="T75" fmla="*/ 91 h 104"/>
              <a:gd name="T76" fmla="*/ 182 w 314"/>
              <a:gd name="T77" fmla="*/ 60 h 104"/>
              <a:gd name="T78" fmla="*/ 180 w 314"/>
              <a:gd name="T79" fmla="*/ 33 h 104"/>
              <a:gd name="T80" fmla="*/ 226 w 314"/>
              <a:gd name="T81" fmla="*/ 14 h 104"/>
              <a:gd name="T82" fmla="*/ 287 w 314"/>
              <a:gd name="T83" fmla="*/ 25 h 104"/>
              <a:gd name="T84" fmla="*/ 288 w 314"/>
              <a:gd name="T85" fmla="*/ 5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4" h="104">
                <a:moveTo>
                  <a:pt x="312" y="11"/>
                </a:moveTo>
                <a:cubicBezTo>
                  <a:pt x="281" y="0"/>
                  <a:pt x="234" y="0"/>
                  <a:pt x="200" y="7"/>
                </a:cubicBezTo>
                <a:cubicBezTo>
                  <a:pt x="194" y="8"/>
                  <a:pt x="174" y="15"/>
                  <a:pt x="172" y="15"/>
                </a:cubicBezTo>
                <a:cubicBezTo>
                  <a:pt x="168" y="17"/>
                  <a:pt x="163" y="17"/>
                  <a:pt x="159" y="17"/>
                </a:cubicBezTo>
                <a:cubicBezTo>
                  <a:pt x="159" y="17"/>
                  <a:pt x="159" y="17"/>
                  <a:pt x="159" y="17"/>
                </a:cubicBezTo>
                <a:cubicBezTo>
                  <a:pt x="158" y="17"/>
                  <a:pt x="157" y="17"/>
                  <a:pt x="157" y="17"/>
                </a:cubicBezTo>
                <a:cubicBezTo>
                  <a:pt x="156" y="17"/>
                  <a:pt x="155" y="17"/>
                  <a:pt x="155" y="17"/>
                </a:cubicBezTo>
                <a:cubicBezTo>
                  <a:pt x="155" y="17"/>
                  <a:pt x="155" y="17"/>
                  <a:pt x="155" y="17"/>
                </a:cubicBezTo>
                <a:cubicBezTo>
                  <a:pt x="150" y="17"/>
                  <a:pt x="146" y="17"/>
                  <a:pt x="141" y="15"/>
                </a:cubicBezTo>
                <a:cubicBezTo>
                  <a:pt x="139" y="15"/>
                  <a:pt x="119" y="8"/>
                  <a:pt x="114" y="7"/>
                </a:cubicBezTo>
                <a:cubicBezTo>
                  <a:pt x="80" y="0"/>
                  <a:pt x="32" y="0"/>
                  <a:pt x="2" y="11"/>
                </a:cubicBezTo>
                <a:cubicBezTo>
                  <a:pt x="2" y="19"/>
                  <a:pt x="0" y="30"/>
                  <a:pt x="2" y="38"/>
                </a:cubicBezTo>
                <a:cubicBezTo>
                  <a:pt x="3" y="42"/>
                  <a:pt x="8" y="47"/>
                  <a:pt x="10" y="50"/>
                </a:cubicBezTo>
                <a:cubicBezTo>
                  <a:pt x="17" y="63"/>
                  <a:pt x="21" y="82"/>
                  <a:pt x="30" y="91"/>
                </a:cubicBezTo>
                <a:cubicBezTo>
                  <a:pt x="42" y="103"/>
                  <a:pt x="68" y="104"/>
                  <a:pt x="90" y="103"/>
                </a:cubicBezTo>
                <a:cubicBezTo>
                  <a:pt x="122" y="101"/>
                  <a:pt x="130" y="84"/>
                  <a:pt x="141" y="61"/>
                </a:cubicBezTo>
                <a:cubicBezTo>
                  <a:pt x="144" y="52"/>
                  <a:pt x="147" y="42"/>
                  <a:pt x="155" y="40"/>
                </a:cubicBezTo>
                <a:cubicBezTo>
                  <a:pt x="155" y="40"/>
                  <a:pt x="155" y="40"/>
                  <a:pt x="155" y="40"/>
                </a:cubicBezTo>
                <a:cubicBezTo>
                  <a:pt x="155" y="40"/>
                  <a:pt x="156" y="40"/>
                  <a:pt x="157" y="40"/>
                </a:cubicBezTo>
                <a:cubicBezTo>
                  <a:pt x="157" y="40"/>
                  <a:pt x="158" y="40"/>
                  <a:pt x="159" y="40"/>
                </a:cubicBezTo>
                <a:cubicBezTo>
                  <a:pt x="159" y="40"/>
                  <a:pt x="159" y="40"/>
                  <a:pt x="159" y="40"/>
                </a:cubicBezTo>
                <a:cubicBezTo>
                  <a:pt x="167" y="42"/>
                  <a:pt x="169" y="52"/>
                  <a:pt x="173" y="61"/>
                </a:cubicBezTo>
                <a:cubicBezTo>
                  <a:pt x="183" y="84"/>
                  <a:pt x="191" y="101"/>
                  <a:pt x="223" y="103"/>
                </a:cubicBezTo>
                <a:cubicBezTo>
                  <a:pt x="245" y="104"/>
                  <a:pt x="272" y="103"/>
                  <a:pt x="283" y="91"/>
                </a:cubicBezTo>
                <a:cubicBezTo>
                  <a:pt x="293" y="82"/>
                  <a:pt x="296" y="63"/>
                  <a:pt x="304" y="50"/>
                </a:cubicBezTo>
                <a:cubicBezTo>
                  <a:pt x="306" y="47"/>
                  <a:pt x="311" y="42"/>
                  <a:pt x="312" y="38"/>
                </a:cubicBezTo>
                <a:cubicBezTo>
                  <a:pt x="314" y="30"/>
                  <a:pt x="312" y="19"/>
                  <a:pt x="312" y="11"/>
                </a:cubicBezTo>
                <a:close/>
                <a:moveTo>
                  <a:pt x="131" y="60"/>
                </a:moveTo>
                <a:cubicBezTo>
                  <a:pt x="127" y="75"/>
                  <a:pt x="122" y="85"/>
                  <a:pt x="111" y="91"/>
                </a:cubicBezTo>
                <a:cubicBezTo>
                  <a:pt x="96" y="100"/>
                  <a:pt x="57" y="100"/>
                  <a:pt x="42" y="91"/>
                </a:cubicBezTo>
                <a:cubicBezTo>
                  <a:pt x="32" y="84"/>
                  <a:pt x="28" y="72"/>
                  <a:pt x="25" y="57"/>
                </a:cubicBezTo>
                <a:cubicBezTo>
                  <a:pt x="24" y="46"/>
                  <a:pt x="22" y="32"/>
                  <a:pt x="27" y="25"/>
                </a:cubicBezTo>
                <a:cubicBezTo>
                  <a:pt x="34" y="13"/>
                  <a:pt x="68" y="13"/>
                  <a:pt x="88" y="14"/>
                </a:cubicBezTo>
                <a:cubicBezTo>
                  <a:pt x="106" y="16"/>
                  <a:pt x="130" y="20"/>
                  <a:pt x="134" y="33"/>
                </a:cubicBezTo>
                <a:cubicBezTo>
                  <a:pt x="136" y="41"/>
                  <a:pt x="133" y="53"/>
                  <a:pt x="131" y="60"/>
                </a:cubicBezTo>
                <a:close/>
                <a:moveTo>
                  <a:pt x="288" y="57"/>
                </a:moveTo>
                <a:cubicBezTo>
                  <a:pt x="285" y="72"/>
                  <a:pt x="282" y="84"/>
                  <a:pt x="271" y="91"/>
                </a:cubicBezTo>
                <a:cubicBezTo>
                  <a:pt x="256" y="100"/>
                  <a:pt x="218" y="100"/>
                  <a:pt x="202" y="91"/>
                </a:cubicBezTo>
                <a:cubicBezTo>
                  <a:pt x="192" y="85"/>
                  <a:pt x="186" y="75"/>
                  <a:pt x="182" y="60"/>
                </a:cubicBezTo>
                <a:cubicBezTo>
                  <a:pt x="180" y="53"/>
                  <a:pt x="177" y="41"/>
                  <a:pt x="180" y="33"/>
                </a:cubicBezTo>
                <a:cubicBezTo>
                  <a:pt x="183" y="20"/>
                  <a:pt x="207" y="16"/>
                  <a:pt x="226" y="14"/>
                </a:cubicBezTo>
                <a:cubicBezTo>
                  <a:pt x="246" y="13"/>
                  <a:pt x="279" y="13"/>
                  <a:pt x="287" y="25"/>
                </a:cubicBezTo>
                <a:cubicBezTo>
                  <a:pt x="291" y="32"/>
                  <a:pt x="290" y="46"/>
                  <a:pt x="288" y="57"/>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8" name="Freeform 5">
            <a:extLst>
              <a:ext uri="{FF2B5EF4-FFF2-40B4-BE49-F238E27FC236}">
                <a16:creationId xmlns:a16="http://schemas.microsoft.com/office/drawing/2014/main" id="{D4430CAE-8649-4AD1-B090-8E4DDE528A04}"/>
              </a:ext>
            </a:extLst>
          </p:cNvPr>
          <p:cNvSpPr>
            <a:spLocks noEditPoints="1"/>
          </p:cNvSpPr>
          <p:nvPr/>
        </p:nvSpPr>
        <p:spPr bwMode="auto">
          <a:xfrm>
            <a:off x="825500" y="1254125"/>
            <a:ext cx="288925" cy="280988"/>
          </a:xfrm>
          <a:custGeom>
            <a:avLst/>
            <a:gdLst>
              <a:gd name="T0" fmla="*/ 81 w 197"/>
              <a:gd name="T1" fmla="*/ 149 h 190"/>
              <a:gd name="T2" fmla="*/ 120 w 197"/>
              <a:gd name="T3" fmla="*/ 138 h 190"/>
              <a:gd name="T4" fmla="*/ 173 w 197"/>
              <a:gd name="T5" fmla="*/ 190 h 190"/>
              <a:gd name="T6" fmla="*/ 197 w 197"/>
              <a:gd name="T7" fmla="*/ 167 h 190"/>
              <a:gd name="T8" fmla="*/ 144 w 197"/>
              <a:gd name="T9" fmla="*/ 114 h 190"/>
              <a:gd name="T10" fmla="*/ 134 w 197"/>
              <a:gd name="T11" fmla="*/ 22 h 190"/>
              <a:gd name="T12" fmla="*/ 81 w 197"/>
              <a:gd name="T13" fmla="*/ 0 h 190"/>
              <a:gd name="T14" fmla="*/ 81 w 197"/>
              <a:gd name="T15" fmla="*/ 27 h 190"/>
              <a:gd name="T16" fmla="*/ 129 w 197"/>
              <a:gd name="T17" fmla="*/ 75 h 190"/>
              <a:gd name="T18" fmla="*/ 81 w 197"/>
              <a:gd name="T19" fmla="*/ 122 h 190"/>
              <a:gd name="T20" fmla="*/ 81 w 197"/>
              <a:gd name="T21" fmla="*/ 149 h 190"/>
              <a:gd name="T22" fmla="*/ 29 w 197"/>
              <a:gd name="T23" fmla="*/ 127 h 190"/>
              <a:gd name="T24" fmla="*/ 81 w 197"/>
              <a:gd name="T25" fmla="*/ 149 h 190"/>
              <a:gd name="T26" fmla="*/ 81 w 197"/>
              <a:gd name="T27" fmla="*/ 122 h 190"/>
              <a:gd name="T28" fmla="*/ 33 w 197"/>
              <a:gd name="T29" fmla="*/ 75 h 190"/>
              <a:gd name="T30" fmla="*/ 81 w 197"/>
              <a:gd name="T31" fmla="*/ 27 h 190"/>
              <a:gd name="T32" fmla="*/ 81 w 197"/>
              <a:gd name="T33" fmla="*/ 0 h 190"/>
              <a:gd name="T34" fmla="*/ 29 w 197"/>
              <a:gd name="T35" fmla="*/ 22 h 190"/>
              <a:gd name="T36" fmla="*/ 29 w 197"/>
              <a:gd name="T37" fmla="*/ 12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7" h="190">
                <a:moveTo>
                  <a:pt x="81" y="149"/>
                </a:moveTo>
                <a:cubicBezTo>
                  <a:pt x="95" y="149"/>
                  <a:pt x="108" y="145"/>
                  <a:pt x="120" y="138"/>
                </a:cubicBezTo>
                <a:cubicBezTo>
                  <a:pt x="173" y="190"/>
                  <a:pt x="173" y="190"/>
                  <a:pt x="173" y="190"/>
                </a:cubicBezTo>
                <a:cubicBezTo>
                  <a:pt x="197" y="167"/>
                  <a:pt x="197" y="167"/>
                  <a:pt x="197" y="167"/>
                </a:cubicBezTo>
                <a:cubicBezTo>
                  <a:pt x="144" y="114"/>
                  <a:pt x="144" y="114"/>
                  <a:pt x="144" y="114"/>
                </a:cubicBezTo>
                <a:cubicBezTo>
                  <a:pt x="162" y="85"/>
                  <a:pt x="158" y="47"/>
                  <a:pt x="134" y="22"/>
                </a:cubicBezTo>
                <a:cubicBezTo>
                  <a:pt x="119" y="8"/>
                  <a:pt x="100" y="0"/>
                  <a:pt x="81" y="0"/>
                </a:cubicBezTo>
                <a:cubicBezTo>
                  <a:pt x="81" y="27"/>
                  <a:pt x="81" y="27"/>
                  <a:pt x="81" y="27"/>
                </a:cubicBezTo>
                <a:cubicBezTo>
                  <a:pt x="107" y="27"/>
                  <a:pt x="129" y="48"/>
                  <a:pt x="129" y="75"/>
                </a:cubicBezTo>
                <a:cubicBezTo>
                  <a:pt x="129" y="101"/>
                  <a:pt x="107" y="122"/>
                  <a:pt x="81" y="122"/>
                </a:cubicBezTo>
                <a:lnTo>
                  <a:pt x="81" y="149"/>
                </a:lnTo>
                <a:close/>
                <a:moveTo>
                  <a:pt x="29" y="127"/>
                </a:moveTo>
                <a:cubicBezTo>
                  <a:pt x="43" y="142"/>
                  <a:pt x="62" y="149"/>
                  <a:pt x="81" y="149"/>
                </a:cubicBezTo>
                <a:cubicBezTo>
                  <a:pt x="81" y="122"/>
                  <a:pt x="81" y="122"/>
                  <a:pt x="81" y="122"/>
                </a:cubicBezTo>
                <a:cubicBezTo>
                  <a:pt x="55" y="122"/>
                  <a:pt x="33" y="101"/>
                  <a:pt x="33" y="75"/>
                </a:cubicBezTo>
                <a:cubicBezTo>
                  <a:pt x="33" y="48"/>
                  <a:pt x="55" y="27"/>
                  <a:pt x="81" y="27"/>
                </a:cubicBezTo>
                <a:cubicBezTo>
                  <a:pt x="81" y="0"/>
                  <a:pt x="81" y="0"/>
                  <a:pt x="81" y="0"/>
                </a:cubicBezTo>
                <a:cubicBezTo>
                  <a:pt x="62" y="0"/>
                  <a:pt x="43" y="8"/>
                  <a:pt x="29" y="22"/>
                </a:cubicBezTo>
                <a:cubicBezTo>
                  <a:pt x="0" y="51"/>
                  <a:pt x="0" y="98"/>
                  <a:pt x="29" y="127"/>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nvGrpSpPr>
          <p:cNvPr id="19" name="组合 18">
            <a:extLst>
              <a:ext uri="{FF2B5EF4-FFF2-40B4-BE49-F238E27FC236}">
                <a16:creationId xmlns:a16="http://schemas.microsoft.com/office/drawing/2014/main" id="{5FD22954-7F6F-4CED-8C11-D424AF8162FA}"/>
              </a:ext>
            </a:extLst>
          </p:cNvPr>
          <p:cNvGrpSpPr/>
          <p:nvPr/>
        </p:nvGrpSpPr>
        <p:grpSpPr>
          <a:xfrm>
            <a:off x="1543215" y="1251037"/>
            <a:ext cx="287235" cy="286570"/>
            <a:chOff x="2424113" y="2622551"/>
            <a:chExt cx="687388" cy="685800"/>
          </a:xfrm>
          <a:solidFill>
            <a:srgbClr val="C00000"/>
          </a:solidFill>
          <a:effectLst>
            <a:outerShdw blurRad="50800" dist="38100" dir="5400000" algn="t" rotWithShape="0">
              <a:prstClr val="black">
                <a:alpha val="40000"/>
              </a:prstClr>
            </a:outerShdw>
          </a:effectLst>
        </p:grpSpPr>
        <p:sp>
          <p:nvSpPr>
            <p:cNvPr id="20" name="Freeform 7">
              <a:extLst>
                <a:ext uri="{FF2B5EF4-FFF2-40B4-BE49-F238E27FC236}">
                  <a16:creationId xmlns:a16="http://schemas.microsoft.com/office/drawing/2014/main" id="{3B3F7A7E-E2EA-42E7-A27E-6B4D1B28849F}"/>
                </a:ext>
              </a:extLst>
            </p:cNvPr>
            <p:cNvSpPr>
              <a:spLocks/>
            </p:cNvSpPr>
            <p:nvPr/>
          </p:nvSpPr>
          <p:spPr bwMode="auto">
            <a:xfrm>
              <a:off x="2427288" y="2865438"/>
              <a:ext cx="684213" cy="185738"/>
            </a:xfrm>
            <a:custGeom>
              <a:avLst/>
              <a:gdLst>
                <a:gd name="T0" fmla="*/ 59 w 431"/>
                <a:gd name="T1" fmla="*/ 117 h 117"/>
                <a:gd name="T2" fmla="*/ 69 w 431"/>
                <a:gd name="T3" fmla="*/ 117 h 117"/>
                <a:gd name="T4" fmla="*/ 362 w 431"/>
                <a:gd name="T5" fmla="*/ 117 h 117"/>
                <a:gd name="T6" fmla="*/ 369 w 431"/>
                <a:gd name="T7" fmla="*/ 117 h 117"/>
                <a:gd name="T8" fmla="*/ 431 w 431"/>
                <a:gd name="T9" fmla="*/ 0 h 117"/>
                <a:gd name="T10" fmla="*/ 428 w 431"/>
                <a:gd name="T11" fmla="*/ 0 h 117"/>
                <a:gd name="T12" fmla="*/ 364 w 431"/>
                <a:gd name="T13" fmla="*/ 0 h 117"/>
                <a:gd name="T14" fmla="*/ 315 w 431"/>
                <a:gd name="T15" fmla="*/ 0 h 117"/>
                <a:gd name="T16" fmla="*/ 116 w 431"/>
                <a:gd name="T17" fmla="*/ 0 h 117"/>
                <a:gd name="T18" fmla="*/ 64 w 431"/>
                <a:gd name="T19" fmla="*/ 0 h 117"/>
                <a:gd name="T20" fmla="*/ 0 w 431"/>
                <a:gd name="T21" fmla="*/ 0 h 117"/>
                <a:gd name="T22" fmla="*/ 59 w 431"/>
                <a:gd name="T23"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1" h="117">
                  <a:moveTo>
                    <a:pt x="59" y="117"/>
                  </a:moveTo>
                  <a:lnTo>
                    <a:pt x="69" y="117"/>
                  </a:lnTo>
                  <a:lnTo>
                    <a:pt x="362" y="117"/>
                  </a:lnTo>
                  <a:lnTo>
                    <a:pt x="369" y="117"/>
                  </a:lnTo>
                  <a:lnTo>
                    <a:pt x="431" y="0"/>
                  </a:lnTo>
                  <a:lnTo>
                    <a:pt x="428" y="0"/>
                  </a:lnTo>
                  <a:lnTo>
                    <a:pt x="364" y="0"/>
                  </a:lnTo>
                  <a:lnTo>
                    <a:pt x="315" y="0"/>
                  </a:lnTo>
                  <a:lnTo>
                    <a:pt x="116" y="0"/>
                  </a:lnTo>
                  <a:lnTo>
                    <a:pt x="64" y="0"/>
                  </a:lnTo>
                  <a:lnTo>
                    <a:pt x="0" y="0"/>
                  </a:lnTo>
                  <a:lnTo>
                    <a:pt x="59"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1" name="Freeform 8">
              <a:extLst>
                <a:ext uri="{FF2B5EF4-FFF2-40B4-BE49-F238E27FC236}">
                  <a16:creationId xmlns:a16="http://schemas.microsoft.com/office/drawing/2014/main" id="{C3F5D8A5-4A22-4F1A-83D5-92EEC919DBF5}"/>
                </a:ext>
              </a:extLst>
            </p:cNvPr>
            <p:cNvSpPr>
              <a:spLocks/>
            </p:cNvSpPr>
            <p:nvPr/>
          </p:nvSpPr>
          <p:spPr bwMode="auto">
            <a:xfrm>
              <a:off x="2424113" y="2906713"/>
              <a:ext cx="682625" cy="401638"/>
            </a:xfrm>
            <a:custGeom>
              <a:avLst/>
              <a:gdLst>
                <a:gd name="T0" fmla="*/ 0 w 182"/>
                <a:gd name="T1" fmla="*/ 106 h 106"/>
                <a:gd name="T2" fmla="*/ 182 w 182"/>
                <a:gd name="T3" fmla="*/ 106 h 106"/>
                <a:gd name="T4" fmla="*/ 182 w 182"/>
                <a:gd name="T5" fmla="*/ 0 h 106"/>
                <a:gd name="T6" fmla="*/ 161 w 182"/>
                <a:gd name="T7" fmla="*/ 40 h 106"/>
                <a:gd name="T8" fmla="*/ 160 w 182"/>
                <a:gd name="T9" fmla="*/ 43 h 106"/>
                <a:gd name="T10" fmla="*/ 157 w 182"/>
                <a:gd name="T11" fmla="*/ 43 h 106"/>
                <a:gd name="T12" fmla="*/ 151 w 182"/>
                <a:gd name="T13" fmla="*/ 43 h 106"/>
                <a:gd name="T14" fmla="*/ 105 w 182"/>
                <a:gd name="T15" fmla="*/ 43 h 106"/>
                <a:gd name="T16" fmla="*/ 106 w 182"/>
                <a:gd name="T17" fmla="*/ 45 h 106"/>
                <a:gd name="T18" fmla="*/ 104 w 182"/>
                <a:gd name="T19" fmla="*/ 53 h 106"/>
                <a:gd name="T20" fmla="*/ 92 w 182"/>
                <a:gd name="T21" fmla="*/ 59 h 106"/>
                <a:gd name="T22" fmla="*/ 80 w 182"/>
                <a:gd name="T23" fmla="*/ 53 h 106"/>
                <a:gd name="T24" fmla="*/ 78 w 182"/>
                <a:gd name="T25" fmla="*/ 45 h 106"/>
                <a:gd name="T26" fmla="*/ 78 w 182"/>
                <a:gd name="T27" fmla="*/ 43 h 106"/>
                <a:gd name="T28" fmla="*/ 33 w 182"/>
                <a:gd name="T29" fmla="*/ 43 h 106"/>
                <a:gd name="T30" fmla="*/ 26 w 182"/>
                <a:gd name="T31" fmla="*/ 43 h 106"/>
                <a:gd name="T32" fmla="*/ 22 w 182"/>
                <a:gd name="T33" fmla="*/ 43 h 106"/>
                <a:gd name="T34" fmla="*/ 21 w 182"/>
                <a:gd name="T35" fmla="*/ 40 h 106"/>
                <a:gd name="T36" fmla="*/ 0 w 182"/>
                <a:gd name="T37" fmla="*/ 1 h 106"/>
                <a:gd name="T38" fmla="*/ 0 w 182"/>
                <a:gd name="T39"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2" h="106">
                  <a:moveTo>
                    <a:pt x="0" y="106"/>
                  </a:moveTo>
                  <a:cubicBezTo>
                    <a:pt x="182" y="106"/>
                    <a:pt x="182" y="106"/>
                    <a:pt x="182" y="106"/>
                  </a:cubicBezTo>
                  <a:cubicBezTo>
                    <a:pt x="182" y="0"/>
                    <a:pt x="182" y="0"/>
                    <a:pt x="182" y="0"/>
                  </a:cubicBezTo>
                  <a:cubicBezTo>
                    <a:pt x="161" y="40"/>
                    <a:pt x="161" y="40"/>
                    <a:pt x="161" y="40"/>
                  </a:cubicBezTo>
                  <a:cubicBezTo>
                    <a:pt x="160" y="43"/>
                    <a:pt x="160" y="43"/>
                    <a:pt x="160" y="43"/>
                  </a:cubicBezTo>
                  <a:cubicBezTo>
                    <a:pt x="157" y="43"/>
                    <a:pt x="157" y="43"/>
                    <a:pt x="157" y="43"/>
                  </a:cubicBezTo>
                  <a:cubicBezTo>
                    <a:pt x="151" y="43"/>
                    <a:pt x="151" y="43"/>
                    <a:pt x="151" y="43"/>
                  </a:cubicBezTo>
                  <a:cubicBezTo>
                    <a:pt x="105" y="43"/>
                    <a:pt x="105" y="43"/>
                    <a:pt x="105" y="43"/>
                  </a:cubicBezTo>
                  <a:cubicBezTo>
                    <a:pt x="106" y="44"/>
                    <a:pt x="106" y="44"/>
                    <a:pt x="106" y="45"/>
                  </a:cubicBezTo>
                  <a:cubicBezTo>
                    <a:pt x="106" y="48"/>
                    <a:pt x="105" y="50"/>
                    <a:pt x="104" y="53"/>
                  </a:cubicBezTo>
                  <a:cubicBezTo>
                    <a:pt x="101" y="57"/>
                    <a:pt x="97" y="59"/>
                    <a:pt x="92" y="59"/>
                  </a:cubicBezTo>
                  <a:cubicBezTo>
                    <a:pt x="87" y="59"/>
                    <a:pt x="83" y="57"/>
                    <a:pt x="80" y="53"/>
                  </a:cubicBezTo>
                  <a:cubicBezTo>
                    <a:pt x="78" y="50"/>
                    <a:pt x="78" y="48"/>
                    <a:pt x="78" y="45"/>
                  </a:cubicBezTo>
                  <a:cubicBezTo>
                    <a:pt x="78" y="44"/>
                    <a:pt x="78" y="44"/>
                    <a:pt x="78" y="43"/>
                  </a:cubicBezTo>
                  <a:cubicBezTo>
                    <a:pt x="33" y="43"/>
                    <a:pt x="33" y="43"/>
                    <a:pt x="33" y="43"/>
                  </a:cubicBezTo>
                  <a:cubicBezTo>
                    <a:pt x="26" y="43"/>
                    <a:pt x="26" y="43"/>
                    <a:pt x="26" y="43"/>
                  </a:cubicBezTo>
                  <a:cubicBezTo>
                    <a:pt x="22" y="43"/>
                    <a:pt x="22" y="43"/>
                    <a:pt x="22" y="43"/>
                  </a:cubicBezTo>
                  <a:cubicBezTo>
                    <a:pt x="21" y="40"/>
                    <a:pt x="21" y="40"/>
                    <a:pt x="21" y="40"/>
                  </a:cubicBezTo>
                  <a:cubicBezTo>
                    <a:pt x="0" y="1"/>
                    <a:pt x="0" y="1"/>
                    <a:pt x="0" y="1"/>
                  </a:cubicBezTo>
                  <a:lnTo>
                    <a:pt x="0"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2" name="Freeform 9">
              <a:extLst>
                <a:ext uri="{FF2B5EF4-FFF2-40B4-BE49-F238E27FC236}">
                  <a16:creationId xmlns:a16="http://schemas.microsoft.com/office/drawing/2014/main" id="{D23DC821-5E92-49F7-B91D-7F55BBBCE2C7}"/>
                </a:ext>
              </a:extLst>
            </p:cNvPr>
            <p:cNvSpPr>
              <a:spLocks/>
            </p:cNvSpPr>
            <p:nvPr/>
          </p:nvSpPr>
          <p:spPr bwMode="auto">
            <a:xfrm>
              <a:off x="2528888" y="2622551"/>
              <a:ext cx="476250" cy="223838"/>
            </a:xfrm>
            <a:custGeom>
              <a:avLst/>
              <a:gdLst>
                <a:gd name="T0" fmla="*/ 127 w 127"/>
                <a:gd name="T1" fmla="*/ 59 h 59"/>
                <a:gd name="T2" fmla="*/ 127 w 127"/>
                <a:gd name="T3" fmla="*/ 25 h 59"/>
                <a:gd name="T4" fmla="*/ 103 w 127"/>
                <a:gd name="T5" fmla="*/ 0 h 59"/>
                <a:gd name="T6" fmla="*/ 25 w 127"/>
                <a:gd name="T7" fmla="*/ 0 h 59"/>
                <a:gd name="T8" fmla="*/ 0 w 127"/>
                <a:gd name="T9" fmla="*/ 25 h 59"/>
                <a:gd name="T10" fmla="*/ 0 w 127"/>
                <a:gd name="T11" fmla="*/ 59 h 59"/>
                <a:gd name="T12" fmla="*/ 22 w 127"/>
                <a:gd name="T13" fmla="*/ 59 h 59"/>
                <a:gd name="T14" fmla="*/ 22 w 127"/>
                <a:gd name="T15" fmla="*/ 25 h 59"/>
                <a:gd name="T16" fmla="*/ 25 w 127"/>
                <a:gd name="T17" fmla="*/ 21 h 59"/>
                <a:gd name="T18" fmla="*/ 103 w 127"/>
                <a:gd name="T19" fmla="*/ 21 h 59"/>
                <a:gd name="T20" fmla="*/ 106 w 127"/>
                <a:gd name="T21" fmla="*/ 25 h 59"/>
                <a:gd name="T22" fmla="*/ 106 w 127"/>
                <a:gd name="T23" fmla="*/ 59 h 59"/>
                <a:gd name="T24" fmla="*/ 127 w 127"/>
                <a:gd name="T25"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59">
                  <a:moveTo>
                    <a:pt x="127" y="59"/>
                  </a:moveTo>
                  <a:cubicBezTo>
                    <a:pt x="127" y="25"/>
                    <a:pt x="127" y="25"/>
                    <a:pt x="127" y="25"/>
                  </a:cubicBezTo>
                  <a:cubicBezTo>
                    <a:pt x="127" y="11"/>
                    <a:pt x="116" y="0"/>
                    <a:pt x="103" y="0"/>
                  </a:cubicBezTo>
                  <a:cubicBezTo>
                    <a:pt x="25" y="0"/>
                    <a:pt x="25" y="0"/>
                    <a:pt x="25" y="0"/>
                  </a:cubicBezTo>
                  <a:cubicBezTo>
                    <a:pt x="11" y="0"/>
                    <a:pt x="0" y="11"/>
                    <a:pt x="0" y="25"/>
                  </a:cubicBezTo>
                  <a:cubicBezTo>
                    <a:pt x="0" y="59"/>
                    <a:pt x="0" y="59"/>
                    <a:pt x="0" y="59"/>
                  </a:cubicBezTo>
                  <a:cubicBezTo>
                    <a:pt x="22" y="59"/>
                    <a:pt x="22" y="59"/>
                    <a:pt x="22" y="59"/>
                  </a:cubicBezTo>
                  <a:cubicBezTo>
                    <a:pt x="22" y="25"/>
                    <a:pt x="22" y="25"/>
                    <a:pt x="22" y="25"/>
                  </a:cubicBezTo>
                  <a:cubicBezTo>
                    <a:pt x="22" y="23"/>
                    <a:pt x="23" y="21"/>
                    <a:pt x="25" y="21"/>
                  </a:cubicBezTo>
                  <a:cubicBezTo>
                    <a:pt x="103" y="21"/>
                    <a:pt x="103" y="21"/>
                    <a:pt x="103" y="21"/>
                  </a:cubicBezTo>
                  <a:cubicBezTo>
                    <a:pt x="105" y="21"/>
                    <a:pt x="106" y="23"/>
                    <a:pt x="106" y="25"/>
                  </a:cubicBezTo>
                  <a:cubicBezTo>
                    <a:pt x="106" y="59"/>
                    <a:pt x="106" y="59"/>
                    <a:pt x="106" y="59"/>
                  </a:cubicBezTo>
                  <a:lnTo>
                    <a:pt x="12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23" name="Freeform 14">
            <a:extLst>
              <a:ext uri="{FF2B5EF4-FFF2-40B4-BE49-F238E27FC236}">
                <a16:creationId xmlns:a16="http://schemas.microsoft.com/office/drawing/2014/main" id="{2B632B0B-6F96-4E4B-85F0-AEAE9F7D1735}"/>
              </a:ext>
            </a:extLst>
          </p:cNvPr>
          <p:cNvSpPr>
            <a:spLocks noEditPoints="1"/>
          </p:cNvSpPr>
          <p:nvPr/>
        </p:nvSpPr>
        <p:spPr bwMode="auto">
          <a:xfrm>
            <a:off x="2994025" y="1236663"/>
            <a:ext cx="312738" cy="315912"/>
          </a:xfrm>
          <a:custGeom>
            <a:avLst/>
            <a:gdLst>
              <a:gd name="T0" fmla="*/ 179 w 179"/>
              <a:gd name="T1" fmla="*/ 89 h 179"/>
              <a:gd name="T2" fmla="*/ 159 w 179"/>
              <a:gd name="T3" fmla="*/ 84 h 179"/>
              <a:gd name="T4" fmla="*/ 171 w 179"/>
              <a:gd name="T5" fmla="*/ 84 h 179"/>
              <a:gd name="T6" fmla="*/ 159 w 179"/>
              <a:gd name="T7" fmla="*/ 95 h 179"/>
              <a:gd name="T8" fmla="*/ 139 w 179"/>
              <a:gd name="T9" fmla="*/ 164 h 179"/>
              <a:gd name="T10" fmla="*/ 159 w 179"/>
              <a:gd name="T11" fmla="*/ 95 h 179"/>
              <a:gd name="T12" fmla="*/ 148 w 179"/>
              <a:gd name="T13" fmla="*/ 84 h 179"/>
              <a:gd name="T14" fmla="*/ 159 w 179"/>
              <a:gd name="T15" fmla="*/ 34 h 179"/>
              <a:gd name="T16" fmla="*/ 139 w 179"/>
              <a:gd name="T17" fmla="*/ 33 h 179"/>
              <a:gd name="T18" fmla="*/ 144 w 179"/>
              <a:gd name="T19" fmla="*/ 28 h 179"/>
              <a:gd name="T20" fmla="*/ 139 w 179"/>
              <a:gd name="T21" fmla="*/ 47 h 179"/>
              <a:gd name="T22" fmla="*/ 151 w 179"/>
              <a:gd name="T23" fmla="*/ 144 h 179"/>
              <a:gd name="T24" fmla="*/ 139 w 179"/>
              <a:gd name="T25" fmla="*/ 146 h 179"/>
              <a:gd name="T26" fmla="*/ 90 w 179"/>
              <a:gd name="T27" fmla="*/ 179 h 179"/>
              <a:gd name="T28" fmla="*/ 139 w 179"/>
              <a:gd name="T29" fmla="*/ 146 h 179"/>
              <a:gd name="T30" fmla="*/ 134 w 179"/>
              <a:gd name="T31" fmla="*/ 127 h 179"/>
              <a:gd name="T32" fmla="*/ 139 w 179"/>
              <a:gd name="T33" fmla="*/ 132 h 179"/>
              <a:gd name="T34" fmla="*/ 134 w 179"/>
              <a:gd name="T35" fmla="*/ 52 h 179"/>
              <a:gd name="T36" fmla="*/ 139 w 179"/>
              <a:gd name="T37" fmla="*/ 33 h 179"/>
              <a:gd name="T38" fmla="*/ 90 w 179"/>
              <a:gd name="T39" fmla="*/ 0 h 179"/>
              <a:gd name="T40" fmla="*/ 90 w 179"/>
              <a:gd name="T41" fmla="*/ 8 h 179"/>
              <a:gd name="T42" fmla="*/ 95 w 179"/>
              <a:gd name="T43" fmla="*/ 31 h 179"/>
              <a:gd name="T44" fmla="*/ 90 w 179"/>
              <a:gd name="T45" fmla="*/ 82 h 179"/>
              <a:gd name="T46" fmla="*/ 119 w 179"/>
              <a:gd name="T47" fmla="*/ 56 h 179"/>
              <a:gd name="T48" fmla="*/ 91 w 179"/>
              <a:gd name="T49" fmla="*/ 98 h 179"/>
              <a:gd name="T50" fmla="*/ 90 w 179"/>
              <a:gd name="T51" fmla="*/ 147 h 179"/>
              <a:gd name="T52" fmla="*/ 95 w 179"/>
              <a:gd name="T53" fmla="*/ 171 h 179"/>
              <a:gd name="T54" fmla="*/ 90 w 179"/>
              <a:gd name="T55" fmla="*/ 171 h 179"/>
              <a:gd name="T56" fmla="*/ 90 w 179"/>
              <a:gd name="T57" fmla="*/ 0 h 179"/>
              <a:gd name="T58" fmla="*/ 40 w 179"/>
              <a:gd name="T59" fmla="*/ 33 h 179"/>
              <a:gd name="T60" fmla="*/ 45 w 179"/>
              <a:gd name="T61" fmla="*/ 52 h 179"/>
              <a:gd name="T62" fmla="*/ 40 w 179"/>
              <a:gd name="T63" fmla="*/ 132 h 179"/>
              <a:gd name="T64" fmla="*/ 52 w 179"/>
              <a:gd name="T65" fmla="*/ 134 h 179"/>
              <a:gd name="T66" fmla="*/ 40 w 179"/>
              <a:gd name="T67" fmla="*/ 164 h 179"/>
              <a:gd name="T68" fmla="*/ 90 w 179"/>
              <a:gd name="T69" fmla="*/ 171 h 179"/>
              <a:gd name="T70" fmla="*/ 84 w 179"/>
              <a:gd name="T71" fmla="*/ 147 h 179"/>
              <a:gd name="T72" fmla="*/ 90 w 179"/>
              <a:gd name="T73" fmla="*/ 97 h 179"/>
              <a:gd name="T74" fmla="*/ 75 w 179"/>
              <a:gd name="T75" fmla="*/ 69 h 179"/>
              <a:gd name="T76" fmla="*/ 90 w 179"/>
              <a:gd name="T77" fmla="*/ 82 h 179"/>
              <a:gd name="T78" fmla="*/ 84 w 179"/>
              <a:gd name="T79" fmla="*/ 31 h 179"/>
              <a:gd name="T80" fmla="*/ 84 w 179"/>
              <a:gd name="T81" fmla="*/ 8 h 179"/>
              <a:gd name="T82" fmla="*/ 90 w 179"/>
              <a:gd name="T83" fmla="*/ 0 h 179"/>
              <a:gd name="T84" fmla="*/ 20 w 179"/>
              <a:gd name="T85" fmla="*/ 34 h 179"/>
              <a:gd name="T86" fmla="*/ 32 w 179"/>
              <a:gd name="T87" fmla="*/ 84 h 179"/>
              <a:gd name="T88" fmla="*/ 32 w 179"/>
              <a:gd name="T89" fmla="*/ 95 h 179"/>
              <a:gd name="T90" fmla="*/ 20 w 179"/>
              <a:gd name="T91" fmla="*/ 145 h 179"/>
              <a:gd name="T92" fmla="*/ 40 w 179"/>
              <a:gd name="T93" fmla="*/ 146 h 179"/>
              <a:gd name="T94" fmla="*/ 35 w 179"/>
              <a:gd name="T95" fmla="*/ 151 h 179"/>
              <a:gd name="T96" fmla="*/ 40 w 179"/>
              <a:gd name="T97" fmla="*/ 132 h 179"/>
              <a:gd name="T98" fmla="*/ 28 w 179"/>
              <a:gd name="T99" fmla="*/ 35 h 179"/>
              <a:gd name="T100" fmla="*/ 35 w 179"/>
              <a:gd name="T101" fmla="*/ 28 h 179"/>
              <a:gd name="T102" fmla="*/ 40 w 179"/>
              <a:gd name="T103" fmla="*/ 15 h 179"/>
              <a:gd name="T104" fmla="*/ 0 w 179"/>
              <a:gd name="T105" fmla="*/ 89 h 179"/>
              <a:gd name="T106" fmla="*/ 20 w 179"/>
              <a:gd name="T107" fmla="*/ 95 h 179"/>
              <a:gd name="T108" fmla="*/ 8 w 179"/>
              <a:gd name="T109" fmla="*/ 84 h 179"/>
              <a:gd name="T110" fmla="*/ 20 w 179"/>
              <a:gd name="T111" fmla="*/ 3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9" h="179">
                <a:moveTo>
                  <a:pt x="159" y="145"/>
                </a:moveTo>
                <a:cubicBezTo>
                  <a:pt x="172" y="130"/>
                  <a:pt x="179" y="111"/>
                  <a:pt x="179" y="89"/>
                </a:cubicBezTo>
                <a:cubicBezTo>
                  <a:pt x="179" y="68"/>
                  <a:pt x="172" y="49"/>
                  <a:pt x="159" y="34"/>
                </a:cubicBezTo>
                <a:cubicBezTo>
                  <a:pt x="159" y="84"/>
                  <a:pt x="159" y="84"/>
                  <a:pt x="159" y="84"/>
                </a:cubicBezTo>
                <a:cubicBezTo>
                  <a:pt x="171" y="84"/>
                  <a:pt x="171" y="84"/>
                  <a:pt x="171" y="84"/>
                </a:cubicBezTo>
                <a:cubicBezTo>
                  <a:pt x="171" y="84"/>
                  <a:pt x="171" y="84"/>
                  <a:pt x="171" y="84"/>
                </a:cubicBezTo>
                <a:cubicBezTo>
                  <a:pt x="171" y="95"/>
                  <a:pt x="171" y="95"/>
                  <a:pt x="171" y="95"/>
                </a:cubicBezTo>
                <a:cubicBezTo>
                  <a:pt x="159" y="95"/>
                  <a:pt x="159" y="95"/>
                  <a:pt x="159" y="95"/>
                </a:cubicBezTo>
                <a:lnTo>
                  <a:pt x="159" y="145"/>
                </a:lnTo>
                <a:close/>
                <a:moveTo>
                  <a:pt x="139" y="164"/>
                </a:moveTo>
                <a:cubicBezTo>
                  <a:pt x="147" y="159"/>
                  <a:pt x="154" y="152"/>
                  <a:pt x="159" y="145"/>
                </a:cubicBezTo>
                <a:cubicBezTo>
                  <a:pt x="159" y="95"/>
                  <a:pt x="159" y="95"/>
                  <a:pt x="159" y="95"/>
                </a:cubicBezTo>
                <a:cubicBezTo>
                  <a:pt x="148" y="95"/>
                  <a:pt x="148" y="95"/>
                  <a:pt x="148" y="95"/>
                </a:cubicBezTo>
                <a:cubicBezTo>
                  <a:pt x="148" y="84"/>
                  <a:pt x="148" y="84"/>
                  <a:pt x="148" y="84"/>
                </a:cubicBezTo>
                <a:cubicBezTo>
                  <a:pt x="159" y="84"/>
                  <a:pt x="159" y="84"/>
                  <a:pt x="159" y="84"/>
                </a:cubicBezTo>
                <a:cubicBezTo>
                  <a:pt x="159" y="34"/>
                  <a:pt x="159" y="34"/>
                  <a:pt x="159" y="34"/>
                </a:cubicBezTo>
                <a:cubicBezTo>
                  <a:pt x="154" y="27"/>
                  <a:pt x="147" y="20"/>
                  <a:pt x="139" y="15"/>
                </a:cubicBezTo>
                <a:cubicBezTo>
                  <a:pt x="139" y="33"/>
                  <a:pt x="139" y="33"/>
                  <a:pt x="139" y="33"/>
                </a:cubicBezTo>
                <a:cubicBezTo>
                  <a:pt x="144" y="28"/>
                  <a:pt x="144" y="28"/>
                  <a:pt x="144" y="28"/>
                </a:cubicBezTo>
                <a:cubicBezTo>
                  <a:pt x="144" y="28"/>
                  <a:pt x="144" y="28"/>
                  <a:pt x="144" y="28"/>
                </a:cubicBezTo>
                <a:cubicBezTo>
                  <a:pt x="151" y="35"/>
                  <a:pt x="151" y="35"/>
                  <a:pt x="151" y="35"/>
                </a:cubicBezTo>
                <a:cubicBezTo>
                  <a:pt x="139" y="47"/>
                  <a:pt x="139" y="47"/>
                  <a:pt x="139" y="47"/>
                </a:cubicBezTo>
                <a:cubicBezTo>
                  <a:pt x="139" y="132"/>
                  <a:pt x="139" y="132"/>
                  <a:pt x="139" y="132"/>
                </a:cubicBezTo>
                <a:cubicBezTo>
                  <a:pt x="151" y="144"/>
                  <a:pt x="151" y="144"/>
                  <a:pt x="151" y="144"/>
                </a:cubicBezTo>
                <a:cubicBezTo>
                  <a:pt x="144" y="151"/>
                  <a:pt x="144" y="151"/>
                  <a:pt x="144" y="151"/>
                </a:cubicBezTo>
                <a:cubicBezTo>
                  <a:pt x="139" y="146"/>
                  <a:pt x="139" y="146"/>
                  <a:pt x="139" y="146"/>
                </a:cubicBezTo>
                <a:lnTo>
                  <a:pt x="139" y="164"/>
                </a:lnTo>
                <a:close/>
                <a:moveTo>
                  <a:pt x="90" y="179"/>
                </a:moveTo>
                <a:cubicBezTo>
                  <a:pt x="108" y="179"/>
                  <a:pt x="125" y="173"/>
                  <a:pt x="139" y="164"/>
                </a:cubicBezTo>
                <a:cubicBezTo>
                  <a:pt x="139" y="146"/>
                  <a:pt x="139" y="146"/>
                  <a:pt x="139" y="146"/>
                </a:cubicBezTo>
                <a:cubicBezTo>
                  <a:pt x="127" y="134"/>
                  <a:pt x="127" y="134"/>
                  <a:pt x="127" y="134"/>
                </a:cubicBezTo>
                <a:cubicBezTo>
                  <a:pt x="134" y="127"/>
                  <a:pt x="134" y="127"/>
                  <a:pt x="134" y="127"/>
                </a:cubicBezTo>
                <a:cubicBezTo>
                  <a:pt x="134" y="127"/>
                  <a:pt x="134" y="127"/>
                  <a:pt x="134" y="127"/>
                </a:cubicBezTo>
                <a:cubicBezTo>
                  <a:pt x="139" y="132"/>
                  <a:pt x="139" y="132"/>
                  <a:pt x="139" y="132"/>
                </a:cubicBezTo>
                <a:cubicBezTo>
                  <a:pt x="139" y="47"/>
                  <a:pt x="139" y="47"/>
                  <a:pt x="139" y="47"/>
                </a:cubicBezTo>
                <a:cubicBezTo>
                  <a:pt x="134" y="52"/>
                  <a:pt x="134" y="52"/>
                  <a:pt x="134" y="52"/>
                </a:cubicBezTo>
                <a:cubicBezTo>
                  <a:pt x="127" y="45"/>
                  <a:pt x="127" y="45"/>
                  <a:pt x="127" y="45"/>
                </a:cubicBezTo>
                <a:cubicBezTo>
                  <a:pt x="139" y="33"/>
                  <a:pt x="139" y="33"/>
                  <a:pt x="139" y="33"/>
                </a:cubicBezTo>
                <a:cubicBezTo>
                  <a:pt x="139" y="15"/>
                  <a:pt x="139" y="15"/>
                  <a:pt x="139" y="15"/>
                </a:cubicBezTo>
                <a:cubicBezTo>
                  <a:pt x="125" y="6"/>
                  <a:pt x="108" y="0"/>
                  <a:pt x="90" y="0"/>
                </a:cubicBezTo>
                <a:cubicBezTo>
                  <a:pt x="90" y="0"/>
                  <a:pt x="90" y="0"/>
                  <a:pt x="90" y="0"/>
                </a:cubicBezTo>
                <a:cubicBezTo>
                  <a:pt x="90" y="8"/>
                  <a:pt x="90" y="8"/>
                  <a:pt x="90" y="8"/>
                </a:cubicBezTo>
                <a:cubicBezTo>
                  <a:pt x="95" y="8"/>
                  <a:pt x="95" y="8"/>
                  <a:pt x="95" y="8"/>
                </a:cubicBezTo>
                <a:cubicBezTo>
                  <a:pt x="95" y="31"/>
                  <a:pt x="95" y="31"/>
                  <a:pt x="95" y="31"/>
                </a:cubicBezTo>
                <a:cubicBezTo>
                  <a:pt x="90" y="31"/>
                  <a:pt x="90" y="31"/>
                  <a:pt x="90" y="31"/>
                </a:cubicBezTo>
                <a:cubicBezTo>
                  <a:pt x="90" y="82"/>
                  <a:pt x="90" y="82"/>
                  <a:pt x="90" y="82"/>
                </a:cubicBezTo>
                <a:cubicBezTo>
                  <a:pt x="91" y="83"/>
                  <a:pt x="91" y="83"/>
                  <a:pt x="91" y="83"/>
                </a:cubicBezTo>
                <a:cubicBezTo>
                  <a:pt x="119" y="56"/>
                  <a:pt x="119" y="56"/>
                  <a:pt x="119" y="56"/>
                </a:cubicBezTo>
                <a:cubicBezTo>
                  <a:pt x="126" y="63"/>
                  <a:pt x="126" y="63"/>
                  <a:pt x="126" y="63"/>
                </a:cubicBezTo>
                <a:cubicBezTo>
                  <a:pt x="91" y="98"/>
                  <a:pt x="91" y="98"/>
                  <a:pt x="91" y="98"/>
                </a:cubicBezTo>
                <a:cubicBezTo>
                  <a:pt x="90" y="97"/>
                  <a:pt x="90" y="97"/>
                  <a:pt x="90" y="97"/>
                </a:cubicBezTo>
                <a:cubicBezTo>
                  <a:pt x="90" y="147"/>
                  <a:pt x="90" y="147"/>
                  <a:pt x="90" y="147"/>
                </a:cubicBezTo>
                <a:cubicBezTo>
                  <a:pt x="95" y="147"/>
                  <a:pt x="95" y="147"/>
                  <a:pt x="95" y="147"/>
                </a:cubicBezTo>
                <a:cubicBezTo>
                  <a:pt x="95" y="171"/>
                  <a:pt x="95" y="171"/>
                  <a:pt x="95" y="171"/>
                </a:cubicBezTo>
                <a:cubicBezTo>
                  <a:pt x="95" y="171"/>
                  <a:pt x="95" y="171"/>
                  <a:pt x="95" y="171"/>
                </a:cubicBezTo>
                <a:cubicBezTo>
                  <a:pt x="90" y="171"/>
                  <a:pt x="90" y="171"/>
                  <a:pt x="90" y="171"/>
                </a:cubicBezTo>
                <a:cubicBezTo>
                  <a:pt x="90" y="179"/>
                  <a:pt x="90" y="179"/>
                  <a:pt x="90" y="179"/>
                </a:cubicBezTo>
                <a:close/>
                <a:moveTo>
                  <a:pt x="90" y="0"/>
                </a:moveTo>
                <a:cubicBezTo>
                  <a:pt x="71" y="0"/>
                  <a:pt x="54" y="6"/>
                  <a:pt x="40" y="15"/>
                </a:cubicBezTo>
                <a:cubicBezTo>
                  <a:pt x="40" y="33"/>
                  <a:pt x="40" y="33"/>
                  <a:pt x="40" y="33"/>
                </a:cubicBezTo>
                <a:cubicBezTo>
                  <a:pt x="52" y="45"/>
                  <a:pt x="52" y="45"/>
                  <a:pt x="52" y="45"/>
                </a:cubicBezTo>
                <a:cubicBezTo>
                  <a:pt x="45" y="52"/>
                  <a:pt x="45" y="52"/>
                  <a:pt x="45" y="52"/>
                </a:cubicBezTo>
                <a:cubicBezTo>
                  <a:pt x="40" y="47"/>
                  <a:pt x="40" y="47"/>
                  <a:pt x="40" y="47"/>
                </a:cubicBezTo>
                <a:cubicBezTo>
                  <a:pt x="40" y="132"/>
                  <a:pt x="40" y="132"/>
                  <a:pt x="40" y="132"/>
                </a:cubicBezTo>
                <a:cubicBezTo>
                  <a:pt x="45" y="127"/>
                  <a:pt x="45" y="127"/>
                  <a:pt x="45" y="127"/>
                </a:cubicBezTo>
                <a:cubicBezTo>
                  <a:pt x="52" y="134"/>
                  <a:pt x="52" y="134"/>
                  <a:pt x="52" y="134"/>
                </a:cubicBezTo>
                <a:cubicBezTo>
                  <a:pt x="40" y="146"/>
                  <a:pt x="40" y="146"/>
                  <a:pt x="40" y="146"/>
                </a:cubicBezTo>
                <a:cubicBezTo>
                  <a:pt x="40" y="164"/>
                  <a:pt x="40" y="164"/>
                  <a:pt x="40" y="164"/>
                </a:cubicBezTo>
                <a:cubicBezTo>
                  <a:pt x="54" y="173"/>
                  <a:pt x="71" y="179"/>
                  <a:pt x="90" y="179"/>
                </a:cubicBezTo>
                <a:cubicBezTo>
                  <a:pt x="90" y="171"/>
                  <a:pt x="90" y="171"/>
                  <a:pt x="90" y="171"/>
                </a:cubicBezTo>
                <a:cubicBezTo>
                  <a:pt x="84" y="171"/>
                  <a:pt x="84" y="171"/>
                  <a:pt x="84" y="171"/>
                </a:cubicBezTo>
                <a:cubicBezTo>
                  <a:pt x="84" y="147"/>
                  <a:pt x="84" y="147"/>
                  <a:pt x="84" y="147"/>
                </a:cubicBezTo>
                <a:cubicBezTo>
                  <a:pt x="90" y="147"/>
                  <a:pt x="90" y="147"/>
                  <a:pt x="90" y="147"/>
                </a:cubicBezTo>
                <a:cubicBezTo>
                  <a:pt x="90" y="97"/>
                  <a:pt x="90" y="97"/>
                  <a:pt x="90" y="97"/>
                </a:cubicBezTo>
                <a:cubicBezTo>
                  <a:pt x="68" y="76"/>
                  <a:pt x="68" y="76"/>
                  <a:pt x="68" y="76"/>
                </a:cubicBezTo>
                <a:cubicBezTo>
                  <a:pt x="75" y="69"/>
                  <a:pt x="75" y="69"/>
                  <a:pt x="75" y="69"/>
                </a:cubicBezTo>
                <a:cubicBezTo>
                  <a:pt x="75" y="69"/>
                  <a:pt x="75" y="69"/>
                  <a:pt x="75" y="69"/>
                </a:cubicBezTo>
                <a:cubicBezTo>
                  <a:pt x="90" y="82"/>
                  <a:pt x="90" y="82"/>
                  <a:pt x="90" y="82"/>
                </a:cubicBezTo>
                <a:cubicBezTo>
                  <a:pt x="90" y="31"/>
                  <a:pt x="90" y="31"/>
                  <a:pt x="90" y="31"/>
                </a:cubicBezTo>
                <a:cubicBezTo>
                  <a:pt x="84" y="31"/>
                  <a:pt x="84" y="31"/>
                  <a:pt x="84" y="31"/>
                </a:cubicBezTo>
                <a:cubicBezTo>
                  <a:pt x="84" y="8"/>
                  <a:pt x="84" y="8"/>
                  <a:pt x="84" y="8"/>
                </a:cubicBezTo>
                <a:cubicBezTo>
                  <a:pt x="84" y="8"/>
                  <a:pt x="84" y="8"/>
                  <a:pt x="84" y="8"/>
                </a:cubicBezTo>
                <a:cubicBezTo>
                  <a:pt x="90" y="8"/>
                  <a:pt x="90" y="8"/>
                  <a:pt x="90" y="8"/>
                </a:cubicBezTo>
                <a:lnTo>
                  <a:pt x="90" y="0"/>
                </a:lnTo>
                <a:close/>
                <a:moveTo>
                  <a:pt x="40" y="15"/>
                </a:moveTo>
                <a:cubicBezTo>
                  <a:pt x="32" y="20"/>
                  <a:pt x="26" y="27"/>
                  <a:pt x="20" y="34"/>
                </a:cubicBezTo>
                <a:cubicBezTo>
                  <a:pt x="20" y="84"/>
                  <a:pt x="20" y="84"/>
                  <a:pt x="20" y="84"/>
                </a:cubicBezTo>
                <a:cubicBezTo>
                  <a:pt x="32" y="84"/>
                  <a:pt x="32" y="84"/>
                  <a:pt x="32" y="84"/>
                </a:cubicBezTo>
                <a:cubicBezTo>
                  <a:pt x="32" y="84"/>
                  <a:pt x="32" y="84"/>
                  <a:pt x="32" y="84"/>
                </a:cubicBezTo>
                <a:cubicBezTo>
                  <a:pt x="32" y="95"/>
                  <a:pt x="32" y="95"/>
                  <a:pt x="32" y="95"/>
                </a:cubicBezTo>
                <a:cubicBezTo>
                  <a:pt x="20" y="95"/>
                  <a:pt x="20" y="95"/>
                  <a:pt x="20" y="95"/>
                </a:cubicBezTo>
                <a:cubicBezTo>
                  <a:pt x="20" y="145"/>
                  <a:pt x="20" y="145"/>
                  <a:pt x="20" y="145"/>
                </a:cubicBezTo>
                <a:cubicBezTo>
                  <a:pt x="26" y="152"/>
                  <a:pt x="32" y="159"/>
                  <a:pt x="40" y="164"/>
                </a:cubicBezTo>
                <a:cubicBezTo>
                  <a:pt x="40" y="146"/>
                  <a:pt x="40" y="146"/>
                  <a:pt x="40" y="146"/>
                </a:cubicBezTo>
                <a:cubicBezTo>
                  <a:pt x="35" y="151"/>
                  <a:pt x="35" y="151"/>
                  <a:pt x="35" y="151"/>
                </a:cubicBezTo>
                <a:cubicBezTo>
                  <a:pt x="35" y="151"/>
                  <a:pt x="35" y="151"/>
                  <a:pt x="35" y="151"/>
                </a:cubicBezTo>
                <a:cubicBezTo>
                  <a:pt x="28" y="144"/>
                  <a:pt x="28" y="144"/>
                  <a:pt x="28" y="144"/>
                </a:cubicBezTo>
                <a:cubicBezTo>
                  <a:pt x="40" y="132"/>
                  <a:pt x="40" y="132"/>
                  <a:pt x="40" y="132"/>
                </a:cubicBezTo>
                <a:cubicBezTo>
                  <a:pt x="40" y="47"/>
                  <a:pt x="40" y="47"/>
                  <a:pt x="40" y="47"/>
                </a:cubicBezTo>
                <a:cubicBezTo>
                  <a:pt x="28" y="35"/>
                  <a:pt x="28" y="35"/>
                  <a:pt x="28" y="35"/>
                </a:cubicBezTo>
                <a:cubicBezTo>
                  <a:pt x="35" y="28"/>
                  <a:pt x="35" y="28"/>
                  <a:pt x="35" y="28"/>
                </a:cubicBezTo>
                <a:cubicBezTo>
                  <a:pt x="35" y="28"/>
                  <a:pt x="35" y="28"/>
                  <a:pt x="35" y="28"/>
                </a:cubicBezTo>
                <a:cubicBezTo>
                  <a:pt x="40" y="33"/>
                  <a:pt x="40" y="33"/>
                  <a:pt x="40" y="33"/>
                </a:cubicBezTo>
                <a:lnTo>
                  <a:pt x="40" y="15"/>
                </a:lnTo>
                <a:close/>
                <a:moveTo>
                  <a:pt x="20" y="34"/>
                </a:moveTo>
                <a:cubicBezTo>
                  <a:pt x="8" y="49"/>
                  <a:pt x="0" y="68"/>
                  <a:pt x="0" y="89"/>
                </a:cubicBezTo>
                <a:cubicBezTo>
                  <a:pt x="0" y="110"/>
                  <a:pt x="8" y="130"/>
                  <a:pt x="20" y="145"/>
                </a:cubicBezTo>
                <a:cubicBezTo>
                  <a:pt x="20" y="95"/>
                  <a:pt x="20" y="95"/>
                  <a:pt x="20" y="95"/>
                </a:cubicBezTo>
                <a:cubicBezTo>
                  <a:pt x="8" y="95"/>
                  <a:pt x="8" y="95"/>
                  <a:pt x="8" y="95"/>
                </a:cubicBezTo>
                <a:cubicBezTo>
                  <a:pt x="8" y="84"/>
                  <a:pt x="8" y="84"/>
                  <a:pt x="8" y="84"/>
                </a:cubicBezTo>
                <a:cubicBezTo>
                  <a:pt x="20" y="84"/>
                  <a:pt x="20" y="84"/>
                  <a:pt x="20" y="84"/>
                </a:cubicBezTo>
                <a:lnTo>
                  <a:pt x="20" y="34"/>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4" name="Freeform 38">
            <a:extLst>
              <a:ext uri="{FF2B5EF4-FFF2-40B4-BE49-F238E27FC236}">
                <a16:creationId xmlns:a16="http://schemas.microsoft.com/office/drawing/2014/main" id="{E8AC84F7-45F5-4518-A7FC-D299DE61FD4F}"/>
              </a:ext>
            </a:extLst>
          </p:cNvPr>
          <p:cNvSpPr>
            <a:spLocks noEditPoints="1"/>
          </p:cNvSpPr>
          <p:nvPr/>
        </p:nvSpPr>
        <p:spPr bwMode="auto">
          <a:xfrm>
            <a:off x="5160963" y="1231900"/>
            <a:ext cx="344487" cy="325438"/>
          </a:xfrm>
          <a:custGeom>
            <a:avLst/>
            <a:gdLst>
              <a:gd name="T0" fmla="*/ 23 w 281"/>
              <a:gd name="T1" fmla="*/ 251 h 265"/>
              <a:gd name="T2" fmla="*/ 23 w 281"/>
              <a:gd name="T3" fmla="*/ 254 h 265"/>
              <a:gd name="T4" fmla="*/ 33 w 281"/>
              <a:gd name="T5" fmla="*/ 265 h 265"/>
              <a:gd name="T6" fmla="*/ 270 w 281"/>
              <a:gd name="T7" fmla="*/ 265 h 265"/>
              <a:gd name="T8" fmla="*/ 281 w 281"/>
              <a:gd name="T9" fmla="*/ 254 h 265"/>
              <a:gd name="T10" fmla="*/ 281 w 281"/>
              <a:gd name="T11" fmla="*/ 251 h 265"/>
              <a:gd name="T12" fmla="*/ 270 w 281"/>
              <a:gd name="T13" fmla="*/ 240 h 265"/>
              <a:gd name="T14" fmla="*/ 195 w 281"/>
              <a:gd name="T15" fmla="*/ 240 h 265"/>
              <a:gd name="T16" fmla="*/ 275 w 281"/>
              <a:gd name="T17" fmla="*/ 177 h 265"/>
              <a:gd name="T18" fmla="*/ 133 w 281"/>
              <a:gd name="T19" fmla="*/ 0 h 265"/>
              <a:gd name="T20" fmla="*/ 0 w 281"/>
              <a:gd name="T21" fmla="*/ 109 h 265"/>
              <a:gd name="T22" fmla="*/ 109 w 281"/>
              <a:gd name="T23" fmla="*/ 240 h 265"/>
              <a:gd name="T24" fmla="*/ 33 w 281"/>
              <a:gd name="T25" fmla="*/ 240 h 265"/>
              <a:gd name="T26" fmla="*/ 23 w 281"/>
              <a:gd name="T27" fmla="*/ 251 h 265"/>
              <a:gd name="T28" fmla="*/ 123 w 281"/>
              <a:gd name="T29" fmla="*/ 122 h 265"/>
              <a:gd name="T30" fmla="*/ 27 w 281"/>
              <a:gd name="T31" fmla="*/ 104 h 265"/>
              <a:gd name="T32" fmla="*/ 123 w 281"/>
              <a:gd name="T33" fmla="*/ 26 h 265"/>
              <a:gd name="T34" fmla="*/ 123 w 281"/>
              <a:gd name="T35" fmla="*/ 122 h 265"/>
              <a:gd name="T36" fmla="*/ 252 w 281"/>
              <a:gd name="T37" fmla="*/ 168 h 265"/>
              <a:gd name="T38" fmla="*/ 132 w 281"/>
              <a:gd name="T39" fmla="*/ 149 h 265"/>
              <a:gd name="T40" fmla="*/ 137 w 281"/>
              <a:gd name="T41" fmla="*/ 28 h 265"/>
              <a:gd name="T42" fmla="*/ 252 w 281"/>
              <a:gd name="T43" fmla="*/ 168 h 265"/>
              <a:gd name="T44" fmla="*/ 154 w 281"/>
              <a:gd name="T45" fmla="*/ 251 h 265"/>
              <a:gd name="T46" fmla="*/ 156 w 281"/>
              <a:gd name="T47" fmla="*/ 167 h 265"/>
              <a:gd name="T48" fmla="*/ 247 w 281"/>
              <a:gd name="T49" fmla="*/ 182 h 265"/>
              <a:gd name="T50" fmla="*/ 164 w 281"/>
              <a:gd name="T51" fmla="*/ 251 h 265"/>
              <a:gd name="T52" fmla="*/ 154 w 281"/>
              <a:gd name="T53" fmla="*/ 251 h 265"/>
              <a:gd name="T54" fmla="*/ 133 w 281"/>
              <a:gd name="T55" fmla="*/ 250 h 265"/>
              <a:gd name="T56" fmla="*/ 27 w 281"/>
              <a:gd name="T57" fmla="*/ 121 h 265"/>
              <a:gd name="T58" fmla="*/ 119 w 281"/>
              <a:gd name="T59" fmla="*/ 136 h 265"/>
              <a:gd name="T60" fmla="*/ 120 w 281"/>
              <a:gd name="T61" fmla="*/ 160 h 265"/>
              <a:gd name="T62" fmla="*/ 142 w 281"/>
              <a:gd name="T63" fmla="*/ 166 h 265"/>
              <a:gd name="T64" fmla="*/ 142 w 281"/>
              <a:gd name="T65" fmla="*/ 250 h 265"/>
              <a:gd name="T66" fmla="*/ 133 w 281"/>
              <a:gd name="T67" fmla="*/ 25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65">
                <a:moveTo>
                  <a:pt x="23" y="251"/>
                </a:moveTo>
                <a:cubicBezTo>
                  <a:pt x="23" y="254"/>
                  <a:pt x="23" y="254"/>
                  <a:pt x="23" y="254"/>
                </a:cubicBezTo>
                <a:cubicBezTo>
                  <a:pt x="23" y="260"/>
                  <a:pt x="27" y="265"/>
                  <a:pt x="33" y="265"/>
                </a:cubicBezTo>
                <a:cubicBezTo>
                  <a:pt x="270" y="265"/>
                  <a:pt x="270" y="265"/>
                  <a:pt x="270" y="265"/>
                </a:cubicBezTo>
                <a:cubicBezTo>
                  <a:pt x="276" y="265"/>
                  <a:pt x="281" y="260"/>
                  <a:pt x="281" y="254"/>
                </a:cubicBezTo>
                <a:cubicBezTo>
                  <a:pt x="281" y="251"/>
                  <a:pt x="281" y="251"/>
                  <a:pt x="281" y="251"/>
                </a:cubicBezTo>
                <a:cubicBezTo>
                  <a:pt x="281" y="245"/>
                  <a:pt x="276" y="240"/>
                  <a:pt x="270" y="240"/>
                </a:cubicBezTo>
                <a:cubicBezTo>
                  <a:pt x="195" y="240"/>
                  <a:pt x="195" y="240"/>
                  <a:pt x="195" y="240"/>
                </a:cubicBezTo>
                <a:cubicBezTo>
                  <a:pt x="275" y="177"/>
                  <a:pt x="275" y="177"/>
                  <a:pt x="275" y="177"/>
                </a:cubicBezTo>
                <a:cubicBezTo>
                  <a:pt x="133" y="0"/>
                  <a:pt x="133" y="0"/>
                  <a:pt x="133" y="0"/>
                </a:cubicBezTo>
                <a:cubicBezTo>
                  <a:pt x="0" y="109"/>
                  <a:pt x="0" y="109"/>
                  <a:pt x="0" y="109"/>
                </a:cubicBezTo>
                <a:cubicBezTo>
                  <a:pt x="109" y="240"/>
                  <a:pt x="109" y="240"/>
                  <a:pt x="109" y="240"/>
                </a:cubicBezTo>
                <a:cubicBezTo>
                  <a:pt x="33" y="240"/>
                  <a:pt x="33" y="240"/>
                  <a:pt x="33" y="240"/>
                </a:cubicBezTo>
                <a:cubicBezTo>
                  <a:pt x="27" y="240"/>
                  <a:pt x="23" y="245"/>
                  <a:pt x="23" y="251"/>
                </a:cubicBezTo>
                <a:close/>
                <a:moveTo>
                  <a:pt x="123" y="122"/>
                </a:moveTo>
                <a:cubicBezTo>
                  <a:pt x="27" y="104"/>
                  <a:pt x="27" y="104"/>
                  <a:pt x="27" y="104"/>
                </a:cubicBezTo>
                <a:cubicBezTo>
                  <a:pt x="123" y="26"/>
                  <a:pt x="123" y="26"/>
                  <a:pt x="123" y="26"/>
                </a:cubicBezTo>
                <a:lnTo>
                  <a:pt x="123" y="122"/>
                </a:lnTo>
                <a:close/>
                <a:moveTo>
                  <a:pt x="252" y="168"/>
                </a:moveTo>
                <a:cubicBezTo>
                  <a:pt x="132" y="149"/>
                  <a:pt x="132" y="149"/>
                  <a:pt x="132" y="149"/>
                </a:cubicBezTo>
                <a:cubicBezTo>
                  <a:pt x="137" y="28"/>
                  <a:pt x="137" y="28"/>
                  <a:pt x="137" y="28"/>
                </a:cubicBezTo>
                <a:lnTo>
                  <a:pt x="252" y="168"/>
                </a:lnTo>
                <a:close/>
                <a:moveTo>
                  <a:pt x="154" y="251"/>
                </a:moveTo>
                <a:cubicBezTo>
                  <a:pt x="156" y="167"/>
                  <a:pt x="156" y="167"/>
                  <a:pt x="156" y="167"/>
                </a:cubicBezTo>
                <a:cubicBezTo>
                  <a:pt x="247" y="182"/>
                  <a:pt x="247" y="182"/>
                  <a:pt x="247" y="182"/>
                </a:cubicBezTo>
                <a:cubicBezTo>
                  <a:pt x="164" y="251"/>
                  <a:pt x="164" y="251"/>
                  <a:pt x="164" y="251"/>
                </a:cubicBezTo>
                <a:lnTo>
                  <a:pt x="154" y="251"/>
                </a:lnTo>
                <a:close/>
                <a:moveTo>
                  <a:pt x="133" y="250"/>
                </a:moveTo>
                <a:cubicBezTo>
                  <a:pt x="27" y="121"/>
                  <a:pt x="27" y="121"/>
                  <a:pt x="27" y="121"/>
                </a:cubicBezTo>
                <a:cubicBezTo>
                  <a:pt x="119" y="136"/>
                  <a:pt x="119" y="136"/>
                  <a:pt x="119" y="136"/>
                </a:cubicBezTo>
                <a:cubicBezTo>
                  <a:pt x="122" y="144"/>
                  <a:pt x="119" y="152"/>
                  <a:pt x="120" y="160"/>
                </a:cubicBezTo>
                <a:cubicBezTo>
                  <a:pt x="126" y="163"/>
                  <a:pt x="136" y="162"/>
                  <a:pt x="142" y="166"/>
                </a:cubicBezTo>
                <a:cubicBezTo>
                  <a:pt x="142" y="250"/>
                  <a:pt x="142" y="250"/>
                  <a:pt x="142" y="250"/>
                </a:cubicBezTo>
                <a:lnTo>
                  <a:pt x="133" y="250"/>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5" name="Freeform 39">
            <a:extLst>
              <a:ext uri="{FF2B5EF4-FFF2-40B4-BE49-F238E27FC236}">
                <a16:creationId xmlns:a16="http://schemas.microsoft.com/office/drawing/2014/main" id="{8E254F02-9E24-4327-BC68-A2F45046D2C9}"/>
              </a:ext>
            </a:extLst>
          </p:cNvPr>
          <p:cNvSpPr>
            <a:spLocks/>
          </p:cNvSpPr>
          <p:nvPr/>
        </p:nvSpPr>
        <p:spPr bwMode="auto">
          <a:xfrm>
            <a:off x="3708400" y="1217613"/>
            <a:ext cx="347663" cy="354012"/>
          </a:xfrm>
          <a:custGeom>
            <a:avLst/>
            <a:gdLst>
              <a:gd name="T0" fmla="*/ 161 w 283"/>
              <a:gd name="T1" fmla="*/ 21 h 288"/>
              <a:gd name="T2" fmla="*/ 141 w 283"/>
              <a:gd name="T3" fmla="*/ 0 h 288"/>
              <a:gd name="T4" fmla="*/ 121 w 283"/>
              <a:gd name="T5" fmla="*/ 21 h 288"/>
              <a:gd name="T6" fmla="*/ 122 w 283"/>
              <a:gd name="T7" fmla="*/ 100 h 288"/>
              <a:gd name="T8" fmla="*/ 0 w 283"/>
              <a:gd name="T9" fmla="*/ 170 h 288"/>
              <a:gd name="T10" fmla="*/ 0 w 283"/>
              <a:gd name="T11" fmla="*/ 198 h 288"/>
              <a:gd name="T12" fmla="*/ 123 w 283"/>
              <a:gd name="T13" fmla="*/ 159 h 288"/>
              <a:gd name="T14" fmla="*/ 122 w 283"/>
              <a:gd name="T15" fmla="*/ 225 h 288"/>
              <a:gd name="T16" fmla="*/ 126 w 283"/>
              <a:gd name="T17" fmla="*/ 242 h 288"/>
              <a:gd name="T18" fmla="*/ 85 w 283"/>
              <a:gd name="T19" fmla="*/ 267 h 288"/>
              <a:gd name="T20" fmla="*/ 85 w 283"/>
              <a:gd name="T21" fmla="*/ 288 h 288"/>
              <a:gd name="T22" fmla="*/ 141 w 283"/>
              <a:gd name="T23" fmla="*/ 272 h 288"/>
              <a:gd name="T24" fmla="*/ 197 w 283"/>
              <a:gd name="T25" fmla="*/ 288 h 288"/>
              <a:gd name="T26" fmla="*/ 197 w 283"/>
              <a:gd name="T27" fmla="*/ 268 h 288"/>
              <a:gd name="T28" fmla="*/ 157 w 283"/>
              <a:gd name="T29" fmla="*/ 242 h 288"/>
              <a:gd name="T30" fmla="*/ 161 w 283"/>
              <a:gd name="T31" fmla="*/ 225 h 288"/>
              <a:gd name="T32" fmla="*/ 161 w 283"/>
              <a:gd name="T33" fmla="*/ 159 h 288"/>
              <a:gd name="T34" fmla="*/ 283 w 283"/>
              <a:gd name="T35" fmla="*/ 196 h 288"/>
              <a:gd name="T36" fmla="*/ 283 w 283"/>
              <a:gd name="T37" fmla="*/ 168 h 288"/>
              <a:gd name="T38" fmla="*/ 161 w 283"/>
              <a:gd name="T39" fmla="*/ 100 h 288"/>
              <a:gd name="T40" fmla="*/ 161 w 283"/>
              <a:gd name="T41" fmla="*/ 2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3" h="288">
                <a:moveTo>
                  <a:pt x="161" y="21"/>
                </a:moveTo>
                <a:cubicBezTo>
                  <a:pt x="161" y="21"/>
                  <a:pt x="163" y="2"/>
                  <a:pt x="141" y="0"/>
                </a:cubicBezTo>
                <a:cubicBezTo>
                  <a:pt x="123" y="3"/>
                  <a:pt x="122" y="14"/>
                  <a:pt x="121" y="21"/>
                </a:cubicBezTo>
                <a:cubicBezTo>
                  <a:pt x="122" y="22"/>
                  <a:pt x="122" y="100"/>
                  <a:pt x="122" y="100"/>
                </a:cubicBezTo>
                <a:cubicBezTo>
                  <a:pt x="0" y="170"/>
                  <a:pt x="0" y="170"/>
                  <a:pt x="0" y="170"/>
                </a:cubicBezTo>
                <a:cubicBezTo>
                  <a:pt x="0" y="198"/>
                  <a:pt x="0" y="198"/>
                  <a:pt x="0" y="198"/>
                </a:cubicBezTo>
                <a:cubicBezTo>
                  <a:pt x="123" y="159"/>
                  <a:pt x="123" y="159"/>
                  <a:pt x="123" y="159"/>
                </a:cubicBezTo>
                <a:cubicBezTo>
                  <a:pt x="122" y="225"/>
                  <a:pt x="122" y="225"/>
                  <a:pt x="122" y="225"/>
                </a:cubicBezTo>
                <a:cubicBezTo>
                  <a:pt x="126" y="242"/>
                  <a:pt x="126" y="242"/>
                  <a:pt x="126" y="242"/>
                </a:cubicBezTo>
                <a:cubicBezTo>
                  <a:pt x="85" y="267"/>
                  <a:pt x="85" y="267"/>
                  <a:pt x="85" y="267"/>
                </a:cubicBezTo>
                <a:cubicBezTo>
                  <a:pt x="85" y="288"/>
                  <a:pt x="85" y="288"/>
                  <a:pt x="85" y="288"/>
                </a:cubicBezTo>
                <a:cubicBezTo>
                  <a:pt x="141" y="272"/>
                  <a:pt x="141" y="272"/>
                  <a:pt x="141" y="272"/>
                </a:cubicBezTo>
                <a:cubicBezTo>
                  <a:pt x="197" y="288"/>
                  <a:pt x="197" y="288"/>
                  <a:pt x="197" y="288"/>
                </a:cubicBezTo>
                <a:cubicBezTo>
                  <a:pt x="197" y="268"/>
                  <a:pt x="197" y="268"/>
                  <a:pt x="197" y="268"/>
                </a:cubicBezTo>
                <a:cubicBezTo>
                  <a:pt x="157" y="242"/>
                  <a:pt x="157" y="242"/>
                  <a:pt x="157" y="242"/>
                </a:cubicBezTo>
                <a:cubicBezTo>
                  <a:pt x="161" y="225"/>
                  <a:pt x="161" y="225"/>
                  <a:pt x="161" y="225"/>
                </a:cubicBezTo>
                <a:cubicBezTo>
                  <a:pt x="161" y="159"/>
                  <a:pt x="161" y="159"/>
                  <a:pt x="161" y="159"/>
                </a:cubicBezTo>
                <a:cubicBezTo>
                  <a:pt x="283" y="196"/>
                  <a:pt x="283" y="196"/>
                  <a:pt x="283" y="196"/>
                </a:cubicBezTo>
                <a:cubicBezTo>
                  <a:pt x="283" y="168"/>
                  <a:pt x="283" y="168"/>
                  <a:pt x="283" y="168"/>
                </a:cubicBezTo>
                <a:cubicBezTo>
                  <a:pt x="161" y="100"/>
                  <a:pt x="161" y="100"/>
                  <a:pt x="161" y="100"/>
                </a:cubicBezTo>
                <a:lnTo>
                  <a:pt x="161" y="21"/>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6" name="Freeform 139">
            <a:extLst>
              <a:ext uri="{FF2B5EF4-FFF2-40B4-BE49-F238E27FC236}">
                <a16:creationId xmlns:a16="http://schemas.microsoft.com/office/drawing/2014/main" id="{D5553B23-1FAC-4D39-88F2-FF0803F49E7C}"/>
              </a:ext>
            </a:extLst>
          </p:cNvPr>
          <p:cNvSpPr>
            <a:spLocks/>
          </p:cNvSpPr>
          <p:nvPr/>
        </p:nvSpPr>
        <p:spPr bwMode="auto">
          <a:xfrm>
            <a:off x="4408488" y="1249363"/>
            <a:ext cx="385762" cy="290512"/>
          </a:xfrm>
          <a:custGeom>
            <a:avLst/>
            <a:gdLst>
              <a:gd name="T0" fmla="*/ 234 w 315"/>
              <a:gd name="T1" fmla="*/ 0 h 237"/>
              <a:gd name="T2" fmla="*/ 157 w 315"/>
              <a:gd name="T3" fmla="*/ 51 h 237"/>
              <a:gd name="T4" fmla="*/ 80 w 315"/>
              <a:gd name="T5" fmla="*/ 0 h 237"/>
              <a:gd name="T6" fmla="*/ 54 w 315"/>
              <a:gd name="T7" fmla="*/ 149 h 237"/>
              <a:gd name="T8" fmla="*/ 157 w 315"/>
              <a:gd name="T9" fmla="*/ 237 h 237"/>
              <a:gd name="T10" fmla="*/ 261 w 315"/>
              <a:gd name="T11" fmla="*/ 149 h 237"/>
              <a:gd name="T12" fmla="*/ 234 w 315"/>
              <a:gd name="T13" fmla="*/ 0 h 237"/>
            </a:gdLst>
            <a:ahLst/>
            <a:cxnLst>
              <a:cxn ang="0">
                <a:pos x="T0" y="T1"/>
              </a:cxn>
              <a:cxn ang="0">
                <a:pos x="T2" y="T3"/>
              </a:cxn>
              <a:cxn ang="0">
                <a:pos x="T4" y="T5"/>
              </a:cxn>
              <a:cxn ang="0">
                <a:pos x="T6" y="T7"/>
              </a:cxn>
              <a:cxn ang="0">
                <a:pos x="T8" y="T9"/>
              </a:cxn>
              <a:cxn ang="0">
                <a:pos x="T10" y="T11"/>
              </a:cxn>
              <a:cxn ang="0">
                <a:pos x="T12" y="T13"/>
              </a:cxn>
            </a:cxnLst>
            <a:rect l="0" t="0" r="r" b="b"/>
            <a:pathLst>
              <a:path w="315" h="237">
                <a:moveTo>
                  <a:pt x="234" y="0"/>
                </a:moveTo>
                <a:cubicBezTo>
                  <a:pt x="176" y="0"/>
                  <a:pt x="157" y="51"/>
                  <a:pt x="157" y="51"/>
                </a:cubicBezTo>
                <a:cubicBezTo>
                  <a:pt x="157" y="51"/>
                  <a:pt x="143" y="0"/>
                  <a:pt x="80" y="0"/>
                </a:cubicBezTo>
                <a:cubicBezTo>
                  <a:pt x="9" y="0"/>
                  <a:pt x="0" y="92"/>
                  <a:pt x="54" y="149"/>
                </a:cubicBezTo>
                <a:cubicBezTo>
                  <a:pt x="108" y="206"/>
                  <a:pt x="157" y="237"/>
                  <a:pt x="157" y="237"/>
                </a:cubicBezTo>
                <a:cubicBezTo>
                  <a:pt x="157" y="237"/>
                  <a:pt x="207" y="206"/>
                  <a:pt x="261" y="149"/>
                </a:cubicBezTo>
                <a:cubicBezTo>
                  <a:pt x="315" y="92"/>
                  <a:pt x="305" y="0"/>
                  <a:pt x="234" y="0"/>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7" name="Freeform 29">
            <a:extLst>
              <a:ext uri="{FF2B5EF4-FFF2-40B4-BE49-F238E27FC236}">
                <a16:creationId xmlns:a16="http://schemas.microsoft.com/office/drawing/2014/main" id="{8E5936D7-6C57-4D3D-BD0A-41032B26FAA1}"/>
              </a:ext>
            </a:extLst>
          </p:cNvPr>
          <p:cNvSpPr>
            <a:spLocks noEditPoints="1"/>
          </p:cNvSpPr>
          <p:nvPr/>
        </p:nvSpPr>
        <p:spPr bwMode="auto">
          <a:xfrm>
            <a:off x="2216150" y="1273175"/>
            <a:ext cx="409575" cy="242888"/>
          </a:xfrm>
          <a:custGeom>
            <a:avLst/>
            <a:gdLst>
              <a:gd name="T0" fmla="*/ 72 w 109"/>
              <a:gd name="T1" fmla="*/ 0 h 64"/>
              <a:gd name="T2" fmla="*/ 54 w 109"/>
              <a:gd name="T3" fmla="*/ 6 h 64"/>
              <a:gd name="T4" fmla="*/ 37 w 109"/>
              <a:gd name="T5" fmla="*/ 0 h 64"/>
              <a:gd name="T6" fmla="*/ 17 w 109"/>
              <a:gd name="T7" fmla="*/ 64 h 64"/>
              <a:gd name="T8" fmla="*/ 54 w 109"/>
              <a:gd name="T9" fmla="*/ 45 h 64"/>
              <a:gd name="T10" fmla="*/ 91 w 109"/>
              <a:gd name="T11" fmla="*/ 63 h 64"/>
              <a:gd name="T12" fmla="*/ 72 w 109"/>
              <a:gd name="T13" fmla="*/ 0 h 64"/>
              <a:gd name="T14" fmla="*/ 35 w 109"/>
              <a:gd name="T15" fmla="*/ 36 h 64"/>
              <a:gd name="T16" fmla="*/ 23 w 109"/>
              <a:gd name="T17" fmla="*/ 24 h 64"/>
              <a:gd name="T18" fmla="*/ 35 w 109"/>
              <a:gd name="T19" fmla="*/ 11 h 64"/>
              <a:gd name="T20" fmla="*/ 47 w 109"/>
              <a:gd name="T21" fmla="*/ 24 h 64"/>
              <a:gd name="T22" fmla="*/ 35 w 109"/>
              <a:gd name="T23" fmla="*/ 36 h 64"/>
              <a:gd name="T24" fmla="*/ 68 w 109"/>
              <a:gd name="T25" fmla="*/ 29 h 64"/>
              <a:gd name="T26" fmla="*/ 65 w 109"/>
              <a:gd name="T27" fmla="*/ 26 h 64"/>
              <a:gd name="T28" fmla="*/ 68 w 109"/>
              <a:gd name="T29" fmla="*/ 24 h 64"/>
              <a:gd name="T30" fmla="*/ 71 w 109"/>
              <a:gd name="T31" fmla="*/ 26 h 64"/>
              <a:gd name="T32" fmla="*/ 68 w 109"/>
              <a:gd name="T33" fmla="*/ 29 h 64"/>
              <a:gd name="T34" fmla="*/ 76 w 109"/>
              <a:gd name="T35" fmla="*/ 37 h 64"/>
              <a:gd name="T36" fmla="*/ 73 w 109"/>
              <a:gd name="T37" fmla="*/ 35 h 64"/>
              <a:gd name="T38" fmla="*/ 76 w 109"/>
              <a:gd name="T39" fmla="*/ 32 h 64"/>
              <a:gd name="T40" fmla="*/ 79 w 109"/>
              <a:gd name="T41" fmla="*/ 35 h 64"/>
              <a:gd name="T42" fmla="*/ 76 w 109"/>
              <a:gd name="T43" fmla="*/ 37 h 64"/>
              <a:gd name="T44" fmla="*/ 76 w 109"/>
              <a:gd name="T45" fmla="*/ 21 h 64"/>
              <a:gd name="T46" fmla="*/ 73 w 109"/>
              <a:gd name="T47" fmla="*/ 18 h 64"/>
              <a:gd name="T48" fmla="*/ 76 w 109"/>
              <a:gd name="T49" fmla="*/ 15 h 64"/>
              <a:gd name="T50" fmla="*/ 79 w 109"/>
              <a:gd name="T51" fmla="*/ 18 h 64"/>
              <a:gd name="T52" fmla="*/ 76 w 109"/>
              <a:gd name="T53" fmla="*/ 21 h 64"/>
              <a:gd name="T54" fmla="*/ 84 w 109"/>
              <a:gd name="T55" fmla="*/ 29 h 64"/>
              <a:gd name="T56" fmla="*/ 82 w 109"/>
              <a:gd name="T57" fmla="*/ 26 h 64"/>
              <a:gd name="T58" fmla="*/ 84 w 109"/>
              <a:gd name="T59" fmla="*/ 24 h 64"/>
              <a:gd name="T60" fmla="*/ 87 w 109"/>
              <a:gd name="T61" fmla="*/ 26 h 64"/>
              <a:gd name="T62" fmla="*/ 84 w 109"/>
              <a:gd name="T63" fmla="*/ 29 h 64"/>
              <a:gd name="T64" fmla="*/ 35 w 109"/>
              <a:gd name="T65" fmla="*/ 17 h 64"/>
              <a:gd name="T66" fmla="*/ 28 w 109"/>
              <a:gd name="T67" fmla="*/ 24 h 64"/>
              <a:gd name="T68" fmla="*/ 35 w 109"/>
              <a:gd name="T69" fmla="*/ 31 h 64"/>
              <a:gd name="T70" fmla="*/ 42 w 109"/>
              <a:gd name="T71" fmla="*/ 24 h 64"/>
              <a:gd name="T72" fmla="*/ 35 w 109"/>
              <a:gd name="T73"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64">
                <a:moveTo>
                  <a:pt x="72" y="0"/>
                </a:moveTo>
                <a:cubicBezTo>
                  <a:pt x="68" y="0"/>
                  <a:pt x="61" y="6"/>
                  <a:pt x="54" y="6"/>
                </a:cubicBezTo>
                <a:cubicBezTo>
                  <a:pt x="48" y="6"/>
                  <a:pt x="40" y="0"/>
                  <a:pt x="37" y="0"/>
                </a:cubicBezTo>
                <a:cubicBezTo>
                  <a:pt x="13" y="0"/>
                  <a:pt x="0" y="64"/>
                  <a:pt x="17" y="64"/>
                </a:cubicBezTo>
                <a:cubicBezTo>
                  <a:pt x="32" y="64"/>
                  <a:pt x="34" y="45"/>
                  <a:pt x="54" y="45"/>
                </a:cubicBezTo>
                <a:cubicBezTo>
                  <a:pt x="71" y="45"/>
                  <a:pt x="80" y="63"/>
                  <a:pt x="91" y="63"/>
                </a:cubicBezTo>
                <a:cubicBezTo>
                  <a:pt x="109" y="63"/>
                  <a:pt x="96" y="0"/>
                  <a:pt x="72" y="0"/>
                </a:cubicBezTo>
                <a:close/>
                <a:moveTo>
                  <a:pt x="35" y="36"/>
                </a:moveTo>
                <a:cubicBezTo>
                  <a:pt x="28" y="36"/>
                  <a:pt x="23" y="30"/>
                  <a:pt x="23" y="24"/>
                </a:cubicBezTo>
                <a:cubicBezTo>
                  <a:pt x="23" y="17"/>
                  <a:pt x="28" y="11"/>
                  <a:pt x="35" y="11"/>
                </a:cubicBezTo>
                <a:cubicBezTo>
                  <a:pt x="42" y="11"/>
                  <a:pt x="47" y="17"/>
                  <a:pt x="47" y="24"/>
                </a:cubicBezTo>
                <a:cubicBezTo>
                  <a:pt x="47" y="30"/>
                  <a:pt x="42" y="36"/>
                  <a:pt x="35" y="36"/>
                </a:cubicBezTo>
                <a:close/>
                <a:moveTo>
                  <a:pt x="68" y="29"/>
                </a:moveTo>
                <a:cubicBezTo>
                  <a:pt x="66" y="29"/>
                  <a:pt x="65" y="28"/>
                  <a:pt x="65" y="26"/>
                </a:cubicBezTo>
                <a:cubicBezTo>
                  <a:pt x="65" y="25"/>
                  <a:pt x="66" y="24"/>
                  <a:pt x="68" y="24"/>
                </a:cubicBezTo>
                <a:cubicBezTo>
                  <a:pt x="69" y="24"/>
                  <a:pt x="71" y="25"/>
                  <a:pt x="71" y="26"/>
                </a:cubicBezTo>
                <a:cubicBezTo>
                  <a:pt x="71" y="28"/>
                  <a:pt x="69" y="29"/>
                  <a:pt x="68" y="29"/>
                </a:cubicBezTo>
                <a:close/>
                <a:moveTo>
                  <a:pt x="76" y="37"/>
                </a:moveTo>
                <a:cubicBezTo>
                  <a:pt x="75" y="37"/>
                  <a:pt x="73" y="36"/>
                  <a:pt x="73" y="35"/>
                </a:cubicBezTo>
                <a:cubicBezTo>
                  <a:pt x="73" y="33"/>
                  <a:pt x="75" y="32"/>
                  <a:pt x="76" y="32"/>
                </a:cubicBezTo>
                <a:cubicBezTo>
                  <a:pt x="78" y="32"/>
                  <a:pt x="79" y="33"/>
                  <a:pt x="79" y="35"/>
                </a:cubicBezTo>
                <a:cubicBezTo>
                  <a:pt x="79" y="36"/>
                  <a:pt x="78" y="37"/>
                  <a:pt x="76" y="37"/>
                </a:cubicBezTo>
                <a:close/>
                <a:moveTo>
                  <a:pt x="76" y="21"/>
                </a:moveTo>
                <a:cubicBezTo>
                  <a:pt x="75" y="21"/>
                  <a:pt x="73" y="20"/>
                  <a:pt x="73" y="18"/>
                </a:cubicBezTo>
                <a:cubicBezTo>
                  <a:pt x="73" y="17"/>
                  <a:pt x="75" y="15"/>
                  <a:pt x="76" y="15"/>
                </a:cubicBezTo>
                <a:cubicBezTo>
                  <a:pt x="78" y="15"/>
                  <a:pt x="79" y="17"/>
                  <a:pt x="79" y="18"/>
                </a:cubicBezTo>
                <a:cubicBezTo>
                  <a:pt x="79" y="20"/>
                  <a:pt x="78" y="21"/>
                  <a:pt x="76" y="21"/>
                </a:cubicBezTo>
                <a:close/>
                <a:moveTo>
                  <a:pt x="84" y="29"/>
                </a:moveTo>
                <a:cubicBezTo>
                  <a:pt x="83" y="29"/>
                  <a:pt x="82" y="28"/>
                  <a:pt x="82" y="26"/>
                </a:cubicBezTo>
                <a:cubicBezTo>
                  <a:pt x="82" y="25"/>
                  <a:pt x="83" y="24"/>
                  <a:pt x="84" y="24"/>
                </a:cubicBezTo>
                <a:cubicBezTo>
                  <a:pt x="86" y="24"/>
                  <a:pt x="87" y="25"/>
                  <a:pt x="87" y="26"/>
                </a:cubicBezTo>
                <a:cubicBezTo>
                  <a:pt x="87" y="28"/>
                  <a:pt x="86" y="29"/>
                  <a:pt x="84" y="29"/>
                </a:cubicBezTo>
                <a:close/>
                <a:moveTo>
                  <a:pt x="35" y="17"/>
                </a:moveTo>
                <a:cubicBezTo>
                  <a:pt x="31" y="17"/>
                  <a:pt x="28" y="20"/>
                  <a:pt x="28" y="24"/>
                </a:cubicBezTo>
                <a:cubicBezTo>
                  <a:pt x="28" y="27"/>
                  <a:pt x="31" y="31"/>
                  <a:pt x="35" y="31"/>
                </a:cubicBezTo>
                <a:cubicBezTo>
                  <a:pt x="39" y="31"/>
                  <a:pt x="42" y="27"/>
                  <a:pt x="42" y="24"/>
                </a:cubicBezTo>
                <a:cubicBezTo>
                  <a:pt x="42" y="20"/>
                  <a:pt x="39" y="17"/>
                  <a:pt x="35" y="17"/>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nvGrpSpPr>
          <p:cNvPr id="28" name="组合 27">
            <a:extLst>
              <a:ext uri="{FF2B5EF4-FFF2-40B4-BE49-F238E27FC236}">
                <a16:creationId xmlns:a16="http://schemas.microsoft.com/office/drawing/2014/main" id="{65FBFA20-E886-4C0E-A438-F45FA73AFDF1}"/>
              </a:ext>
            </a:extLst>
          </p:cNvPr>
          <p:cNvGrpSpPr/>
          <p:nvPr/>
        </p:nvGrpSpPr>
        <p:grpSpPr>
          <a:xfrm>
            <a:off x="9591040" y="1216562"/>
            <a:ext cx="230486" cy="355521"/>
            <a:chOff x="7875588" y="503238"/>
            <a:chExt cx="485775" cy="749300"/>
          </a:xfrm>
          <a:solidFill>
            <a:srgbClr val="C00000"/>
          </a:solidFill>
          <a:effectLst>
            <a:outerShdw blurRad="50800" dist="38100" dir="5400000" algn="t" rotWithShape="0">
              <a:prstClr val="black">
                <a:alpha val="40000"/>
              </a:prstClr>
            </a:outerShdw>
          </a:effectLst>
        </p:grpSpPr>
        <p:sp>
          <p:nvSpPr>
            <p:cNvPr id="29" name="Freeform 65">
              <a:extLst>
                <a:ext uri="{FF2B5EF4-FFF2-40B4-BE49-F238E27FC236}">
                  <a16:creationId xmlns:a16="http://schemas.microsoft.com/office/drawing/2014/main" id="{974F3F15-497A-47CF-9AF1-244CA8476FDF}"/>
                </a:ext>
              </a:extLst>
            </p:cNvPr>
            <p:cNvSpPr>
              <a:spLocks/>
            </p:cNvSpPr>
            <p:nvPr/>
          </p:nvSpPr>
          <p:spPr bwMode="auto">
            <a:xfrm>
              <a:off x="7964488" y="8683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0" name="Freeform 66">
              <a:extLst>
                <a:ext uri="{FF2B5EF4-FFF2-40B4-BE49-F238E27FC236}">
                  <a16:creationId xmlns:a16="http://schemas.microsoft.com/office/drawing/2014/main" id="{6EB6235B-93CA-47B8-B2BD-17FE3B4CA70E}"/>
                </a:ext>
              </a:extLst>
            </p:cNvPr>
            <p:cNvSpPr>
              <a:spLocks/>
            </p:cNvSpPr>
            <p:nvPr/>
          </p:nvSpPr>
          <p:spPr bwMode="auto">
            <a:xfrm>
              <a:off x="7875588" y="868363"/>
              <a:ext cx="485775" cy="384175"/>
            </a:xfrm>
            <a:custGeom>
              <a:avLst/>
              <a:gdLst>
                <a:gd name="T0" fmla="*/ 160 w 166"/>
                <a:gd name="T1" fmla="*/ 115 h 131"/>
                <a:gd name="T2" fmla="*/ 149 w 166"/>
                <a:gd name="T3" fmla="*/ 115 h 131"/>
                <a:gd name="T4" fmla="*/ 97 w 166"/>
                <a:gd name="T5" fmla="*/ 98 h 131"/>
                <a:gd name="T6" fmla="*/ 97 w 166"/>
                <a:gd name="T7" fmla="*/ 84 h 131"/>
                <a:gd name="T8" fmla="*/ 154 w 166"/>
                <a:gd name="T9" fmla="*/ 15 h 131"/>
                <a:gd name="T10" fmla="*/ 154 w 166"/>
                <a:gd name="T11" fmla="*/ 0 h 131"/>
                <a:gd name="T12" fmla="*/ 142 w 166"/>
                <a:gd name="T13" fmla="*/ 0 h 131"/>
                <a:gd name="T14" fmla="*/ 142 w 166"/>
                <a:gd name="T15" fmla="*/ 15 h 131"/>
                <a:gd name="T16" fmla="*/ 83 w 166"/>
                <a:gd name="T17" fmla="*/ 73 h 131"/>
                <a:gd name="T18" fmla="*/ 24 w 166"/>
                <a:gd name="T19" fmla="*/ 15 h 131"/>
                <a:gd name="T20" fmla="*/ 24 w 166"/>
                <a:gd name="T21" fmla="*/ 0 h 131"/>
                <a:gd name="T22" fmla="*/ 12 w 166"/>
                <a:gd name="T23" fmla="*/ 0 h 131"/>
                <a:gd name="T24" fmla="*/ 12 w 166"/>
                <a:gd name="T25" fmla="*/ 15 h 131"/>
                <a:gd name="T26" fmla="*/ 69 w 166"/>
                <a:gd name="T27" fmla="*/ 84 h 131"/>
                <a:gd name="T28" fmla="*/ 69 w 166"/>
                <a:gd name="T29" fmla="*/ 98 h 131"/>
                <a:gd name="T30" fmla="*/ 17 w 166"/>
                <a:gd name="T31" fmla="*/ 115 h 131"/>
                <a:gd name="T32" fmla="*/ 6 w 166"/>
                <a:gd name="T33" fmla="*/ 115 h 131"/>
                <a:gd name="T34" fmla="*/ 0 w 166"/>
                <a:gd name="T35" fmla="*/ 122 h 131"/>
                <a:gd name="T36" fmla="*/ 0 w 166"/>
                <a:gd name="T37" fmla="*/ 125 h 131"/>
                <a:gd name="T38" fmla="*/ 6 w 166"/>
                <a:gd name="T39" fmla="*/ 131 h 131"/>
                <a:gd name="T40" fmla="*/ 160 w 166"/>
                <a:gd name="T41" fmla="*/ 131 h 131"/>
                <a:gd name="T42" fmla="*/ 166 w 166"/>
                <a:gd name="T43" fmla="*/ 125 h 131"/>
                <a:gd name="T44" fmla="*/ 166 w 166"/>
                <a:gd name="T45" fmla="*/ 122 h 131"/>
                <a:gd name="T46" fmla="*/ 160 w 166"/>
                <a:gd name="T47" fmla="*/ 11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 h="131">
                  <a:moveTo>
                    <a:pt x="160" y="115"/>
                  </a:moveTo>
                  <a:cubicBezTo>
                    <a:pt x="149" y="115"/>
                    <a:pt x="149" y="115"/>
                    <a:pt x="149" y="115"/>
                  </a:cubicBezTo>
                  <a:cubicBezTo>
                    <a:pt x="134" y="106"/>
                    <a:pt x="116" y="100"/>
                    <a:pt x="97" y="98"/>
                  </a:cubicBezTo>
                  <a:cubicBezTo>
                    <a:pt x="97" y="84"/>
                    <a:pt x="97" y="84"/>
                    <a:pt x="97" y="84"/>
                  </a:cubicBezTo>
                  <a:cubicBezTo>
                    <a:pt x="130" y="77"/>
                    <a:pt x="154" y="49"/>
                    <a:pt x="154" y="15"/>
                  </a:cubicBezTo>
                  <a:cubicBezTo>
                    <a:pt x="154" y="0"/>
                    <a:pt x="154" y="0"/>
                    <a:pt x="154" y="0"/>
                  </a:cubicBezTo>
                  <a:cubicBezTo>
                    <a:pt x="142" y="0"/>
                    <a:pt x="142" y="0"/>
                    <a:pt x="142" y="0"/>
                  </a:cubicBezTo>
                  <a:cubicBezTo>
                    <a:pt x="142" y="15"/>
                    <a:pt x="142" y="15"/>
                    <a:pt x="142" y="15"/>
                  </a:cubicBezTo>
                  <a:cubicBezTo>
                    <a:pt x="142" y="47"/>
                    <a:pt x="115" y="73"/>
                    <a:pt x="83" y="73"/>
                  </a:cubicBezTo>
                  <a:cubicBezTo>
                    <a:pt x="51" y="73"/>
                    <a:pt x="24" y="47"/>
                    <a:pt x="24" y="15"/>
                  </a:cubicBezTo>
                  <a:cubicBezTo>
                    <a:pt x="24" y="0"/>
                    <a:pt x="24" y="0"/>
                    <a:pt x="24" y="0"/>
                  </a:cubicBezTo>
                  <a:cubicBezTo>
                    <a:pt x="12" y="0"/>
                    <a:pt x="12" y="0"/>
                    <a:pt x="12" y="0"/>
                  </a:cubicBezTo>
                  <a:cubicBezTo>
                    <a:pt x="12" y="15"/>
                    <a:pt x="12" y="15"/>
                    <a:pt x="12" y="15"/>
                  </a:cubicBezTo>
                  <a:cubicBezTo>
                    <a:pt x="12" y="49"/>
                    <a:pt x="36" y="77"/>
                    <a:pt x="69" y="84"/>
                  </a:cubicBezTo>
                  <a:cubicBezTo>
                    <a:pt x="69" y="98"/>
                    <a:pt x="69" y="98"/>
                    <a:pt x="69" y="98"/>
                  </a:cubicBezTo>
                  <a:cubicBezTo>
                    <a:pt x="50" y="100"/>
                    <a:pt x="32" y="106"/>
                    <a:pt x="17" y="115"/>
                  </a:cubicBezTo>
                  <a:cubicBezTo>
                    <a:pt x="6" y="115"/>
                    <a:pt x="6" y="115"/>
                    <a:pt x="6" y="115"/>
                  </a:cubicBezTo>
                  <a:cubicBezTo>
                    <a:pt x="2" y="115"/>
                    <a:pt x="0" y="118"/>
                    <a:pt x="0" y="122"/>
                  </a:cubicBezTo>
                  <a:cubicBezTo>
                    <a:pt x="0" y="125"/>
                    <a:pt x="0" y="125"/>
                    <a:pt x="0" y="125"/>
                  </a:cubicBezTo>
                  <a:cubicBezTo>
                    <a:pt x="0" y="129"/>
                    <a:pt x="2" y="131"/>
                    <a:pt x="6" y="131"/>
                  </a:cubicBezTo>
                  <a:cubicBezTo>
                    <a:pt x="160" y="131"/>
                    <a:pt x="160" y="131"/>
                    <a:pt x="160" y="131"/>
                  </a:cubicBezTo>
                  <a:cubicBezTo>
                    <a:pt x="163" y="131"/>
                    <a:pt x="166" y="129"/>
                    <a:pt x="166" y="125"/>
                  </a:cubicBezTo>
                  <a:cubicBezTo>
                    <a:pt x="166" y="122"/>
                    <a:pt x="166" y="122"/>
                    <a:pt x="166" y="122"/>
                  </a:cubicBezTo>
                  <a:cubicBezTo>
                    <a:pt x="166" y="118"/>
                    <a:pt x="163" y="115"/>
                    <a:pt x="160"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1" name="Freeform 67">
              <a:extLst>
                <a:ext uri="{FF2B5EF4-FFF2-40B4-BE49-F238E27FC236}">
                  <a16:creationId xmlns:a16="http://schemas.microsoft.com/office/drawing/2014/main" id="{97652D96-1604-4F3C-9B9C-FF7ED8144D10}"/>
                </a:ext>
              </a:extLst>
            </p:cNvPr>
            <p:cNvSpPr>
              <a:spLocks/>
            </p:cNvSpPr>
            <p:nvPr/>
          </p:nvSpPr>
          <p:spPr bwMode="auto">
            <a:xfrm>
              <a:off x="7999413" y="503238"/>
              <a:ext cx="239713" cy="122238"/>
            </a:xfrm>
            <a:custGeom>
              <a:avLst/>
              <a:gdLst>
                <a:gd name="T0" fmla="*/ 82 w 82"/>
                <a:gd name="T1" fmla="*/ 42 h 42"/>
                <a:gd name="T2" fmla="*/ 82 w 82"/>
                <a:gd name="T3" fmla="*/ 41 h 42"/>
                <a:gd name="T4" fmla="*/ 41 w 82"/>
                <a:gd name="T5" fmla="*/ 0 h 42"/>
                <a:gd name="T6" fmla="*/ 0 w 82"/>
                <a:gd name="T7" fmla="*/ 41 h 42"/>
                <a:gd name="T8" fmla="*/ 0 w 82"/>
                <a:gd name="T9" fmla="*/ 42 h 42"/>
                <a:gd name="T10" fmla="*/ 82 w 82"/>
                <a:gd name="T11" fmla="*/ 42 h 42"/>
              </a:gdLst>
              <a:ahLst/>
              <a:cxnLst>
                <a:cxn ang="0">
                  <a:pos x="T0" y="T1"/>
                </a:cxn>
                <a:cxn ang="0">
                  <a:pos x="T2" y="T3"/>
                </a:cxn>
                <a:cxn ang="0">
                  <a:pos x="T4" y="T5"/>
                </a:cxn>
                <a:cxn ang="0">
                  <a:pos x="T6" y="T7"/>
                </a:cxn>
                <a:cxn ang="0">
                  <a:pos x="T8" y="T9"/>
                </a:cxn>
                <a:cxn ang="0">
                  <a:pos x="T10" y="T11"/>
                </a:cxn>
              </a:cxnLst>
              <a:rect l="0" t="0" r="r" b="b"/>
              <a:pathLst>
                <a:path w="82" h="42">
                  <a:moveTo>
                    <a:pt x="82" y="42"/>
                  </a:moveTo>
                  <a:cubicBezTo>
                    <a:pt x="82" y="41"/>
                    <a:pt x="82" y="41"/>
                    <a:pt x="82" y="41"/>
                  </a:cubicBezTo>
                  <a:cubicBezTo>
                    <a:pt x="82" y="18"/>
                    <a:pt x="64" y="0"/>
                    <a:pt x="41" y="0"/>
                  </a:cubicBezTo>
                  <a:cubicBezTo>
                    <a:pt x="18" y="0"/>
                    <a:pt x="0" y="18"/>
                    <a:pt x="0" y="41"/>
                  </a:cubicBezTo>
                  <a:cubicBezTo>
                    <a:pt x="0" y="42"/>
                    <a:pt x="0" y="42"/>
                    <a:pt x="0" y="42"/>
                  </a:cubicBezTo>
                  <a:lnTo>
                    <a:pt x="82"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2" name="Freeform 68">
              <a:extLst>
                <a:ext uri="{FF2B5EF4-FFF2-40B4-BE49-F238E27FC236}">
                  <a16:creationId xmlns:a16="http://schemas.microsoft.com/office/drawing/2014/main" id="{E33D1F25-84DC-4492-891F-6092EBD090D6}"/>
                </a:ext>
              </a:extLst>
            </p:cNvPr>
            <p:cNvSpPr>
              <a:spLocks/>
            </p:cNvSpPr>
            <p:nvPr/>
          </p:nvSpPr>
          <p:spPr bwMode="auto">
            <a:xfrm>
              <a:off x="7999413" y="655638"/>
              <a:ext cx="239713" cy="360363"/>
            </a:xfrm>
            <a:custGeom>
              <a:avLst/>
              <a:gdLst>
                <a:gd name="T0" fmla="*/ 0 w 82"/>
                <a:gd name="T1" fmla="*/ 0 h 123"/>
                <a:gd name="T2" fmla="*/ 0 w 82"/>
                <a:gd name="T3" fmla="*/ 82 h 123"/>
                <a:gd name="T4" fmla="*/ 41 w 82"/>
                <a:gd name="T5" fmla="*/ 123 h 123"/>
                <a:gd name="T6" fmla="*/ 82 w 82"/>
                <a:gd name="T7" fmla="*/ 82 h 123"/>
                <a:gd name="T8" fmla="*/ 82 w 82"/>
                <a:gd name="T9" fmla="*/ 0 h 123"/>
                <a:gd name="T10" fmla="*/ 0 w 82"/>
                <a:gd name="T11" fmla="*/ 0 h 123"/>
              </a:gdLst>
              <a:ahLst/>
              <a:cxnLst>
                <a:cxn ang="0">
                  <a:pos x="T0" y="T1"/>
                </a:cxn>
                <a:cxn ang="0">
                  <a:pos x="T2" y="T3"/>
                </a:cxn>
                <a:cxn ang="0">
                  <a:pos x="T4" y="T5"/>
                </a:cxn>
                <a:cxn ang="0">
                  <a:pos x="T6" y="T7"/>
                </a:cxn>
                <a:cxn ang="0">
                  <a:pos x="T8" y="T9"/>
                </a:cxn>
                <a:cxn ang="0">
                  <a:pos x="T10" y="T11"/>
                </a:cxn>
              </a:cxnLst>
              <a:rect l="0" t="0" r="r" b="b"/>
              <a:pathLst>
                <a:path w="82" h="123">
                  <a:moveTo>
                    <a:pt x="0" y="0"/>
                  </a:moveTo>
                  <a:cubicBezTo>
                    <a:pt x="0" y="82"/>
                    <a:pt x="0" y="82"/>
                    <a:pt x="0" y="82"/>
                  </a:cubicBezTo>
                  <a:cubicBezTo>
                    <a:pt x="0" y="105"/>
                    <a:pt x="18" y="123"/>
                    <a:pt x="41" y="123"/>
                  </a:cubicBezTo>
                  <a:cubicBezTo>
                    <a:pt x="64" y="123"/>
                    <a:pt x="82" y="105"/>
                    <a:pt x="82" y="82"/>
                  </a:cubicBezTo>
                  <a:cubicBezTo>
                    <a:pt x="82" y="0"/>
                    <a:pt x="82" y="0"/>
                    <a:pt x="8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33" name="组合 32">
            <a:extLst>
              <a:ext uri="{FF2B5EF4-FFF2-40B4-BE49-F238E27FC236}">
                <a16:creationId xmlns:a16="http://schemas.microsoft.com/office/drawing/2014/main" id="{8CBFC16E-2F52-4FCF-8D5A-16F8804C93A7}"/>
              </a:ext>
            </a:extLst>
          </p:cNvPr>
          <p:cNvGrpSpPr/>
          <p:nvPr/>
        </p:nvGrpSpPr>
        <p:grpSpPr>
          <a:xfrm>
            <a:off x="10301295" y="1186057"/>
            <a:ext cx="271160" cy="416531"/>
            <a:chOff x="5337176" y="5575301"/>
            <a:chExt cx="571500" cy="877887"/>
          </a:xfrm>
          <a:solidFill>
            <a:srgbClr val="C00000"/>
          </a:solidFill>
          <a:effectLst>
            <a:outerShdw blurRad="50800" dist="38100" dir="5400000" algn="t" rotWithShape="0">
              <a:prstClr val="black">
                <a:alpha val="40000"/>
              </a:prstClr>
            </a:outerShdw>
          </a:effectLst>
        </p:grpSpPr>
        <p:sp>
          <p:nvSpPr>
            <p:cNvPr id="34" name="Freeform 107">
              <a:extLst>
                <a:ext uri="{FF2B5EF4-FFF2-40B4-BE49-F238E27FC236}">
                  <a16:creationId xmlns:a16="http://schemas.microsoft.com/office/drawing/2014/main" id="{20D33889-1F46-4E0F-AC23-7F7D613209D3}"/>
                </a:ext>
              </a:extLst>
            </p:cNvPr>
            <p:cNvSpPr>
              <a:spLocks noEditPoints="1"/>
            </p:cNvSpPr>
            <p:nvPr/>
          </p:nvSpPr>
          <p:spPr bwMode="auto">
            <a:xfrm>
              <a:off x="5443538" y="5957888"/>
              <a:ext cx="358775" cy="495300"/>
            </a:xfrm>
            <a:custGeom>
              <a:avLst/>
              <a:gdLst>
                <a:gd name="T0" fmla="*/ 147 w 226"/>
                <a:gd name="T1" fmla="*/ 2 h 312"/>
                <a:gd name="T2" fmla="*/ 112 w 226"/>
                <a:gd name="T3" fmla="*/ 0 h 312"/>
                <a:gd name="T4" fmla="*/ 134 w 226"/>
                <a:gd name="T5" fmla="*/ 87 h 312"/>
                <a:gd name="T6" fmla="*/ 112 w 226"/>
                <a:gd name="T7" fmla="*/ 103 h 312"/>
                <a:gd name="T8" fmla="*/ 92 w 226"/>
                <a:gd name="T9" fmla="*/ 87 h 312"/>
                <a:gd name="T10" fmla="*/ 112 w 226"/>
                <a:gd name="T11" fmla="*/ 0 h 312"/>
                <a:gd name="T12" fmla="*/ 77 w 226"/>
                <a:gd name="T13" fmla="*/ 2 h 312"/>
                <a:gd name="T14" fmla="*/ 0 w 226"/>
                <a:gd name="T15" fmla="*/ 312 h 312"/>
                <a:gd name="T16" fmla="*/ 35 w 226"/>
                <a:gd name="T17" fmla="*/ 312 h 312"/>
                <a:gd name="T18" fmla="*/ 35 w 226"/>
                <a:gd name="T19" fmla="*/ 312 h 312"/>
                <a:gd name="T20" fmla="*/ 35 w 226"/>
                <a:gd name="T21" fmla="*/ 312 h 312"/>
                <a:gd name="T22" fmla="*/ 35 w 226"/>
                <a:gd name="T23" fmla="*/ 312 h 312"/>
                <a:gd name="T24" fmla="*/ 35 w 226"/>
                <a:gd name="T25" fmla="*/ 312 h 312"/>
                <a:gd name="T26" fmla="*/ 112 w 226"/>
                <a:gd name="T27" fmla="*/ 247 h 312"/>
                <a:gd name="T28" fmla="*/ 189 w 226"/>
                <a:gd name="T29" fmla="*/ 310 h 312"/>
                <a:gd name="T30" fmla="*/ 189 w 226"/>
                <a:gd name="T31" fmla="*/ 312 h 312"/>
                <a:gd name="T32" fmla="*/ 191 w 226"/>
                <a:gd name="T33" fmla="*/ 312 h 312"/>
                <a:gd name="T34" fmla="*/ 191 w 226"/>
                <a:gd name="T35" fmla="*/ 312 h 312"/>
                <a:gd name="T36" fmla="*/ 191 w 226"/>
                <a:gd name="T37" fmla="*/ 312 h 312"/>
                <a:gd name="T38" fmla="*/ 226 w 226"/>
                <a:gd name="T39" fmla="*/ 312 h 312"/>
                <a:gd name="T40" fmla="*/ 147 w 226"/>
                <a:gd name="T41" fmla="*/ 2 h 312"/>
                <a:gd name="T42" fmla="*/ 73 w 226"/>
                <a:gd name="T43" fmla="*/ 159 h 312"/>
                <a:gd name="T44" fmla="*/ 112 w 226"/>
                <a:gd name="T45" fmla="*/ 127 h 312"/>
                <a:gd name="T46" fmla="*/ 153 w 226"/>
                <a:gd name="T47" fmla="*/ 159 h 312"/>
                <a:gd name="T48" fmla="*/ 156 w 226"/>
                <a:gd name="T49" fmla="*/ 175 h 312"/>
                <a:gd name="T50" fmla="*/ 112 w 226"/>
                <a:gd name="T51" fmla="*/ 210 h 312"/>
                <a:gd name="T52" fmla="*/ 68 w 226"/>
                <a:gd name="T53" fmla="*/ 175 h 312"/>
                <a:gd name="T54" fmla="*/ 73 w 226"/>
                <a:gd name="T55" fmla="*/ 159 h 312"/>
                <a:gd name="T56" fmla="*/ 138 w 226"/>
                <a:gd name="T57" fmla="*/ 105 h 312"/>
                <a:gd name="T58" fmla="*/ 145 w 226"/>
                <a:gd name="T59" fmla="*/ 131 h 312"/>
                <a:gd name="T60" fmla="*/ 127 w 226"/>
                <a:gd name="T61" fmla="*/ 116 h 312"/>
                <a:gd name="T62" fmla="*/ 138 w 226"/>
                <a:gd name="T63" fmla="*/ 105 h 312"/>
                <a:gd name="T64" fmla="*/ 97 w 226"/>
                <a:gd name="T65" fmla="*/ 116 h 312"/>
                <a:gd name="T66" fmla="*/ 81 w 226"/>
                <a:gd name="T67" fmla="*/ 131 h 312"/>
                <a:gd name="T68" fmla="*/ 86 w 226"/>
                <a:gd name="T69" fmla="*/ 105 h 312"/>
                <a:gd name="T70" fmla="*/ 97 w 226"/>
                <a:gd name="T71" fmla="*/ 116 h 312"/>
                <a:gd name="T72" fmla="*/ 46 w 226"/>
                <a:gd name="T73" fmla="*/ 266 h 312"/>
                <a:gd name="T74" fmla="*/ 60 w 226"/>
                <a:gd name="T75" fmla="*/ 207 h 312"/>
                <a:gd name="T76" fmla="*/ 90 w 226"/>
                <a:gd name="T77" fmla="*/ 229 h 312"/>
                <a:gd name="T78" fmla="*/ 46 w 226"/>
                <a:gd name="T79" fmla="*/ 266 h 312"/>
                <a:gd name="T80" fmla="*/ 134 w 226"/>
                <a:gd name="T81" fmla="*/ 229 h 312"/>
                <a:gd name="T82" fmla="*/ 164 w 226"/>
                <a:gd name="T83" fmla="*/ 207 h 312"/>
                <a:gd name="T84" fmla="*/ 178 w 226"/>
                <a:gd name="T85" fmla="*/ 266 h 312"/>
                <a:gd name="T86" fmla="*/ 134 w 226"/>
                <a:gd name="T87" fmla="*/ 22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6" h="312">
                  <a:moveTo>
                    <a:pt x="147" y="2"/>
                  </a:moveTo>
                  <a:lnTo>
                    <a:pt x="112" y="0"/>
                  </a:lnTo>
                  <a:lnTo>
                    <a:pt x="134" y="87"/>
                  </a:lnTo>
                  <a:lnTo>
                    <a:pt x="112" y="103"/>
                  </a:lnTo>
                  <a:lnTo>
                    <a:pt x="92" y="87"/>
                  </a:lnTo>
                  <a:lnTo>
                    <a:pt x="112" y="0"/>
                  </a:lnTo>
                  <a:lnTo>
                    <a:pt x="77" y="2"/>
                  </a:lnTo>
                  <a:lnTo>
                    <a:pt x="0" y="312"/>
                  </a:lnTo>
                  <a:lnTo>
                    <a:pt x="35" y="312"/>
                  </a:lnTo>
                  <a:lnTo>
                    <a:pt x="35" y="312"/>
                  </a:lnTo>
                  <a:lnTo>
                    <a:pt x="35" y="312"/>
                  </a:lnTo>
                  <a:lnTo>
                    <a:pt x="35" y="312"/>
                  </a:lnTo>
                  <a:lnTo>
                    <a:pt x="35" y="312"/>
                  </a:lnTo>
                  <a:lnTo>
                    <a:pt x="112" y="247"/>
                  </a:lnTo>
                  <a:lnTo>
                    <a:pt x="189" y="310"/>
                  </a:lnTo>
                  <a:lnTo>
                    <a:pt x="189" y="312"/>
                  </a:lnTo>
                  <a:lnTo>
                    <a:pt x="191" y="312"/>
                  </a:lnTo>
                  <a:lnTo>
                    <a:pt x="191" y="312"/>
                  </a:lnTo>
                  <a:lnTo>
                    <a:pt x="191" y="312"/>
                  </a:lnTo>
                  <a:lnTo>
                    <a:pt x="226" y="312"/>
                  </a:lnTo>
                  <a:lnTo>
                    <a:pt x="147" y="2"/>
                  </a:lnTo>
                  <a:close/>
                  <a:moveTo>
                    <a:pt x="73" y="159"/>
                  </a:moveTo>
                  <a:lnTo>
                    <a:pt x="112" y="127"/>
                  </a:lnTo>
                  <a:lnTo>
                    <a:pt x="153" y="159"/>
                  </a:lnTo>
                  <a:lnTo>
                    <a:pt x="156" y="175"/>
                  </a:lnTo>
                  <a:lnTo>
                    <a:pt x="112" y="210"/>
                  </a:lnTo>
                  <a:lnTo>
                    <a:pt x="68" y="175"/>
                  </a:lnTo>
                  <a:lnTo>
                    <a:pt x="73" y="159"/>
                  </a:lnTo>
                  <a:close/>
                  <a:moveTo>
                    <a:pt x="138" y="105"/>
                  </a:moveTo>
                  <a:lnTo>
                    <a:pt x="145" y="131"/>
                  </a:lnTo>
                  <a:lnTo>
                    <a:pt x="127" y="116"/>
                  </a:lnTo>
                  <a:lnTo>
                    <a:pt x="138" y="105"/>
                  </a:lnTo>
                  <a:close/>
                  <a:moveTo>
                    <a:pt x="97" y="116"/>
                  </a:moveTo>
                  <a:lnTo>
                    <a:pt x="81" y="131"/>
                  </a:lnTo>
                  <a:lnTo>
                    <a:pt x="86" y="105"/>
                  </a:lnTo>
                  <a:lnTo>
                    <a:pt x="97" y="116"/>
                  </a:lnTo>
                  <a:close/>
                  <a:moveTo>
                    <a:pt x="46" y="266"/>
                  </a:moveTo>
                  <a:lnTo>
                    <a:pt x="60" y="207"/>
                  </a:lnTo>
                  <a:lnTo>
                    <a:pt x="90" y="229"/>
                  </a:lnTo>
                  <a:lnTo>
                    <a:pt x="46" y="266"/>
                  </a:lnTo>
                  <a:close/>
                  <a:moveTo>
                    <a:pt x="134" y="229"/>
                  </a:moveTo>
                  <a:lnTo>
                    <a:pt x="164" y="207"/>
                  </a:lnTo>
                  <a:lnTo>
                    <a:pt x="178" y="266"/>
                  </a:lnTo>
                  <a:lnTo>
                    <a:pt x="134"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5" name="Oval 108">
              <a:extLst>
                <a:ext uri="{FF2B5EF4-FFF2-40B4-BE49-F238E27FC236}">
                  <a16:creationId xmlns:a16="http://schemas.microsoft.com/office/drawing/2014/main" id="{11459C5E-BCED-4B8E-A27D-DAEBCDF08CB2}"/>
                </a:ext>
              </a:extLst>
            </p:cNvPr>
            <p:cNvSpPr>
              <a:spLocks noChangeArrowheads="1"/>
            </p:cNvSpPr>
            <p:nvPr/>
          </p:nvSpPr>
          <p:spPr bwMode="auto">
            <a:xfrm>
              <a:off x="5576888" y="5815013"/>
              <a:ext cx="88900"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6" name="Freeform 109">
              <a:extLst>
                <a:ext uri="{FF2B5EF4-FFF2-40B4-BE49-F238E27FC236}">
                  <a16:creationId xmlns:a16="http://schemas.microsoft.com/office/drawing/2014/main" id="{8664D822-3621-45AC-8E95-7516063D95F1}"/>
                </a:ext>
              </a:extLst>
            </p:cNvPr>
            <p:cNvSpPr>
              <a:spLocks/>
            </p:cNvSpPr>
            <p:nvPr/>
          </p:nvSpPr>
          <p:spPr bwMode="auto">
            <a:xfrm>
              <a:off x="5337176" y="5575301"/>
              <a:ext cx="571500" cy="544513"/>
            </a:xfrm>
            <a:custGeom>
              <a:avLst/>
              <a:gdLst>
                <a:gd name="T0" fmla="*/ 97 w 195"/>
                <a:gd name="T1" fmla="*/ 0 h 186"/>
                <a:gd name="T2" fmla="*/ 0 w 195"/>
                <a:gd name="T3" fmla="*/ 97 h 186"/>
                <a:gd name="T4" fmla="*/ 56 w 195"/>
                <a:gd name="T5" fmla="*/ 186 h 186"/>
                <a:gd name="T6" fmla="*/ 60 w 195"/>
                <a:gd name="T7" fmla="*/ 174 h 186"/>
                <a:gd name="T8" fmla="*/ 12 w 195"/>
                <a:gd name="T9" fmla="*/ 97 h 186"/>
                <a:gd name="T10" fmla="*/ 97 w 195"/>
                <a:gd name="T11" fmla="*/ 12 h 186"/>
                <a:gd name="T12" fmla="*/ 183 w 195"/>
                <a:gd name="T13" fmla="*/ 97 h 186"/>
                <a:gd name="T14" fmla="*/ 134 w 195"/>
                <a:gd name="T15" fmla="*/ 174 h 186"/>
                <a:gd name="T16" fmla="*/ 137 w 195"/>
                <a:gd name="T17" fmla="*/ 186 h 186"/>
                <a:gd name="T18" fmla="*/ 195 w 195"/>
                <a:gd name="T19" fmla="*/ 97 h 186"/>
                <a:gd name="T20" fmla="*/ 97 w 195"/>
                <a:gd name="T21"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186">
                  <a:moveTo>
                    <a:pt x="97" y="0"/>
                  </a:moveTo>
                  <a:cubicBezTo>
                    <a:pt x="43" y="0"/>
                    <a:pt x="0" y="43"/>
                    <a:pt x="0" y="97"/>
                  </a:cubicBezTo>
                  <a:cubicBezTo>
                    <a:pt x="0" y="136"/>
                    <a:pt x="23" y="170"/>
                    <a:pt x="56" y="186"/>
                  </a:cubicBezTo>
                  <a:cubicBezTo>
                    <a:pt x="60" y="174"/>
                    <a:pt x="60" y="174"/>
                    <a:pt x="60" y="174"/>
                  </a:cubicBezTo>
                  <a:cubicBezTo>
                    <a:pt x="31" y="160"/>
                    <a:pt x="12" y="131"/>
                    <a:pt x="12" y="97"/>
                  </a:cubicBezTo>
                  <a:cubicBezTo>
                    <a:pt x="12" y="50"/>
                    <a:pt x="50" y="12"/>
                    <a:pt x="97" y="12"/>
                  </a:cubicBezTo>
                  <a:cubicBezTo>
                    <a:pt x="144" y="12"/>
                    <a:pt x="183" y="50"/>
                    <a:pt x="183" y="97"/>
                  </a:cubicBezTo>
                  <a:cubicBezTo>
                    <a:pt x="183" y="131"/>
                    <a:pt x="163" y="161"/>
                    <a:pt x="134" y="174"/>
                  </a:cubicBezTo>
                  <a:cubicBezTo>
                    <a:pt x="137" y="186"/>
                    <a:pt x="137" y="186"/>
                    <a:pt x="137" y="186"/>
                  </a:cubicBezTo>
                  <a:cubicBezTo>
                    <a:pt x="171" y="171"/>
                    <a:pt x="195" y="137"/>
                    <a:pt x="195" y="97"/>
                  </a:cubicBezTo>
                  <a:cubicBezTo>
                    <a:pt x="195" y="43"/>
                    <a:pt x="151" y="0"/>
                    <a:pt x="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7" name="Freeform 110">
              <a:extLst>
                <a:ext uri="{FF2B5EF4-FFF2-40B4-BE49-F238E27FC236}">
                  <a16:creationId xmlns:a16="http://schemas.microsoft.com/office/drawing/2014/main" id="{7480FB10-CF1F-440D-8F88-08C5C24906BE}"/>
                </a:ext>
              </a:extLst>
            </p:cNvPr>
            <p:cNvSpPr>
              <a:spLocks/>
            </p:cNvSpPr>
            <p:nvPr/>
          </p:nvSpPr>
          <p:spPr bwMode="auto">
            <a:xfrm>
              <a:off x="5408613" y="5645151"/>
              <a:ext cx="425450" cy="403225"/>
            </a:xfrm>
            <a:custGeom>
              <a:avLst/>
              <a:gdLst>
                <a:gd name="T0" fmla="*/ 146 w 146"/>
                <a:gd name="T1" fmla="*/ 73 h 138"/>
                <a:gd name="T2" fmla="*/ 73 w 146"/>
                <a:gd name="T3" fmla="*/ 0 h 138"/>
                <a:gd name="T4" fmla="*/ 0 w 146"/>
                <a:gd name="T5" fmla="*/ 73 h 138"/>
                <a:gd name="T6" fmla="*/ 39 w 146"/>
                <a:gd name="T7" fmla="*/ 138 h 138"/>
                <a:gd name="T8" fmla="*/ 42 w 146"/>
                <a:gd name="T9" fmla="*/ 126 h 138"/>
                <a:gd name="T10" fmla="*/ 12 w 146"/>
                <a:gd name="T11" fmla="*/ 73 h 138"/>
                <a:gd name="T12" fmla="*/ 73 w 146"/>
                <a:gd name="T13" fmla="*/ 12 h 138"/>
                <a:gd name="T14" fmla="*/ 134 w 146"/>
                <a:gd name="T15" fmla="*/ 73 h 138"/>
                <a:gd name="T16" fmla="*/ 104 w 146"/>
                <a:gd name="T17" fmla="*/ 126 h 138"/>
                <a:gd name="T18" fmla="*/ 107 w 146"/>
                <a:gd name="T19" fmla="*/ 138 h 138"/>
                <a:gd name="T20" fmla="*/ 146 w 146"/>
                <a:gd name="T21" fmla="*/ 7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 h="138">
                  <a:moveTo>
                    <a:pt x="146" y="73"/>
                  </a:moveTo>
                  <a:cubicBezTo>
                    <a:pt x="146" y="33"/>
                    <a:pt x="114" y="0"/>
                    <a:pt x="73" y="0"/>
                  </a:cubicBezTo>
                  <a:cubicBezTo>
                    <a:pt x="33" y="0"/>
                    <a:pt x="0" y="33"/>
                    <a:pt x="0" y="73"/>
                  </a:cubicBezTo>
                  <a:cubicBezTo>
                    <a:pt x="0" y="101"/>
                    <a:pt x="16" y="125"/>
                    <a:pt x="39" y="138"/>
                  </a:cubicBezTo>
                  <a:cubicBezTo>
                    <a:pt x="42" y="126"/>
                    <a:pt x="42" y="126"/>
                    <a:pt x="42" y="126"/>
                  </a:cubicBezTo>
                  <a:cubicBezTo>
                    <a:pt x="24" y="115"/>
                    <a:pt x="12" y="95"/>
                    <a:pt x="12" y="73"/>
                  </a:cubicBezTo>
                  <a:cubicBezTo>
                    <a:pt x="12" y="40"/>
                    <a:pt x="39" y="12"/>
                    <a:pt x="73" y="12"/>
                  </a:cubicBezTo>
                  <a:cubicBezTo>
                    <a:pt x="107" y="12"/>
                    <a:pt x="134" y="40"/>
                    <a:pt x="134" y="73"/>
                  </a:cubicBezTo>
                  <a:cubicBezTo>
                    <a:pt x="134" y="96"/>
                    <a:pt x="122" y="116"/>
                    <a:pt x="104" y="126"/>
                  </a:cubicBezTo>
                  <a:cubicBezTo>
                    <a:pt x="107" y="138"/>
                    <a:pt x="107" y="138"/>
                    <a:pt x="107" y="138"/>
                  </a:cubicBezTo>
                  <a:cubicBezTo>
                    <a:pt x="130" y="126"/>
                    <a:pt x="146" y="102"/>
                    <a:pt x="14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8" name="Freeform 111">
              <a:extLst>
                <a:ext uri="{FF2B5EF4-FFF2-40B4-BE49-F238E27FC236}">
                  <a16:creationId xmlns:a16="http://schemas.microsoft.com/office/drawing/2014/main" id="{7F7AA948-1EF3-40B8-988F-70AAAC86C199}"/>
                </a:ext>
              </a:extLst>
            </p:cNvPr>
            <p:cNvSpPr>
              <a:spLocks/>
            </p:cNvSpPr>
            <p:nvPr/>
          </p:nvSpPr>
          <p:spPr bwMode="auto">
            <a:xfrm>
              <a:off x="5478463" y="5715001"/>
              <a:ext cx="285750" cy="263525"/>
            </a:xfrm>
            <a:custGeom>
              <a:avLst/>
              <a:gdLst>
                <a:gd name="T0" fmla="*/ 73 w 98"/>
                <a:gd name="T1" fmla="*/ 77 h 90"/>
                <a:gd name="T2" fmla="*/ 76 w 98"/>
                <a:gd name="T3" fmla="*/ 90 h 90"/>
                <a:gd name="T4" fmla="*/ 98 w 98"/>
                <a:gd name="T5" fmla="*/ 49 h 90"/>
                <a:gd name="T6" fmla="*/ 49 w 98"/>
                <a:gd name="T7" fmla="*/ 0 h 90"/>
                <a:gd name="T8" fmla="*/ 0 w 98"/>
                <a:gd name="T9" fmla="*/ 49 h 90"/>
                <a:gd name="T10" fmla="*/ 21 w 98"/>
                <a:gd name="T11" fmla="*/ 89 h 90"/>
                <a:gd name="T12" fmla="*/ 24 w 98"/>
                <a:gd name="T13" fmla="*/ 76 h 90"/>
                <a:gd name="T14" fmla="*/ 12 w 98"/>
                <a:gd name="T15" fmla="*/ 49 h 90"/>
                <a:gd name="T16" fmla="*/ 49 w 98"/>
                <a:gd name="T17" fmla="*/ 12 h 90"/>
                <a:gd name="T18" fmla="*/ 86 w 98"/>
                <a:gd name="T19" fmla="*/ 49 h 90"/>
                <a:gd name="T20" fmla="*/ 73 w 98"/>
                <a:gd name="T21" fmla="*/ 7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0">
                  <a:moveTo>
                    <a:pt x="73" y="77"/>
                  </a:moveTo>
                  <a:cubicBezTo>
                    <a:pt x="76" y="90"/>
                    <a:pt x="76" y="90"/>
                    <a:pt x="76" y="90"/>
                  </a:cubicBezTo>
                  <a:cubicBezTo>
                    <a:pt x="89" y="81"/>
                    <a:pt x="98" y="66"/>
                    <a:pt x="98" y="49"/>
                  </a:cubicBezTo>
                  <a:cubicBezTo>
                    <a:pt x="98" y="22"/>
                    <a:pt x="76" y="0"/>
                    <a:pt x="49" y="0"/>
                  </a:cubicBezTo>
                  <a:cubicBezTo>
                    <a:pt x="22" y="0"/>
                    <a:pt x="0" y="22"/>
                    <a:pt x="0" y="49"/>
                  </a:cubicBezTo>
                  <a:cubicBezTo>
                    <a:pt x="0" y="66"/>
                    <a:pt x="9" y="80"/>
                    <a:pt x="21" y="89"/>
                  </a:cubicBezTo>
                  <a:cubicBezTo>
                    <a:pt x="24" y="76"/>
                    <a:pt x="24" y="76"/>
                    <a:pt x="24" y="76"/>
                  </a:cubicBezTo>
                  <a:cubicBezTo>
                    <a:pt x="17" y="70"/>
                    <a:pt x="12" y="60"/>
                    <a:pt x="12" y="49"/>
                  </a:cubicBezTo>
                  <a:cubicBezTo>
                    <a:pt x="12" y="29"/>
                    <a:pt x="29" y="12"/>
                    <a:pt x="49" y="12"/>
                  </a:cubicBezTo>
                  <a:cubicBezTo>
                    <a:pt x="69" y="12"/>
                    <a:pt x="86" y="29"/>
                    <a:pt x="86" y="49"/>
                  </a:cubicBezTo>
                  <a:cubicBezTo>
                    <a:pt x="86" y="60"/>
                    <a:pt x="81" y="70"/>
                    <a:pt x="73"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39" name="组合 38">
            <a:extLst>
              <a:ext uri="{FF2B5EF4-FFF2-40B4-BE49-F238E27FC236}">
                <a16:creationId xmlns:a16="http://schemas.microsoft.com/office/drawing/2014/main" id="{79321BF6-DD25-4F04-890D-7BBC3CE08D69}"/>
              </a:ext>
            </a:extLst>
          </p:cNvPr>
          <p:cNvGrpSpPr/>
          <p:nvPr/>
        </p:nvGrpSpPr>
        <p:grpSpPr>
          <a:xfrm>
            <a:off x="814476" y="1774951"/>
            <a:ext cx="310842" cy="352641"/>
            <a:chOff x="2805113" y="2673350"/>
            <a:chExt cx="1487488" cy="1687513"/>
          </a:xfrm>
          <a:solidFill>
            <a:srgbClr val="C00000"/>
          </a:solidFill>
          <a:effectLst>
            <a:outerShdw blurRad="50800" dist="38100" dir="5400000" algn="t" rotWithShape="0">
              <a:prstClr val="black">
                <a:alpha val="40000"/>
              </a:prstClr>
            </a:outerShdw>
          </a:effectLst>
        </p:grpSpPr>
        <p:sp>
          <p:nvSpPr>
            <p:cNvPr id="40" name="Freeform 53">
              <a:extLst>
                <a:ext uri="{FF2B5EF4-FFF2-40B4-BE49-F238E27FC236}">
                  <a16:creationId xmlns:a16="http://schemas.microsoft.com/office/drawing/2014/main" id="{FFEA046A-50DF-4479-AEA1-788B1A74A576}"/>
                </a:ext>
              </a:extLst>
            </p:cNvPr>
            <p:cNvSpPr>
              <a:spLocks/>
            </p:cNvSpPr>
            <p:nvPr/>
          </p:nvSpPr>
          <p:spPr bwMode="auto">
            <a:xfrm>
              <a:off x="2989263" y="2673350"/>
              <a:ext cx="547688" cy="542925"/>
            </a:xfrm>
            <a:custGeom>
              <a:avLst/>
              <a:gdLst>
                <a:gd name="T0" fmla="*/ 113 w 345"/>
                <a:gd name="T1" fmla="*/ 342 h 342"/>
                <a:gd name="T2" fmla="*/ 0 w 345"/>
                <a:gd name="T3" fmla="*/ 290 h 342"/>
                <a:gd name="T4" fmla="*/ 113 w 345"/>
                <a:gd name="T5" fmla="*/ 246 h 342"/>
                <a:gd name="T6" fmla="*/ 2 w 345"/>
                <a:gd name="T7" fmla="*/ 111 h 342"/>
                <a:gd name="T8" fmla="*/ 202 w 345"/>
                <a:gd name="T9" fmla="*/ 155 h 342"/>
                <a:gd name="T10" fmla="*/ 195 w 345"/>
                <a:gd name="T11" fmla="*/ 31 h 342"/>
                <a:gd name="T12" fmla="*/ 267 w 345"/>
                <a:gd name="T13" fmla="*/ 114 h 342"/>
                <a:gd name="T14" fmla="*/ 326 w 345"/>
                <a:gd name="T15" fmla="*/ 0 h 342"/>
                <a:gd name="T16" fmla="*/ 345 w 345"/>
                <a:gd name="T17" fmla="*/ 146 h 342"/>
                <a:gd name="T18" fmla="*/ 315 w 345"/>
                <a:gd name="T19" fmla="*/ 64 h 342"/>
                <a:gd name="T20" fmla="*/ 278 w 345"/>
                <a:gd name="T21" fmla="*/ 160 h 342"/>
                <a:gd name="T22" fmla="*/ 213 w 345"/>
                <a:gd name="T23" fmla="*/ 75 h 342"/>
                <a:gd name="T24" fmla="*/ 223 w 345"/>
                <a:gd name="T25" fmla="*/ 185 h 342"/>
                <a:gd name="T26" fmla="*/ 48 w 345"/>
                <a:gd name="T27" fmla="*/ 140 h 342"/>
                <a:gd name="T28" fmla="*/ 143 w 345"/>
                <a:gd name="T29" fmla="*/ 260 h 342"/>
                <a:gd name="T30" fmla="*/ 32 w 345"/>
                <a:gd name="T31" fmla="*/ 288 h 342"/>
                <a:gd name="T32" fmla="*/ 113 w 345"/>
                <a:gd name="T33" fmla="*/ 34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342">
                  <a:moveTo>
                    <a:pt x="113" y="342"/>
                  </a:moveTo>
                  <a:lnTo>
                    <a:pt x="0" y="290"/>
                  </a:lnTo>
                  <a:lnTo>
                    <a:pt x="113" y="246"/>
                  </a:lnTo>
                  <a:lnTo>
                    <a:pt x="2" y="111"/>
                  </a:lnTo>
                  <a:lnTo>
                    <a:pt x="202" y="155"/>
                  </a:lnTo>
                  <a:lnTo>
                    <a:pt x="195" y="31"/>
                  </a:lnTo>
                  <a:lnTo>
                    <a:pt x="267" y="114"/>
                  </a:lnTo>
                  <a:lnTo>
                    <a:pt x="326" y="0"/>
                  </a:lnTo>
                  <a:lnTo>
                    <a:pt x="345" y="146"/>
                  </a:lnTo>
                  <a:lnTo>
                    <a:pt x="315" y="64"/>
                  </a:lnTo>
                  <a:lnTo>
                    <a:pt x="278" y="160"/>
                  </a:lnTo>
                  <a:lnTo>
                    <a:pt x="213" y="75"/>
                  </a:lnTo>
                  <a:lnTo>
                    <a:pt x="223" y="185"/>
                  </a:lnTo>
                  <a:lnTo>
                    <a:pt x="48" y="140"/>
                  </a:lnTo>
                  <a:lnTo>
                    <a:pt x="143" y="260"/>
                  </a:lnTo>
                  <a:lnTo>
                    <a:pt x="32" y="288"/>
                  </a:lnTo>
                  <a:lnTo>
                    <a:pt x="113" y="3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1" name="Freeform 54">
              <a:extLst>
                <a:ext uri="{FF2B5EF4-FFF2-40B4-BE49-F238E27FC236}">
                  <a16:creationId xmlns:a16="http://schemas.microsoft.com/office/drawing/2014/main" id="{69DE547B-AED3-4624-AB3B-48B4E0AD07CD}"/>
                </a:ext>
              </a:extLst>
            </p:cNvPr>
            <p:cNvSpPr>
              <a:spLocks/>
            </p:cNvSpPr>
            <p:nvPr/>
          </p:nvSpPr>
          <p:spPr bwMode="auto">
            <a:xfrm>
              <a:off x="3848101" y="2895600"/>
              <a:ext cx="196850" cy="196850"/>
            </a:xfrm>
            <a:custGeom>
              <a:avLst/>
              <a:gdLst>
                <a:gd name="T0" fmla="*/ 7 w 67"/>
                <a:gd name="T1" fmla="*/ 21 h 67"/>
                <a:gd name="T2" fmla="*/ 47 w 67"/>
                <a:gd name="T3" fmla="*/ 7 h 67"/>
                <a:gd name="T4" fmla="*/ 60 w 67"/>
                <a:gd name="T5" fmla="*/ 46 h 67"/>
                <a:gd name="T6" fmla="*/ 21 w 67"/>
                <a:gd name="T7" fmla="*/ 60 h 67"/>
                <a:gd name="T8" fmla="*/ 7 w 67"/>
                <a:gd name="T9" fmla="*/ 21 h 67"/>
              </a:gdLst>
              <a:ahLst/>
              <a:cxnLst>
                <a:cxn ang="0">
                  <a:pos x="T0" y="T1"/>
                </a:cxn>
                <a:cxn ang="0">
                  <a:pos x="T2" y="T3"/>
                </a:cxn>
                <a:cxn ang="0">
                  <a:pos x="T4" y="T5"/>
                </a:cxn>
                <a:cxn ang="0">
                  <a:pos x="T6" y="T7"/>
                </a:cxn>
                <a:cxn ang="0">
                  <a:pos x="T8" y="T9"/>
                </a:cxn>
              </a:cxnLst>
              <a:rect l="0" t="0" r="r" b="b"/>
              <a:pathLst>
                <a:path w="67" h="67">
                  <a:moveTo>
                    <a:pt x="7" y="21"/>
                  </a:moveTo>
                  <a:cubicBezTo>
                    <a:pt x="14" y="6"/>
                    <a:pt x="32" y="0"/>
                    <a:pt x="47" y="7"/>
                  </a:cubicBezTo>
                  <a:cubicBezTo>
                    <a:pt x="61" y="14"/>
                    <a:pt x="67" y="32"/>
                    <a:pt x="60" y="46"/>
                  </a:cubicBezTo>
                  <a:cubicBezTo>
                    <a:pt x="53" y="61"/>
                    <a:pt x="35" y="67"/>
                    <a:pt x="21" y="60"/>
                  </a:cubicBezTo>
                  <a:cubicBezTo>
                    <a:pt x="6" y="53"/>
                    <a:pt x="0" y="35"/>
                    <a:pt x="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2" name="Freeform 55">
              <a:extLst>
                <a:ext uri="{FF2B5EF4-FFF2-40B4-BE49-F238E27FC236}">
                  <a16:creationId xmlns:a16="http://schemas.microsoft.com/office/drawing/2014/main" id="{3CFEE659-20B9-4337-A7AD-4C19AEDB828E}"/>
                </a:ext>
              </a:extLst>
            </p:cNvPr>
            <p:cNvSpPr>
              <a:spLocks/>
            </p:cNvSpPr>
            <p:nvPr/>
          </p:nvSpPr>
          <p:spPr bwMode="auto">
            <a:xfrm>
              <a:off x="3203576" y="4005263"/>
              <a:ext cx="371475" cy="282575"/>
            </a:xfrm>
            <a:custGeom>
              <a:avLst/>
              <a:gdLst>
                <a:gd name="T0" fmla="*/ 14 w 126"/>
                <a:gd name="T1" fmla="*/ 0 h 96"/>
                <a:gd name="T2" fmla="*/ 43 w 126"/>
                <a:gd name="T3" fmla="*/ 82 h 96"/>
                <a:gd name="T4" fmla="*/ 126 w 126"/>
                <a:gd name="T5" fmla="*/ 54 h 96"/>
                <a:gd name="T6" fmla="*/ 14 w 126"/>
                <a:gd name="T7" fmla="*/ 0 h 96"/>
              </a:gdLst>
              <a:ahLst/>
              <a:cxnLst>
                <a:cxn ang="0">
                  <a:pos x="T0" y="T1"/>
                </a:cxn>
                <a:cxn ang="0">
                  <a:pos x="T2" y="T3"/>
                </a:cxn>
                <a:cxn ang="0">
                  <a:pos x="T4" y="T5"/>
                </a:cxn>
                <a:cxn ang="0">
                  <a:pos x="T6" y="T7"/>
                </a:cxn>
              </a:cxnLst>
              <a:rect l="0" t="0" r="r" b="b"/>
              <a:pathLst>
                <a:path w="126" h="96">
                  <a:moveTo>
                    <a:pt x="14" y="0"/>
                  </a:moveTo>
                  <a:cubicBezTo>
                    <a:pt x="0" y="30"/>
                    <a:pt x="13" y="67"/>
                    <a:pt x="43" y="82"/>
                  </a:cubicBezTo>
                  <a:cubicBezTo>
                    <a:pt x="74" y="96"/>
                    <a:pt x="110" y="84"/>
                    <a:pt x="126" y="54"/>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3" name="Freeform 56">
              <a:extLst>
                <a:ext uri="{FF2B5EF4-FFF2-40B4-BE49-F238E27FC236}">
                  <a16:creationId xmlns:a16="http://schemas.microsoft.com/office/drawing/2014/main" id="{BFF7D436-C2BC-46A7-B3FB-E1FAAA0BE8FD}"/>
                </a:ext>
              </a:extLst>
            </p:cNvPr>
            <p:cNvSpPr>
              <a:spLocks noEditPoints="1"/>
            </p:cNvSpPr>
            <p:nvPr/>
          </p:nvSpPr>
          <p:spPr bwMode="auto">
            <a:xfrm>
              <a:off x="2805113" y="2813050"/>
              <a:ext cx="1487488" cy="1547813"/>
            </a:xfrm>
            <a:custGeom>
              <a:avLst/>
              <a:gdLst>
                <a:gd name="T0" fmla="*/ 427 w 506"/>
                <a:gd name="T1" fmla="*/ 505 h 527"/>
                <a:gd name="T2" fmla="*/ 427 w 506"/>
                <a:gd name="T3" fmla="*/ 505 h 527"/>
                <a:gd name="T4" fmla="*/ 452 w 506"/>
                <a:gd name="T5" fmla="*/ 320 h 527"/>
                <a:gd name="T6" fmla="*/ 389 w 506"/>
                <a:gd name="T7" fmla="*/ 61 h 527"/>
                <a:gd name="T8" fmla="*/ 146 w 506"/>
                <a:gd name="T9" fmla="*/ 172 h 527"/>
                <a:gd name="T10" fmla="*/ 16 w 506"/>
                <a:gd name="T11" fmla="*/ 306 h 527"/>
                <a:gd name="T12" fmla="*/ 16 w 506"/>
                <a:gd name="T13" fmla="*/ 306 h 527"/>
                <a:gd name="T14" fmla="*/ 2 w 506"/>
                <a:gd name="T15" fmla="*/ 311 h 527"/>
                <a:gd name="T16" fmla="*/ 7 w 506"/>
                <a:gd name="T17" fmla="*/ 324 h 527"/>
                <a:gd name="T18" fmla="*/ 418 w 506"/>
                <a:gd name="T19" fmla="*/ 524 h 527"/>
                <a:gd name="T20" fmla="*/ 432 w 506"/>
                <a:gd name="T21" fmla="*/ 519 h 527"/>
                <a:gd name="T22" fmla="*/ 427 w 506"/>
                <a:gd name="T23" fmla="*/ 505 h 527"/>
                <a:gd name="T24" fmla="*/ 423 w 506"/>
                <a:gd name="T25" fmla="*/ 128 h 527"/>
                <a:gd name="T26" fmla="*/ 423 w 506"/>
                <a:gd name="T27" fmla="*/ 128 h 527"/>
                <a:gd name="T28" fmla="*/ 423 w 506"/>
                <a:gd name="T29" fmla="*/ 114 h 527"/>
                <a:gd name="T30" fmla="*/ 438 w 506"/>
                <a:gd name="T31" fmla="*/ 114 h 527"/>
                <a:gd name="T32" fmla="*/ 462 w 506"/>
                <a:gd name="T33" fmla="*/ 160 h 527"/>
                <a:gd name="T34" fmla="*/ 446 w 506"/>
                <a:gd name="T35" fmla="*/ 292 h 527"/>
                <a:gd name="T36" fmla="*/ 432 w 506"/>
                <a:gd name="T37" fmla="*/ 297 h 527"/>
                <a:gd name="T38" fmla="*/ 432 w 506"/>
                <a:gd name="T39" fmla="*/ 297 h 527"/>
                <a:gd name="T40" fmla="*/ 427 w 506"/>
                <a:gd name="T41" fmla="*/ 283 h 527"/>
                <a:gd name="T42" fmla="*/ 443 w 506"/>
                <a:gd name="T43" fmla="*/ 171 h 527"/>
                <a:gd name="T44" fmla="*/ 423 w 506"/>
                <a:gd name="T45" fmla="*/ 128 h 527"/>
                <a:gd name="T46" fmla="*/ 418 w 506"/>
                <a:gd name="T47" fmla="*/ 324 h 527"/>
                <a:gd name="T48" fmla="*/ 413 w 506"/>
                <a:gd name="T49" fmla="*/ 309 h 527"/>
                <a:gd name="T50" fmla="*/ 428 w 506"/>
                <a:gd name="T51" fmla="*/ 304 h 527"/>
                <a:gd name="T52" fmla="*/ 433 w 506"/>
                <a:gd name="T53" fmla="*/ 319 h 527"/>
                <a:gd name="T54" fmla="*/ 418 w 506"/>
                <a:gd name="T55" fmla="*/ 324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6" h="527">
                  <a:moveTo>
                    <a:pt x="427" y="505"/>
                  </a:moveTo>
                  <a:cubicBezTo>
                    <a:pt x="427" y="505"/>
                    <a:pt x="427" y="505"/>
                    <a:pt x="427" y="505"/>
                  </a:cubicBezTo>
                  <a:cubicBezTo>
                    <a:pt x="418" y="492"/>
                    <a:pt x="393" y="440"/>
                    <a:pt x="452" y="320"/>
                  </a:cubicBezTo>
                  <a:cubicBezTo>
                    <a:pt x="506" y="210"/>
                    <a:pt x="502" y="106"/>
                    <a:pt x="389" y="61"/>
                  </a:cubicBezTo>
                  <a:cubicBezTo>
                    <a:pt x="284" y="0"/>
                    <a:pt x="199" y="62"/>
                    <a:pt x="146" y="172"/>
                  </a:cubicBezTo>
                  <a:cubicBezTo>
                    <a:pt x="89" y="292"/>
                    <a:pt x="32" y="305"/>
                    <a:pt x="16" y="306"/>
                  </a:cubicBezTo>
                  <a:cubicBezTo>
                    <a:pt x="16" y="306"/>
                    <a:pt x="16" y="306"/>
                    <a:pt x="16" y="306"/>
                  </a:cubicBezTo>
                  <a:cubicBezTo>
                    <a:pt x="11" y="303"/>
                    <a:pt x="5" y="305"/>
                    <a:pt x="2" y="311"/>
                  </a:cubicBezTo>
                  <a:cubicBezTo>
                    <a:pt x="0" y="316"/>
                    <a:pt x="2" y="322"/>
                    <a:pt x="7" y="324"/>
                  </a:cubicBezTo>
                  <a:cubicBezTo>
                    <a:pt x="418" y="524"/>
                    <a:pt x="418" y="524"/>
                    <a:pt x="418" y="524"/>
                  </a:cubicBezTo>
                  <a:cubicBezTo>
                    <a:pt x="424" y="527"/>
                    <a:pt x="430" y="524"/>
                    <a:pt x="432" y="519"/>
                  </a:cubicBezTo>
                  <a:cubicBezTo>
                    <a:pt x="435" y="514"/>
                    <a:pt x="433" y="508"/>
                    <a:pt x="427" y="505"/>
                  </a:cubicBezTo>
                  <a:close/>
                  <a:moveTo>
                    <a:pt x="423" y="128"/>
                  </a:moveTo>
                  <a:cubicBezTo>
                    <a:pt x="423" y="128"/>
                    <a:pt x="423" y="128"/>
                    <a:pt x="423" y="128"/>
                  </a:cubicBezTo>
                  <a:cubicBezTo>
                    <a:pt x="419" y="124"/>
                    <a:pt x="419" y="118"/>
                    <a:pt x="423" y="114"/>
                  </a:cubicBezTo>
                  <a:cubicBezTo>
                    <a:pt x="427" y="109"/>
                    <a:pt x="434" y="109"/>
                    <a:pt x="438" y="114"/>
                  </a:cubicBezTo>
                  <a:cubicBezTo>
                    <a:pt x="438" y="114"/>
                    <a:pt x="454" y="130"/>
                    <a:pt x="462" y="160"/>
                  </a:cubicBezTo>
                  <a:cubicBezTo>
                    <a:pt x="471" y="190"/>
                    <a:pt x="472" y="235"/>
                    <a:pt x="446" y="292"/>
                  </a:cubicBezTo>
                  <a:cubicBezTo>
                    <a:pt x="443" y="297"/>
                    <a:pt x="437" y="299"/>
                    <a:pt x="432" y="297"/>
                  </a:cubicBezTo>
                  <a:cubicBezTo>
                    <a:pt x="432" y="297"/>
                    <a:pt x="432" y="297"/>
                    <a:pt x="432" y="297"/>
                  </a:cubicBezTo>
                  <a:cubicBezTo>
                    <a:pt x="427" y="294"/>
                    <a:pt x="425" y="288"/>
                    <a:pt x="427" y="283"/>
                  </a:cubicBezTo>
                  <a:cubicBezTo>
                    <a:pt x="450" y="233"/>
                    <a:pt x="449" y="196"/>
                    <a:pt x="443" y="171"/>
                  </a:cubicBezTo>
                  <a:cubicBezTo>
                    <a:pt x="437" y="145"/>
                    <a:pt x="425" y="131"/>
                    <a:pt x="423" y="128"/>
                  </a:cubicBezTo>
                  <a:close/>
                  <a:moveTo>
                    <a:pt x="418" y="324"/>
                  </a:moveTo>
                  <a:cubicBezTo>
                    <a:pt x="413" y="321"/>
                    <a:pt x="410" y="315"/>
                    <a:pt x="413" y="309"/>
                  </a:cubicBezTo>
                  <a:cubicBezTo>
                    <a:pt x="416" y="304"/>
                    <a:pt x="422" y="301"/>
                    <a:pt x="428" y="304"/>
                  </a:cubicBezTo>
                  <a:cubicBezTo>
                    <a:pt x="433" y="307"/>
                    <a:pt x="436" y="313"/>
                    <a:pt x="433" y="319"/>
                  </a:cubicBezTo>
                  <a:cubicBezTo>
                    <a:pt x="430" y="324"/>
                    <a:pt x="424" y="327"/>
                    <a:pt x="418"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44" name="组合 43">
            <a:extLst>
              <a:ext uri="{FF2B5EF4-FFF2-40B4-BE49-F238E27FC236}">
                <a16:creationId xmlns:a16="http://schemas.microsoft.com/office/drawing/2014/main" id="{09080C4F-0292-42C2-BABC-253090FF924D}"/>
              </a:ext>
            </a:extLst>
          </p:cNvPr>
          <p:cNvGrpSpPr/>
          <p:nvPr/>
        </p:nvGrpSpPr>
        <p:grpSpPr>
          <a:xfrm>
            <a:off x="10993575" y="1221319"/>
            <a:ext cx="307856" cy="346007"/>
            <a:chOff x="279401" y="2698750"/>
            <a:chExt cx="1473200" cy="1655763"/>
          </a:xfrm>
          <a:solidFill>
            <a:srgbClr val="C00000"/>
          </a:solidFill>
          <a:effectLst>
            <a:outerShdw blurRad="50800" dist="38100" dir="5400000" algn="t" rotWithShape="0">
              <a:prstClr val="black">
                <a:alpha val="40000"/>
              </a:prstClr>
            </a:outerShdw>
          </a:effectLst>
        </p:grpSpPr>
        <p:sp>
          <p:nvSpPr>
            <p:cNvPr id="45" name="Freeform 45">
              <a:extLst>
                <a:ext uri="{FF2B5EF4-FFF2-40B4-BE49-F238E27FC236}">
                  <a16:creationId xmlns:a16="http://schemas.microsoft.com/office/drawing/2014/main" id="{F95083F5-5A32-4D3F-BFE1-F145D170D55B}"/>
                </a:ext>
              </a:extLst>
            </p:cNvPr>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6" name="Freeform 46">
              <a:extLst>
                <a:ext uri="{FF2B5EF4-FFF2-40B4-BE49-F238E27FC236}">
                  <a16:creationId xmlns:a16="http://schemas.microsoft.com/office/drawing/2014/main" id="{C73D27AB-A3A1-423F-84EA-803DDC5BCA10}"/>
                </a:ext>
              </a:extLst>
            </p:cNvPr>
            <p:cNvSpPr>
              <a:spLocks/>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7" name="Freeform 47">
              <a:extLst>
                <a:ext uri="{FF2B5EF4-FFF2-40B4-BE49-F238E27FC236}">
                  <a16:creationId xmlns:a16="http://schemas.microsoft.com/office/drawing/2014/main" id="{F05672C2-5FEA-42D4-83B9-8EDE6EB7255D}"/>
                </a:ext>
              </a:extLst>
            </p:cNvPr>
            <p:cNvSpPr>
              <a:spLocks/>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8" name="Freeform 48">
              <a:extLst>
                <a:ext uri="{FF2B5EF4-FFF2-40B4-BE49-F238E27FC236}">
                  <a16:creationId xmlns:a16="http://schemas.microsoft.com/office/drawing/2014/main" id="{5233BBBD-5C5D-4A5F-ABDA-FC7BEA6A5C1D}"/>
                </a:ext>
              </a:extLst>
            </p:cNvPr>
            <p:cNvSpPr>
              <a:spLocks/>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9" name="Freeform 49">
              <a:extLst>
                <a:ext uri="{FF2B5EF4-FFF2-40B4-BE49-F238E27FC236}">
                  <a16:creationId xmlns:a16="http://schemas.microsoft.com/office/drawing/2014/main" id="{2160E410-175B-48F4-AC76-41F7D2C14A56}"/>
                </a:ext>
              </a:extLst>
            </p:cNvPr>
            <p:cNvSpPr>
              <a:spLocks/>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50" name="Oval 50">
              <a:extLst>
                <a:ext uri="{FF2B5EF4-FFF2-40B4-BE49-F238E27FC236}">
                  <a16:creationId xmlns:a16="http://schemas.microsoft.com/office/drawing/2014/main" id="{7DDEE971-D2BB-4216-853C-9A2777C7A928}"/>
                </a:ext>
              </a:extLst>
            </p:cNvPr>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51" name="Freeform 51">
              <a:extLst>
                <a:ext uri="{FF2B5EF4-FFF2-40B4-BE49-F238E27FC236}">
                  <a16:creationId xmlns:a16="http://schemas.microsoft.com/office/drawing/2014/main" id="{5B6EEBC0-CC73-4368-BCFE-66BD44D9C8F7}"/>
                </a:ext>
              </a:extLst>
            </p:cNvPr>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52" name="Freeform 52">
              <a:extLst>
                <a:ext uri="{FF2B5EF4-FFF2-40B4-BE49-F238E27FC236}">
                  <a16:creationId xmlns:a16="http://schemas.microsoft.com/office/drawing/2014/main" id="{3F65D709-F077-454B-BDED-0F6B3E5123CA}"/>
                </a:ext>
              </a:extLst>
            </p:cNvPr>
            <p:cNvSpPr>
              <a:spLocks/>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53" name="组合 52">
            <a:extLst>
              <a:ext uri="{FF2B5EF4-FFF2-40B4-BE49-F238E27FC236}">
                <a16:creationId xmlns:a16="http://schemas.microsoft.com/office/drawing/2014/main" id="{1462F79F-62D3-450F-BC2B-AD7E309A4099}"/>
              </a:ext>
            </a:extLst>
          </p:cNvPr>
          <p:cNvGrpSpPr/>
          <p:nvPr/>
        </p:nvGrpSpPr>
        <p:grpSpPr>
          <a:xfrm>
            <a:off x="1541529" y="1788718"/>
            <a:ext cx="290606" cy="325106"/>
            <a:chOff x="5330826" y="2798763"/>
            <a:chExt cx="1390650" cy="1555750"/>
          </a:xfrm>
          <a:solidFill>
            <a:srgbClr val="C00000"/>
          </a:solidFill>
          <a:effectLst>
            <a:outerShdw blurRad="50800" dist="38100" dir="5400000" algn="t" rotWithShape="0">
              <a:prstClr val="black">
                <a:alpha val="40000"/>
              </a:prstClr>
            </a:outerShdw>
          </a:effectLst>
        </p:grpSpPr>
        <p:sp>
          <p:nvSpPr>
            <p:cNvPr id="54" name="Freeform 57">
              <a:extLst>
                <a:ext uri="{FF2B5EF4-FFF2-40B4-BE49-F238E27FC236}">
                  <a16:creationId xmlns:a16="http://schemas.microsoft.com/office/drawing/2014/main" id="{B6DF5EAA-9364-4D3F-9AE8-4728D1E713AE}"/>
                </a:ext>
              </a:extLst>
            </p:cNvPr>
            <p:cNvSpPr>
              <a:spLocks/>
            </p:cNvSpPr>
            <p:nvPr/>
          </p:nvSpPr>
          <p:spPr bwMode="auto">
            <a:xfrm>
              <a:off x="5614988" y="2798763"/>
              <a:ext cx="1106488" cy="987425"/>
            </a:xfrm>
            <a:custGeom>
              <a:avLst/>
              <a:gdLst>
                <a:gd name="T0" fmla="*/ 376 w 376"/>
                <a:gd name="T1" fmla="*/ 0 h 336"/>
                <a:gd name="T2" fmla="*/ 213 w 376"/>
                <a:gd name="T3" fmla="*/ 37 h 336"/>
                <a:gd name="T4" fmla="*/ 202 w 376"/>
                <a:gd name="T5" fmla="*/ 99 h 336"/>
                <a:gd name="T6" fmla="*/ 202 w 376"/>
                <a:gd name="T7" fmla="*/ 40 h 336"/>
                <a:gd name="T8" fmla="*/ 112 w 376"/>
                <a:gd name="T9" fmla="*/ 94 h 336"/>
                <a:gd name="T10" fmla="*/ 111 w 376"/>
                <a:gd name="T11" fmla="*/ 159 h 336"/>
                <a:gd name="T12" fmla="*/ 102 w 376"/>
                <a:gd name="T13" fmla="*/ 101 h 336"/>
                <a:gd name="T14" fmla="*/ 15 w 376"/>
                <a:gd name="T15" fmla="*/ 321 h 336"/>
                <a:gd name="T16" fmla="*/ 291 w 376"/>
                <a:gd name="T17" fmla="*/ 67 h 336"/>
                <a:gd name="T18" fmla="*/ 13 w 376"/>
                <a:gd name="T19" fmla="*/ 332 h 336"/>
                <a:gd name="T20" fmla="*/ 289 w 376"/>
                <a:gd name="T21" fmla="*/ 223 h 336"/>
                <a:gd name="T22" fmla="*/ 189 w 376"/>
                <a:gd name="T23" fmla="*/ 204 h 336"/>
                <a:gd name="T24" fmla="*/ 295 w 376"/>
                <a:gd name="T25" fmla="*/ 214 h 336"/>
                <a:gd name="T26" fmla="*/ 344 w 376"/>
                <a:gd name="T27" fmla="*/ 131 h 336"/>
                <a:gd name="T28" fmla="*/ 255 w 376"/>
                <a:gd name="T29" fmla="*/ 141 h 336"/>
                <a:gd name="T30" fmla="*/ 348 w 376"/>
                <a:gd name="T31" fmla="*/ 119 h 336"/>
                <a:gd name="T32" fmla="*/ 376 w 376"/>
                <a:gd name="T3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336">
                  <a:moveTo>
                    <a:pt x="376" y="0"/>
                  </a:moveTo>
                  <a:cubicBezTo>
                    <a:pt x="313" y="5"/>
                    <a:pt x="258" y="16"/>
                    <a:pt x="213" y="37"/>
                  </a:cubicBezTo>
                  <a:cubicBezTo>
                    <a:pt x="202" y="99"/>
                    <a:pt x="202" y="99"/>
                    <a:pt x="202" y="99"/>
                  </a:cubicBezTo>
                  <a:cubicBezTo>
                    <a:pt x="202" y="40"/>
                    <a:pt x="202" y="40"/>
                    <a:pt x="202" y="40"/>
                  </a:cubicBezTo>
                  <a:cubicBezTo>
                    <a:pt x="170" y="53"/>
                    <a:pt x="137" y="70"/>
                    <a:pt x="112" y="94"/>
                  </a:cubicBezTo>
                  <a:cubicBezTo>
                    <a:pt x="111" y="159"/>
                    <a:pt x="111" y="159"/>
                    <a:pt x="111" y="159"/>
                  </a:cubicBezTo>
                  <a:cubicBezTo>
                    <a:pt x="102" y="101"/>
                    <a:pt x="102" y="101"/>
                    <a:pt x="102" y="101"/>
                  </a:cubicBezTo>
                  <a:cubicBezTo>
                    <a:pt x="0" y="171"/>
                    <a:pt x="8" y="276"/>
                    <a:pt x="15" y="321"/>
                  </a:cubicBezTo>
                  <a:cubicBezTo>
                    <a:pt x="75" y="236"/>
                    <a:pt x="191" y="121"/>
                    <a:pt x="291" y="67"/>
                  </a:cubicBezTo>
                  <a:cubicBezTo>
                    <a:pt x="291" y="67"/>
                    <a:pt x="125" y="188"/>
                    <a:pt x="13" y="332"/>
                  </a:cubicBezTo>
                  <a:cubicBezTo>
                    <a:pt x="150" y="336"/>
                    <a:pt x="236" y="286"/>
                    <a:pt x="289" y="223"/>
                  </a:cubicBezTo>
                  <a:cubicBezTo>
                    <a:pt x="189" y="204"/>
                    <a:pt x="189" y="204"/>
                    <a:pt x="189" y="204"/>
                  </a:cubicBezTo>
                  <a:cubicBezTo>
                    <a:pt x="295" y="214"/>
                    <a:pt x="295" y="214"/>
                    <a:pt x="295" y="214"/>
                  </a:cubicBezTo>
                  <a:cubicBezTo>
                    <a:pt x="317" y="189"/>
                    <a:pt x="335" y="154"/>
                    <a:pt x="344" y="131"/>
                  </a:cubicBezTo>
                  <a:cubicBezTo>
                    <a:pt x="255" y="141"/>
                    <a:pt x="255" y="141"/>
                    <a:pt x="255" y="141"/>
                  </a:cubicBezTo>
                  <a:cubicBezTo>
                    <a:pt x="348" y="119"/>
                    <a:pt x="348" y="119"/>
                    <a:pt x="348" y="119"/>
                  </a:cubicBezTo>
                  <a:cubicBezTo>
                    <a:pt x="372" y="64"/>
                    <a:pt x="376" y="0"/>
                    <a:pt x="3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55" name="Freeform 58">
              <a:extLst>
                <a:ext uri="{FF2B5EF4-FFF2-40B4-BE49-F238E27FC236}">
                  <a16:creationId xmlns:a16="http://schemas.microsoft.com/office/drawing/2014/main" id="{83FB697C-C976-4961-B80F-0F0F86CA382E}"/>
                </a:ext>
              </a:extLst>
            </p:cNvPr>
            <p:cNvSpPr>
              <a:spLocks/>
            </p:cNvSpPr>
            <p:nvPr/>
          </p:nvSpPr>
          <p:spPr bwMode="auto">
            <a:xfrm>
              <a:off x="5330826" y="3706813"/>
              <a:ext cx="422275" cy="547688"/>
            </a:xfrm>
            <a:custGeom>
              <a:avLst/>
              <a:gdLst>
                <a:gd name="T0" fmla="*/ 129 w 144"/>
                <a:gd name="T1" fmla="*/ 0 h 187"/>
                <a:gd name="T2" fmla="*/ 0 w 144"/>
                <a:gd name="T3" fmla="*/ 187 h 187"/>
                <a:gd name="T4" fmla="*/ 144 w 144"/>
                <a:gd name="T5" fmla="*/ 7 h 187"/>
                <a:gd name="T6" fmla="*/ 128 w 144"/>
                <a:gd name="T7" fmla="*/ 5 h 187"/>
                <a:gd name="T8" fmla="*/ 129 w 144"/>
                <a:gd name="T9" fmla="*/ 0 h 187"/>
              </a:gdLst>
              <a:ahLst/>
              <a:cxnLst>
                <a:cxn ang="0">
                  <a:pos x="T0" y="T1"/>
                </a:cxn>
                <a:cxn ang="0">
                  <a:pos x="T2" y="T3"/>
                </a:cxn>
                <a:cxn ang="0">
                  <a:pos x="T4" y="T5"/>
                </a:cxn>
                <a:cxn ang="0">
                  <a:pos x="T6" y="T7"/>
                </a:cxn>
                <a:cxn ang="0">
                  <a:pos x="T8" y="T9"/>
                </a:cxn>
              </a:cxnLst>
              <a:rect l="0" t="0" r="r" b="b"/>
              <a:pathLst>
                <a:path w="144" h="187">
                  <a:moveTo>
                    <a:pt x="129" y="0"/>
                  </a:moveTo>
                  <a:cubicBezTo>
                    <a:pt x="48" y="99"/>
                    <a:pt x="0" y="187"/>
                    <a:pt x="0" y="187"/>
                  </a:cubicBezTo>
                  <a:cubicBezTo>
                    <a:pt x="45" y="121"/>
                    <a:pt x="95" y="60"/>
                    <a:pt x="144" y="7"/>
                  </a:cubicBezTo>
                  <a:cubicBezTo>
                    <a:pt x="139" y="6"/>
                    <a:pt x="133" y="6"/>
                    <a:pt x="128" y="5"/>
                  </a:cubicBezTo>
                  <a:cubicBezTo>
                    <a:pt x="128" y="5"/>
                    <a:pt x="128" y="3"/>
                    <a:pt x="1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56" name="Freeform 59">
              <a:extLst>
                <a:ext uri="{FF2B5EF4-FFF2-40B4-BE49-F238E27FC236}">
                  <a16:creationId xmlns:a16="http://schemas.microsoft.com/office/drawing/2014/main" id="{5E414531-990B-4919-9170-2F92CD196BFC}"/>
                </a:ext>
              </a:extLst>
            </p:cNvPr>
            <p:cNvSpPr>
              <a:spLocks/>
            </p:cNvSpPr>
            <p:nvPr/>
          </p:nvSpPr>
          <p:spPr bwMode="auto">
            <a:xfrm>
              <a:off x="5330826" y="4143375"/>
              <a:ext cx="1271588" cy="211138"/>
            </a:xfrm>
            <a:custGeom>
              <a:avLst/>
              <a:gdLst>
                <a:gd name="T0" fmla="*/ 206 w 433"/>
                <a:gd name="T1" fmla="*/ 45 h 72"/>
                <a:gd name="T2" fmla="*/ 107 w 433"/>
                <a:gd name="T3" fmla="*/ 20 h 72"/>
                <a:gd name="T4" fmla="*/ 107 w 433"/>
                <a:gd name="T5" fmla="*/ 20 h 72"/>
                <a:gd name="T6" fmla="*/ 4 w 433"/>
                <a:gd name="T7" fmla="*/ 51 h 72"/>
                <a:gd name="T8" fmla="*/ 4 w 433"/>
                <a:gd name="T9" fmla="*/ 51 h 72"/>
                <a:gd name="T10" fmla="*/ 107 w 433"/>
                <a:gd name="T11" fmla="*/ 0 h 72"/>
                <a:gd name="T12" fmla="*/ 107 w 433"/>
                <a:gd name="T13" fmla="*/ 0 h 72"/>
                <a:gd name="T14" fmla="*/ 215 w 433"/>
                <a:gd name="T15" fmla="*/ 27 h 72"/>
                <a:gd name="T16" fmla="*/ 215 w 433"/>
                <a:gd name="T17" fmla="*/ 27 h 72"/>
                <a:gd name="T18" fmla="*/ 316 w 433"/>
                <a:gd name="T19" fmla="*/ 52 h 72"/>
                <a:gd name="T20" fmla="*/ 316 w 433"/>
                <a:gd name="T21" fmla="*/ 52 h 72"/>
                <a:gd name="T22" fmla="*/ 413 w 433"/>
                <a:gd name="T23" fmla="*/ 12 h 72"/>
                <a:gd name="T24" fmla="*/ 413 w 433"/>
                <a:gd name="T25" fmla="*/ 12 h 72"/>
                <a:gd name="T26" fmla="*/ 413 w 433"/>
                <a:gd name="T27" fmla="*/ 12 h 72"/>
                <a:gd name="T28" fmla="*/ 413 w 433"/>
                <a:gd name="T29" fmla="*/ 12 h 72"/>
                <a:gd name="T30" fmla="*/ 428 w 433"/>
                <a:gd name="T31" fmla="*/ 10 h 72"/>
                <a:gd name="T32" fmla="*/ 428 w 433"/>
                <a:gd name="T33" fmla="*/ 10 h 72"/>
                <a:gd name="T34" fmla="*/ 430 w 433"/>
                <a:gd name="T35" fmla="*/ 24 h 72"/>
                <a:gd name="T36" fmla="*/ 430 w 433"/>
                <a:gd name="T37" fmla="*/ 24 h 72"/>
                <a:gd name="T38" fmla="*/ 316 w 433"/>
                <a:gd name="T39" fmla="*/ 72 h 72"/>
                <a:gd name="T40" fmla="*/ 316 w 433"/>
                <a:gd name="T41" fmla="*/ 72 h 72"/>
                <a:gd name="T42" fmla="*/ 206 w 433"/>
                <a:gd name="T43"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3" h="72">
                  <a:moveTo>
                    <a:pt x="206" y="45"/>
                  </a:moveTo>
                  <a:cubicBezTo>
                    <a:pt x="167" y="26"/>
                    <a:pt x="134" y="20"/>
                    <a:pt x="107" y="20"/>
                  </a:cubicBezTo>
                  <a:cubicBezTo>
                    <a:pt x="107" y="20"/>
                    <a:pt x="107" y="20"/>
                    <a:pt x="107" y="20"/>
                  </a:cubicBezTo>
                  <a:cubicBezTo>
                    <a:pt x="51" y="20"/>
                    <a:pt x="8" y="55"/>
                    <a:pt x="4" y="51"/>
                  </a:cubicBezTo>
                  <a:cubicBezTo>
                    <a:pt x="4" y="51"/>
                    <a:pt x="4" y="51"/>
                    <a:pt x="4" y="51"/>
                  </a:cubicBezTo>
                  <a:cubicBezTo>
                    <a:pt x="0" y="47"/>
                    <a:pt x="39" y="0"/>
                    <a:pt x="107" y="0"/>
                  </a:cubicBezTo>
                  <a:cubicBezTo>
                    <a:pt x="107" y="0"/>
                    <a:pt x="107" y="0"/>
                    <a:pt x="107" y="0"/>
                  </a:cubicBezTo>
                  <a:cubicBezTo>
                    <a:pt x="137" y="0"/>
                    <a:pt x="173" y="7"/>
                    <a:pt x="215" y="27"/>
                  </a:cubicBezTo>
                  <a:cubicBezTo>
                    <a:pt x="215" y="27"/>
                    <a:pt x="215" y="27"/>
                    <a:pt x="215" y="27"/>
                  </a:cubicBezTo>
                  <a:cubicBezTo>
                    <a:pt x="255" y="46"/>
                    <a:pt x="289" y="52"/>
                    <a:pt x="316" y="52"/>
                  </a:cubicBezTo>
                  <a:cubicBezTo>
                    <a:pt x="316" y="52"/>
                    <a:pt x="316" y="52"/>
                    <a:pt x="316" y="52"/>
                  </a:cubicBezTo>
                  <a:cubicBezTo>
                    <a:pt x="380" y="52"/>
                    <a:pt x="410" y="16"/>
                    <a:pt x="413" y="12"/>
                  </a:cubicBezTo>
                  <a:cubicBezTo>
                    <a:pt x="413" y="12"/>
                    <a:pt x="413" y="12"/>
                    <a:pt x="413" y="12"/>
                  </a:cubicBezTo>
                  <a:cubicBezTo>
                    <a:pt x="413" y="12"/>
                    <a:pt x="413" y="12"/>
                    <a:pt x="413" y="12"/>
                  </a:cubicBezTo>
                  <a:cubicBezTo>
                    <a:pt x="413" y="12"/>
                    <a:pt x="413" y="12"/>
                    <a:pt x="413" y="12"/>
                  </a:cubicBezTo>
                  <a:cubicBezTo>
                    <a:pt x="417" y="8"/>
                    <a:pt x="423" y="7"/>
                    <a:pt x="428" y="10"/>
                  </a:cubicBezTo>
                  <a:cubicBezTo>
                    <a:pt x="428" y="10"/>
                    <a:pt x="428" y="10"/>
                    <a:pt x="428" y="10"/>
                  </a:cubicBezTo>
                  <a:cubicBezTo>
                    <a:pt x="432" y="14"/>
                    <a:pt x="433" y="20"/>
                    <a:pt x="430" y="24"/>
                  </a:cubicBezTo>
                  <a:cubicBezTo>
                    <a:pt x="430" y="24"/>
                    <a:pt x="430" y="24"/>
                    <a:pt x="430" y="24"/>
                  </a:cubicBezTo>
                  <a:cubicBezTo>
                    <a:pt x="429" y="26"/>
                    <a:pt x="393" y="72"/>
                    <a:pt x="316" y="72"/>
                  </a:cubicBezTo>
                  <a:cubicBezTo>
                    <a:pt x="316" y="72"/>
                    <a:pt x="316" y="72"/>
                    <a:pt x="316" y="72"/>
                  </a:cubicBezTo>
                  <a:cubicBezTo>
                    <a:pt x="286" y="72"/>
                    <a:pt x="249" y="65"/>
                    <a:pt x="206"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57" name="组合 56">
            <a:extLst>
              <a:ext uri="{FF2B5EF4-FFF2-40B4-BE49-F238E27FC236}">
                <a16:creationId xmlns:a16="http://schemas.microsoft.com/office/drawing/2014/main" id="{5AE9461E-7D55-4873-B4C5-39924A356FF0}"/>
              </a:ext>
            </a:extLst>
          </p:cNvPr>
          <p:cNvGrpSpPr/>
          <p:nvPr/>
        </p:nvGrpSpPr>
        <p:grpSpPr>
          <a:xfrm>
            <a:off x="2241911" y="1767320"/>
            <a:ext cx="358612" cy="367902"/>
            <a:chOff x="7673976" y="2593975"/>
            <a:chExt cx="1716088" cy="1760538"/>
          </a:xfrm>
          <a:solidFill>
            <a:srgbClr val="C00000"/>
          </a:solidFill>
          <a:effectLst>
            <a:outerShdw blurRad="50800" dist="38100" dir="5400000" algn="t" rotWithShape="0">
              <a:prstClr val="black">
                <a:alpha val="40000"/>
              </a:prstClr>
            </a:outerShdw>
          </a:effectLst>
        </p:grpSpPr>
        <p:sp>
          <p:nvSpPr>
            <p:cNvPr id="58" name="Freeform 60">
              <a:extLst>
                <a:ext uri="{FF2B5EF4-FFF2-40B4-BE49-F238E27FC236}">
                  <a16:creationId xmlns:a16="http://schemas.microsoft.com/office/drawing/2014/main" id="{5193A35F-74F3-424A-A161-4F93F6FF2D92}"/>
                </a:ext>
              </a:extLst>
            </p:cNvPr>
            <p:cNvSpPr>
              <a:spLocks/>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59" name="Freeform 61">
              <a:extLst>
                <a:ext uri="{FF2B5EF4-FFF2-40B4-BE49-F238E27FC236}">
                  <a16:creationId xmlns:a16="http://schemas.microsoft.com/office/drawing/2014/main" id="{A48945B2-2C2C-4348-BC1D-3E739D859C15}"/>
                </a:ext>
              </a:extLst>
            </p:cNvPr>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60" name="组合 59">
            <a:extLst>
              <a:ext uri="{FF2B5EF4-FFF2-40B4-BE49-F238E27FC236}">
                <a16:creationId xmlns:a16="http://schemas.microsoft.com/office/drawing/2014/main" id="{DD7B8594-83AF-40DD-84D1-C909F20D72D2}"/>
              </a:ext>
            </a:extLst>
          </p:cNvPr>
          <p:cNvGrpSpPr/>
          <p:nvPr/>
        </p:nvGrpSpPr>
        <p:grpSpPr>
          <a:xfrm>
            <a:off x="2976106" y="1797343"/>
            <a:ext cx="348992" cy="307856"/>
            <a:chOff x="10213976" y="2881313"/>
            <a:chExt cx="1670050" cy="1473200"/>
          </a:xfrm>
          <a:solidFill>
            <a:srgbClr val="C00000"/>
          </a:solidFill>
          <a:effectLst>
            <a:outerShdw blurRad="50800" dist="38100" dir="5400000" algn="t" rotWithShape="0">
              <a:prstClr val="black">
                <a:alpha val="40000"/>
              </a:prstClr>
            </a:outerShdw>
          </a:effectLst>
        </p:grpSpPr>
        <p:sp>
          <p:nvSpPr>
            <p:cNvPr id="61" name="Freeform 62">
              <a:extLst>
                <a:ext uri="{FF2B5EF4-FFF2-40B4-BE49-F238E27FC236}">
                  <a16:creationId xmlns:a16="http://schemas.microsoft.com/office/drawing/2014/main" id="{0F6991EF-3961-407B-A831-AB45349D78A4}"/>
                </a:ext>
              </a:extLst>
            </p:cNvPr>
            <p:cNvSpPr>
              <a:spLocks/>
            </p:cNvSpPr>
            <p:nvPr/>
          </p:nvSpPr>
          <p:spPr bwMode="auto">
            <a:xfrm>
              <a:off x="10477501" y="2881313"/>
              <a:ext cx="1406525" cy="1335088"/>
            </a:xfrm>
            <a:custGeom>
              <a:avLst/>
              <a:gdLst>
                <a:gd name="T0" fmla="*/ 412 w 478"/>
                <a:gd name="T1" fmla="*/ 96 h 455"/>
                <a:gd name="T2" fmla="*/ 118 w 478"/>
                <a:gd name="T3" fmla="*/ 12 h 455"/>
                <a:gd name="T4" fmla="*/ 22 w 478"/>
                <a:gd name="T5" fmla="*/ 63 h 455"/>
                <a:gd name="T6" fmla="*/ 0 w 478"/>
                <a:gd name="T7" fmla="*/ 138 h 455"/>
                <a:gd name="T8" fmla="*/ 26 w 478"/>
                <a:gd name="T9" fmla="*/ 138 h 455"/>
                <a:gd name="T10" fmla="*/ 45 w 478"/>
                <a:gd name="T11" fmla="*/ 70 h 455"/>
                <a:gd name="T12" fmla="*/ 111 w 478"/>
                <a:gd name="T13" fmla="*/ 36 h 455"/>
                <a:gd name="T14" fmla="*/ 405 w 478"/>
                <a:gd name="T15" fmla="*/ 120 h 455"/>
                <a:gd name="T16" fmla="*/ 443 w 478"/>
                <a:gd name="T17" fmla="*/ 184 h 455"/>
                <a:gd name="T18" fmla="*/ 381 w 478"/>
                <a:gd name="T19" fmla="*/ 398 h 455"/>
                <a:gd name="T20" fmla="*/ 354 w 478"/>
                <a:gd name="T21" fmla="*/ 429 h 455"/>
                <a:gd name="T22" fmla="*/ 354 w 478"/>
                <a:gd name="T23" fmla="*/ 455 h 455"/>
                <a:gd name="T24" fmla="*/ 405 w 478"/>
                <a:gd name="T25" fmla="*/ 405 h 455"/>
                <a:gd name="T26" fmla="*/ 466 w 478"/>
                <a:gd name="T27" fmla="*/ 190 h 455"/>
                <a:gd name="T28" fmla="*/ 412 w 478"/>
                <a:gd name="T29" fmla="*/ 9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8" h="455">
                  <a:moveTo>
                    <a:pt x="412" y="96"/>
                  </a:moveTo>
                  <a:cubicBezTo>
                    <a:pt x="118" y="12"/>
                    <a:pt x="118" y="12"/>
                    <a:pt x="118" y="12"/>
                  </a:cubicBezTo>
                  <a:cubicBezTo>
                    <a:pt x="77" y="0"/>
                    <a:pt x="33" y="23"/>
                    <a:pt x="22" y="63"/>
                  </a:cubicBezTo>
                  <a:cubicBezTo>
                    <a:pt x="0" y="138"/>
                    <a:pt x="0" y="138"/>
                    <a:pt x="0" y="138"/>
                  </a:cubicBezTo>
                  <a:cubicBezTo>
                    <a:pt x="26" y="138"/>
                    <a:pt x="26" y="138"/>
                    <a:pt x="26" y="138"/>
                  </a:cubicBezTo>
                  <a:cubicBezTo>
                    <a:pt x="45" y="70"/>
                    <a:pt x="45" y="70"/>
                    <a:pt x="45" y="70"/>
                  </a:cubicBezTo>
                  <a:cubicBezTo>
                    <a:pt x="53" y="43"/>
                    <a:pt x="82" y="27"/>
                    <a:pt x="111" y="36"/>
                  </a:cubicBezTo>
                  <a:cubicBezTo>
                    <a:pt x="405" y="120"/>
                    <a:pt x="405" y="120"/>
                    <a:pt x="405" y="120"/>
                  </a:cubicBezTo>
                  <a:cubicBezTo>
                    <a:pt x="434" y="128"/>
                    <a:pt x="450" y="157"/>
                    <a:pt x="443" y="184"/>
                  </a:cubicBezTo>
                  <a:cubicBezTo>
                    <a:pt x="381" y="398"/>
                    <a:pt x="381" y="398"/>
                    <a:pt x="381" y="398"/>
                  </a:cubicBezTo>
                  <a:cubicBezTo>
                    <a:pt x="377" y="412"/>
                    <a:pt x="367" y="423"/>
                    <a:pt x="354" y="429"/>
                  </a:cubicBezTo>
                  <a:cubicBezTo>
                    <a:pt x="354" y="455"/>
                    <a:pt x="354" y="455"/>
                    <a:pt x="354" y="455"/>
                  </a:cubicBezTo>
                  <a:cubicBezTo>
                    <a:pt x="378" y="448"/>
                    <a:pt x="398" y="430"/>
                    <a:pt x="405" y="405"/>
                  </a:cubicBezTo>
                  <a:cubicBezTo>
                    <a:pt x="466" y="190"/>
                    <a:pt x="466" y="190"/>
                    <a:pt x="466" y="190"/>
                  </a:cubicBezTo>
                  <a:cubicBezTo>
                    <a:pt x="478" y="150"/>
                    <a:pt x="453" y="108"/>
                    <a:pt x="412"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62" name="Freeform 63">
              <a:extLst>
                <a:ext uri="{FF2B5EF4-FFF2-40B4-BE49-F238E27FC236}">
                  <a16:creationId xmlns:a16="http://schemas.microsoft.com/office/drawing/2014/main" id="{2D30993F-7B58-4757-BC08-D220FC7588EA}"/>
                </a:ext>
              </a:extLst>
            </p:cNvPr>
            <p:cNvSpPr>
              <a:spLocks/>
            </p:cNvSpPr>
            <p:nvPr/>
          </p:nvSpPr>
          <p:spPr bwMode="auto">
            <a:xfrm>
              <a:off x="10583863" y="3005138"/>
              <a:ext cx="1173163" cy="1093788"/>
            </a:xfrm>
            <a:custGeom>
              <a:avLst/>
              <a:gdLst>
                <a:gd name="T0" fmla="*/ 388 w 399"/>
                <a:gd name="T1" fmla="*/ 104 h 373"/>
                <a:gd name="T2" fmla="*/ 350 w 399"/>
                <a:gd name="T3" fmla="*/ 80 h 373"/>
                <a:gd name="T4" fmla="*/ 267 w 399"/>
                <a:gd name="T5" fmla="*/ 56 h 373"/>
                <a:gd name="T6" fmla="*/ 173 w 399"/>
                <a:gd name="T7" fmla="*/ 29 h 373"/>
                <a:gd name="T8" fmla="*/ 90 w 399"/>
                <a:gd name="T9" fmla="*/ 6 h 373"/>
                <a:gd name="T10" fmla="*/ 45 w 399"/>
                <a:gd name="T11" fmla="*/ 6 h 373"/>
                <a:gd name="T12" fmla="*/ 14 w 399"/>
                <a:gd name="T13" fmla="*/ 46 h 373"/>
                <a:gd name="T14" fmla="*/ 0 w 399"/>
                <a:gd name="T15" fmla="*/ 96 h 373"/>
                <a:gd name="T16" fmla="*/ 12 w 399"/>
                <a:gd name="T17" fmla="*/ 96 h 373"/>
                <a:gd name="T18" fmla="*/ 26 w 399"/>
                <a:gd name="T19" fmla="*/ 50 h 373"/>
                <a:gd name="T20" fmla="*/ 50 w 399"/>
                <a:gd name="T21" fmla="*/ 17 h 373"/>
                <a:gd name="T22" fmla="*/ 87 w 399"/>
                <a:gd name="T23" fmla="*/ 17 h 373"/>
                <a:gd name="T24" fmla="*/ 169 w 399"/>
                <a:gd name="T25" fmla="*/ 41 h 373"/>
                <a:gd name="T26" fmla="*/ 264 w 399"/>
                <a:gd name="T27" fmla="*/ 68 h 373"/>
                <a:gd name="T28" fmla="*/ 347 w 399"/>
                <a:gd name="T29" fmla="*/ 92 h 373"/>
                <a:gd name="T30" fmla="*/ 378 w 399"/>
                <a:gd name="T31" fmla="*/ 111 h 373"/>
                <a:gd name="T32" fmla="*/ 381 w 399"/>
                <a:gd name="T33" fmla="*/ 152 h 373"/>
                <a:gd name="T34" fmla="*/ 329 w 399"/>
                <a:gd name="T35" fmla="*/ 335 h 373"/>
                <a:gd name="T36" fmla="*/ 318 w 399"/>
                <a:gd name="T37" fmla="*/ 356 h 373"/>
                <a:gd name="T38" fmla="*/ 318 w 399"/>
                <a:gd name="T39" fmla="*/ 373 h 373"/>
                <a:gd name="T40" fmla="*/ 341 w 399"/>
                <a:gd name="T41" fmla="*/ 338 h 373"/>
                <a:gd name="T42" fmla="*/ 393 w 399"/>
                <a:gd name="T43" fmla="*/ 155 h 373"/>
                <a:gd name="T44" fmla="*/ 388 w 399"/>
                <a:gd name="T45" fmla="*/ 1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373">
                  <a:moveTo>
                    <a:pt x="388" y="104"/>
                  </a:moveTo>
                  <a:cubicBezTo>
                    <a:pt x="380" y="92"/>
                    <a:pt x="366" y="85"/>
                    <a:pt x="350" y="80"/>
                  </a:cubicBezTo>
                  <a:cubicBezTo>
                    <a:pt x="267" y="56"/>
                    <a:pt x="267" y="56"/>
                    <a:pt x="267" y="56"/>
                  </a:cubicBezTo>
                  <a:cubicBezTo>
                    <a:pt x="173" y="29"/>
                    <a:pt x="173" y="29"/>
                    <a:pt x="173" y="29"/>
                  </a:cubicBezTo>
                  <a:cubicBezTo>
                    <a:pt x="90" y="6"/>
                    <a:pt x="90" y="6"/>
                    <a:pt x="90" y="6"/>
                  </a:cubicBezTo>
                  <a:cubicBezTo>
                    <a:pt x="74" y="1"/>
                    <a:pt x="59" y="0"/>
                    <a:pt x="45" y="6"/>
                  </a:cubicBezTo>
                  <a:cubicBezTo>
                    <a:pt x="31" y="12"/>
                    <a:pt x="20" y="25"/>
                    <a:pt x="14" y="46"/>
                  </a:cubicBezTo>
                  <a:cubicBezTo>
                    <a:pt x="0" y="96"/>
                    <a:pt x="0" y="96"/>
                    <a:pt x="0" y="96"/>
                  </a:cubicBezTo>
                  <a:cubicBezTo>
                    <a:pt x="12" y="96"/>
                    <a:pt x="12" y="96"/>
                    <a:pt x="12" y="96"/>
                  </a:cubicBezTo>
                  <a:cubicBezTo>
                    <a:pt x="26" y="50"/>
                    <a:pt x="26" y="50"/>
                    <a:pt x="26" y="50"/>
                  </a:cubicBezTo>
                  <a:cubicBezTo>
                    <a:pt x="31" y="30"/>
                    <a:pt x="40" y="21"/>
                    <a:pt x="50" y="17"/>
                  </a:cubicBezTo>
                  <a:cubicBezTo>
                    <a:pt x="60" y="13"/>
                    <a:pt x="72" y="13"/>
                    <a:pt x="87" y="17"/>
                  </a:cubicBezTo>
                  <a:cubicBezTo>
                    <a:pt x="169" y="41"/>
                    <a:pt x="169" y="41"/>
                    <a:pt x="169" y="41"/>
                  </a:cubicBezTo>
                  <a:cubicBezTo>
                    <a:pt x="264" y="68"/>
                    <a:pt x="264" y="68"/>
                    <a:pt x="264" y="68"/>
                  </a:cubicBezTo>
                  <a:cubicBezTo>
                    <a:pt x="347" y="92"/>
                    <a:pt x="347" y="92"/>
                    <a:pt x="347" y="92"/>
                  </a:cubicBezTo>
                  <a:cubicBezTo>
                    <a:pt x="361" y="96"/>
                    <a:pt x="372" y="102"/>
                    <a:pt x="378" y="111"/>
                  </a:cubicBezTo>
                  <a:cubicBezTo>
                    <a:pt x="384" y="120"/>
                    <a:pt x="387" y="132"/>
                    <a:pt x="381" y="152"/>
                  </a:cubicBezTo>
                  <a:cubicBezTo>
                    <a:pt x="329" y="335"/>
                    <a:pt x="329" y="335"/>
                    <a:pt x="329" y="335"/>
                  </a:cubicBezTo>
                  <a:cubicBezTo>
                    <a:pt x="326" y="344"/>
                    <a:pt x="322" y="351"/>
                    <a:pt x="318" y="356"/>
                  </a:cubicBezTo>
                  <a:cubicBezTo>
                    <a:pt x="318" y="373"/>
                    <a:pt x="318" y="373"/>
                    <a:pt x="318" y="373"/>
                  </a:cubicBezTo>
                  <a:cubicBezTo>
                    <a:pt x="328" y="366"/>
                    <a:pt x="336" y="354"/>
                    <a:pt x="341" y="338"/>
                  </a:cubicBezTo>
                  <a:cubicBezTo>
                    <a:pt x="393" y="155"/>
                    <a:pt x="393" y="155"/>
                    <a:pt x="393" y="155"/>
                  </a:cubicBezTo>
                  <a:cubicBezTo>
                    <a:pt x="399" y="134"/>
                    <a:pt x="397" y="116"/>
                    <a:pt x="388"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63" name="Freeform 64">
              <a:extLst>
                <a:ext uri="{FF2B5EF4-FFF2-40B4-BE49-F238E27FC236}">
                  <a16:creationId xmlns:a16="http://schemas.microsoft.com/office/drawing/2014/main" id="{13D42916-913E-4F4B-A18F-1B61A0C7C03F}"/>
                </a:ext>
              </a:extLst>
            </p:cNvPr>
            <p:cNvSpPr>
              <a:spLocks noEditPoints="1"/>
            </p:cNvSpPr>
            <p:nvPr/>
          </p:nvSpPr>
          <p:spPr bwMode="auto">
            <a:xfrm>
              <a:off x="10213976" y="3257550"/>
              <a:ext cx="1357313" cy="1096963"/>
            </a:xfrm>
            <a:custGeom>
              <a:avLst/>
              <a:gdLst>
                <a:gd name="T0" fmla="*/ 78 w 462"/>
                <a:gd name="T1" fmla="*/ 374 h 374"/>
                <a:gd name="T2" fmla="*/ 0 w 462"/>
                <a:gd name="T3" fmla="*/ 299 h 374"/>
                <a:gd name="T4" fmla="*/ 0 w 462"/>
                <a:gd name="T5" fmla="*/ 299 h 374"/>
                <a:gd name="T6" fmla="*/ 0 w 462"/>
                <a:gd name="T7" fmla="*/ 75 h 374"/>
                <a:gd name="T8" fmla="*/ 78 w 462"/>
                <a:gd name="T9" fmla="*/ 0 h 374"/>
                <a:gd name="T10" fmla="*/ 78 w 462"/>
                <a:gd name="T11" fmla="*/ 0 h 374"/>
                <a:gd name="T12" fmla="*/ 384 w 462"/>
                <a:gd name="T13" fmla="*/ 0 h 374"/>
                <a:gd name="T14" fmla="*/ 462 w 462"/>
                <a:gd name="T15" fmla="*/ 75 h 374"/>
                <a:gd name="T16" fmla="*/ 462 w 462"/>
                <a:gd name="T17" fmla="*/ 75 h 374"/>
                <a:gd name="T18" fmla="*/ 462 w 462"/>
                <a:gd name="T19" fmla="*/ 299 h 374"/>
                <a:gd name="T20" fmla="*/ 384 w 462"/>
                <a:gd name="T21" fmla="*/ 374 h 374"/>
                <a:gd name="T22" fmla="*/ 384 w 462"/>
                <a:gd name="T23" fmla="*/ 374 h 374"/>
                <a:gd name="T24" fmla="*/ 78 w 462"/>
                <a:gd name="T25" fmla="*/ 374 h 374"/>
                <a:gd name="T26" fmla="*/ 24 w 462"/>
                <a:gd name="T27" fmla="*/ 75 h 374"/>
                <a:gd name="T28" fmla="*/ 24 w 462"/>
                <a:gd name="T29" fmla="*/ 299 h 374"/>
                <a:gd name="T30" fmla="*/ 78 w 462"/>
                <a:gd name="T31" fmla="*/ 349 h 374"/>
                <a:gd name="T32" fmla="*/ 78 w 462"/>
                <a:gd name="T33" fmla="*/ 349 h 374"/>
                <a:gd name="T34" fmla="*/ 384 w 462"/>
                <a:gd name="T35" fmla="*/ 349 h 374"/>
                <a:gd name="T36" fmla="*/ 438 w 462"/>
                <a:gd name="T37" fmla="*/ 299 h 374"/>
                <a:gd name="T38" fmla="*/ 438 w 462"/>
                <a:gd name="T39" fmla="*/ 299 h 374"/>
                <a:gd name="T40" fmla="*/ 438 w 462"/>
                <a:gd name="T41" fmla="*/ 75 h 374"/>
                <a:gd name="T42" fmla="*/ 384 w 462"/>
                <a:gd name="T43" fmla="*/ 25 h 374"/>
                <a:gd name="T44" fmla="*/ 384 w 462"/>
                <a:gd name="T45" fmla="*/ 25 h 374"/>
                <a:gd name="T46" fmla="*/ 78 w 462"/>
                <a:gd name="T47" fmla="*/ 25 h 374"/>
                <a:gd name="T48" fmla="*/ 24 w 462"/>
                <a:gd name="T49" fmla="*/ 7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62" h="374">
                  <a:moveTo>
                    <a:pt x="78" y="374"/>
                  </a:moveTo>
                  <a:cubicBezTo>
                    <a:pt x="35" y="374"/>
                    <a:pt x="0" y="341"/>
                    <a:pt x="0" y="299"/>
                  </a:cubicBezTo>
                  <a:cubicBezTo>
                    <a:pt x="0" y="299"/>
                    <a:pt x="0" y="299"/>
                    <a:pt x="0" y="299"/>
                  </a:cubicBezTo>
                  <a:cubicBezTo>
                    <a:pt x="0" y="75"/>
                    <a:pt x="0" y="75"/>
                    <a:pt x="0" y="75"/>
                  </a:cubicBezTo>
                  <a:cubicBezTo>
                    <a:pt x="0" y="33"/>
                    <a:pt x="35" y="0"/>
                    <a:pt x="78" y="0"/>
                  </a:cubicBezTo>
                  <a:cubicBezTo>
                    <a:pt x="78" y="0"/>
                    <a:pt x="78" y="0"/>
                    <a:pt x="78" y="0"/>
                  </a:cubicBezTo>
                  <a:cubicBezTo>
                    <a:pt x="384" y="0"/>
                    <a:pt x="384" y="0"/>
                    <a:pt x="384" y="0"/>
                  </a:cubicBezTo>
                  <a:cubicBezTo>
                    <a:pt x="427" y="0"/>
                    <a:pt x="462" y="33"/>
                    <a:pt x="462" y="75"/>
                  </a:cubicBezTo>
                  <a:cubicBezTo>
                    <a:pt x="462" y="75"/>
                    <a:pt x="462" y="75"/>
                    <a:pt x="462" y="75"/>
                  </a:cubicBezTo>
                  <a:cubicBezTo>
                    <a:pt x="462" y="299"/>
                    <a:pt x="462" y="299"/>
                    <a:pt x="462" y="299"/>
                  </a:cubicBezTo>
                  <a:cubicBezTo>
                    <a:pt x="462" y="341"/>
                    <a:pt x="427" y="374"/>
                    <a:pt x="384" y="374"/>
                  </a:cubicBezTo>
                  <a:cubicBezTo>
                    <a:pt x="384" y="374"/>
                    <a:pt x="384" y="374"/>
                    <a:pt x="384" y="374"/>
                  </a:cubicBezTo>
                  <a:cubicBezTo>
                    <a:pt x="78" y="374"/>
                    <a:pt x="78" y="374"/>
                    <a:pt x="78" y="374"/>
                  </a:cubicBezTo>
                  <a:close/>
                  <a:moveTo>
                    <a:pt x="24" y="75"/>
                  </a:moveTo>
                  <a:cubicBezTo>
                    <a:pt x="24" y="299"/>
                    <a:pt x="24" y="299"/>
                    <a:pt x="24" y="299"/>
                  </a:cubicBezTo>
                  <a:cubicBezTo>
                    <a:pt x="24" y="326"/>
                    <a:pt x="48" y="349"/>
                    <a:pt x="78" y="349"/>
                  </a:cubicBezTo>
                  <a:cubicBezTo>
                    <a:pt x="78" y="349"/>
                    <a:pt x="78" y="349"/>
                    <a:pt x="78" y="349"/>
                  </a:cubicBezTo>
                  <a:cubicBezTo>
                    <a:pt x="384" y="349"/>
                    <a:pt x="384" y="349"/>
                    <a:pt x="384" y="349"/>
                  </a:cubicBezTo>
                  <a:cubicBezTo>
                    <a:pt x="414" y="349"/>
                    <a:pt x="437" y="326"/>
                    <a:pt x="438" y="299"/>
                  </a:cubicBezTo>
                  <a:cubicBezTo>
                    <a:pt x="438" y="299"/>
                    <a:pt x="438" y="299"/>
                    <a:pt x="438" y="299"/>
                  </a:cubicBezTo>
                  <a:cubicBezTo>
                    <a:pt x="438" y="75"/>
                    <a:pt x="438" y="75"/>
                    <a:pt x="438" y="75"/>
                  </a:cubicBezTo>
                  <a:cubicBezTo>
                    <a:pt x="437" y="48"/>
                    <a:pt x="414" y="25"/>
                    <a:pt x="384" y="25"/>
                  </a:cubicBezTo>
                  <a:cubicBezTo>
                    <a:pt x="384" y="25"/>
                    <a:pt x="384" y="25"/>
                    <a:pt x="384" y="25"/>
                  </a:cubicBezTo>
                  <a:cubicBezTo>
                    <a:pt x="78" y="25"/>
                    <a:pt x="78" y="25"/>
                    <a:pt x="78" y="25"/>
                  </a:cubicBezTo>
                  <a:cubicBezTo>
                    <a:pt x="48" y="25"/>
                    <a:pt x="24" y="48"/>
                    <a:pt x="24"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64" name="Freeform 65">
              <a:extLst>
                <a:ext uri="{FF2B5EF4-FFF2-40B4-BE49-F238E27FC236}">
                  <a16:creationId xmlns:a16="http://schemas.microsoft.com/office/drawing/2014/main" id="{32D8BD82-943E-4EAD-86E4-9A0763D91C5F}"/>
                </a:ext>
              </a:extLst>
            </p:cNvPr>
            <p:cNvSpPr>
              <a:spLocks/>
            </p:cNvSpPr>
            <p:nvPr/>
          </p:nvSpPr>
          <p:spPr bwMode="auto">
            <a:xfrm>
              <a:off x="10313988" y="3351213"/>
              <a:ext cx="1157288" cy="912813"/>
            </a:xfrm>
            <a:custGeom>
              <a:avLst/>
              <a:gdLst>
                <a:gd name="T0" fmla="*/ 246 w 394"/>
                <a:gd name="T1" fmla="*/ 311 h 311"/>
                <a:gd name="T2" fmla="*/ 148 w 394"/>
                <a:gd name="T3" fmla="*/ 311 h 311"/>
                <a:gd name="T4" fmla="*/ 62 w 394"/>
                <a:gd name="T5" fmla="*/ 311 h 311"/>
                <a:gd name="T6" fmla="*/ 18 w 394"/>
                <a:gd name="T7" fmla="*/ 297 h 311"/>
                <a:gd name="T8" fmla="*/ 18 w 394"/>
                <a:gd name="T9" fmla="*/ 297 h 311"/>
                <a:gd name="T10" fmla="*/ 0 w 394"/>
                <a:gd name="T11" fmla="*/ 251 h 311"/>
                <a:gd name="T12" fmla="*/ 0 w 394"/>
                <a:gd name="T13" fmla="*/ 251 h 311"/>
                <a:gd name="T14" fmla="*/ 0 w 394"/>
                <a:gd name="T15" fmla="*/ 60 h 311"/>
                <a:gd name="T16" fmla="*/ 18 w 394"/>
                <a:gd name="T17" fmla="*/ 12 h 311"/>
                <a:gd name="T18" fmla="*/ 18 w 394"/>
                <a:gd name="T19" fmla="*/ 12 h 311"/>
                <a:gd name="T20" fmla="*/ 62 w 394"/>
                <a:gd name="T21" fmla="*/ 0 h 311"/>
                <a:gd name="T22" fmla="*/ 62 w 394"/>
                <a:gd name="T23" fmla="*/ 0 h 311"/>
                <a:gd name="T24" fmla="*/ 148 w 394"/>
                <a:gd name="T25" fmla="*/ 0 h 311"/>
                <a:gd name="T26" fmla="*/ 246 w 394"/>
                <a:gd name="T27" fmla="*/ 0 h 311"/>
                <a:gd name="T28" fmla="*/ 332 w 394"/>
                <a:gd name="T29" fmla="*/ 0 h 311"/>
                <a:gd name="T30" fmla="*/ 332 w 394"/>
                <a:gd name="T31" fmla="*/ 6 h 311"/>
                <a:gd name="T32" fmla="*/ 332 w 394"/>
                <a:gd name="T33" fmla="*/ 12 h 311"/>
                <a:gd name="T34" fmla="*/ 246 w 394"/>
                <a:gd name="T35" fmla="*/ 12 h 311"/>
                <a:gd name="T36" fmla="*/ 148 w 394"/>
                <a:gd name="T37" fmla="*/ 12 h 311"/>
                <a:gd name="T38" fmla="*/ 62 w 394"/>
                <a:gd name="T39" fmla="*/ 12 h 311"/>
                <a:gd name="T40" fmla="*/ 26 w 394"/>
                <a:gd name="T41" fmla="*/ 22 h 311"/>
                <a:gd name="T42" fmla="*/ 26 w 394"/>
                <a:gd name="T43" fmla="*/ 22 h 311"/>
                <a:gd name="T44" fmla="*/ 12 w 394"/>
                <a:gd name="T45" fmla="*/ 60 h 311"/>
                <a:gd name="T46" fmla="*/ 12 w 394"/>
                <a:gd name="T47" fmla="*/ 60 h 311"/>
                <a:gd name="T48" fmla="*/ 12 w 394"/>
                <a:gd name="T49" fmla="*/ 251 h 311"/>
                <a:gd name="T50" fmla="*/ 26 w 394"/>
                <a:gd name="T51" fmla="*/ 288 h 311"/>
                <a:gd name="T52" fmla="*/ 26 w 394"/>
                <a:gd name="T53" fmla="*/ 288 h 311"/>
                <a:gd name="T54" fmla="*/ 62 w 394"/>
                <a:gd name="T55" fmla="*/ 298 h 311"/>
                <a:gd name="T56" fmla="*/ 62 w 394"/>
                <a:gd name="T57" fmla="*/ 298 h 311"/>
                <a:gd name="T58" fmla="*/ 148 w 394"/>
                <a:gd name="T59" fmla="*/ 298 h 311"/>
                <a:gd name="T60" fmla="*/ 246 w 394"/>
                <a:gd name="T61" fmla="*/ 298 h 311"/>
                <a:gd name="T62" fmla="*/ 332 w 394"/>
                <a:gd name="T63" fmla="*/ 298 h 311"/>
                <a:gd name="T64" fmla="*/ 368 w 394"/>
                <a:gd name="T65" fmla="*/ 288 h 311"/>
                <a:gd name="T66" fmla="*/ 368 w 394"/>
                <a:gd name="T67" fmla="*/ 288 h 311"/>
                <a:gd name="T68" fmla="*/ 382 w 394"/>
                <a:gd name="T69" fmla="*/ 251 h 311"/>
                <a:gd name="T70" fmla="*/ 382 w 394"/>
                <a:gd name="T71" fmla="*/ 251 h 311"/>
                <a:gd name="T72" fmla="*/ 382 w 394"/>
                <a:gd name="T73" fmla="*/ 60 h 311"/>
                <a:gd name="T74" fmla="*/ 368 w 394"/>
                <a:gd name="T75" fmla="*/ 22 h 311"/>
                <a:gd name="T76" fmla="*/ 368 w 394"/>
                <a:gd name="T77" fmla="*/ 22 h 311"/>
                <a:gd name="T78" fmla="*/ 332 w 394"/>
                <a:gd name="T79" fmla="*/ 12 h 311"/>
                <a:gd name="T80" fmla="*/ 332 w 394"/>
                <a:gd name="T81" fmla="*/ 12 h 311"/>
                <a:gd name="T82" fmla="*/ 332 w 394"/>
                <a:gd name="T83" fmla="*/ 6 h 311"/>
                <a:gd name="T84" fmla="*/ 332 w 394"/>
                <a:gd name="T85" fmla="*/ 0 h 311"/>
                <a:gd name="T86" fmla="*/ 376 w 394"/>
                <a:gd name="T87" fmla="*/ 12 h 311"/>
                <a:gd name="T88" fmla="*/ 376 w 394"/>
                <a:gd name="T89" fmla="*/ 12 h 311"/>
                <a:gd name="T90" fmla="*/ 394 w 394"/>
                <a:gd name="T91" fmla="*/ 60 h 311"/>
                <a:gd name="T92" fmla="*/ 394 w 394"/>
                <a:gd name="T93" fmla="*/ 60 h 311"/>
                <a:gd name="T94" fmla="*/ 394 w 394"/>
                <a:gd name="T95" fmla="*/ 251 h 311"/>
                <a:gd name="T96" fmla="*/ 376 w 394"/>
                <a:gd name="T97" fmla="*/ 297 h 311"/>
                <a:gd name="T98" fmla="*/ 376 w 394"/>
                <a:gd name="T99" fmla="*/ 297 h 311"/>
                <a:gd name="T100" fmla="*/ 332 w 394"/>
                <a:gd name="T101" fmla="*/ 311 h 311"/>
                <a:gd name="T102" fmla="*/ 332 w 394"/>
                <a:gd name="T103" fmla="*/ 311 h 311"/>
                <a:gd name="T104" fmla="*/ 246 w 394"/>
                <a:gd name="T10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94" h="311">
                  <a:moveTo>
                    <a:pt x="246" y="311"/>
                  </a:moveTo>
                  <a:cubicBezTo>
                    <a:pt x="148" y="311"/>
                    <a:pt x="148" y="311"/>
                    <a:pt x="148" y="311"/>
                  </a:cubicBezTo>
                  <a:cubicBezTo>
                    <a:pt x="62" y="311"/>
                    <a:pt x="62" y="311"/>
                    <a:pt x="62" y="311"/>
                  </a:cubicBezTo>
                  <a:cubicBezTo>
                    <a:pt x="45" y="311"/>
                    <a:pt x="30" y="307"/>
                    <a:pt x="18" y="297"/>
                  </a:cubicBezTo>
                  <a:cubicBezTo>
                    <a:pt x="18" y="297"/>
                    <a:pt x="18" y="297"/>
                    <a:pt x="18" y="297"/>
                  </a:cubicBezTo>
                  <a:cubicBezTo>
                    <a:pt x="6" y="288"/>
                    <a:pt x="0" y="272"/>
                    <a:pt x="0" y="251"/>
                  </a:cubicBezTo>
                  <a:cubicBezTo>
                    <a:pt x="0" y="251"/>
                    <a:pt x="0" y="251"/>
                    <a:pt x="0" y="251"/>
                  </a:cubicBezTo>
                  <a:cubicBezTo>
                    <a:pt x="0" y="60"/>
                    <a:pt x="0" y="60"/>
                    <a:pt x="0" y="60"/>
                  </a:cubicBezTo>
                  <a:cubicBezTo>
                    <a:pt x="0" y="38"/>
                    <a:pt x="6" y="22"/>
                    <a:pt x="18" y="12"/>
                  </a:cubicBezTo>
                  <a:cubicBezTo>
                    <a:pt x="18" y="12"/>
                    <a:pt x="18" y="12"/>
                    <a:pt x="18" y="12"/>
                  </a:cubicBezTo>
                  <a:cubicBezTo>
                    <a:pt x="30" y="3"/>
                    <a:pt x="46" y="0"/>
                    <a:pt x="62" y="0"/>
                  </a:cubicBezTo>
                  <a:cubicBezTo>
                    <a:pt x="62" y="0"/>
                    <a:pt x="62" y="0"/>
                    <a:pt x="62" y="0"/>
                  </a:cubicBezTo>
                  <a:cubicBezTo>
                    <a:pt x="148" y="0"/>
                    <a:pt x="148" y="0"/>
                    <a:pt x="148" y="0"/>
                  </a:cubicBezTo>
                  <a:cubicBezTo>
                    <a:pt x="246" y="0"/>
                    <a:pt x="246" y="0"/>
                    <a:pt x="246" y="0"/>
                  </a:cubicBezTo>
                  <a:cubicBezTo>
                    <a:pt x="332" y="0"/>
                    <a:pt x="332" y="0"/>
                    <a:pt x="332" y="0"/>
                  </a:cubicBezTo>
                  <a:cubicBezTo>
                    <a:pt x="332" y="6"/>
                    <a:pt x="332" y="6"/>
                    <a:pt x="332" y="6"/>
                  </a:cubicBezTo>
                  <a:cubicBezTo>
                    <a:pt x="332" y="12"/>
                    <a:pt x="332" y="12"/>
                    <a:pt x="332" y="12"/>
                  </a:cubicBezTo>
                  <a:cubicBezTo>
                    <a:pt x="246" y="12"/>
                    <a:pt x="246" y="12"/>
                    <a:pt x="246" y="12"/>
                  </a:cubicBezTo>
                  <a:cubicBezTo>
                    <a:pt x="148" y="12"/>
                    <a:pt x="148" y="12"/>
                    <a:pt x="148" y="12"/>
                  </a:cubicBezTo>
                  <a:cubicBezTo>
                    <a:pt x="62" y="12"/>
                    <a:pt x="62" y="12"/>
                    <a:pt x="62" y="12"/>
                  </a:cubicBezTo>
                  <a:cubicBezTo>
                    <a:pt x="47" y="12"/>
                    <a:pt x="34" y="15"/>
                    <a:pt x="26" y="22"/>
                  </a:cubicBezTo>
                  <a:cubicBezTo>
                    <a:pt x="26" y="22"/>
                    <a:pt x="26" y="22"/>
                    <a:pt x="26" y="22"/>
                  </a:cubicBezTo>
                  <a:cubicBezTo>
                    <a:pt x="18" y="29"/>
                    <a:pt x="12" y="40"/>
                    <a:pt x="12" y="60"/>
                  </a:cubicBezTo>
                  <a:cubicBezTo>
                    <a:pt x="12" y="60"/>
                    <a:pt x="12" y="60"/>
                    <a:pt x="12" y="60"/>
                  </a:cubicBezTo>
                  <a:cubicBezTo>
                    <a:pt x="12" y="251"/>
                    <a:pt x="12" y="251"/>
                    <a:pt x="12" y="251"/>
                  </a:cubicBezTo>
                  <a:cubicBezTo>
                    <a:pt x="12" y="270"/>
                    <a:pt x="18" y="281"/>
                    <a:pt x="26" y="288"/>
                  </a:cubicBezTo>
                  <a:cubicBezTo>
                    <a:pt x="26" y="288"/>
                    <a:pt x="26" y="288"/>
                    <a:pt x="26" y="288"/>
                  </a:cubicBezTo>
                  <a:cubicBezTo>
                    <a:pt x="35" y="295"/>
                    <a:pt x="47" y="298"/>
                    <a:pt x="62" y="298"/>
                  </a:cubicBezTo>
                  <a:cubicBezTo>
                    <a:pt x="62" y="298"/>
                    <a:pt x="62" y="298"/>
                    <a:pt x="62" y="298"/>
                  </a:cubicBezTo>
                  <a:cubicBezTo>
                    <a:pt x="148" y="298"/>
                    <a:pt x="148" y="298"/>
                    <a:pt x="148" y="298"/>
                  </a:cubicBezTo>
                  <a:cubicBezTo>
                    <a:pt x="246" y="298"/>
                    <a:pt x="246" y="298"/>
                    <a:pt x="246" y="298"/>
                  </a:cubicBezTo>
                  <a:cubicBezTo>
                    <a:pt x="332" y="298"/>
                    <a:pt x="332" y="298"/>
                    <a:pt x="332" y="298"/>
                  </a:cubicBezTo>
                  <a:cubicBezTo>
                    <a:pt x="347" y="298"/>
                    <a:pt x="359" y="295"/>
                    <a:pt x="368" y="288"/>
                  </a:cubicBezTo>
                  <a:cubicBezTo>
                    <a:pt x="368" y="288"/>
                    <a:pt x="368" y="288"/>
                    <a:pt x="368" y="288"/>
                  </a:cubicBezTo>
                  <a:cubicBezTo>
                    <a:pt x="376" y="281"/>
                    <a:pt x="382" y="270"/>
                    <a:pt x="382" y="251"/>
                  </a:cubicBezTo>
                  <a:cubicBezTo>
                    <a:pt x="382" y="251"/>
                    <a:pt x="382" y="251"/>
                    <a:pt x="382" y="251"/>
                  </a:cubicBezTo>
                  <a:cubicBezTo>
                    <a:pt x="382" y="60"/>
                    <a:pt x="382" y="60"/>
                    <a:pt x="382" y="60"/>
                  </a:cubicBezTo>
                  <a:cubicBezTo>
                    <a:pt x="382" y="40"/>
                    <a:pt x="376" y="29"/>
                    <a:pt x="368" y="22"/>
                  </a:cubicBezTo>
                  <a:cubicBezTo>
                    <a:pt x="368" y="22"/>
                    <a:pt x="368" y="22"/>
                    <a:pt x="368" y="22"/>
                  </a:cubicBezTo>
                  <a:cubicBezTo>
                    <a:pt x="359" y="15"/>
                    <a:pt x="347" y="12"/>
                    <a:pt x="332" y="12"/>
                  </a:cubicBezTo>
                  <a:cubicBezTo>
                    <a:pt x="332" y="12"/>
                    <a:pt x="332" y="12"/>
                    <a:pt x="332" y="12"/>
                  </a:cubicBezTo>
                  <a:cubicBezTo>
                    <a:pt x="332" y="6"/>
                    <a:pt x="332" y="6"/>
                    <a:pt x="332" y="6"/>
                  </a:cubicBezTo>
                  <a:cubicBezTo>
                    <a:pt x="332" y="0"/>
                    <a:pt x="332" y="0"/>
                    <a:pt x="332" y="0"/>
                  </a:cubicBezTo>
                  <a:cubicBezTo>
                    <a:pt x="348" y="0"/>
                    <a:pt x="364" y="3"/>
                    <a:pt x="376" y="12"/>
                  </a:cubicBezTo>
                  <a:cubicBezTo>
                    <a:pt x="376" y="12"/>
                    <a:pt x="376" y="12"/>
                    <a:pt x="376" y="12"/>
                  </a:cubicBezTo>
                  <a:cubicBezTo>
                    <a:pt x="387" y="22"/>
                    <a:pt x="394" y="38"/>
                    <a:pt x="394" y="60"/>
                  </a:cubicBezTo>
                  <a:cubicBezTo>
                    <a:pt x="394" y="60"/>
                    <a:pt x="394" y="60"/>
                    <a:pt x="394" y="60"/>
                  </a:cubicBezTo>
                  <a:cubicBezTo>
                    <a:pt x="394" y="251"/>
                    <a:pt x="394" y="251"/>
                    <a:pt x="394" y="251"/>
                  </a:cubicBezTo>
                  <a:cubicBezTo>
                    <a:pt x="394" y="272"/>
                    <a:pt x="387" y="288"/>
                    <a:pt x="376" y="297"/>
                  </a:cubicBezTo>
                  <a:cubicBezTo>
                    <a:pt x="376" y="297"/>
                    <a:pt x="376" y="297"/>
                    <a:pt x="376" y="297"/>
                  </a:cubicBezTo>
                  <a:cubicBezTo>
                    <a:pt x="364" y="307"/>
                    <a:pt x="348" y="311"/>
                    <a:pt x="332" y="311"/>
                  </a:cubicBezTo>
                  <a:cubicBezTo>
                    <a:pt x="332" y="311"/>
                    <a:pt x="332" y="311"/>
                    <a:pt x="332" y="311"/>
                  </a:cubicBezTo>
                  <a:cubicBezTo>
                    <a:pt x="246" y="311"/>
                    <a:pt x="246" y="311"/>
                    <a:pt x="246" y="3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65" name="Freeform 66">
              <a:extLst>
                <a:ext uri="{FF2B5EF4-FFF2-40B4-BE49-F238E27FC236}">
                  <a16:creationId xmlns:a16="http://schemas.microsoft.com/office/drawing/2014/main" id="{119AAE72-F18F-4FDE-AE4D-61E5DACD3DE6}"/>
                </a:ext>
              </a:extLst>
            </p:cNvPr>
            <p:cNvSpPr>
              <a:spLocks/>
            </p:cNvSpPr>
            <p:nvPr/>
          </p:nvSpPr>
          <p:spPr bwMode="auto">
            <a:xfrm>
              <a:off x="10363201" y="3548063"/>
              <a:ext cx="1058863" cy="660400"/>
            </a:xfrm>
            <a:custGeom>
              <a:avLst/>
              <a:gdLst>
                <a:gd name="T0" fmla="*/ 305 w 360"/>
                <a:gd name="T1" fmla="*/ 0 h 225"/>
                <a:gd name="T2" fmla="*/ 284 w 360"/>
                <a:gd name="T3" fmla="*/ 15 h 225"/>
                <a:gd name="T4" fmla="*/ 215 w 360"/>
                <a:gd name="T5" fmla="*/ 84 h 225"/>
                <a:gd name="T6" fmla="*/ 286 w 360"/>
                <a:gd name="T7" fmla="*/ 149 h 225"/>
                <a:gd name="T8" fmla="*/ 286 w 360"/>
                <a:gd name="T9" fmla="*/ 161 h 225"/>
                <a:gd name="T10" fmla="*/ 280 w 360"/>
                <a:gd name="T11" fmla="*/ 164 h 225"/>
                <a:gd name="T12" fmla="*/ 275 w 360"/>
                <a:gd name="T13" fmla="*/ 162 h 225"/>
                <a:gd name="T14" fmla="*/ 166 w 360"/>
                <a:gd name="T15" fmla="*/ 62 h 225"/>
                <a:gd name="T16" fmla="*/ 128 w 360"/>
                <a:gd name="T17" fmla="*/ 41 h 225"/>
                <a:gd name="T18" fmla="*/ 92 w 360"/>
                <a:gd name="T19" fmla="*/ 62 h 225"/>
                <a:gd name="T20" fmla="*/ 0 w 360"/>
                <a:gd name="T21" fmla="*/ 146 h 225"/>
                <a:gd name="T22" fmla="*/ 0 w 360"/>
                <a:gd name="T23" fmla="*/ 176 h 225"/>
                <a:gd name="T24" fmla="*/ 53 w 360"/>
                <a:gd name="T25" fmla="*/ 225 h 225"/>
                <a:gd name="T26" fmla="*/ 134 w 360"/>
                <a:gd name="T27" fmla="*/ 225 h 225"/>
                <a:gd name="T28" fmla="*/ 226 w 360"/>
                <a:gd name="T29" fmla="*/ 225 h 225"/>
                <a:gd name="T30" fmla="*/ 307 w 360"/>
                <a:gd name="T31" fmla="*/ 225 h 225"/>
                <a:gd name="T32" fmla="*/ 360 w 360"/>
                <a:gd name="T33" fmla="*/ 176 h 225"/>
                <a:gd name="T34" fmla="*/ 360 w 360"/>
                <a:gd name="T35" fmla="*/ 46 h 225"/>
                <a:gd name="T36" fmla="*/ 329 w 360"/>
                <a:gd name="T37" fmla="*/ 15 h 225"/>
                <a:gd name="T38" fmla="*/ 305 w 360"/>
                <a:gd name="T39"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225">
                  <a:moveTo>
                    <a:pt x="305" y="0"/>
                  </a:moveTo>
                  <a:cubicBezTo>
                    <a:pt x="302" y="0"/>
                    <a:pt x="295" y="4"/>
                    <a:pt x="284" y="15"/>
                  </a:cubicBezTo>
                  <a:cubicBezTo>
                    <a:pt x="215" y="84"/>
                    <a:pt x="215" y="84"/>
                    <a:pt x="215" y="84"/>
                  </a:cubicBezTo>
                  <a:cubicBezTo>
                    <a:pt x="286" y="149"/>
                    <a:pt x="286" y="149"/>
                    <a:pt x="286" y="149"/>
                  </a:cubicBezTo>
                  <a:cubicBezTo>
                    <a:pt x="289" y="152"/>
                    <a:pt x="289" y="158"/>
                    <a:pt x="286" y="161"/>
                  </a:cubicBezTo>
                  <a:cubicBezTo>
                    <a:pt x="285" y="163"/>
                    <a:pt x="282" y="164"/>
                    <a:pt x="280" y="164"/>
                  </a:cubicBezTo>
                  <a:cubicBezTo>
                    <a:pt x="278" y="164"/>
                    <a:pt x="276" y="163"/>
                    <a:pt x="275" y="162"/>
                  </a:cubicBezTo>
                  <a:cubicBezTo>
                    <a:pt x="166" y="62"/>
                    <a:pt x="166" y="62"/>
                    <a:pt x="166" y="62"/>
                  </a:cubicBezTo>
                  <a:cubicBezTo>
                    <a:pt x="149" y="47"/>
                    <a:pt x="137" y="41"/>
                    <a:pt x="128" y="41"/>
                  </a:cubicBezTo>
                  <a:cubicBezTo>
                    <a:pt x="120" y="41"/>
                    <a:pt x="109" y="47"/>
                    <a:pt x="92" y="62"/>
                  </a:cubicBezTo>
                  <a:cubicBezTo>
                    <a:pt x="0" y="146"/>
                    <a:pt x="0" y="146"/>
                    <a:pt x="0" y="146"/>
                  </a:cubicBezTo>
                  <a:cubicBezTo>
                    <a:pt x="0" y="176"/>
                    <a:pt x="0" y="176"/>
                    <a:pt x="0" y="176"/>
                  </a:cubicBezTo>
                  <a:cubicBezTo>
                    <a:pt x="0" y="213"/>
                    <a:pt x="24" y="225"/>
                    <a:pt x="53" y="225"/>
                  </a:cubicBezTo>
                  <a:cubicBezTo>
                    <a:pt x="134" y="225"/>
                    <a:pt x="134" y="225"/>
                    <a:pt x="134" y="225"/>
                  </a:cubicBezTo>
                  <a:cubicBezTo>
                    <a:pt x="226" y="225"/>
                    <a:pt x="226" y="225"/>
                    <a:pt x="226" y="225"/>
                  </a:cubicBezTo>
                  <a:cubicBezTo>
                    <a:pt x="307" y="225"/>
                    <a:pt x="307" y="225"/>
                    <a:pt x="307" y="225"/>
                  </a:cubicBezTo>
                  <a:cubicBezTo>
                    <a:pt x="336" y="225"/>
                    <a:pt x="360" y="213"/>
                    <a:pt x="360" y="176"/>
                  </a:cubicBezTo>
                  <a:cubicBezTo>
                    <a:pt x="360" y="46"/>
                    <a:pt x="360" y="46"/>
                    <a:pt x="360" y="46"/>
                  </a:cubicBezTo>
                  <a:cubicBezTo>
                    <a:pt x="329" y="15"/>
                    <a:pt x="329" y="15"/>
                    <a:pt x="329" y="15"/>
                  </a:cubicBezTo>
                  <a:cubicBezTo>
                    <a:pt x="317" y="4"/>
                    <a:pt x="310" y="0"/>
                    <a:pt x="3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66" name="Oval 67">
              <a:extLst>
                <a:ext uri="{FF2B5EF4-FFF2-40B4-BE49-F238E27FC236}">
                  <a16:creationId xmlns:a16="http://schemas.microsoft.com/office/drawing/2014/main" id="{77394345-B3C3-42E0-8C8F-C21BF92228B8}"/>
                </a:ext>
              </a:extLst>
            </p:cNvPr>
            <p:cNvSpPr>
              <a:spLocks noChangeArrowheads="1"/>
            </p:cNvSpPr>
            <p:nvPr/>
          </p:nvSpPr>
          <p:spPr bwMode="auto">
            <a:xfrm>
              <a:off x="10845801" y="3471863"/>
              <a:ext cx="228600" cy="228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67" name="组合 66">
            <a:extLst>
              <a:ext uri="{FF2B5EF4-FFF2-40B4-BE49-F238E27FC236}">
                <a16:creationId xmlns:a16="http://schemas.microsoft.com/office/drawing/2014/main" id="{2690278A-89CF-4526-966F-E2F032E35E78}"/>
              </a:ext>
            </a:extLst>
          </p:cNvPr>
          <p:cNvGrpSpPr/>
          <p:nvPr/>
        </p:nvGrpSpPr>
        <p:grpSpPr>
          <a:xfrm>
            <a:off x="3721287" y="1780002"/>
            <a:ext cx="322276" cy="342539"/>
            <a:chOff x="255588" y="323850"/>
            <a:chExt cx="1590675" cy="1690688"/>
          </a:xfrm>
          <a:solidFill>
            <a:srgbClr val="C00000"/>
          </a:solidFill>
          <a:effectLst>
            <a:outerShdw blurRad="50800" dist="38100" dir="5400000" algn="t" rotWithShape="0">
              <a:prstClr val="black">
                <a:alpha val="40000"/>
              </a:prstClr>
            </a:outerShdw>
          </a:effectLst>
        </p:grpSpPr>
        <p:sp>
          <p:nvSpPr>
            <p:cNvPr id="68" name="Freeform 6">
              <a:extLst>
                <a:ext uri="{FF2B5EF4-FFF2-40B4-BE49-F238E27FC236}">
                  <a16:creationId xmlns:a16="http://schemas.microsoft.com/office/drawing/2014/main" id="{DF3ECECF-377B-4F67-B450-24C3CCA05260}"/>
                </a:ext>
              </a:extLst>
            </p:cNvPr>
            <p:cNvSpPr>
              <a:spLocks/>
            </p:cNvSpPr>
            <p:nvPr/>
          </p:nvSpPr>
          <p:spPr bwMode="auto">
            <a:xfrm>
              <a:off x="898526" y="500063"/>
              <a:ext cx="103188" cy="158750"/>
            </a:xfrm>
            <a:custGeom>
              <a:avLst/>
              <a:gdLst>
                <a:gd name="T0" fmla="*/ 3 w 35"/>
                <a:gd name="T1" fmla="*/ 8 h 54"/>
                <a:gd name="T2" fmla="*/ 11 w 35"/>
                <a:gd name="T3" fmla="*/ 19 h 54"/>
                <a:gd name="T4" fmla="*/ 11 w 35"/>
                <a:gd name="T5" fmla="*/ 52 h 54"/>
                <a:gd name="T6" fmla="*/ 22 w 35"/>
                <a:gd name="T7" fmla="*/ 52 h 54"/>
                <a:gd name="T8" fmla="*/ 22 w 35"/>
                <a:gd name="T9" fmla="*/ 30 h 54"/>
                <a:gd name="T10" fmla="*/ 29 w 35"/>
                <a:gd name="T11" fmla="*/ 14 h 54"/>
                <a:gd name="T12" fmla="*/ 26 w 35"/>
                <a:gd name="T13" fmla="*/ 11 h 54"/>
                <a:gd name="T14" fmla="*/ 19 w 35"/>
                <a:gd name="T15" fmla="*/ 22 h 54"/>
                <a:gd name="T16" fmla="*/ 11 w 35"/>
                <a:gd name="T17" fmla="*/ 12 h 54"/>
                <a:gd name="T18" fmla="*/ 0 w 35"/>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54">
                  <a:moveTo>
                    <a:pt x="3" y="8"/>
                  </a:moveTo>
                  <a:cubicBezTo>
                    <a:pt x="3" y="8"/>
                    <a:pt x="9" y="11"/>
                    <a:pt x="11" y="19"/>
                  </a:cubicBezTo>
                  <a:cubicBezTo>
                    <a:pt x="13" y="27"/>
                    <a:pt x="11" y="52"/>
                    <a:pt x="11" y="52"/>
                  </a:cubicBezTo>
                  <a:cubicBezTo>
                    <a:pt x="14" y="54"/>
                    <a:pt x="18" y="54"/>
                    <a:pt x="22" y="52"/>
                  </a:cubicBezTo>
                  <a:cubicBezTo>
                    <a:pt x="22" y="30"/>
                    <a:pt x="22" y="30"/>
                    <a:pt x="22" y="30"/>
                  </a:cubicBezTo>
                  <a:cubicBezTo>
                    <a:pt x="22" y="30"/>
                    <a:pt x="23" y="18"/>
                    <a:pt x="29" y="14"/>
                  </a:cubicBezTo>
                  <a:cubicBezTo>
                    <a:pt x="35" y="9"/>
                    <a:pt x="29" y="8"/>
                    <a:pt x="26" y="11"/>
                  </a:cubicBezTo>
                  <a:cubicBezTo>
                    <a:pt x="24" y="14"/>
                    <a:pt x="22" y="22"/>
                    <a:pt x="19" y="22"/>
                  </a:cubicBezTo>
                  <a:cubicBezTo>
                    <a:pt x="15" y="23"/>
                    <a:pt x="12" y="14"/>
                    <a:pt x="11" y="12"/>
                  </a:cubicBezTo>
                  <a:cubicBezTo>
                    <a:pt x="9" y="6"/>
                    <a:pt x="5"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69" name="Freeform 7">
              <a:extLst>
                <a:ext uri="{FF2B5EF4-FFF2-40B4-BE49-F238E27FC236}">
                  <a16:creationId xmlns:a16="http://schemas.microsoft.com/office/drawing/2014/main" id="{2D4EC039-CD02-49BD-B9CB-8B0BE18C9A10}"/>
                </a:ext>
              </a:extLst>
            </p:cNvPr>
            <p:cNvSpPr>
              <a:spLocks/>
            </p:cNvSpPr>
            <p:nvPr/>
          </p:nvSpPr>
          <p:spPr bwMode="auto">
            <a:xfrm>
              <a:off x="969963" y="323850"/>
              <a:ext cx="320675" cy="314325"/>
            </a:xfrm>
            <a:custGeom>
              <a:avLst/>
              <a:gdLst>
                <a:gd name="T0" fmla="*/ 0 w 109"/>
                <a:gd name="T1" fmla="*/ 72 h 107"/>
                <a:gd name="T2" fmla="*/ 45 w 109"/>
                <a:gd name="T3" fmla="*/ 26 h 107"/>
                <a:gd name="T4" fmla="*/ 100 w 109"/>
                <a:gd name="T5" fmla="*/ 0 h 107"/>
                <a:gd name="T6" fmla="*/ 64 w 109"/>
                <a:gd name="T7" fmla="*/ 88 h 107"/>
                <a:gd name="T8" fmla="*/ 0 w 109"/>
                <a:gd name="T9" fmla="*/ 72 h 107"/>
              </a:gdLst>
              <a:ahLst/>
              <a:cxnLst>
                <a:cxn ang="0">
                  <a:pos x="T0" y="T1"/>
                </a:cxn>
                <a:cxn ang="0">
                  <a:pos x="T2" y="T3"/>
                </a:cxn>
                <a:cxn ang="0">
                  <a:pos x="T4" y="T5"/>
                </a:cxn>
                <a:cxn ang="0">
                  <a:pos x="T6" y="T7"/>
                </a:cxn>
                <a:cxn ang="0">
                  <a:pos x="T8" y="T9"/>
                </a:cxn>
              </a:cxnLst>
              <a:rect l="0" t="0" r="r" b="b"/>
              <a:pathLst>
                <a:path w="109" h="107">
                  <a:moveTo>
                    <a:pt x="0" y="72"/>
                  </a:moveTo>
                  <a:cubicBezTo>
                    <a:pt x="0" y="72"/>
                    <a:pt x="4" y="31"/>
                    <a:pt x="45" y="26"/>
                  </a:cubicBezTo>
                  <a:cubicBezTo>
                    <a:pt x="78" y="21"/>
                    <a:pt x="97" y="20"/>
                    <a:pt x="100" y="0"/>
                  </a:cubicBezTo>
                  <a:cubicBezTo>
                    <a:pt x="100" y="0"/>
                    <a:pt x="109" y="70"/>
                    <a:pt x="64" y="88"/>
                  </a:cubicBezTo>
                  <a:cubicBezTo>
                    <a:pt x="19" y="107"/>
                    <a:pt x="0" y="72"/>
                    <a:pt x="0"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0" name="Freeform 8">
              <a:extLst>
                <a:ext uri="{FF2B5EF4-FFF2-40B4-BE49-F238E27FC236}">
                  <a16:creationId xmlns:a16="http://schemas.microsoft.com/office/drawing/2014/main" id="{6E743742-FBB3-4F2E-97D4-ECFA14028EF5}"/>
                </a:ext>
              </a:extLst>
            </p:cNvPr>
            <p:cNvSpPr>
              <a:spLocks/>
            </p:cNvSpPr>
            <p:nvPr/>
          </p:nvSpPr>
          <p:spPr bwMode="auto">
            <a:xfrm>
              <a:off x="611188" y="323850"/>
              <a:ext cx="320675" cy="314325"/>
            </a:xfrm>
            <a:custGeom>
              <a:avLst/>
              <a:gdLst>
                <a:gd name="T0" fmla="*/ 109 w 109"/>
                <a:gd name="T1" fmla="*/ 72 h 107"/>
                <a:gd name="T2" fmla="*/ 65 w 109"/>
                <a:gd name="T3" fmla="*/ 26 h 107"/>
                <a:gd name="T4" fmla="*/ 9 w 109"/>
                <a:gd name="T5" fmla="*/ 0 h 107"/>
                <a:gd name="T6" fmla="*/ 45 w 109"/>
                <a:gd name="T7" fmla="*/ 88 h 107"/>
                <a:gd name="T8" fmla="*/ 109 w 109"/>
                <a:gd name="T9" fmla="*/ 72 h 107"/>
              </a:gdLst>
              <a:ahLst/>
              <a:cxnLst>
                <a:cxn ang="0">
                  <a:pos x="T0" y="T1"/>
                </a:cxn>
                <a:cxn ang="0">
                  <a:pos x="T2" y="T3"/>
                </a:cxn>
                <a:cxn ang="0">
                  <a:pos x="T4" y="T5"/>
                </a:cxn>
                <a:cxn ang="0">
                  <a:pos x="T6" y="T7"/>
                </a:cxn>
                <a:cxn ang="0">
                  <a:pos x="T8" y="T9"/>
                </a:cxn>
              </a:cxnLst>
              <a:rect l="0" t="0" r="r" b="b"/>
              <a:pathLst>
                <a:path w="109" h="107">
                  <a:moveTo>
                    <a:pt x="109" y="72"/>
                  </a:moveTo>
                  <a:cubicBezTo>
                    <a:pt x="109" y="72"/>
                    <a:pt x="106" y="31"/>
                    <a:pt x="65" y="26"/>
                  </a:cubicBezTo>
                  <a:cubicBezTo>
                    <a:pt x="31" y="21"/>
                    <a:pt x="13" y="20"/>
                    <a:pt x="9" y="0"/>
                  </a:cubicBezTo>
                  <a:cubicBezTo>
                    <a:pt x="9" y="0"/>
                    <a:pt x="0" y="70"/>
                    <a:pt x="45" y="88"/>
                  </a:cubicBezTo>
                  <a:cubicBezTo>
                    <a:pt x="91" y="107"/>
                    <a:pt x="109" y="72"/>
                    <a:pt x="109"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1" name="Freeform 9">
              <a:extLst>
                <a:ext uri="{FF2B5EF4-FFF2-40B4-BE49-F238E27FC236}">
                  <a16:creationId xmlns:a16="http://schemas.microsoft.com/office/drawing/2014/main" id="{FF37B2AB-D6AC-4BAB-8D61-630B3D06CBA2}"/>
                </a:ext>
              </a:extLst>
            </p:cNvPr>
            <p:cNvSpPr>
              <a:spLocks noEditPoints="1"/>
            </p:cNvSpPr>
            <p:nvPr/>
          </p:nvSpPr>
          <p:spPr bwMode="auto">
            <a:xfrm>
              <a:off x="273051" y="741363"/>
              <a:ext cx="1193800" cy="1182688"/>
            </a:xfrm>
            <a:custGeom>
              <a:avLst/>
              <a:gdLst>
                <a:gd name="T0" fmla="*/ 248 w 406"/>
                <a:gd name="T1" fmla="*/ 20 h 403"/>
                <a:gd name="T2" fmla="*/ 199 w 406"/>
                <a:gd name="T3" fmla="*/ 2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8 w 406"/>
                <a:gd name="T23" fmla="*/ 284 h 403"/>
                <a:gd name="T24" fmla="*/ 141 w 406"/>
                <a:gd name="T25" fmla="*/ 276 h 403"/>
                <a:gd name="T26" fmla="*/ 142 w 406"/>
                <a:gd name="T27" fmla="*/ 233 h 403"/>
                <a:gd name="T28" fmla="*/ 187 w 406"/>
                <a:gd name="T29" fmla="*/ 210 h 403"/>
                <a:gd name="T30" fmla="*/ 191 w 406"/>
                <a:gd name="T31" fmla="*/ 170 h 403"/>
                <a:gd name="T32" fmla="*/ 248 w 406"/>
                <a:gd name="T33" fmla="*/ 127 h 403"/>
                <a:gd name="T34" fmla="*/ 263 w 406"/>
                <a:gd name="T35" fmla="*/ 120 h 403"/>
                <a:gd name="T36" fmla="*/ 286 w 406"/>
                <a:gd name="T37" fmla="*/ 90 h 403"/>
                <a:gd name="T38" fmla="*/ 317 w 406"/>
                <a:gd name="T39" fmla="*/ 101 h 403"/>
                <a:gd name="T40" fmla="*/ 350 w 406"/>
                <a:gd name="T41" fmla="*/ 55 h 403"/>
                <a:gd name="T42" fmla="*/ 349 w 406"/>
                <a:gd name="T43" fmla="*/ 46 h 403"/>
                <a:gd name="T44" fmla="*/ 368 w 406"/>
                <a:gd name="T45" fmla="*/ 70 h 403"/>
                <a:gd name="T46" fmla="*/ 389 w 406"/>
                <a:gd name="T47" fmla="*/ 98 h 403"/>
                <a:gd name="T48" fmla="*/ 395 w 406"/>
                <a:gd name="T49" fmla="*/ 97 h 403"/>
                <a:gd name="T50" fmla="*/ 245 w 406"/>
                <a:gd name="T51" fmla="*/ 173 h 403"/>
                <a:gd name="T52" fmla="*/ 231 w 406"/>
                <a:gd name="T53" fmla="*/ 187 h 403"/>
                <a:gd name="T54" fmla="*/ 254 w 406"/>
                <a:gd name="T55" fmla="*/ 175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4 w 406"/>
                <a:gd name="T67" fmla="*/ 256 h 403"/>
                <a:gd name="T68" fmla="*/ 181 w 406"/>
                <a:gd name="T69" fmla="*/ 282 h 403"/>
                <a:gd name="T70" fmla="*/ 168 w 406"/>
                <a:gd name="T71" fmla="*/ 282 h 403"/>
                <a:gd name="T72" fmla="*/ 185 w 406"/>
                <a:gd name="T73" fmla="*/ 284 h 403"/>
                <a:gd name="T74" fmla="*/ 180 w 406"/>
                <a:gd name="T75" fmla="*/ 308 h 403"/>
                <a:gd name="T76" fmla="*/ 206 w 406"/>
                <a:gd name="T77" fmla="*/ 269 h 403"/>
                <a:gd name="T78" fmla="*/ 207 w 406"/>
                <a:gd name="T79" fmla="*/ 282 h 403"/>
                <a:gd name="T80" fmla="*/ 190 w 406"/>
                <a:gd name="T81" fmla="*/ 298 h 403"/>
                <a:gd name="T82" fmla="*/ 199 w 406"/>
                <a:gd name="T83" fmla="*/ 300 h 403"/>
                <a:gd name="T84" fmla="*/ 212 w 406"/>
                <a:gd name="T85" fmla="*/ 308 h 403"/>
                <a:gd name="T86" fmla="*/ 187 w 406"/>
                <a:gd name="T87" fmla="*/ 306 h 403"/>
                <a:gd name="T88" fmla="*/ 272 w 406"/>
                <a:gd name="T89" fmla="*/ 310 h 403"/>
                <a:gd name="T90" fmla="*/ 236 w 406"/>
                <a:gd name="T91" fmla="*/ 296 h 403"/>
                <a:gd name="T92" fmla="*/ 249 w 406"/>
                <a:gd name="T93" fmla="*/ 309 h 403"/>
                <a:gd name="T94" fmla="*/ 286 w 406"/>
                <a:gd name="T95" fmla="*/ 293 h 403"/>
                <a:gd name="T96" fmla="*/ 288 w 406"/>
                <a:gd name="T97" fmla="*/ 295 h 403"/>
                <a:gd name="T98" fmla="*/ 267 w 406"/>
                <a:gd name="T99" fmla="*/ 346 h 403"/>
                <a:gd name="T100" fmla="*/ 239 w 406"/>
                <a:gd name="T101" fmla="*/ 325 h 403"/>
                <a:gd name="T102" fmla="*/ 200 w 406"/>
                <a:gd name="T103" fmla="*/ 343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2"/>
                  </a:moveTo>
                  <a:cubicBezTo>
                    <a:pt x="331" y="45"/>
                    <a:pt x="331" y="45"/>
                    <a:pt x="331" y="45"/>
                  </a:cubicBezTo>
                  <a:cubicBezTo>
                    <a:pt x="311" y="39"/>
                    <a:pt x="311" y="39"/>
                    <a:pt x="311" y="39"/>
                  </a:cubicBezTo>
                  <a:cubicBezTo>
                    <a:pt x="310" y="43"/>
                    <a:pt x="310" y="43"/>
                    <a:pt x="310" y="43"/>
                  </a:cubicBezTo>
                  <a:cubicBezTo>
                    <a:pt x="301" y="39"/>
                    <a:pt x="301" y="39"/>
                    <a:pt x="301" y="39"/>
                  </a:cubicBezTo>
                  <a:cubicBezTo>
                    <a:pt x="296" y="36"/>
                    <a:pt x="296" y="36"/>
                    <a:pt x="296" y="36"/>
                  </a:cubicBezTo>
                  <a:cubicBezTo>
                    <a:pt x="296" y="36"/>
                    <a:pt x="289" y="37"/>
                    <a:pt x="289" y="38"/>
                  </a:cubicBezTo>
                  <a:cubicBezTo>
                    <a:pt x="289" y="39"/>
                    <a:pt x="277" y="30"/>
                    <a:pt x="277" y="30"/>
                  </a:cubicBezTo>
                  <a:cubicBezTo>
                    <a:pt x="268" y="30"/>
                    <a:pt x="268" y="30"/>
                    <a:pt x="268" y="30"/>
                  </a:cubicBezTo>
                  <a:cubicBezTo>
                    <a:pt x="259" y="24"/>
                    <a:pt x="259" y="24"/>
                    <a:pt x="259" y="24"/>
                  </a:cubicBezTo>
                  <a:cubicBezTo>
                    <a:pt x="256" y="25"/>
                    <a:pt x="256" y="25"/>
                    <a:pt x="256" y="25"/>
                  </a:cubicBezTo>
                  <a:cubicBezTo>
                    <a:pt x="248" y="20"/>
                    <a:pt x="248" y="20"/>
                    <a:pt x="248" y="20"/>
                  </a:cubicBezTo>
                  <a:cubicBezTo>
                    <a:pt x="241" y="26"/>
                    <a:pt x="241" y="26"/>
                    <a:pt x="241" y="26"/>
                  </a:cubicBezTo>
                  <a:cubicBezTo>
                    <a:pt x="241" y="28"/>
                    <a:pt x="241" y="28"/>
                    <a:pt x="241" y="28"/>
                  </a:cubicBezTo>
                  <a:cubicBezTo>
                    <a:pt x="231" y="26"/>
                    <a:pt x="231" y="26"/>
                    <a:pt x="231" y="26"/>
                  </a:cubicBezTo>
                  <a:cubicBezTo>
                    <a:pt x="227" y="27"/>
                    <a:pt x="227" y="27"/>
                    <a:pt x="227" y="27"/>
                  </a:cubicBezTo>
                  <a:cubicBezTo>
                    <a:pt x="221" y="20"/>
                    <a:pt x="221" y="20"/>
                    <a:pt x="221" y="20"/>
                  </a:cubicBezTo>
                  <a:cubicBezTo>
                    <a:pt x="208" y="19"/>
                    <a:pt x="208" y="19"/>
                    <a:pt x="208" y="19"/>
                  </a:cubicBezTo>
                  <a:cubicBezTo>
                    <a:pt x="196" y="17"/>
                    <a:pt x="196" y="17"/>
                    <a:pt x="196" y="17"/>
                  </a:cubicBezTo>
                  <a:cubicBezTo>
                    <a:pt x="191" y="13"/>
                    <a:pt x="191" y="13"/>
                    <a:pt x="191" y="13"/>
                  </a:cubicBezTo>
                  <a:cubicBezTo>
                    <a:pt x="183" y="16"/>
                    <a:pt x="183" y="16"/>
                    <a:pt x="183" y="16"/>
                  </a:cubicBezTo>
                  <a:cubicBezTo>
                    <a:pt x="181" y="15"/>
                    <a:pt x="181" y="15"/>
                    <a:pt x="181" y="15"/>
                  </a:cubicBezTo>
                  <a:cubicBezTo>
                    <a:pt x="196" y="9"/>
                    <a:pt x="196" y="9"/>
                    <a:pt x="196" y="9"/>
                  </a:cubicBezTo>
                  <a:cubicBezTo>
                    <a:pt x="199" y="2"/>
                    <a:pt x="199" y="2"/>
                    <a:pt x="199" y="2"/>
                  </a:cubicBezTo>
                  <a:cubicBezTo>
                    <a:pt x="190" y="4"/>
                    <a:pt x="190" y="4"/>
                    <a:pt x="190" y="4"/>
                  </a:cubicBezTo>
                  <a:cubicBezTo>
                    <a:pt x="195" y="0"/>
                    <a:pt x="195" y="0"/>
                    <a:pt x="195" y="0"/>
                  </a:cubicBezTo>
                  <a:cubicBezTo>
                    <a:pt x="185" y="2"/>
                    <a:pt x="185" y="2"/>
                    <a:pt x="185" y="2"/>
                  </a:cubicBezTo>
                  <a:cubicBezTo>
                    <a:pt x="182" y="6"/>
                    <a:pt x="182" y="6"/>
                    <a:pt x="182" y="6"/>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2"/>
                    <a:pt x="155" y="14"/>
                    <a:pt x="154" y="15"/>
                  </a:cubicBezTo>
                  <a:cubicBezTo>
                    <a:pt x="154" y="16"/>
                    <a:pt x="148" y="22"/>
                    <a:pt x="146" y="23"/>
                  </a:cubicBezTo>
                  <a:cubicBezTo>
                    <a:pt x="144" y="24"/>
                    <a:pt x="136" y="25"/>
                    <a:pt x="135" y="27"/>
                  </a:cubicBezTo>
                  <a:cubicBezTo>
                    <a:pt x="134" y="28"/>
                    <a:pt x="131" y="32"/>
                    <a:pt x="130" y="33"/>
                  </a:cubicBezTo>
                  <a:cubicBezTo>
                    <a:pt x="130" y="34"/>
                    <a:pt x="128" y="38"/>
                    <a:pt x="128" y="38"/>
                  </a:cubicBezTo>
                  <a:cubicBezTo>
                    <a:pt x="128" y="39"/>
                    <a:pt x="122" y="44"/>
                    <a:pt x="123" y="41"/>
                  </a:cubicBezTo>
                  <a:cubicBezTo>
                    <a:pt x="124" y="38"/>
                    <a:pt x="127" y="34"/>
                    <a:pt x="127" y="33"/>
                  </a:cubicBezTo>
                  <a:cubicBezTo>
                    <a:pt x="128" y="32"/>
                    <a:pt x="129" y="31"/>
                    <a:pt x="129" y="29"/>
                  </a:cubicBezTo>
                  <a:cubicBezTo>
                    <a:pt x="129" y="28"/>
                    <a:pt x="129" y="26"/>
                    <a:pt x="129" y="26"/>
                  </a:cubicBezTo>
                  <a:cubicBezTo>
                    <a:pt x="130" y="24"/>
                    <a:pt x="130" y="24"/>
                    <a:pt x="130" y="24"/>
                  </a:cubicBezTo>
                  <a:cubicBezTo>
                    <a:pt x="123" y="25"/>
                    <a:pt x="123" y="25"/>
                    <a:pt x="123" y="25"/>
                  </a:cubicBezTo>
                  <a:cubicBezTo>
                    <a:pt x="123" y="25"/>
                    <a:pt x="125" y="26"/>
                    <a:pt x="122" y="29"/>
                  </a:cubicBezTo>
                  <a:cubicBezTo>
                    <a:pt x="120" y="32"/>
                    <a:pt x="116" y="35"/>
                    <a:pt x="116" y="35"/>
                  </a:cubicBezTo>
                  <a:cubicBezTo>
                    <a:pt x="115" y="36"/>
                    <a:pt x="114" y="38"/>
                    <a:pt x="112" y="39"/>
                  </a:cubicBezTo>
                  <a:cubicBezTo>
                    <a:pt x="110"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49"/>
                    <a:pt x="115" y="51"/>
                    <a:pt x="115" y="51"/>
                  </a:cubicBezTo>
                  <a:cubicBezTo>
                    <a:pt x="112" y="53"/>
                    <a:pt x="112" y="53"/>
                    <a:pt x="112" y="53"/>
                  </a:cubicBezTo>
                  <a:cubicBezTo>
                    <a:pt x="112" y="53"/>
                    <a:pt x="108" y="54"/>
                    <a:pt x="108" y="55"/>
                  </a:cubicBezTo>
                  <a:cubicBezTo>
                    <a:pt x="107" y="56"/>
                    <a:pt x="107" y="60"/>
                    <a:pt x="107" y="60"/>
                  </a:cubicBezTo>
                  <a:cubicBezTo>
                    <a:pt x="103" y="56"/>
                    <a:pt x="103" y="56"/>
                    <a:pt x="103" y="56"/>
                  </a:cubicBezTo>
                  <a:cubicBezTo>
                    <a:pt x="103" y="56"/>
                    <a:pt x="103" y="54"/>
                    <a:pt x="105" y="53"/>
                  </a:cubicBezTo>
                  <a:cubicBezTo>
                    <a:pt x="106" y="52"/>
                    <a:pt x="104" y="53"/>
                    <a:pt x="107" y="50"/>
                  </a:cubicBezTo>
                  <a:cubicBezTo>
                    <a:pt x="110" y="48"/>
                    <a:pt x="110" y="48"/>
                    <a:pt x="110" y="48"/>
                  </a:cubicBezTo>
                  <a:cubicBezTo>
                    <a:pt x="110" y="48"/>
                    <a:pt x="111" y="46"/>
                    <a:pt x="110" y="46"/>
                  </a:cubicBezTo>
                  <a:cubicBezTo>
                    <a:pt x="109" y="46"/>
                    <a:pt x="105" y="46"/>
                    <a:pt x="105" y="46"/>
                  </a:cubicBezTo>
                  <a:cubicBezTo>
                    <a:pt x="105" y="46"/>
                    <a:pt x="104" y="49"/>
                    <a:pt x="103" y="50"/>
                  </a:cubicBezTo>
                  <a:cubicBezTo>
                    <a:pt x="102" y="51"/>
                    <a:pt x="99" y="55"/>
                    <a:pt x="99" y="55"/>
                  </a:cubicBezTo>
                  <a:cubicBezTo>
                    <a:pt x="93" y="56"/>
                    <a:pt x="93" y="56"/>
                    <a:pt x="93" y="56"/>
                  </a:cubicBezTo>
                  <a:cubicBezTo>
                    <a:pt x="93" y="55"/>
                    <a:pt x="95" y="54"/>
                    <a:pt x="95" y="53"/>
                  </a:cubicBezTo>
                  <a:cubicBezTo>
                    <a:pt x="96" y="51"/>
                    <a:pt x="99" y="50"/>
                    <a:pt x="100" y="48"/>
                  </a:cubicBezTo>
                  <a:cubicBezTo>
                    <a:pt x="101" y="47"/>
                    <a:pt x="100" y="48"/>
                    <a:pt x="101" y="47"/>
                  </a:cubicBezTo>
                  <a:cubicBezTo>
                    <a:pt x="101" y="45"/>
                    <a:pt x="102" y="43"/>
                    <a:pt x="104" y="42"/>
                  </a:cubicBezTo>
                  <a:cubicBezTo>
                    <a:pt x="105" y="41"/>
                    <a:pt x="108" y="39"/>
                    <a:pt x="108" y="39"/>
                  </a:cubicBezTo>
                  <a:cubicBezTo>
                    <a:pt x="111" y="36"/>
                    <a:pt x="111" y="36"/>
                    <a:pt x="111" y="36"/>
                  </a:cubicBezTo>
                  <a:cubicBezTo>
                    <a:pt x="115" y="33"/>
                    <a:pt x="115" y="33"/>
                    <a:pt x="115" y="33"/>
                  </a:cubicBezTo>
                  <a:cubicBezTo>
                    <a:pt x="120" y="28"/>
                    <a:pt x="120" y="28"/>
                    <a:pt x="120" y="28"/>
                  </a:cubicBezTo>
                  <a:cubicBezTo>
                    <a:pt x="122" y="25"/>
                    <a:pt x="122" y="25"/>
                    <a:pt x="122" y="25"/>
                  </a:cubicBezTo>
                  <a:cubicBezTo>
                    <a:pt x="122" y="25"/>
                    <a:pt x="118" y="27"/>
                    <a:pt x="117" y="27"/>
                  </a:cubicBezTo>
                  <a:cubicBezTo>
                    <a:pt x="116" y="28"/>
                    <a:pt x="111" y="33"/>
                    <a:pt x="111" y="33"/>
                  </a:cubicBezTo>
                  <a:cubicBezTo>
                    <a:pt x="111" y="33"/>
                    <a:pt x="106" y="35"/>
                    <a:pt x="106" y="35"/>
                  </a:cubicBezTo>
                  <a:cubicBezTo>
                    <a:pt x="105" y="36"/>
                    <a:pt x="102" y="40"/>
                    <a:pt x="102" y="40"/>
                  </a:cubicBezTo>
                  <a:cubicBezTo>
                    <a:pt x="99" y="42"/>
                    <a:pt x="99" y="42"/>
                    <a:pt x="99" y="42"/>
                  </a:cubicBezTo>
                  <a:cubicBezTo>
                    <a:pt x="99" y="44"/>
                    <a:pt x="99" y="44"/>
                    <a:pt x="99" y="44"/>
                  </a:cubicBezTo>
                  <a:cubicBezTo>
                    <a:pt x="97" y="41"/>
                    <a:pt x="97" y="41"/>
                    <a:pt x="97" y="41"/>
                  </a:cubicBezTo>
                  <a:cubicBezTo>
                    <a:pt x="93" y="44"/>
                    <a:pt x="93" y="44"/>
                    <a:pt x="93" y="44"/>
                  </a:cubicBezTo>
                  <a:cubicBezTo>
                    <a:pt x="91" y="45"/>
                    <a:pt x="91" y="45"/>
                    <a:pt x="91" y="45"/>
                  </a:cubicBezTo>
                  <a:cubicBezTo>
                    <a:pt x="89" y="47"/>
                    <a:pt x="89" y="47"/>
                    <a:pt x="89" y="47"/>
                  </a:cubicBezTo>
                  <a:cubicBezTo>
                    <a:pt x="84" y="50"/>
                    <a:pt x="84" y="50"/>
                    <a:pt x="84" y="50"/>
                  </a:cubicBezTo>
                  <a:cubicBezTo>
                    <a:pt x="74" y="56"/>
                    <a:pt x="74" y="56"/>
                    <a:pt x="74" y="56"/>
                  </a:cubicBezTo>
                  <a:cubicBezTo>
                    <a:pt x="68" y="61"/>
                    <a:pt x="68" y="61"/>
                    <a:pt x="68" y="61"/>
                  </a:cubicBezTo>
                  <a:cubicBezTo>
                    <a:pt x="68" y="61"/>
                    <a:pt x="31" y="102"/>
                    <a:pt x="21" y="156"/>
                  </a:cubicBezTo>
                  <a:cubicBezTo>
                    <a:pt x="20" y="177"/>
                    <a:pt x="20" y="177"/>
                    <a:pt x="20" y="177"/>
                  </a:cubicBezTo>
                  <a:cubicBezTo>
                    <a:pt x="18" y="176"/>
                    <a:pt x="18" y="176"/>
                    <a:pt x="18" y="176"/>
                  </a:cubicBezTo>
                  <a:cubicBezTo>
                    <a:pt x="19" y="170"/>
                    <a:pt x="0" y="269"/>
                    <a:pt x="78" y="344"/>
                  </a:cubicBezTo>
                  <a:cubicBezTo>
                    <a:pt x="65" y="325"/>
                    <a:pt x="65" y="325"/>
                    <a:pt x="65" y="325"/>
                  </a:cubicBezTo>
                  <a:cubicBezTo>
                    <a:pt x="49" y="302"/>
                    <a:pt x="49" y="302"/>
                    <a:pt x="49" y="302"/>
                  </a:cubicBezTo>
                  <a:cubicBezTo>
                    <a:pt x="35" y="264"/>
                    <a:pt x="35" y="264"/>
                    <a:pt x="35" y="264"/>
                  </a:cubicBezTo>
                  <a:cubicBezTo>
                    <a:pt x="31" y="267"/>
                    <a:pt x="31" y="267"/>
                    <a:pt x="31" y="267"/>
                  </a:cubicBezTo>
                  <a:cubicBezTo>
                    <a:pt x="22" y="237"/>
                    <a:pt x="22" y="237"/>
                    <a:pt x="22" y="237"/>
                  </a:cubicBezTo>
                  <a:cubicBezTo>
                    <a:pt x="31" y="258"/>
                    <a:pt x="31" y="258"/>
                    <a:pt x="31" y="258"/>
                  </a:cubicBezTo>
                  <a:cubicBezTo>
                    <a:pt x="32" y="251"/>
                    <a:pt x="32" y="251"/>
                    <a:pt x="32" y="251"/>
                  </a:cubicBezTo>
                  <a:cubicBezTo>
                    <a:pt x="35" y="249"/>
                    <a:pt x="35" y="249"/>
                    <a:pt x="35" y="249"/>
                  </a:cubicBezTo>
                  <a:cubicBezTo>
                    <a:pt x="36" y="241"/>
                    <a:pt x="36" y="241"/>
                    <a:pt x="36" y="241"/>
                  </a:cubicBezTo>
                  <a:cubicBezTo>
                    <a:pt x="38" y="236"/>
                    <a:pt x="38" y="236"/>
                    <a:pt x="38" y="236"/>
                  </a:cubicBezTo>
                  <a:cubicBezTo>
                    <a:pt x="38" y="231"/>
                    <a:pt x="38" y="231"/>
                    <a:pt x="38" y="231"/>
                  </a:cubicBezTo>
                  <a:cubicBezTo>
                    <a:pt x="28" y="231"/>
                    <a:pt x="28" y="231"/>
                    <a:pt x="28" y="231"/>
                  </a:cubicBezTo>
                  <a:cubicBezTo>
                    <a:pt x="28" y="227"/>
                    <a:pt x="28" y="227"/>
                    <a:pt x="28" y="227"/>
                  </a:cubicBezTo>
                  <a:cubicBezTo>
                    <a:pt x="23" y="221"/>
                    <a:pt x="23" y="221"/>
                    <a:pt x="23" y="221"/>
                  </a:cubicBezTo>
                  <a:cubicBezTo>
                    <a:pt x="20" y="214"/>
                    <a:pt x="20" y="214"/>
                    <a:pt x="20" y="214"/>
                  </a:cubicBezTo>
                  <a:cubicBezTo>
                    <a:pt x="22" y="211"/>
                    <a:pt x="22" y="211"/>
                    <a:pt x="22" y="211"/>
                  </a:cubicBezTo>
                  <a:cubicBezTo>
                    <a:pt x="25" y="217"/>
                    <a:pt x="25" y="217"/>
                    <a:pt x="25" y="217"/>
                  </a:cubicBezTo>
                  <a:cubicBezTo>
                    <a:pt x="28" y="220"/>
                    <a:pt x="28" y="220"/>
                    <a:pt x="28" y="220"/>
                  </a:cubicBezTo>
                  <a:cubicBezTo>
                    <a:pt x="31" y="219"/>
                    <a:pt x="31" y="219"/>
                    <a:pt x="31" y="219"/>
                  </a:cubicBezTo>
                  <a:cubicBezTo>
                    <a:pt x="32" y="222"/>
                    <a:pt x="32" y="222"/>
                    <a:pt x="32" y="222"/>
                  </a:cubicBezTo>
                  <a:cubicBezTo>
                    <a:pt x="35" y="224"/>
                    <a:pt x="35" y="224"/>
                    <a:pt x="35" y="224"/>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1"/>
                    <a:pt x="53" y="231"/>
                    <a:pt x="53" y="231"/>
                  </a:cubicBezTo>
                  <a:cubicBezTo>
                    <a:pt x="53" y="235"/>
                    <a:pt x="53" y="235"/>
                    <a:pt x="53" y="235"/>
                  </a:cubicBezTo>
                  <a:cubicBezTo>
                    <a:pt x="55" y="236"/>
                    <a:pt x="55" y="236"/>
                    <a:pt x="55" y="236"/>
                  </a:cubicBezTo>
                  <a:cubicBezTo>
                    <a:pt x="55" y="236"/>
                    <a:pt x="58" y="231"/>
                    <a:pt x="58" y="232"/>
                  </a:cubicBezTo>
                  <a:cubicBezTo>
                    <a:pt x="58" y="233"/>
                    <a:pt x="58" y="236"/>
                    <a:pt x="58" y="238"/>
                  </a:cubicBezTo>
                  <a:cubicBezTo>
                    <a:pt x="58" y="239"/>
                    <a:pt x="60" y="246"/>
                    <a:pt x="60" y="246"/>
                  </a:cubicBezTo>
                  <a:cubicBezTo>
                    <a:pt x="73" y="267"/>
                    <a:pt x="73" y="267"/>
                    <a:pt x="73" y="267"/>
                  </a:cubicBezTo>
                  <a:cubicBezTo>
                    <a:pt x="73" y="271"/>
                    <a:pt x="73" y="271"/>
                    <a:pt x="73" y="271"/>
                  </a:cubicBezTo>
                  <a:cubicBezTo>
                    <a:pt x="80" y="269"/>
                    <a:pt x="80" y="269"/>
                    <a:pt x="80" y="269"/>
                  </a:cubicBezTo>
                  <a:cubicBezTo>
                    <a:pt x="78" y="266"/>
                    <a:pt x="78" y="266"/>
                    <a:pt x="78" y="266"/>
                  </a:cubicBezTo>
                  <a:cubicBezTo>
                    <a:pt x="80" y="259"/>
                    <a:pt x="80" y="259"/>
                    <a:pt x="80" y="259"/>
                  </a:cubicBezTo>
                  <a:cubicBezTo>
                    <a:pt x="77" y="251"/>
                    <a:pt x="77" y="251"/>
                    <a:pt x="77" y="251"/>
                  </a:cubicBezTo>
                  <a:cubicBezTo>
                    <a:pt x="84" y="243"/>
                    <a:pt x="84" y="243"/>
                    <a:pt x="84" y="243"/>
                  </a:cubicBezTo>
                  <a:cubicBezTo>
                    <a:pt x="91" y="235"/>
                    <a:pt x="91" y="235"/>
                    <a:pt x="91" y="235"/>
                  </a:cubicBezTo>
                  <a:cubicBezTo>
                    <a:pt x="93" y="230"/>
                    <a:pt x="93" y="230"/>
                    <a:pt x="93" y="230"/>
                  </a:cubicBezTo>
                  <a:cubicBezTo>
                    <a:pt x="95" y="230"/>
                    <a:pt x="95" y="230"/>
                    <a:pt x="95" y="230"/>
                  </a:cubicBezTo>
                  <a:cubicBezTo>
                    <a:pt x="99" y="228"/>
                    <a:pt x="99" y="228"/>
                    <a:pt x="99" y="228"/>
                  </a:cubicBezTo>
                  <a:cubicBezTo>
                    <a:pt x="104" y="231"/>
                    <a:pt x="104" y="231"/>
                    <a:pt x="104" y="231"/>
                  </a:cubicBezTo>
                  <a:cubicBezTo>
                    <a:pt x="104" y="231"/>
                    <a:pt x="108" y="240"/>
                    <a:pt x="110" y="242"/>
                  </a:cubicBezTo>
                  <a:cubicBezTo>
                    <a:pt x="112" y="243"/>
                    <a:pt x="111" y="247"/>
                    <a:pt x="112" y="247"/>
                  </a:cubicBezTo>
                  <a:cubicBezTo>
                    <a:pt x="113" y="248"/>
                    <a:pt x="118" y="243"/>
                    <a:pt x="119" y="244"/>
                  </a:cubicBezTo>
                  <a:cubicBezTo>
                    <a:pt x="120" y="245"/>
                    <a:pt x="122" y="252"/>
                    <a:pt x="122" y="252"/>
                  </a:cubicBezTo>
                  <a:cubicBezTo>
                    <a:pt x="124" y="266"/>
                    <a:pt x="124" y="266"/>
                    <a:pt x="124" y="266"/>
                  </a:cubicBezTo>
                  <a:cubicBezTo>
                    <a:pt x="132" y="278"/>
                    <a:pt x="132" y="278"/>
                    <a:pt x="132" y="278"/>
                  </a:cubicBezTo>
                  <a:cubicBezTo>
                    <a:pt x="131" y="279"/>
                    <a:pt x="131" y="279"/>
                    <a:pt x="131" y="279"/>
                  </a:cubicBezTo>
                  <a:cubicBezTo>
                    <a:pt x="126" y="276"/>
                    <a:pt x="126" y="276"/>
                    <a:pt x="126" y="276"/>
                  </a:cubicBezTo>
                  <a:cubicBezTo>
                    <a:pt x="123" y="273"/>
                    <a:pt x="123" y="273"/>
                    <a:pt x="123" y="273"/>
                  </a:cubicBezTo>
                  <a:cubicBezTo>
                    <a:pt x="121" y="276"/>
                    <a:pt x="121" y="276"/>
                    <a:pt x="121" y="276"/>
                  </a:cubicBezTo>
                  <a:cubicBezTo>
                    <a:pt x="128" y="284"/>
                    <a:pt x="128" y="284"/>
                    <a:pt x="128" y="284"/>
                  </a:cubicBezTo>
                  <a:cubicBezTo>
                    <a:pt x="136" y="290"/>
                    <a:pt x="136" y="290"/>
                    <a:pt x="136" y="290"/>
                  </a:cubicBezTo>
                  <a:cubicBezTo>
                    <a:pt x="142" y="299"/>
                    <a:pt x="142" y="299"/>
                    <a:pt x="142" y="299"/>
                  </a:cubicBezTo>
                  <a:cubicBezTo>
                    <a:pt x="153" y="304"/>
                    <a:pt x="153" y="304"/>
                    <a:pt x="153" y="304"/>
                  </a:cubicBezTo>
                  <a:cubicBezTo>
                    <a:pt x="152" y="295"/>
                    <a:pt x="152" y="295"/>
                    <a:pt x="152" y="295"/>
                  </a:cubicBezTo>
                  <a:cubicBezTo>
                    <a:pt x="144" y="288"/>
                    <a:pt x="144" y="288"/>
                    <a:pt x="144" y="288"/>
                  </a:cubicBezTo>
                  <a:cubicBezTo>
                    <a:pt x="133" y="282"/>
                    <a:pt x="133" y="282"/>
                    <a:pt x="133" y="282"/>
                  </a:cubicBezTo>
                  <a:cubicBezTo>
                    <a:pt x="135" y="280"/>
                    <a:pt x="135" y="280"/>
                    <a:pt x="135" y="280"/>
                  </a:cubicBezTo>
                  <a:cubicBezTo>
                    <a:pt x="138" y="282"/>
                    <a:pt x="138" y="282"/>
                    <a:pt x="138" y="282"/>
                  </a:cubicBezTo>
                  <a:cubicBezTo>
                    <a:pt x="144" y="287"/>
                    <a:pt x="144" y="287"/>
                    <a:pt x="144" y="287"/>
                  </a:cubicBezTo>
                  <a:cubicBezTo>
                    <a:pt x="147" y="288"/>
                    <a:pt x="147" y="288"/>
                    <a:pt x="147" y="288"/>
                  </a:cubicBezTo>
                  <a:cubicBezTo>
                    <a:pt x="144" y="281"/>
                    <a:pt x="144" y="281"/>
                    <a:pt x="144" y="281"/>
                  </a:cubicBezTo>
                  <a:cubicBezTo>
                    <a:pt x="141" y="276"/>
                    <a:pt x="141" y="276"/>
                    <a:pt x="141" y="276"/>
                  </a:cubicBezTo>
                  <a:cubicBezTo>
                    <a:pt x="135" y="270"/>
                    <a:pt x="135" y="270"/>
                    <a:pt x="135" y="270"/>
                  </a:cubicBezTo>
                  <a:cubicBezTo>
                    <a:pt x="130" y="268"/>
                    <a:pt x="130" y="268"/>
                    <a:pt x="130" y="268"/>
                  </a:cubicBezTo>
                  <a:cubicBezTo>
                    <a:pt x="130" y="268"/>
                    <a:pt x="127" y="265"/>
                    <a:pt x="127" y="263"/>
                  </a:cubicBezTo>
                  <a:cubicBezTo>
                    <a:pt x="127" y="262"/>
                    <a:pt x="129" y="256"/>
                    <a:pt x="129" y="256"/>
                  </a:cubicBezTo>
                  <a:cubicBezTo>
                    <a:pt x="130" y="251"/>
                    <a:pt x="130" y="251"/>
                    <a:pt x="130" y="251"/>
                  </a:cubicBezTo>
                  <a:cubicBezTo>
                    <a:pt x="135" y="258"/>
                    <a:pt x="135" y="258"/>
                    <a:pt x="135" y="258"/>
                  </a:cubicBezTo>
                  <a:cubicBezTo>
                    <a:pt x="142" y="261"/>
                    <a:pt x="142" y="261"/>
                    <a:pt x="142" y="261"/>
                  </a:cubicBezTo>
                  <a:cubicBezTo>
                    <a:pt x="148" y="255"/>
                    <a:pt x="148" y="255"/>
                    <a:pt x="148" y="255"/>
                  </a:cubicBezTo>
                  <a:cubicBezTo>
                    <a:pt x="150" y="250"/>
                    <a:pt x="150" y="250"/>
                    <a:pt x="150" y="250"/>
                  </a:cubicBezTo>
                  <a:cubicBezTo>
                    <a:pt x="152" y="243"/>
                    <a:pt x="152" y="243"/>
                    <a:pt x="152" y="243"/>
                  </a:cubicBezTo>
                  <a:cubicBezTo>
                    <a:pt x="152" y="243"/>
                    <a:pt x="149" y="241"/>
                    <a:pt x="148" y="240"/>
                  </a:cubicBezTo>
                  <a:cubicBezTo>
                    <a:pt x="147" y="239"/>
                    <a:pt x="142" y="233"/>
                    <a:pt x="142" y="233"/>
                  </a:cubicBezTo>
                  <a:cubicBezTo>
                    <a:pt x="148" y="230"/>
                    <a:pt x="148" y="230"/>
                    <a:pt x="148" y="230"/>
                  </a:cubicBezTo>
                  <a:cubicBezTo>
                    <a:pt x="152" y="229"/>
                    <a:pt x="152" y="229"/>
                    <a:pt x="152" y="229"/>
                  </a:cubicBezTo>
                  <a:cubicBezTo>
                    <a:pt x="155" y="231"/>
                    <a:pt x="155" y="231"/>
                    <a:pt x="155" y="231"/>
                  </a:cubicBezTo>
                  <a:cubicBezTo>
                    <a:pt x="156" y="234"/>
                    <a:pt x="156" y="234"/>
                    <a:pt x="156" y="234"/>
                  </a:cubicBezTo>
                  <a:cubicBezTo>
                    <a:pt x="161" y="230"/>
                    <a:pt x="161" y="230"/>
                    <a:pt x="161" y="230"/>
                  </a:cubicBezTo>
                  <a:cubicBezTo>
                    <a:pt x="164" y="225"/>
                    <a:pt x="164" y="225"/>
                    <a:pt x="164" y="225"/>
                  </a:cubicBezTo>
                  <a:cubicBezTo>
                    <a:pt x="167" y="223"/>
                    <a:pt x="167" y="223"/>
                    <a:pt x="167" y="223"/>
                  </a:cubicBezTo>
                  <a:cubicBezTo>
                    <a:pt x="170" y="223"/>
                    <a:pt x="170" y="223"/>
                    <a:pt x="170" y="223"/>
                  </a:cubicBezTo>
                  <a:cubicBezTo>
                    <a:pt x="178" y="219"/>
                    <a:pt x="178" y="219"/>
                    <a:pt x="178" y="219"/>
                  </a:cubicBezTo>
                  <a:cubicBezTo>
                    <a:pt x="178" y="216"/>
                    <a:pt x="178" y="216"/>
                    <a:pt x="178" y="216"/>
                  </a:cubicBezTo>
                  <a:cubicBezTo>
                    <a:pt x="182" y="213"/>
                    <a:pt x="182" y="213"/>
                    <a:pt x="182" y="213"/>
                  </a:cubicBezTo>
                  <a:cubicBezTo>
                    <a:pt x="187" y="210"/>
                    <a:pt x="187" y="210"/>
                    <a:pt x="187" y="210"/>
                  </a:cubicBezTo>
                  <a:cubicBezTo>
                    <a:pt x="187" y="210"/>
                    <a:pt x="188" y="208"/>
                    <a:pt x="188" y="205"/>
                  </a:cubicBezTo>
                  <a:cubicBezTo>
                    <a:pt x="188" y="202"/>
                    <a:pt x="188" y="198"/>
                    <a:pt x="188" y="198"/>
                  </a:cubicBezTo>
                  <a:cubicBezTo>
                    <a:pt x="188" y="198"/>
                    <a:pt x="188" y="195"/>
                    <a:pt x="189" y="194"/>
                  </a:cubicBezTo>
                  <a:cubicBezTo>
                    <a:pt x="190" y="193"/>
                    <a:pt x="190" y="190"/>
                    <a:pt x="190" y="189"/>
                  </a:cubicBezTo>
                  <a:cubicBezTo>
                    <a:pt x="190" y="189"/>
                    <a:pt x="187" y="185"/>
                    <a:pt x="187" y="185"/>
                  </a:cubicBezTo>
                  <a:cubicBezTo>
                    <a:pt x="186" y="181"/>
                    <a:pt x="186" y="181"/>
                    <a:pt x="186" y="181"/>
                  </a:cubicBezTo>
                  <a:cubicBezTo>
                    <a:pt x="186" y="181"/>
                    <a:pt x="188" y="180"/>
                    <a:pt x="186" y="179"/>
                  </a:cubicBezTo>
                  <a:cubicBezTo>
                    <a:pt x="185" y="177"/>
                    <a:pt x="179" y="174"/>
                    <a:pt x="179" y="174"/>
                  </a:cubicBezTo>
                  <a:cubicBezTo>
                    <a:pt x="181" y="169"/>
                    <a:pt x="181" y="169"/>
                    <a:pt x="181" y="169"/>
                  </a:cubicBezTo>
                  <a:cubicBezTo>
                    <a:pt x="182" y="168"/>
                    <a:pt x="182" y="168"/>
                    <a:pt x="182" y="168"/>
                  </a:cubicBezTo>
                  <a:cubicBezTo>
                    <a:pt x="187" y="167"/>
                    <a:pt x="187" y="167"/>
                    <a:pt x="187" y="167"/>
                  </a:cubicBezTo>
                  <a:cubicBezTo>
                    <a:pt x="187" y="167"/>
                    <a:pt x="191" y="170"/>
                    <a:pt x="191" y="170"/>
                  </a:cubicBezTo>
                  <a:cubicBezTo>
                    <a:pt x="191" y="171"/>
                    <a:pt x="194" y="175"/>
                    <a:pt x="195" y="174"/>
                  </a:cubicBezTo>
                  <a:cubicBezTo>
                    <a:pt x="195" y="173"/>
                    <a:pt x="200" y="168"/>
                    <a:pt x="200" y="168"/>
                  </a:cubicBezTo>
                  <a:cubicBezTo>
                    <a:pt x="205" y="173"/>
                    <a:pt x="205" y="173"/>
                    <a:pt x="205" y="173"/>
                  </a:cubicBezTo>
                  <a:cubicBezTo>
                    <a:pt x="205" y="173"/>
                    <a:pt x="206" y="172"/>
                    <a:pt x="205" y="177"/>
                  </a:cubicBezTo>
                  <a:cubicBezTo>
                    <a:pt x="205" y="181"/>
                    <a:pt x="205" y="183"/>
                    <a:pt x="205" y="183"/>
                  </a:cubicBezTo>
                  <a:cubicBezTo>
                    <a:pt x="205" y="183"/>
                    <a:pt x="216" y="181"/>
                    <a:pt x="217" y="179"/>
                  </a:cubicBezTo>
                  <a:cubicBezTo>
                    <a:pt x="217" y="177"/>
                    <a:pt x="219" y="165"/>
                    <a:pt x="219" y="165"/>
                  </a:cubicBezTo>
                  <a:cubicBezTo>
                    <a:pt x="216" y="160"/>
                    <a:pt x="216" y="160"/>
                    <a:pt x="216" y="160"/>
                  </a:cubicBezTo>
                  <a:cubicBezTo>
                    <a:pt x="227" y="149"/>
                    <a:pt x="227" y="149"/>
                    <a:pt x="227" y="149"/>
                  </a:cubicBezTo>
                  <a:cubicBezTo>
                    <a:pt x="234" y="146"/>
                    <a:pt x="234" y="146"/>
                    <a:pt x="234" y="146"/>
                  </a:cubicBezTo>
                  <a:cubicBezTo>
                    <a:pt x="234" y="146"/>
                    <a:pt x="236" y="152"/>
                    <a:pt x="239" y="147"/>
                  </a:cubicBezTo>
                  <a:cubicBezTo>
                    <a:pt x="243" y="141"/>
                    <a:pt x="246" y="131"/>
                    <a:pt x="248" y="127"/>
                  </a:cubicBezTo>
                  <a:cubicBezTo>
                    <a:pt x="250" y="123"/>
                    <a:pt x="257" y="115"/>
                    <a:pt x="257" y="114"/>
                  </a:cubicBezTo>
                  <a:cubicBezTo>
                    <a:pt x="257" y="114"/>
                    <a:pt x="257" y="112"/>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39"/>
                    <a:pt x="261" y="139"/>
                  </a:cubicBezTo>
                  <a:cubicBezTo>
                    <a:pt x="262" y="139"/>
                    <a:pt x="269" y="142"/>
                    <a:pt x="267" y="138"/>
                  </a:cubicBezTo>
                  <a:cubicBezTo>
                    <a:pt x="265" y="135"/>
                    <a:pt x="264" y="133"/>
                    <a:pt x="264" y="133"/>
                  </a:cubicBezTo>
                  <a:cubicBezTo>
                    <a:pt x="264" y="133"/>
                    <a:pt x="260" y="131"/>
                    <a:pt x="261" y="129"/>
                  </a:cubicBezTo>
                  <a:cubicBezTo>
                    <a:pt x="262" y="127"/>
                    <a:pt x="263" y="126"/>
                    <a:pt x="263" y="124"/>
                  </a:cubicBezTo>
                  <a:cubicBezTo>
                    <a:pt x="263" y="121"/>
                    <a:pt x="264" y="122"/>
                    <a:pt x="263" y="120"/>
                  </a:cubicBezTo>
                  <a:cubicBezTo>
                    <a:pt x="262" y="118"/>
                    <a:pt x="261" y="119"/>
                    <a:pt x="261" y="115"/>
                  </a:cubicBezTo>
                  <a:cubicBezTo>
                    <a:pt x="260" y="111"/>
                    <a:pt x="261" y="109"/>
                    <a:pt x="261" y="109"/>
                  </a:cubicBezTo>
                  <a:cubicBezTo>
                    <a:pt x="261" y="106"/>
                    <a:pt x="261" y="106"/>
                    <a:pt x="261" y="106"/>
                  </a:cubicBezTo>
                  <a:cubicBezTo>
                    <a:pt x="258" y="107"/>
                    <a:pt x="258" y="107"/>
                    <a:pt x="258" y="107"/>
                  </a:cubicBezTo>
                  <a:cubicBezTo>
                    <a:pt x="248" y="103"/>
                    <a:pt x="248" y="103"/>
                    <a:pt x="248" y="103"/>
                  </a:cubicBezTo>
                  <a:cubicBezTo>
                    <a:pt x="248" y="103"/>
                    <a:pt x="235" y="107"/>
                    <a:pt x="237" y="106"/>
                  </a:cubicBezTo>
                  <a:cubicBezTo>
                    <a:pt x="238" y="106"/>
                    <a:pt x="248" y="97"/>
                    <a:pt x="248" y="97"/>
                  </a:cubicBezTo>
                  <a:cubicBezTo>
                    <a:pt x="248" y="97"/>
                    <a:pt x="256" y="89"/>
                    <a:pt x="257" y="89"/>
                  </a:cubicBezTo>
                  <a:cubicBezTo>
                    <a:pt x="257" y="88"/>
                    <a:pt x="261" y="87"/>
                    <a:pt x="262" y="87"/>
                  </a:cubicBezTo>
                  <a:cubicBezTo>
                    <a:pt x="264" y="87"/>
                    <a:pt x="273" y="88"/>
                    <a:pt x="273" y="88"/>
                  </a:cubicBezTo>
                  <a:cubicBezTo>
                    <a:pt x="276" y="88"/>
                    <a:pt x="276" y="88"/>
                    <a:pt x="276" y="88"/>
                  </a:cubicBezTo>
                  <a:cubicBezTo>
                    <a:pt x="286" y="90"/>
                    <a:pt x="286" y="90"/>
                    <a:pt x="286" y="90"/>
                  </a:cubicBezTo>
                  <a:cubicBezTo>
                    <a:pt x="291" y="87"/>
                    <a:pt x="291" y="87"/>
                    <a:pt x="291" y="87"/>
                  </a:cubicBezTo>
                  <a:cubicBezTo>
                    <a:pt x="291" y="87"/>
                    <a:pt x="294" y="85"/>
                    <a:pt x="294" y="84"/>
                  </a:cubicBezTo>
                  <a:cubicBezTo>
                    <a:pt x="294" y="83"/>
                    <a:pt x="296" y="81"/>
                    <a:pt x="297" y="80"/>
                  </a:cubicBezTo>
                  <a:cubicBezTo>
                    <a:pt x="298" y="79"/>
                    <a:pt x="308" y="76"/>
                    <a:pt x="308" y="76"/>
                  </a:cubicBezTo>
                  <a:cubicBezTo>
                    <a:pt x="309" y="82"/>
                    <a:pt x="309" y="82"/>
                    <a:pt x="309" y="82"/>
                  </a:cubicBezTo>
                  <a:cubicBezTo>
                    <a:pt x="305" y="89"/>
                    <a:pt x="305" y="89"/>
                    <a:pt x="305" y="89"/>
                  </a:cubicBezTo>
                  <a:cubicBezTo>
                    <a:pt x="302" y="92"/>
                    <a:pt x="302" y="92"/>
                    <a:pt x="302" y="92"/>
                  </a:cubicBezTo>
                  <a:cubicBezTo>
                    <a:pt x="302" y="92"/>
                    <a:pt x="292" y="99"/>
                    <a:pt x="292" y="100"/>
                  </a:cubicBezTo>
                  <a:cubicBezTo>
                    <a:pt x="293" y="102"/>
                    <a:pt x="300" y="108"/>
                    <a:pt x="300" y="108"/>
                  </a:cubicBezTo>
                  <a:cubicBezTo>
                    <a:pt x="300" y="108"/>
                    <a:pt x="300" y="116"/>
                    <a:pt x="302" y="119"/>
                  </a:cubicBezTo>
                  <a:cubicBezTo>
                    <a:pt x="304" y="121"/>
                    <a:pt x="309" y="124"/>
                    <a:pt x="309" y="124"/>
                  </a:cubicBezTo>
                  <a:cubicBezTo>
                    <a:pt x="317" y="101"/>
                    <a:pt x="317" y="101"/>
                    <a:pt x="317" y="101"/>
                  </a:cubicBezTo>
                  <a:cubicBezTo>
                    <a:pt x="317" y="101"/>
                    <a:pt x="315" y="91"/>
                    <a:pt x="315" y="91"/>
                  </a:cubicBezTo>
                  <a:cubicBezTo>
                    <a:pt x="315" y="90"/>
                    <a:pt x="325" y="82"/>
                    <a:pt x="325" y="82"/>
                  </a:cubicBezTo>
                  <a:cubicBezTo>
                    <a:pt x="341" y="78"/>
                    <a:pt x="341" y="78"/>
                    <a:pt x="341" y="78"/>
                  </a:cubicBezTo>
                  <a:cubicBezTo>
                    <a:pt x="343" y="74"/>
                    <a:pt x="343" y="74"/>
                    <a:pt x="343" y="74"/>
                  </a:cubicBezTo>
                  <a:cubicBezTo>
                    <a:pt x="341" y="68"/>
                    <a:pt x="341" y="68"/>
                    <a:pt x="341" y="68"/>
                  </a:cubicBezTo>
                  <a:cubicBezTo>
                    <a:pt x="334" y="63"/>
                    <a:pt x="334" y="63"/>
                    <a:pt x="334" y="63"/>
                  </a:cubicBezTo>
                  <a:cubicBezTo>
                    <a:pt x="339" y="61"/>
                    <a:pt x="339" y="61"/>
                    <a:pt x="339" y="61"/>
                  </a:cubicBezTo>
                  <a:cubicBezTo>
                    <a:pt x="339" y="61"/>
                    <a:pt x="344" y="61"/>
                    <a:pt x="344" y="62"/>
                  </a:cubicBezTo>
                  <a:cubicBezTo>
                    <a:pt x="344" y="62"/>
                    <a:pt x="351" y="66"/>
                    <a:pt x="351" y="66"/>
                  </a:cubicBezTo>
                  <a:cubicBezTo>
                    <a:pt x="351" y="66"/>
                    <a:pt x="354" y="67"/>
                    <a:pt x="354" y="66"/>
                  </a:cubicBezTo>
                  <a:cubicBezTo>
                    <a:pt x="354" y="65"/>
                    <a:pt x="354" y="59"/>
                    <a:pt x="354" y="59"/>
                  </a:cubicBezTo>
                  <a:cubicBezTo>
                    <a:pt x="350" y="55"/>
                    <a:pt x="350" y="55"/>
                    <a:pt x="350" y="55"/>
                  </a:cubicBezTo>
                  <a:lnTo>
                    <a:pt x="338" y="52"/>
                  </a:lnTo>
                  <a:close/>
                  <a:moveTo>
                    <a:pt x="406" y="101"/>
                  </a:moveTo>
                  <a:cubicBezTo>
                    <a:pt x="406" y="101"/>
                    <a:pt x="399" y="86"/>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8"/>
                    <a:pt x="350" y="38"/>
                    <a:pt x="350" y="38"/>
                  </a:cubicBezTo>
                  <a:cubicBezTo>
                    <a:pt x="351" y="41"/>
                    <a:pt x="351" y="41"/>
                    <a:pt x="351" y="41"/>
                  </a:cubicBezTo>
                  <a:cubicBezTo>
                    <a:pt x="353" y="44"/>
                    <a:pt x="353" y="44"/>
                    <a:pt x="353" y="44"/>
                  </a:cubicBezTo>
                  <a:cubicBezTo>
                    <a:pt x="352" y="44"/>
                    <a:pt x="352" y="44"/>
                    <a:pt x="352" y="44"/>
                  </a:cubicBezTo>
                  <a:cubicBezTo>
                    <a:pt x="349" y="46"/>
                    <a:pt x="349" y="46"/>
                    <a:pt x="349" y="46"/>
                  </a:cubicBezTo>
                  <a:cubicBezTo>
                    <a:pt x="349" y="47"/>
                    <a:pt x="349" y="47"/>
                    <a:pt x="349" y="47"/>
                  </a:cubicBezTo>
                  <a:cubicBezTo>
                    <a:pt x="353" y="50"/>
                    <a:pt x="353" y="50"/>
                    <a:pt x="353" y="50"/>
                  </a:cubicBezTo>
                  <a:cubicBezTo>
                    <a:pt x="356" y="52"/>
                    <a:pt x="356" y="52"/>
                    <a:pt x="356" y="52"/>
                  </a:cubicBezTo>
                  <a:cubicBezTo>
                    <a:pt x="361" y="55"/>
                    <a:pt x="361" y="55"/>
                    <a:pt x="361" y="55"/>
                  </a:cubicBezTo>
                  <a:cubicBezTo>
                    <a:pt x="364" y="57"/>
                    <a:pt x="364" y="57"/>
                    <a:pt x="364" y="57"/>
                  </a:cubicBezTo>
                  <a:cubicBezTo>
                    <a:pt x="366" y="60"/>
                    <a:pt x="366" y="60"/>
                    <a:pt x="366" y="60"/>
                  </a:cubicBezTo>
                  <a:cubicBezTo>
                    <a:pt x="368" y="62"/>
                    <a:pt x="368" y="62"/>
                    <a:pt x="368" y="62"/>
                  </a:cubicBezTo>
                  <a:cubicBezTo>
                    <a:pt x="365" y="61"/>
                    <a:pt x="365" y="61"/>
                    <a:pt x="365" y="61"/>
                  </a:cubicBezTo>
                  <a:cubicBezTo>
                    <a:pt x="364" y="59"/>
                    <a:pt x="364" y="59"/>
                    <a:pt x="364" y="59"/>
                  </a:cubicBezTo>
                  <a:cubicBezTo>
                    <a:pt x="361" y="61"/>
                    <a:pt x="361" y="61"/>
                    <a:pt x="361" y="61"/>
                  </a:cubicBezTo>
                  <a:cubicBezTo>
                    <a:pt x="363" y="65"/>
                    <a:pt x="363" y="65"/>
                    <a:pt x="363" y="65"/>
                  </a:cubicBezTo>
                  <a:cubicBezTo>
                    <a:pt x="363" y="65"/>
                    <a:pt x="367" y="69"/>
                    <a:pt x="368" y="70"/>
                  </a:cubicBezTo>
                  <a:cubicBezTo>
                    <a:pt x="369" y="71"/>
                    <a:pt x="370" y="72"/>
                    <a:pt x="370" y="72"/>
                  </a:cubicBezTo>
                  <a:cubicBezTo>
                    <a:pt x="370" y="72"/>
                    <a:pt x="372" y="70"/>
                    <a:pt x="373" y="70"/>
                  </a:cubicBezTo>
                  <a:cubicBezTo>
                    <a:pt x="374" y="69"/>
                    <a:pt x="375" y="71"/>
                    <a:pt x="375" y="71"/>
                  </a:cubicBezTo>
                  <a:cubicBezTo>
                    <a:pt x="377" y="72"/>
                    <a:pt x="377" y="72"/>
                    <a:pt x="377" y="72"/>
                  </a:cubicBezTo>
                  <a:cubicBezTo>
                    <a:pt x="376" y="73"/>
                    <a:pt x="376" y="73"/>
                    <a:pt x="376" y="73"/>
                  </a:cubicBezTo>
                  <a:cubicBezTo>
                    <a:pt x="376" y="73"/>
                    <a:pt x="377" y="76"/>
                    <a:pt x="377" y="77"/>
                  </a:cubicBezTo>
                  <a:cubicBezTo>
                    <a:pt x="377" y="78"/>
                    <a:pt x="375" y="80"/>
                    <a:pt x="375" y="81"/>
                  </a:cubicBezTo>
                  <a:cubicBezTo>
                    <a:pt x="375" y="82"/>
                    <a:pt x="376" y="84"/>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4"/>
                    <a:pt x="397" y="104"/>
                    <a:pt x="397" y="104"/>
                  </a:cubicBezTo>
                  <a:cubicBezTo>
                    <a:pt x="396" y="108"/>
                    <a:pt x="396" y="108"/>
                    <a:pt x="396" y="108"/>
                  </a:cubicBezTo>
                  <a:cubicBezTo>
                    <a:pt x="395" y="114"/>
                    <a:pt x="395" y="114"/>
                    <a:pt x="395" y="114"/>
                  </a:cubicBezTo>
                  <a:cubicBezTo>
                    <a:pt x="395" y="117"/>
                    <a:pt x="395" y="117"/>
                    <a:pt x="395" y="117"/>
                  </a:cubicBezTo>
                  <a:cubicBezTo>
                    <a:pt x="395" y="117"/>
                    <a:pt x="398" y="114"/>
                    <a:pt x="398" y="113"/>
                  </a:cubicBezTo>
                  <a:cubicBezTo>
                    <a:pt x="398" y="113"/>
                    <a:pt x="399" y="108"/>
                    <a:pt x="399" y="107"/>
                  </a:cubicBezTo>
                  <a:cubicBezTo>
                    <a:pt x="399" y="106"/>
                    <a:pt x="399" y="102"/>
                    <a:pt x="399" y="102"/>
                  </a:cubicBezTo>
                  <a:cubicBezTo>
                    <a:pt x="398" y="99"/>
                    <a:pt x="398" y="99"/>
                    <a:pt x="398" y="99"/>
                  </a:cubicBezTo>
                  <a:cubicBezTo>
                    <a:pt x="398" y="99"/>
                    <a:pt x="395" y="97"/>
                    <a:pt x="395" y="97"/>
                  </a:cubicBezTo>
                  <a:cubicBezTo>
                    <a:pt x="395" y="96"/>
                    <a:pt x="394" y="94"/>
                    <a:pt x="394" y="93"/>
                  </a:cubicBezTo>
                  <a:cubicBezTo>
                    <a:pt x="394" y="92"/>
                    <a:pt x="397" y="89"/>
                    <a:pt x="397" y="89"/>
                  </a:cubicBezTo>
                  <a:cubicBezTo>
                    <a:pt x="398" y="93"/>
                    <a:pt x="398" y="93"/>
                    <a:pt x="398" y="93"/>
                  </a:cubicBezTo>
                  <a:cubicBezTo>
                    <a:pt x="401" y="97"/>
                    <a:pt x="401" y="97"/>
                    <a:pt x="401" y="97"/>
                  </a:cubicBezTo>
                  <a:cubicBezTo>
                    <a:pt x="401" y="96"/>
                    <a:pt x="401" y="95"/>
                    <a:pt x="401" y="94"/>
                  </a:cubicBezTo>
                  <a:cubicBezTo>
                    <a:pt x="401" y="94"/>
                    <a:pt x="406" y="101"/>
                    <a:pt x="406" y="101"/>
                  </a:cubicBezTo>
                  <a:close/>
                  <a:moveTo>
                    <a:pt x="402" y="99"/>
                  </a:moveTo>
                  <a:cubicBezTo>
                    <a:pt x="404" y="101"/>
                    <a:pt x="404" y="101"/>
                    <a:pt x="404" y="101"/>
                  </a:cubicBezTo>
                  <a:cubicBezTo>
                    <a:pt x="401" y="97"/>
                    <a:pt x="401" y="97"/>
                    <a:pt x="401" y="97"/>
                  </a:cubicBezTo>
                  <a:cubicBezTo>
                    <a:pt x="401" y="98"/>
                    <a:pt x="402" y="99"/>
                    <a:pt x="402" y="99"/>
                  </a:cubicBezTo>
                  <a:close/>
                  <a:moveTo>
                    <a:pt x="250" y="171"/>
                  </a:moveTo>
                  <a:cubicBezTo>
                    <a:pt x="248" y="172"/>
                    <a:pt x="245" y="173"/>
                    <a:pt x="245" y="173"/>
                  </a:cubicBezTo>
                  <a:cubicBezTo>
                    <a:pt x="245" y="173"/>
                    <a:pt x="242" y="173"/>
                    <a:pt x="242" y="174"/>
                  </a:cubicBezTo>
                  <a:cubicBezTo>
                    <a:pt x="241" y="175"/>
                    <a:pt x="241" y="175"/>
                    <a:pt x="238" y="176"/>
                  </a:cubicBezTo>
                  <a:cubicBezTo>
                    <a:pt x="236" y="178"/>
                    <a:pt x="237" y="176"/>
                    <a:pt x="236" y="178"/>
                  </a:cubicBezTo>
                  <a:cubicBezTo>
                    <a:pt x="235" y="180"/>
                    <a:pt x="236" y="181"/>
                    <a:pt x="233" y="181"/>
                  </a:cubicBezTo>
                  <a:cubicBezTo>
                    <a:pt x="231" y="181"/>
                    <a:pt x="229" y="181"/>
                    <a:pt x="227" y="181"/>
                  </a:cubicBezTo>
                  <a:cubicBezTo>
                    <a:pt x="225" y="181"/>
                    <a:pt x="225" y="180"/>
                    <a:pt x="224" y="181"/>
                  </a:cubicBezTo>
                  <a:cubicBezTo>
                    <a:pt x="222" y="183"/>
                    <a:pt x="221" y="183"/>
                    <a:pt x="220" y="184"/>
                  </a:cubicBezTo>
                  <a:cubicBezTo>
                    <a:pt x="220" y="185"/>
                    <a:pt x="220" y="185"/>
                    <a:pt x="221" y="185"/>
                  </a:cubicBezTo>
                  <a:cubicBezTo>
                    <a:pt x="221" y="185"/>
                    <a:pt x="226" y="186"/>
                    <a:pt x="227" y="186"/>
                  </a:cubicBezTo>
                  <a:cubicBezTo>
                    <a:pt x="227" y="188"/>
                    <a:pt x="227" y="188"/>
                    <a:pt x="227" y="188"/>
                  </a:cubicBezTo>
                  <a:cubicBezTo>
                    <a:pt x="229" y="188"/>
                    <a:pt x="229" y="188"/>
                    <a:pt x="229" y="188"/>
                  </a:cubicBezTo>
                  <a:cubicBezTo>
                    <a:pt x="229" y="188"/>
                    <a:pt x="231" y="188"/>
                    <a:pt x="231" y="187"/>
                  </a:cubicBezTo>
                  <a:cubicBezTo>
                    <a:pt x="231" y="186"/>
                    <a:pt x="231" y="186"/>
                    <a:pt x="231" y="186"/>
                  </a:cubicBezTo>
                  <a:cubicBezTo>
                    <a:pt x="228" y="186"/>
                    <a:pt x="228" y="186"/>
                    <a:pt x="228" y="186"/>
                  </a:cubicBezTo>
                  <a:cubicBezTo>
                    <a:pt x="228" y="186"/>
                    <a:pt x="229" y="185"/>
                    <a:pt x="232" y="185"/>
                  </a:cubicBezTo>
                  <a:cubicBezTo>
                    <a:pt x="236" y="184"/>
                    <a:pt x="237" y="183"/>
                    <a:pt x="237" y="183"/>
                  </a:cubicBezTo>
                  <a:cubicBezTo>
                    <a:pt x="234" y="186"/>
                    <a:pt x="234" y="186"/>
                    <a:pt x="234" y="186"/>
                  </a:cubicBezTo>
                  <a:cubicBezTo>
                    <a:pt x="234" y="186"/>
                    <a:pt x="237" y="187"/>
                    <a:pt x="239" y="187"/>
                  </a:cubicBezTo>
                  <a:cubicBezTo>
                    <a:pt x="240" y="186"/>
                    <a:pt x="240" y="186"/>
                    <a:pt x="243" y="184"/>
                  </a:cubicBezTo>
                  <a:cubicBezTo>
                    <a:pt x="246" y="183"/>
                    <a:pt x="246" y="183"/>
                    <a:pt x="247" y="182"/>
                  </a:cubicBezTo>
                  <a:cubicBezTo>
                    <a:pt x="248" y="182"/>
                    <a:pt x="249" y="184"/>
                    <a:pt x="249" y="184"/>
                  </a:cubicBezTo>
                  <a:cubicBezTo>
                    <a:pt x="250" y="184"/>
                    <a:pt x="252" y="184"/>
                    <a:pt x="253" y="182"/>
                  </a:cubicBezTo>
                  <a:cubicBezTo>
                    <a:pt x="254" y="180"/>
                    <a:pt x="254" y="178"/>
                    <a:pt x="254" y="177"/>
                  </a:cubicBezTo>
                  <a:cubicBezTo>
                    <a:pt x="254" y="176"/>
                    <a:pt x="255" y="177"/>
                    <a:pt x="254" y="175"/>
                  </a:cubicBezTo>
                  <a:cubicBezTo>
                    <a:pt x="254" y="174"/>
                    <a:pt x="253" y="174"/>
                    <a:pt x="254" y="173"/>
                  </a:cubicBezTo>
                  <a:cubicBezTo>
                    <a:pt x="255" y="172"/>
                    <a:pt x="256" y="172"/>
                    <a:pt x="256" y="171"/>
                  </a:cubicBezTo>
                  <a:cubicBezTo>
                    <a:pt x="256" y="169"/>
                    <a:pt x="256" y="169"/>
                    <a:pt x="257" y="168"/>
                  </a:cubicBezTo>
                  <a:cubicBezTo>
                    <a:pt x="257" y="166"/>
                    <a:pt x="257" y="166"/>
                    <a:pt x="257" y="164"/>
                  </a:cubicBezTo>
                  <a:cubicBezTo>
                    <a:pt x="257" y="162"/>
                    <a:pt x="257" y="161"/>
                    <a:pt x="256" y="160"/>
                  </a:cubicBezTo>
                  <a:cubicBezTo>
                    <a:pt x="256" y="160"/>
                    <a:pt x="254" y="160"/>
                    <a:pt x="255" y="158"/>
                  </a:cubicBezTo>
                  <a:cubicBezTo>
                    <a:pt x="256" y="157"/>
                    <a:pt x="257" y="156"/>
                    <a:pt x="257" y="156"/>
                  </a:cubicBezTo>
                  <a:cubicBezTo>
                    <a:pt x="257" y="156"/>
                    <a:pt x="260" y="157"/>
                    <a:pt x="260" y="158"/>
                  </a:cubicBezTo>
                  <a:cubicBezTo>
                    <a:pt x="260" y="159"/>
                    <a:pt x="261" y="159"/>
                    <a:pt x="262" y="159"/>
                  </a:cubicBezTo>
                  <a:cubicBezTo>
                    <a:pt x="263" y="159"/>
                    <a:pt x="264" y="158"/>
                    <a:pt x="265" y="157"/>
                  </a:cubicBezTo>
                  <a:cubicBezTo>
                    <a:pt x="266" y="156"/>
                    <a:pt x="268" y="154"/>
                    <a:pt x="269" y="153"/>
                  </a:cubicBezTo>
                  <a:cubicBezTo>
                    <a:pt x="269" y="152"/>
                    <a:pt x="270" y="151"/>
                    <a:pt x="270" y="151"/>
                  </a:cubicBezTo>
                  <a:cubicBezTo>
                    <a:pt x="270" y="150"/>
                    <a:pt x="268" y="151"/>
                    <a:pt x="267" y="149"/>
                  </a:cubicBezTo>
                  <a:cubicBezTo>
                    <a:pt x="266" y="146"/>
                    <a:pt x="266" y="144"/>
                    <a:pt x="265" y="144"/>
                  </a:cubicBezTo>
                  <a:cubicBezTo>
                    <a:pt x="265" y="145"/>
                    <a:pt x="263" y="146"/>
                    <a:pt x="263" y="148"/>
                  </a:cubicBezTo>
                  <a:cubicBezTo>
                    <a:pt x="262" y="149"/>
                    <a:pt x="261" y="150"/>
                    <a:pt x="261" y="150"/>
                  </a:cubicBezTo>
                  <a:cubicBezTo>
                    <a:pt x="259" y="146"/>
                    <a:pt x="259" y="146"/>
                    <a:pt x="259" y="146"/>
                  </a:cubicBezTo>
                  <a:cubicBezTo>
                    <a:pt x="259" y="144"/>
                    <a:pt x="259" y="144"/>
                    <a:pt x="259" y="144"/>
                  </a:cubicBezTo>
                  <a:cubicBezTo>
                    <a:pt x="257" y="143"/>
                    <a:pt x="257" y="143"/>
                    <a:pt x="257" y="143"/>
                  </a:cubicBezTo>
                  <a:cubicBezTo>
                    <a:pt x="258" y="145"/>
                    <a:pt x="256" y="151"/>
                    <a:pt x="256" y="151"/>
                  </a:cubicBezTo>
                  <a:cubicBezTo>
                    <a:pt x="254" y="152"/>
                    <a:pt x="254" y="152"/>
                    <a:pt x="254" y="152"/>
                  </a:cubicBezTo>
                  <a:cubicBezTo>
                    <a:pt x="254" y="152"/>
                    <a:pt x="252" y="155"/>
                    <a:pt x="251" y="155"/>
                  </a:cubicBezTo>
                  <a:cubicBezTo>
                    <a:pt x="251" y="156"/>
                    <a:pt x="251" y="159"/>
                    <a:pt x="251" y="159"/>
                  </a:cubicBezTo>
                  <a:cubicBezTo>
                    <a:pt x="251" y="159"/>
                    <a:pt x="251" y="159"/>
                    <a:pt x="251" y="160"/>
                  </a:cubicBezTo>
                  <a:cubicBezTo>
                    <a:pt x="252" y="161"/>
                    <a:pt x="253" y="165"/>
                    <a:pt x="253" y="168"/>
                  </a:cubicBezTo>
                  <a:cubicBezTo>
                    <a:pt x="252" y="170"/>
                    <a:pt x="252" y="171"/>
                    <a:pt x="250" y="171"/>
                  </a:cubicBezTo>
                  <a:close/>
                  <a:moveTo>
                    <a:pt x="223" y="191"/>
                  </a:moveTo>
                  <a:cubicBezTo>
                    <a:pt x="224" y="189"/>
                    <a:pt x="224" y="189"/>
                    <a:pt x="224" y="189"/>
                  </a:cubicBezTo>
                  <a:cubicBezTo>
                    <a:pt x="224" y="188"/>
                    <a:pt x="224" y="188"/>
                    <a:pt x="224" y="188"/>
                  </a:cubicBezTo>
                  <a:cubicBezTo>
                    <a:pt x="222" y="188"/>
                    <a:pt x="222" y="188"/>
                    <a:pt x="222" y="188"/>
                  </a:cubicBezTo>
                  <a:cubicBezTo>
                    <a:pt x="220" y="188"/>
                    <a:pt x="220" y="188"/>
                    <a:pt x="220" y="188"/>
                  </a:cubicBezTo>
                  <a:cubicBezTo>
                    <a:pt x="222" y="190"/>
                    <a:pt x="222" y="190"/>
                    <a:pt x="222" y="190"/>
                  </a:cubicBezTo>
                  <a:cubicBezTo>
                    <a:pt x="221" y="193"/>
                    <a:pt x="221" y="193"/>
                    <a:pt x="221" y="193"/>
                  </a:cubicBezTo>
                  <a:lnTo>
                    <a:pt x="223" y="191"/>
                  </a:lnTo>
                  <a:close/>
                  <a:moveTo>
                    <a:pt x="187" y="217"/>
                  </a:moveTo>
                  <a:cubicBezTo>
                    <a:pt x="185" y="221"/>
                    <a:pt x="185" y="221"/>
                    <a:pt x="185" y="221"/>
                  </a:cubicBezTo>
                  <a:cubicBezTo>
                    <a:pt x="188" y="224"/>
                    <a:pt x="188" y="224"/>
                    <a:pt x="188" y="224"/>
                  </a:cubicBezTo>
                  <a:cubicBezTo>
                    <a:pt x="188" y="224"/>
                    <a:pt x="192" y="225"/>
                    <a:pt x="192" y="223"/>
                  </a:cubicBezTo>
                  <a:cubicBezTo>
                    <a:pt x="192" y="222"/>
                    <a:pt x="192" y="219"/>
                    <a:pt x="193" y="218"/>
                  </a:cubicBezTo>
                  <a:cubicBezTo>
                    <a:pt x="193" y="217"/>
                    <a:pt x="195" y="213"/>
                    <a:pt x="195" y="213"/>
                  </a:cubicBezTo>
                  <a:cubicBezTo>
                    <a:pt x="195" y="211"/>
                    <a:pt x="195" y="211"/>
                    <a:pt x="195" y="211"/>
                  </a:cubicBezTo>
                  <a:cubicBezTo>
                    <a:pt x="192" y="211"/>
                    <a:pt x="192" y="211"/>
                    <a:pt x="192" y="211"/>
                  </a:cubicBezTo>
                  <a:lnTo>
                    <a:pt x="187" y="217"/>
                  </a:lnTo>
                  <a:close/>
                  <a:moveTo>
                    <a:pt x="196" y="247"/>
                  </a:moveTo>
                  <a:cubicBezTo>
                    <a:pt x="195" y="247"/>
                    <a:pt x="192" y="248"/>
                    <a:pt x="192" y="248"/>
                  </a:cubicBezTo>
                  <a:cubicBezTo>
                    <a:pt x="192" y="245"/>
                    <a:pt x="192" y="245"/>
                    <a:pt x="192" y="245"/>
                  </a:cubicBezTo>
                  <a:cubicBezTo>
                    <a:pt x="192" y="245"/>
                    <a:pt x="194" y="243"/>
                    <a:pt x="194" y="241"/>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0"/>
                  </a:cubicBezTo>
                  <a:cubicBezTo>
                    <a:pt x="188" y="251"/>
                    <a:pt x="192" y="253"/>
                    <a:pt x="192" y="253"/>
                  </a:cubicBezTo>
                  <a:cubicBezTo>
                    <a:pt x="196" y="252"/>
                    <a:pt x="196" y="252"/>
                    <a:pt x="196" y="252"/>
                  </a:cubicBezTo>
                  <a:cubicBezTo>
                    <a:pt x="196" y="252"/>
                    <a:pt x="199" y="252"/>
                    <a:pt x="199" y="253"/>
                  </a:cubicBezTo>
                  <a:cubicBezTo>
                    <a:pt x="199" y="254"/>
                    <a:pt x="200" y="257"/>
                    <a:pt x="200" y="255"/>
                  </a:cubicBezTo>
                  <a:cubicBezTo>
                    <a:pt x="200" y="254"/>
                    <a:pt x="200" y="251"/>
                    <a:pt x="200" y="250"/>
                  </a:cubicBezTo>
                  <a:cubicBezTo>
                    <a:pt x="199" y="250"/>
                    <a:pt x="197" y="246"/>
                    <a:pt x="196" y="247"/>
                  </a:cubicBezTo>
                  <a:close/>
                  <a:moveTo>
                    <a:pt x="180" y="266"/>
                  </a:moveTo>
                  <a:cubicBezTo>
                    <a:pt x="181" y="266"/>
                    <a:pt x="187" y="265"/>
                    <a:pt x="187" y="265"/>
                  </a:cubicBezTo>
                  <a:cubicBezTo>
                    <a:pt x="187" y="265"/>
                    <a:pt x="187" y="263"/>
                    <a:pt x="187" y="261"/>
                  </a:cubicBezTo>
                  <a:cubicBezTo>
                    <a:pt x="188" y="260"/>
                    <a:pt x="189" y="259"/>
                    <a:pt x="189" y="258"/>
                  </a:cubicBezTo>
                  <a:cubicBezTo>
                    <a:pt x="188" y="258"/>
                    <a:pt x="187" y="257"/>
                    <a:pt x="187" y="257"/>
                  </a:cubicBezTo>
                  <a:cubicBezTo>
                    <a:pt x="186" y="257"/>
                    <a:pt x="186" y="257"/>
                    <a:pt x="186" y="257"/>
                  </a:cubicBezTo>
                  <a:cubicBezTo>
                    <a:pt x="180" y="261"/>
                    <a:pt x="180" y="261"/>
                    <a:pt x="180" y="261"/>
                  </a:cubicBezTo>
                  <a:cubicBezTo>
                    <a:pt x="180" y="261"/>
                    <a:pt x="179" y="265"/>
                    <a:pt x="180" y="266"/>
                  </a:cubicBezTo>
                  <a:close/>
                  <a:moveTo>
                    <a:pt x="197" y="260"/>
                  </a:moveTo>
                  <a:cubicBezTo>
                    <a:pt x="197" y="257"/>
                    <a:pt x="197" y="257"/>
                    <a:pt x="197" y="257"/>
                  </a:cubicBezTo>
                  <a:cubicBezTo>
                    <a:pt x="197" y="257"/>
                    <a:pt x="200" y="256"/>
                    <a:pt x="197" y="256"/>
                  </a:cubicBezTo>
                  <a:cubicBezTo>
                    <a:pt x="194" y="256"/>
                    <a:pt x="194" y="256"/>
                    <a:pt x="194" y="256"/>
                  </a:cubicBezTo>
                  <a:cubicBezTo>
                    <a:pt x="192" y="259"/>
                    <a:pt x="192" y="259"/>
                    <a:pt x="192" y="259"/>
                  </a:cubicBezTo>
                  <a:cubicBezTo>
                    <a:pt x="196" y="262"/>
                    <a:pt x="196" y="262"/>
                    <a:pt x="196" y="262"/>
                  </a:cubicBezTo>
                  <a:lnTo>
                    <a:pt x="197" y="260"/>
                  </a:lnTo>
                  <a:close/>
                  <a:moveTo>
                    <a:pt x="204" y="256"/>
                  </a:moveTo>
                  <a:cubicBezTo>
                    <a:pt x="205" y="254"/>
                    <a:pt x="205" y="254"/>
                    <a:pt x="205" y="254"/>
                  </a:cubicBezTo>
                  <a:cubicBezTo>
                    <a:pt x="202" y="254"/>
                    <a:pt x="202" y="254"/>
                    <a:pt x="202" y="254"/>
                  </a:cubicBezTo>
                  <a:cubicBezTo>
                    <a:pt x="202" y="257"/>
                    <a:pt x="202" y="257"/>
                    <a:pt x="202" y="257"/>
                  </a:cubicBezTo>
                  <a:cubicBezTo>
                    <a:pt x="203" y="259"/>
                    <a:pt x="203" y="259"/>
                    <a:pt x="203" y="259"/>
                  </a:cubicBezTo>
                  <a:cubicBezTo>
                    <a:pt x="204" y="259"/>
                    <a:pt x="204" y="259"/>
                    <a:pt x="204" y="259"/>
                  </a:cubicBezTo>
                  <a:lnTo>
                    <a:pt x="204" y="256"/>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4"/>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4"/>
                  </a:cubicBezTo>
                  <a:cubicBezTo>
                    <a:pt x="175" y="276"/>
                    <a:pt x="173" y="277"/>
                    <a:pt x="173" y="277"/>
                  </a:cubicBezTo>
                  <a:cubicBezTo>
                    <a:pt x="171" y="277"/>
                    <a:pt x="171" y="277"/>
                    <a:pt x="171" y="277"/>
                  </a:cubicBezTo>
                  <a:cubicBezTo>
                    <a:pt x="171" y="277"/>
                    <a:pt x="169" y="278"/>
                    <a:pt x="169" y="279"/>
                  </a:cubicBezTo>
                  <a:cubicBezTo>
                    <a:pt x="169" y="279"/>
                    <a:pt x="168" y="281"/>
                    <a:pt x="168" y="282"/>
                  </a:cubicBezTo>
                  <a:cubicBezTo>
                    <a:pt x="167" y="283"/>
                    <a:pt x="166" y="285"/>
                    <a:pt x="166" y="285"/>
                  </a:cubicBezTo>
                  <a:cubicBezTo>
                    <a:pt x="161" y="285"/>
                    <a:pt x="161" y="285"/>
                    <a:pt x="161" y="285"/>
                  </a:cubicBezTo>
                  <a:cubicBezTo>
                    <a:pt x="161" y="285"/>
                    <a:pt x="161" y="289"/>
                    <a:pt x="160" y="290"/>
                  </a:cubicBezTo>
                  <a:cubicBezTo>
                    <a:pt x="160" y="291"/>
                    <a:pt x="160" y="294"/>
                    <a:pt x="160" y="294"/>
                  </a:cubicBezTo>
                  <a:cubicBezTo>
                    <a:pt x="161" y="294"/>
                    <a:pt x="168" y="295"/>
                    <a:pt x="168" y="295"/>
                  </a:cubicBezTo>
                  <a:cubicBezTo>
                    <a:pt x="172" y="296"/>
                    <a:pt x="172" y="296"/>
                    <a:pt x="172" y="296"/>
                  </a:cubicBezTo>
                  <a:cubicBezTo>
                    <a:pt x="175" y="296"/>
                    <a:pt x="175" y="296"/>
                    <a:pt x="175" y="296"/>
                  </a:cubicBezTo>
                  <a:cubicBezTo>
                    <a:pt x="175" y="296"/>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5"/>
                    <a:pt x="169" y="305"/>
                    <a:pt x="169" y="305"/>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8"/>
                    <a:pt x="180" y="308"/>
                    <a:pt x="180" y="308"/>
                  </a:cubicBezTo>
                  <a:cubicBezTo>
                    <a:pt x="180" y="308"/>
                    <a:pt x="176" y="307"/>
                    <a:pt x="176" y="307"/>
                  </a:cubicBezTo>
                  <a:cubicBezTo>
                    <a:pt x="175" y="307"/>
                    <a:pt x="173" y="306"/>
                    <a:pt x="173" y="306"/>
                  </a:cubicBezTo>
                  <a:close/>
                  <a:moveTo>
                    <a:pt x="197" y="266"/>
                  </a:moveTo>
                  <a:cubicBezTo>
                    <a:pt x="197" y="266"/>
                    <a:pt x="194" y="268"/>
                    <a:pt x="194" y="268"/>
                  </a:cubicBezTo>
                  <a:cubicBezTo>
                    <a:pt x="194" y="269"/>
                    <a:pt x="196" y="270"/>
                    <a:pt x="196" y="270"/>
                  </a:cubicBezTo>
                  <a:cubicBezTo>
                    <a:pt x="198" y="268"/>
                    <a:pt x="198" y="268"/>
                    <a:pt x="198" y="268"/>
                  </a:cubicBezTo>
                  <a:cubicBezTo>
                    <a:pt x="200" y="268"/>
                    <a:pt x="200" y="268"/>
                    <a:pt x="200" y="268"/>
                  </a:cubicBezTo>
                  <a:cubicBezTo>
                    <a:pt x="200" y="268"/>
                    <a:pt x="200" y="270"/>
                    <a:pt x="199" y="271"/>
                  </a:cubicBezTo>
                  <a:cubicBezTo>
                    <a:pt x="199" y="273"/>
                    <a:pt x="200" y="273"/>
                    <a:pt x="200" y="273"/>
                  </a:cubicBezTo>
                  <a:cubicBezTo>
                    <a:pt x="200" y="273"/>
                    <a:pt x="204" y="273"/>
                    <a:pt x="206" y="273"/>
                  </a:cubicBezTo>
                  <a:cubicBezTo>
                    <a:pt x="207" y="273"/>
                    <a:pt x="206" y="271"/>
                    <a:pt x="206" y="271"/>
                  </a:cubicBezTo>
                  <a:cubicBezTo>
                    <a:pt x="206" y="271"/>
                    <a:pt x="206" y="269"/>
                    <a:pt x="206" y="269"/>
                  </a:cubicBezTo>
                  <a:cubicBezTo>
                    <a:pt x="206" y="268"/>
                    <a:pt x="206" y="268"/>
                    <a:pt x="206" y="268"/>
                  </a:cubicBezTo>
                  <a:cubicBezTo>
                    <a:pt x="208" y="269"/>
                    <a:pt x="208" y="269"/>
                    <a:pt x="208" y="269"/>
                  </a:cubicBezTo>
                  <a:cubicBezTo>
                    <a:pt x="208" y="269"/>
                    <a:pt x="209" y="266"/>
                    <a:pt x="209" y="265"/>
                  </a:cubicBezTo>
                  <a:cubicBezTo>
                    <a:pt x="209" y="265"/>
                    <a:pt x="208" y="264"/>
                    <a:pt x="208" y="264"/>
                  </a:cubicBezTo>
                  <a:cubicBezTo>
                    <a:pt x="206" y="262"/>
                    <a:pt x="206" y="262"/>
                    <a:pt x="206" y="262"/>
                  </a:cubicBezTo>
                  <a:cubicBezTo>
                    <a:pt x="203" y="262"/>
                    <a:pt x="203" y="262"/>
                    <a:pt x="203" y="262"/>
                  </a:cubicBezTo>
                  <a:cubicBezTo>
                    <a:pt x="201" y="264"/>
                    <a:pt x="201" y="264"/>
                    <a:pt x="201" y="264"/>
                  </a:cubicBezTo>
                  <a:lnTo>
                    <a:pt x="197" y="266"/>
                  </a:lnTo>
                  <a:close/>
                  <a:moveTo>
                    <a:pt x="198" y="285"/>
                  </a:moveTo>
                  <a:cubicBezTo>
                    <a:pt x="200" y="284"/>
                    <a:pt x="200" y="284"/>
                    <a:pt x="200" y="284"/>
                  </a:cubicBezTo>
                  <a:cubicBezTo>
                    <a:pt x="204" y="284"/>
                    <a:pt x="204" y="284"/>
                    <a:pt x="204" y="284"/>
                  </a:cubicBezTo>
                  <a:cubicBezTo>
                    <a:pt x="207" y="282"/>
                    <a:pt x="207" y="282"/>
                    <a:pt x="207" y="282"/>
                  </a:cubicBezTo>
                  <a:cubicBezTo>
                    <a:pt x="207" y="280"/>
                    <a:pt x="207" y="280"/>
                    <a:pt x="207" y="280"/>
                  </a:cubicBezTo>
                  <a:cubicBezTo>
                    <a:pt x="204" y="279"/>
                    <a:pt x="204" y="279"/>
                    <a:pt x="204" y="279"/>
                  </a:cubicBezTo>
                  <a:cubicBezTo>
                    <a:pt x="200" y="281"/>
                    <a:pt x="200" y="281"/>
                    <a:pt x="200" y="281"/>
                  </a:cubicBezTo>
                  <a:cubicBezTo>
                    <a:pt x="197" y="281"/>
                    <a:pt x="197" y="281"/>
                    <a:pt x="197" y="281"/>
                  </a:cubicBezTo>
                  <a:cubicBezTo>
                    <a:pt x="192" y="282"/>
                    <a:pt x="192" y="282"/>
                    <a:pt x="192" y="282"/>
                  </a:cubicBezTo>
                  <a:cubicBezTo>
                    <a:pt x="192" y="282"/>
                    <a:pt x="189" y="281"/>
                    <a:pt x="189" y="282"/>
                  </a:cubicBezTo>
                  <a:cubicBezTo>
                    <a:pt x="189" y="283"/>
                    <a:pt x="188" y="286"/>
                    <a:pt x="188" y="286"/>
                  </a:cubicBezTo>
                  <a:cubicBezTo>
                    <a:pt x="188" y="288"/>
                    <a:pt x="188" y="288"/>
                    <a:pt x="188" y="288"/>
                  </a:cubicBezTo>
                  <a:cubicBezTo>
                    <a:pt x="188" y="291"/>
                    <a:pt x="188" y="291"/>
                    <a:pt x="188" y="291"/>
                  </a:cubicBezTo>
                  <a:cubicBezTo>
                    <a:pt x="188" y="292"/>
                    <a:pt x="188" y="292"/>
                    <a:pt x="188" y="292"/>
                  </a:cubicBezTo>
                  <a:cubicBezTo>
                    <a:pt x="190" y="294"/>
                    <a:pt x="190" y="294"/>
                    <a:pt x="190" y="294"/>
                  </a:cubicBezTo>
                  <a:cubicBezTo>
                    <a:pt x="190" y="294"/>
                    <a:pt x="190" y="297"/>
                    <a:pt x="190" y="298"/>
                  </a:cubicBezTo>
                  <a:cubicBezTo>
                    <a:pt x="190" y="298"/>
                    <a:pt x="190" y="300"/>
                    <a:pt x="191" y="300"/>
                  </a:cubicBezTo>
                  <a:cubicBezTo>
                    <a:pt x="192" y="300"/>
                    <a:pt x="193" y="300"/>
                    <a:pt x="193" y="300"/>
                  </a:cubicBezTo>
                  <a:cubicBezTo>
                    <a:pt x="193" y="300"/>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5"/>
                    <a:pt x="193" y="294"/>
                    <a:pt x="193" y="294"/>
                  </a:cubicBezTo>
                  <a:cubicBezTo>
                    <a:pt x="194" y="293"/>
                    <a:pt x="194" y="293"/>
                    <a:pt x="194" y="293"/>
                  </a:cubicBezTo>
                  <a:cubicBezTo>
                    <a:pt x="194" y="293"/>
                    <a:pt x="196" y="294"/>
                    <a:pt x="196" y="296"/>
                  </a:cubicBezTo>
                  <a:cubicBezTo>
                    <a:pt x="197" y="297"/>
                    <a:pt x="197" y="298"/>
                    <a:pt x="197" y="299"/>
                  </a:cubicBezTo>
                  <a:cubicBezTo>
                    <a:pt x="197" y="300"/>
                    <a:pt x="198" y="302"/>
                    <a:pt x="199" y="300"/>
                  </a:cubicBezTo>
                  <a:cubicBezTo>
                    <a:pt x="199" y="298"/>
                    <a:pt x="199" y="296"/>
                    <a:pt x="198" y="295"/>
                  </a:cubicBezTo>
                  <a:cubicBezTo>
                    <a:pt x="198" y="295"/>
                    <a:pt x="198" y="294"/>
                    <a:pt x="197" y="292"/>
                  </a:cubicBezTo>
                  <a:cubicBezTo>
                    <a:pt x="196" y="291"/>
                    <a:pt x="195" y="289"/>
                    <a:pt x="195" y="289"/>
                  </a:cubicBezTo>
                  <a:cubicBezTo>
                    <a:pt x="195" y="288"/>
                    <a:pt x="195" y="288"/>
                    <a:pt x="195" y="288"/>
                  </a:cubicBezTo>
                  <a:cubicBezTo>
                    <a:pt x="196" y="286"/>
                    <a:pt x="196" y="286"/>
                    <a:pt x="196" y="286"/>
                  </a:cubicBezTo>
                  <a:lnTo>
                    <a:pt x="198" y="285"/>
                  </a:lnTo>
                  <a:close/>
                  <a:moveTo>
                    <a:pt x="206" y="312"/>
                  </a:moveTo>
                  <a:cubicBezTo>
                    <a:pt x="207" y="312"/>
                    <a:pt x="210" y="311"/>
                    <a:pt x="210" y="311"/>
                  </a:cubicBezTo>
                  <a:cubicBezTo>
                    <a:pt x="210" y="311"/>
                    <a:pt x="213" y="310"/>
                    <a:pt x="214" y="310"/>
                  </a:cubicBezTo>
                  <a:cubicBezTo>
                    <a:pt x="214" y="310"/>
                    <a:pt x="215" y="308"/>
                    <a:pt x="215" y="307"/>
                  </a:cubicBezTo>
                  <a:cubicBezTo>
                    <a:pt x="215" y="307"/>
                    <a:pt x="214" y="307"/>
                    <a:pt x="214" y="307"/>
                  </a:cubicBezTo>
                  <a:cubicBezTo>
                    <a:pt x="214" y="307"/>
                    <a:pt x="212" y="308"/>
                    <a:pt x="212" y="308"/>
                  </a:cubicBezTo>
                  <a:cubicBezTo>
                    <a:pt x="211" y="309"/>
                    <a:pt x="209" y="308"/>
                    <a:pt x="209" y="308"/>
                  </a:cubicBezTo>
                  <a:cubicBezTo>
                    <a:pt x="206" y="309"/>
                    <a:pt x="206" y="309"/>
                    <a:pt x="206" y="309"/>
                  </a:cubicBezTo>
                  <a:cubicBezTo>
                    <a:pt x="201" y="310"/>
                    <a:pt x="201" y="310"/>
                    <a:pt x="201" y="310"/>
                  </a:cubicBezTo>
                  <a:cubicBezTo>
                    <a:pt x="202" y="312"/>
                    <a:pt x="202" y="312"/>
                    <a:pt x="202" y="312"/>
                  </a:cubicBezTo>
                  <a:cubicBezTo>
                    <a:pt x="202" y="312"/>
                    <a:pt x="205" y="312"/>
                    <a:pt x="206" y="312"/>
                  </a:cubicBezTo>
                  <a:close/>
                  <a:moveTo>
                    <a:pt x="186" y="310"/>
                  </a:moveTo>
                  <a:cubicBezTo>
                    <a:pt x="186" y="310"/>
                    <a:pt x="186" y="310"/>
                    <a:pt x="186" y="310"/>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6"/>
                  </a:cubicBezTo>
                  <a:cubicBezTo>
                    <a:pt x="187" y="307"/>
                    <a:pt x="186" y="307"/>
                    <a:pt x="186" y="307"/>
                  </a:cubicBezTo>
                  <a:cubicBezTo>
                    <a:pt x="186" y="309"/>
                    <a:pt x="186" y="309"/>
                    <a:pt x="186" y="309"/>
                  </a:cubicBezTo>
                  <a:cubicBezTo>
                    <a:pt x="186" y="309"/>
                    <a:pt x="186" y="309"/>
                    <a:pt x="186" y="310"/>
                  </a:cubicBezTo>
                  <a:close/>
                  <a:moveTo>
                    <a:pt x="216" y="295"/>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9" y="295"/>
                    <a:pt x="219" y="295"/>
                    <a:pt x="219" y="295"/>
                  </a:cubicBezTo>
                  <a:lnTo>
                    <a:pt x="216" y="295"/>
                  </a:lnTo>
                  <a:close/>
                  <a:moveTo>
                    <a:pt x="272" y="310"/>
                  </a:moveTo>
                  <a:cubicBezTo>
                    <a:pt x="272" y="309"/>
                    <a:pt x="270" y="306"/>
                    <a:pt x="270" y="306"/>
                  </a:cubicBezTo>
                  <a:cubicBezTo>
                    <a:pt x="270" y="306"/>
                    <a:pt x="269" y="305"/>
                    <a:pt x="269" y="305"/>
                  </a:cubicBezTo>
                  <a:cubicBezTo>
                    <a:pt x="270" y="305"/>
                    <a:pt x="272" y="304"/>
                    <a:pt x="272" y="304"/>
                  </a:cubicBezTo>
                  <a:cubicBezTo>
                    <a:pt x="271" y="304"/>
                    <a:pt x="268" y="301"/>
                    <a:pt x="268" y="301"/>
                  </a:cubicBezTo>
                  <a:cubicBezTo>
                    <a:pt x="264" y="298"/>
                    <a:pt x="264" y="298"/>
                    <a:pt x="264" y="298"/>
                  </a:cubicBezTo>
                  <a:cubicBezTo>
                    <a:pt x="262" y="296"/>
                    <a:pt x="262" y="296"/>
                    <a:pt x="262" y="296"/>
                  </a:cubicBezTo>
                  <a:cubicBezTo>
                    <a:pt x="257" y="296"/>
                    <a:pt x="257" y="296"/>
                    <a:pt x="257" y="296"/>
                  </a:cubicBezTo>
                  <a:cubicBezTo>
                    <a:pt x="252" y="293"/>
                    <a:pt x="252" y="293"/>
                    <a:pt x="252" y="293"/>
                  </a:cubicBezTo>
                  <a:cubicBezTo>
                    <a:pt x="247" y="292"/>
                    <a:pt x="247" y="292"/>
                    <a:pt x="247" y="292"/>
                  </a:cubicBezTo>
                  <a:cubicBezTo>
                    <a:pt x="241" y="290"/>
                    <a:pt x="241" y="290"/>
                    <a:pt x="241" y="290"/>
                  </a:cubicBezTo>
                  <a:cubicBezTo>
                    <a:pt x="241" y="290"/>
                    <a:pt x="241" y="293"/>
                    <a:pt x="241" y="294"/>
                  </a:cubicBezTo>
                  <a:cubicBezTo>
                    <a:pt x="241" y="295"/>
                    <a:pt x="236" y="296"/>
                    <a:pt x="236" y="296"/>
                  </a:cubicBezTo>
                  <a:cubicBezTo>
                    <a:pt x="233" y="292"/>
                    <a:pt x="233" y="292"/>
                    <a:pt x="233" y="292"/>
                  </a:cubicBezTo>
                  <a:cubicBezTo>
                    <a:pt x="233" y="290"/>
                    <a:pt x="233" y="290"/>
                    <a:pt x="233" y="290"/>
                  </a:cubicBezTo>
                  <a:cubicBezTo>
                    <a:pt x="226" y="288"/>
                    <a:pt x="226" y="288"/>
                    <a:pt x="226" y="288"/>
                  </a:cubicBezTo>
                  <a:cubicBezTo>
                    <a:pt x="223" y="288"/>
                    <a:pt x="223" y="288"/>
                    <a:pt x="223" y="288"/>
                  </a:cubicBezTo>
                  <a:cubicBezTo>
                    <a:pt x="223" y="288"/>
                    <a:pt x="224" y="294"/>
                    <a:pt x="224" y="295"/>
                  </a:cubicBezTo>
                  <a:cubicBezTo>
                    <a:pt x="224" y="295"/>
                    <a:pt x="228" y="296"/>
                    <a:pt x="228" y="296"/>
                  </a:cubicBezTo>
                  <a:cubicBezTo>
                    <a:pt x="228" y="297"/>
                    <a:pt x="230" y="298"/>
                    <a:pt x="231" y="298"/>
                  </a:cubicBezTo>
                  <a:cubicBezTo>
                    <a:pt x="231" y="298"/>
                    <a:pt x="236" y="299"/>
                    <a:pt x="236" y="299"/>
                  </a:cubicBezTo>
                  <a:cubicBezTo>
                    <a:pt x="237" y="299"/>
                    <a:pt x="240" y="298"/>
                    <a:pt x="241" y="300"/>
                  </a:cubicBezTo>
                  <a:cubicBezTo>
                    <a:pt x="242" y="301"/>
                    <a:pt x="243" y="303"/>
                    <a:pt x="243" y="303"/>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7"/>
                    <a:pt x="264" y="308"/>
                  </a:cubicBezTo>
                  <a:cubicBezTo>
                    <a:pt x="264" y="308"/>
                    <a:pt x="265" y="309"/>
                    <a:pt x="266" y="310"/>
                  </a:cubicBezTo>
                  <a:cubicBezTo>
                    <a:pt x="266" y="311"/>
                    <a:pt x="267" y="312"/>
                    <a:pt x="267" y="312"/>
                  </a:cubicBezTo>
                  <a:cubicBezTo>
                    <a:pt x="274" y="314"/>
                    <a:pt x="274" y="314"/>
                    <a:pt x="274" y="314"/>
                  </a:cubicBezTo>
                  <a:cubicBezTo>
                    <a:pt x="276" y="314"/>
                    <a:pt x="276" y="314"/>
                    <a:pt x="276" y="314"/>
                  </a:cubicBezTo>
                  <a:cubicBezTo>
                    <a:pt x="276" y="314"/>
                    <a:pt x="272" y="310"/>
                    <a:pt x="272" y="310"/>
                  </a:cubicBezTo>
                  <a:close/>
                  <a:moveTo>
                    <a:pt x="288" y="295"/>
                  </a:moveTo>
                  <a:cubicBezTo>
                    <a:pt x="288" y="294"/>
                    <a:pt x="287" y="292"/>
                    <a:pt x="287" y="292"/>
                  </a:cubicBezTo>
                  <a:cubicBezTo>
                    <a:pt x="286" y="291"/>
                    <a:pt x="286" y="293"/>
                    <a:pt x="286" y="293"/>
                  </a:cubicBezTo>
                  <a:cubicBezTo>
                    <a:pt x="286" y="293"/>
                    <a:pt x="282" y="295"/>
                    <a:pt x="281" y="296"/>
                  </a:cubicBezTo>
                  <a:cubicBezTo>
                    <a:pt x="279" y="297"/>
                    <a:pt x="279" y="298"/>
                    <a:pt x="279" y="298"/>
                  </a:cubicBezTo>
                  <a:cubicBezTo>
                    <a:pt x="274" y="298"/>
                    <a:pt x="274" y="298"/>
                    <a:pt x="274" y="298"/>
                  </a:cubicBezTo>
                  <a:cubicBezTo>
                    <a:pt x="274" y="298"/>
                    <a:pt x="274" y="299"/>
                    <a:pt x="273" y="300"/>
                  </a:cubicBezTo>
                  <a:cubicBezTo>
                    <a:pt x="272" y="302"/>
                    <a:pt x="273" y="302"/>
                    <a:pt x="273" y="303"/>
                  </a:cubicBezTo>
                  <a:cubicBezTo>
                    <a:pt x="273" y="303"/>
                    <a:pt x="273" y="305"/>
                    <a:pt x="273" y="305"/>
                  </a:cubicBezTo>
                  <a:cubicBezTo>
                    <a:pt x="275" y="304"/>
                    <a:pt x="275" y="304"/>
                    <a:pt x="275" y="304"/>
                  </a:cubicBezTo>
                  <a:cubicBezTo>
                    <a:pt x="277" y="303"/>
                    <a:pt x="277" y="303"/>
                    <a:pt x="277" y="303"/>
                  </a:cubicBezTo>
                  <a:cubicBezTo>
                    <a:pt x="277" y="303"/>
                    <a:pt x="278" y="303"/>
                    <a:pt x="279" y="303"/>
                  </a:cubicBezTo>
                  <a:cubicBezTo>
                    <a:pt x="279" y="303"/>
                    <a:pt x="281" y="301"/>
                    <a:pt x="281" y="301"/>
                  </a:cubicBezTo>
                  <a:cubicBezTo>
                    <a:pt x="284" y="299"/>
                    <a:pt x="284" y="299"/>
                    <a:pt x="284" y="299"/>
                  </a:cubicBezTo>
                  <a:cubicBezTo>
                    <a:pt x="284" y="299"/>
                    <a:pt x="288" y="296"/>
                    <a:pt x="288" y="295"/>
                  </a:cubicBezTo>
                  <a:close/>
                  <a:moveTo>
                    <a:pt x="245" y="382"/>
                  </a:moveTo>
                  <a:cubicBezTo>
                    <a:pt x="246" y="382"/>
                    <a:pt x="251" y="379"/>
                    <a:pt x="252" y="378"/>
                  </a:cubicBezTo>
                  <a:cubicBezTo>
                    <a:pt x="252" y="377"/>
                    <a:pt x="255" y="376"/>
                    <a:pt x="256" y="375"/>
                  </a:cubicBezTo>
                  <a:cubicBezTo>
                    <a:pt x="257" y="375"/>
                    <a:pt x="258" y="374"/>
                    <a:pt x="258" y="373"/>
                  </a:cubicBezTo>
                  <a:cubicBezTo>
                    <a:pt x="259" y="372"/>
                    <a:pt x="261" y="369"/>
                    <a:pt x="261" y="369"/>
                  </a:cubicBezTo>
                  <a:cubicBezTo>
                    <a:pt x="261" y="368"/>
                    <a:pt x="265" y="367"/>
                    <a:pt x="266" y="366"/>
                  </a:cubicBezTo>
                  <a:cubicBezTo>
                    <a:pt x="267" y="365"/>
                    <a:pt x="267" y="363"/>
                    <a:pt x="267" y="363"/>
                  </a:cubicBezTo>
                  <a:cubicBezTo>
                    <a:pt x="269" y="360"/>
                    <a:pt x="269" y="360"/>
                    <a:pt x="269" y="360"/>
                  </a:cubicBezTo>
                  <a:cubicBezTo>
                    <a:pt x="269" y="360"/>
                    <a:pt x="269" y="357"/>
                    <a:pt x="269" y="356"/>
                  </a:cubicBezTo>
                  <a:cubicBezTo>
                    <a:pt x="270" y="355"/>
                    <a:pt x="268" y="351"/>
                    <a:pt x="268" y="351"/>
                  </a:cubicBezTo>
                  <a:cubicBezTo>
                    <a:pt x="267" y="350"/>
                    <a:pt x="266" y="349"/>
                    <a:pt x="266" y="348"/>
                  </a:cubicBezTo>
                  <a:cubicBezTo>
                    <a:pt x="266" y="347"/>
                    <a:pt x="267" y="346"/>
                    <a:pt x="267" y="346"/>
                  </a:cubicBezTo>
                  <a:cubicBezTo>
                    <a:pt x="262" y="343"/>
                    <a:pt x="262" y="343"/>
                    <a:pt x="262" y="343"/>
                  </a:cubicBezTo>
                  <a:cubicBezTo>
                    <a:pt x="262" y="343"/>
                    <a:pt x="261" y="337"/>
                    <a:pt x="260" y="337"/>
                  </a:cubicBezTo>
                  <a:cubicBezTo>
                    <a:pt x="260" y="336"/>
                    <a:pt x="257" y="334"/>
                    <a:pt x="257" y="333"/>
                  </a:cubicBezTo>
                  <a:cubicBezTo>
                    <a:pt x="257" y="331"/>
                    <a:pt x="258" y="327"/>
                    <a:pt x="258" y="326"/>
                  </a:cubicBezTo>
                  <a:cubicBezTo>
                    <a:pt x="258" y="324"/>
                    <a:pt x="252" y="323"/>
                    <a:pt x="251" y="323"/>
                  </a:cubicBezTo>
                  <a:cubicBezTo>
                    <a:pt x="250" y="323"/>
                    <a:pt x="251" y="324"/>
                    <a:pt x="251" y="325"/>
                  </a:cubicBezTo>
                  <a:cubicBezTo>
                    <a:pt x="251" y="326"/>
                    <a:pt x="250" y="327"/>
                    <a:pt x="248" y="329"/>
                  </a:cubicBezTo>
                  <a:cubicBezTo>
                    <a:pt x="247" y="331"/>
                    <a:pt x="247" y="331"/>
                    <a:pt x="246" y="332"/>
                  </a:cubicBezTo>
                  <a:cubicBezTo>
                    <a:pt x="245" y="333"/>
                    <a:pt x="244" y="337"/>
                    <a:pt x="244" y="337"/>
                  </a:cubicBezTo>
                  <a:cubicBezTo>
                    <a:pt x="244" y="337"/>
                    <a:pt x="240" y="336"/>
                    <a:pt x="240" y="335"/>
                  </a:cubicBezTo>
                  <a:cubicBezTo>
                    <a:pt x="239" y="334"/>
                    <a:pt x="235" y="331"/>
                    <a:pt x="235" y="331"/>
                  </a:cubicBezTo>
                  <a:cubicBezTo>
                    <a:pt x="235" y="331"/>
                    <a:pt x="238" y="326"/>
                    <a:pt x="239" y="325"/>
                  </a:cubicBezTo>
                  <a:cubicBezTo>
                    <a:pt x="239" y="325"/>
                    <a:pt x="235" y="324"/>
                    <a:pt x="234" y="324"/>
                  </a:cubicBezTo>
                  <a:cubicBezTo>
                    <a:pt x="232" y="324"/>
                    <a:pt x="232" y="324"/>
                    <a:pt x="230" y="324"/>
                  </a:cubicBezTo>
                  <a:cubicBezTo>
                    <a:pt x="228" y="324"/>
                    <a:pt x="225" y="326"/>
                    <a:pt x="222" y="327"/>
                  </a:cubicBezTo>
                  <a:cubicBezTo>
                    <a:pt x="218" y="329"/>
                    <a:pt x="221" y="331"/>
                    <a:pt x="221" y="332"/>
                  </a:cubicBezTo>
                  <a:cubicBezTo>
                    <a:pt x="221" y="333"/>
                    <a:pt x="221" y="334"/>
                    <a:pt x="221" y="335"/>
                  </a:cubicBezTo>
                  <a:cubicBezTo>
                    <a:pt x="221" y="337"/>
                    <a:pt x="219" y="335"/>
                    <a:pt x="218" y="335"/>
                  </a:cubicBezTo>
                  <a:cubicBezTo>
                    <a:pt x="217" y="335"/>
                    <a:pt x="215" y="333"/>
                    <a:pt x="215" y="332"/>
                  </a:cubicBezTo>
                  <a:cubicBezTo>
                    <a:pt x="215" y="331"/>
                    <a:pt x="214" y="330"/>
                    <a:pt x="213" y="330"/>
                  </a:cubicBezTo>
                  <a:cubicBezTo>
                    <a:pt x="212" y="330"/>
                    <a:pt x="210" y="332"/>
                    <a:pt x="209" y="333"/>
                  </a:cubicBezTo>
                  <a:cubicBezTo>
                    <a:pt x="209" y="334"/>
                    <a:pt x="207" y="335"/>
                    <a:pt x="206" y="336"/>
                  </a:cubicBezTo>
                  <a:cubicBezTo>
                    <a:pt x="205" y="337"/>
                    <a:pt x="202" y="339"/>
                    <a:pt x="202" y="339"/>
                  </a:cubicBezTo>
                  <a:cubicBezTo>
                    <a:pt x="201" y="340"/>
                    <a:pt x="202" y="341"/>
                    <a:pt x="200" y="343"/>
                  </a:cubicBezTo>
                  <a:cubicBezTo>
                    <a:pt x="199" y="346"/>
                    <a:pt x="199" y="345"/>
                    <a:pt x="198" y="346"/>
                  </a:cubicBezTo>
                  <a:cubicBezTo>
                    <a:pt x="198" y="347"/>
                    <a:pt x="196" y="348"/>
                    <a:pt x="196" y="348"/>
                  </a:cubicBezTo>
                  <a:cubicBezTo>
                    <a:pt x="196" y="348"/>
                    <a:pt x="192" y="346"/>
                    <a:pt x="191" y="346"/>
                  </a:cubicBezTo>
                  <a:cubicBezTo>
                    <a:pt x="190" y="346"/>
                    <a:pt x="186" y="348"/>
                    <a:pt x="186" y="348"/>
                  </a:cubicBezTo>
                  <a:cubicBezTo>
                    <a:pt x="186" y="349"/>
                    <a:pt x="186" y="349"/>
                    <a:pt x="186" y="349"/>
                  </a:cubicBezTo>
                  <a:cubicBezTo>
                    <a:pt x="186" y="349"/>
                    <a:pt x="188" y="352"/>
                    <a:pt x="188" y="353"/>
                  </a:cubicBezTo>
                  <a:cubicBezTo>
                    <a:pt x="188" y="353"/>
                    <a:pt x="188" y="356"/>
                    <a:pt x="188" y="357"/>
                  </a:cubicBezTo>
                  <a:cubicBezTo>
                    <a:pt x="188" y="358"/>
                    <a:pt x="189" y="359"/>
                    <a:pt x="189" y="360"/>
                  </a:cubicBezTo>
                  <a:cubicBezTo>
                    <a:pt x="189" y="361"/>
                    <a:pt x="190" y="363"/>
                    <a:pt x="190" y="364"/>
                  </a:cubicBezTo>
                  <a:cubicBezTo>
                    <a:pt x="190" y="365"/>
                    <a:pt x="194" y="367"/>
                    <a:pt x="194" y="367"/>
                  </a:cubicBezTo>
                  <a:cubicBezTo>
                    <a:pt x="195" y="368"/>
                    <a:pt x="194" y="368"/>
                    <a:pt x="194" y="370"/>
                  </a:cubicBezTo>
                  <a:cubicBezTo>
                    <a:pt x="194" y="372"/>
                    <a:pt x="195" y="374"/>
                    <a:pt x="195" y="374"/>
                  </a:cubicBezTo>
                  <a:cubicBezTo>
                    <a:pt x="195" y="374"/>
                    <a:pt x="199" y="374"/>
                    <a:pt x="200" y="374"/>
                  </a:cubicBezTo>
                  <a:cubicBezTo>
                    <a:pt x="200" y="374"/>
                    <a:pt x="200" y="374"/>
                    <a:pt x="203" y="375"/>
                  </a:cubicBezTo>
                  <a:cubicBezTo>
                    <a:pt x="206" y="375"/>
                    <a:pt x="207" y="375"/>
                    <a:pt x="210" y="374"/>
                  </a:cubicBezTo>
                  <a:cubicBezTo>
                    <a:pt x="213" y="373"/>
                    <a:pt x="212" y="373"/>
                    <a:pt x="213" y="372"/>
                  </a:cubicBezTo>
                  <a:cubicBezTo>
                    <a:pt x="214" y="371"/>
                    <a:pt x="215" y="370"/>
                    <a:pt x="216" y="369"/>
                  </a:cubicBezTo>
                  <a:cubicBezTo>
                    <a:pt x="218" y="368"/>
                    <a:pt x="221" y="369"/>
                    <a:pt x="222" y="368"/>
                  </a:cubicBezTo>
                  <a:cubicBezTo>
                    <a:pt x="222" y="368"/>
                    <a:pt x="225" y="368"/>
                    <a:pt x="226" y="368"/>
                  </a:cubicBezTo>
                  <a:cubicBezTo>
                    <a:pt x="226" y="368"/>
                    <a:pt x="228" y="370"/>
                    <a:pt x="231" y="371"/>
                  </a:cubicBezTo>
                  <a:cubicBezTo>
                    <a:pt x="233" y="372"/>
                    <a:pt x="233" y="373"/>
                    <a:pt x="233" y="373"/>
                  </a:cubicBezTo>
                  <a:cubicBezTo>
                    <a:pt x="233" y="373"/>
                    <a:pt x="235" y="373"/>
                    <a:pt x="237" y="374"/>
                  </a:cubicBezTo>
                  <a:cubicBezTo>
                    <a:pt x="238" y="375"/>
                    <a:pt x="238" y="376"/>
                    <a:pt x="238" y="378"/>
                  </a:cubicBezTo>
                  <a:cubicBezTo>
                    <a:pt x="238" y="379"/>
                    <a:pt x="240" y="381"/>
                    <a:pt x="241" y="382"/>
                  </a:cubicBezTo>
                  <a:cubicBezTo>
                    <a:pt x="242" y="383"/>
                    <a:pt x="244" y="382"/>
                    <a:pt x="245" y="382"/>
                  </a:cubicBezTo>
                  <a:close/>
                  <a:moveTo>
                    <a:pt x="246" y="384"/>
                  </a:moveTo>
                  <a:cubicBezTo>
                    <a:pt x="246" y="385"/>
                    <a:pt x="245" y="387"/>
                    <a:pt x="245" y="387"/>
                  </a:cubicBezTo>
                  <a:cubicBezTo>
                    <a:pt x="244" y="387"/>
                    <a:pt x="244" y="387"/>
                    <a:pt x="244" y="387"/>
                  </a:cubicBezTo>
                  <a:cubicBezTo>
                    <a:pt x="243" y="385"/>
                    <a:pt x="243" y="385"/>
                    <a:pt x="243" y="385"/>
                  </a:cubicBezTo>
                  <a:cubicBezTo>
                    <a:pt x="243" y="386"/>
                    <a:pt x="242" y="390"/>
                    <a:pt x="242" y="390"/>
                  </a:cubicBezTo>
                  <a:cubicBezTo>
                    <a:pt x="242" y="390"/>
                    <a:pt x="245" y="393"/>
                    <a:pt x="245" y="393"/>
                  </a:cubicBezTo>
                  <a:cubicBezTo>
                    <a:pt x="245" y="392"/>
                    <a:pt x="247" y="390"/>
                    <a:pt x="247" y="390"/>
                  </a:cubicBezTo>
                  <a:cubicBezTo>
                    <a:pt x="247" y="389"/>
                    <a:pt x="248" y="385"/>
                    <a:pt x="248" y="385"/>
                  </a:cubicBezTo>
                  <a:cubicBezTo>
                    <a:pt x="248" y="385"/>
                    <a:pt x="246" y="384"/>
                    <a:pt x="246" y="384"/>
                  </a:cubicBezTo>
                  <a:close/>
                  <a:moveTo>
                    <a:pt x="273" y="385"/>
                  </a:moveTo>
                  <a:cubicBezTo>
                    <a:pt x="273" y="386"/>
                    <a:pt x="272" y="388"/>
                    <a:pt x="271" y="389"/>
                  </a:cubicBezTo>
                  <a:cubicBezTo>
                    <a:pt x="271" y="390"/>
                    <a:pt x="270" y="391"/>
                    <a:pt x="269" y="391"/>
                  </a:cubicBezTo>
                  <a:cubicBezTo>
                    <a:pt x="269" y="391"/>
                    <a:pt x="265" y="393"/>
                    <a:pt x="264" y="393"/>
                  </a:cubicBezTo>
                  <a:cubicBezTo>
                    <a:pt x="263" y="394"/>
                    <a:pt x="259" y="395"/>
                    <a:pt x="259" y="395"/>
                  </a:cubicBezTo>
                  <a:cubicBezTo>
                    <a:pt x="258" y="396"/>
                    <a:pt x="255" y="398"/>
                    <a:pt x="255" y="398"/>
                  </a:cubicBezTo>
                  <a:cubicBezTo>
                    <a:pt x="249" y="401"/>
                    <a:pt x="249" y="401"/>
                    <a:pt x="249" y="401"/>
                  </a:cubicBezTo>
                  <a:cubicBezTo>
                    <a:pt x="248" y="403"/>
                    <a:pt x="251" y="401"/>
                    <a:pt x="251" y="401"/>
                  </a:cubicBezTo>
                  <a:cubicBezTo>
                    <a:pt x="251" y="401"/>
                    <a:pt x="253" y="401"/>
                    <a:pt x="254" y="400"/>
                  </a:cubicBezTo>
                  <a:cubicBezTo>
                    <a:pt x="255" y="400"/>
                    <a:pt x="256" y="399"/>
                    <a:pt x="257" y="399"/>
                  </a:cubicBezTo>
                  <a:cubicBezTo>
                    <a:pt x="257" y="399"/>
                    <a:pt x="260" y="399"/>
                    <a:pt x="260" y="399"/>
                  </a:cubicBezTo>
                  <a:cubicBezTo>
                    <a:pt x="260" y="399"/>
                    <a:pt x="266" y="396"/>
                    <a:pt x="267" y="395"/>
                  </a:cubicBezTo>
                  <a:cubicBezTo>
                    <a:pt x="269" y="393"/>
                    <a:pt x="270" y="392"/>
                    <a:pt x="271" y="392"/>
                  </a:cubicBezTo>
                  <a:cubicBezTo>
                    <a:pt x="271" y="392"/>
                    <a:pt x="272" y="392"/>
                    <a:pt x="274" y="391"/>
                  </a:cubicBezTo>
                  <a:cubicBezTo>
                    <a:pt x="275" y="391"/>
                    <a:pt x="275" y="390"/>
                    <a:pt x="275" y="390"/>
                  </a:cubicBezTo>
                  <a:cubicBezTo>
                    <a:pt x="275" y="390"/>
                    <a:pt x="274" y="390"/>
                    <a:pt x="273" y="389"/>
                  </a:cubicBezTo>
                  <a:cubicBezTo>
                    <a:pt x="273" y="387"/>
                    <a:pt x="275" y="388"/>
                    <a:pt x="275" y="388"/>
                  </a:cubicBezTo>
                  <a:cubicBezTo>
                    <a:pt x="275" y="388"/>
                    <a:pt x="275" y="384"/>
                    <a:pt x="275" y="383"/>
                  </a:cubicBezTo>
                  <a:cubicBezTo>
                    <a:pt x="275" y="383"/>
                    <a:pt x="273" y="385"/>
                    <a:pt x="273" y="385"/>
                  </a:cubicBezTo>
                  <a:close/>
                  <a:moveTo>
                    <a:pt x="302" y="314"/>
                  </a:moveTo>
                  <a:cubicBezTo>
                    <a:pt x="301" y="310"/>
                    <a:pt x="301" y="310"/>
                    <a:pt x="301" y="310"/>
                  </a:cubicBezTo>
                  <a:cubicBezTo>
                    <a:pt x="299" y="309"/>
                    <a:pt x="299" y="309"/>
                    <a:pt x="299" y="309"/>
                  </a:cubicBezTo>
                  <a:cubicBezTo>
                    <a:pt x="300" y="312"/>
                    <a:pt x="300" y="312"/>
                    <a:pt x="300" y="312"/>
                  </a:cubicBezTo>
                  <a:cubicBezTo>
                    <a:pt x="300" y="312"/>
                    <a:pt x="299" y="312"/>
                    <a:pt x="298" y="313"/>
                  </a:cubicBezTo>
                  <a:cubicBezTo>
                    <a:pt x="297" y="314"/>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5"/>
                    <a:pt x="309" y="315"/>
                    <a:pt x="309" y="315"/>
                  </a:cubicBezTo>
                  <a:cubicBezTo>
                    <a:pt x="309" y="315"/>
                    <a:pt x="310" y="317"/>
                    <a:pt x="310" y="318"/>
                  </a:cubicBezTo>
                  <a:cubicBezTo>
                    <a:pt x="310" y="318"/>
                    <a:pt x="313" y="318"/>
                    <a:pt x="313" y="318"/>
                  </a:cubicBezTo>
                  <a:cubicBezTo>
                    <a:pt x="313" y="318"/>
                    <a:pt x="316" y="316"/>
                    <a:pt x="316" y="316"/>
                  </a:cubicBezTo>
                  <a:cubicBezTo>
                    <a:pt x="317" y="315"/>
                    <a:pt x="317" y="313"/>
                    <a:pt x="317" y="313"/>
                  </a:cubicBezTo>
                  <a:cubicBezTo>
                    <a:pt x="315" y="312"/>
                    <a:pt x="315" y="312"/>
                    <a:pt x="315" y="312"/>
                  </a:cubicBezTo>
                  <a:lnTo>
                    <a:pt x="312" y="312"/>
                  </a:lnTo>
                  <a:close/>
                  <a:moveTo>
                    <a:pt x="286" y="310"/>
                  </a:moveTo>
                  <a:cubicBezTo>
                    <a:pt x="286" y="310"/>
                    <a:pt x="286" y="309"/>
                    <a:pt x="286" y="309"/>
                  </a:cubicBezTo>
                  <a:cubicBezTo>
                    <a:pt x="286" y="308"/>
                    <a:pt x="284" y="310"/>
                    <a:pt x="284" y="310"/>
                  </a:cubicBezTo>
                  <a:cubicBezTo>
                    <a:pt x="284" y="311"/>
                    <a:pt x="282" y="312"/>
                    <a:pt x="281" y="313"/>
                  </a:cubicBezTo>
                  <a:cubicBezTo>
                    <a:pt x="281" y="313"/>
                    <a:pt x="288" y="314"/>
                    <a:pt x="288" y="314"/>
                  </a:cubicBezTo>
                  <a:cubicBezTo>
                    <a:pt x="289" y="314"/>
                    <a:pt x="290" y="313"/>
                    <a:pt x="290" y="313"/>
                  </a:cubicBezTo>
                  <a:cubicBezTo>
                    <a:pt x="290" y="313"/>
                    <a:pt x="291" y="310"/>
                    <a:pt x="291" y="310"/>
                  </a:cubicBezTo>
                  <a:cubicBezTo>
                    <a:pt x="291" y="310"/>
                    <a:pt x="286" y="310"/>
                    <a:pt x="286" y="3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2" name="Freeform 10">
              <a:extLst>
                <a:ext uri="{FF2B5EF4-FFF2-40B4-BE49-F238E27FC236}">
                  <a16:creationId xmlns:a16="http://schemas.microsoft.com/office/drawing/2014/main" id="{66DC18D9-4EBD-4597-BB35-61E1F1B2DEE9}"/>
                </a:ext>
              </a:extLst>
            </p:cNvPr>
            <p:cNvSpPr>
              <a:spLocks noEditPoints="1"/>
            </p:cNvSpPr>
            <p:nvPr/>
          </p:nvSpPr>
          <p:spPr bwMode="auto">
            <a:xfrm>
              <a:off x="1042988" y="1154113"/>
              <a:ext cx="644525" cy="641350"/>
            </a:xfrm>
            <a:custGeom>
              <a:avLst/>
              <a:gdLst>
                <a:gd name="T0" fmla="*/ 115 w 219"/>
                <a:gd name="T1" fmla="*/ 3 h 218"/>
                <a:gd name="T2" fmla="*/ 3 w 219"/>
                <a:gd name="T3" fmla="*/ 103 h 218"/>
                <a:gd name="T4" fmla="*/ 103 w 219"/>
                <a:gd name="T5" fmla="*/ 215 h 218"/>
                <a:gd name="T6" fmla="*/ 215 w 219"/>
                <a:gd name="T7" fmla="*/ 115 h 218"/>
                <a:gd name="T8" fmla="*/ 115 w 219"/>
                <a:gd name="T9" fmla="*/ 3 h 218"/>
                <a:gd name="T10" fmla="*/ 105 w 219"/>
                <a:gd name="T11" fmla="*/ 188 h 218"/>
                <a:gd name="T12" fmla="*/ 30 w 219"/>
                <a:gd name="T13" fmla="*/ 104 h 218"/>
                <a:gd name="T14" fmla="*/ 114 w 219"/>
                <a:gd name="T15" fmla="*/ 30 h 218"/>
                <a:gd name="T16" fmla="*/ 188 w 219"/>
                <a:gd name="T17" fmla="*/ 114 h 218"/>
                <a:gd name="T18" fmla="*/ 105 w 219"/>
                <a:gd name="T19" fmla="*/ 18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8">
                  <a:moveTo>
                    <a:pt x="115" y="3"/>
                  </a:moveTo>
                  <a:cubicBezTo>
                    <a:pt x="57" y="0"/>
                    <a:pt x="7" y="44"/>
                    <a:pt x="3" y="103"/>
                  </a:cubicBezTo>
                  <a:cubicBezTo>
                    <a:pt x="0" y="161"/>
                    <a:pt x="45" y="212"/>
                    <a:pt x="103" y="215"/>
                  </a:cubicBezTo>
                  <a:cubicBezTo>
                    <a:pt x="162" y="218"/>
                    <a:pt x="212" y="174"/>
                    <a:pt x="215" y="115"/>
                  </a:cubicBezTo>
                  <a:cubicBezTo>
                    <a:pt x="219" y="57"/>
                    <a:pt x="174" y="6"/>
                    <a:pt x="115" y="3"/>
                  </a:cubicBezTo>
                  <a:close/>
                  <a:moveTo>
                    <a:pt x="105" y="188"/>
                  </a:moveTo>
                  <a:cubicBezTo>
                    <a:pt x="61" y="185"/>
                    <a:pt x="28" y="148"/>
                    <a:pt x="30" y="104"/>
                  </a:cubicBezTo>
                  <a:cubicBezTo>
                    <a:pt x="33" y="61"/>
                    <a:pt x="70" y="28"/>
                    <a:pt x="114" y="30"/>
                  </a:cubicBezTo>
                  <a:cubicBezTo>
                    <a:pt x="157" y="33"/>
                    <a:pt x="191" y="70"/>
                    <a:pt x="188" y="114"/>
                  </a:cubicBezTo>
                  <a:cubicBezTo>
                    <a:pt x="186" y="157"/>
                    <a:pt x="148" y="190"/>
                    <a:pt x="105"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3" name="Freeform 11">
              <a:extLst>
                <a:ext uri="{FF2B5EF4-FFF2-40B4-BE49-F238E27FC236}">
                  <a16:creationId xmlns:a16="http://schemas.microsoft.com/office/drawing/2014/main" id="{4EB7B3EE-DC96-4059-A17F-35CF980E742A}"/>
                </a:ext>
              </a:extLst>
            </p:cNvPr>
            <p:cNvSpPr>
              <a:spLocks/>
            </p:cNvSpPr>
            <p:nvPr/>
          </p:nvSpPr>
          <p:spPr bwMode="auto">
            <a:xfrm>
              <a:off x="1552576" y="1668463"/>
              <a:ext cx="63500" cy="61913"/>
            </a:xfrm>
            <a:custGeom>
              <a:avLst/>
              <a:gdLst>
                <a:gd name="T0" fmla="*/ 20 w 22"/>
                <a:gd name="T1" fmla="*/ 2 h 21"/>
                <a:gd name="T2" fmla="*/ 19 w 22"/>
                <a:gd name="T3" fmla="*/ 10 h 21"/>
                <a:gd name="T4" fmla="*/ 11 w 22"/>
                <a:gd name="T5" fmla="*/ 19 h 21"/>
                <a:gd name="T6" fmla="*/ 2 w 22"/>
                <a:gd name="T7" fmla="*/ 19 h 21"/>
                <a:gd name="T8" fmla="*/ 2 w 22"/>
                <a:gd name="T9" fmla="*/ 19 h 21"/>
                <a:gd name="T10" fmla="*/ 3 w 22"/>
                <a:gd name="T11" fmla="*/ 11 h 21"/>
                <a:gd name="T12" fmla="*/ 12 w 22"/>
                <a:gd name="T13" fmla="*/ 2 h 21"/>
                <a:gd name="T14" fmla="*/ 20 w 2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20" y="2"/>
                  </a:moveTo>
                  <a:cubicBezTo>
                    <a:pt x="22" y="4"/>
                    <a:pt x="22" y="8"/>
                    <a:pt x="19" y="10"/>
                  </a:cubicBezTo>
                  <a:cubicBezTo>
                    <a:pt x="11" y="19"/>
                    <a:pt x="11" y="19"/>
                    <a:pt x="11" y="19"/>
                  </a:cubicBezTo>
                  <a:cubicBezTo>
                    <a:pt x="8" y="21"/>
                    <a:pt x="4" y="21"/>
                    <a:pt x="2" y="19"/>
                  </a:cubicBezTo>
                  <a:cubicBezTo>
                    <a:pt x="2" y="19"/>
                    <a:pt x="2" y="19"/>
                    <a:pt x="2" y="19"/>
                  </a:cubicBezTo>
                  <a:cubicBezTo>
                    <a:pt x="0" y="17"/>
                    <a:pt x="0" y="13"/>
                    <a:pt x="3" y="11"/>
                  </a:cubicBezTo>
                  <a:cubicBezTo>
                    <a:pt x="12" y="2"/>
                    <a:pt x="12" y="2"/>
                    <a:pt x="12" y="2"/>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4" name="Freeform 12">
              <a:extLst>
                <a:ext uri="{FF2B5EF4-FFF2-40B4-BE49-F238E27FC236}">
                  <a16:creationId xmlns:a16="http://schemas.microsoft.com/office/drawing/2014/main" id="{83E14DB4-8491-423E-8E9C-B06C9B3EDB3F}"/>
                </a:ext>
              </a:extLst>
            </p:cNvPr>
            <p:cNvSpPr>
              <a:spLocks/>
            </p:cNvSpPr>
            <p:nvPr/>
          </p:nvSpPr>
          <p:spPr bwMode="auto">
            <a:xfrm>
              <a:off x="1573213" y="1689100"/>
              <a:ext cx="273050" cy="279400"/>
            </a:xfrm>
            <a:custGeom>
              <a:avLst/>
              <a:gdLst>
                <a:gd name="T0" fmla="*/ 89 w 93"/>
                <a:gd name="T1" fmla="*/ 62 h 95"/>
                <a:gd name="T2" fmla="*/ 88 w 93"/>
                <a:gd name="T3" fmla="*/ 77 h 95"/>
                <a:gd name="T4" fmla="*/ 73 w 93"/>
                <a:gd name="T5" fmla="*/ 91 h 95"/>
                <a:gd name="T6" fmla="*/ 59 w 93"/>
                <a:gd name="T7" fmla="*/ 91 h 95"/>
                <a:gd name="T8" fmla="*/ 59 w 93"/>
                <a:gd name="T9" fmla="*/ 91 h 95"/>
                <a:gd name="T10" fmla="*/ 4 w 93"/>
                <a:gd name="T11" fmla="*/ 18 h 95"/>
                <a:gd name="T12" fmla="*/ 18 w 93"/>
                <a:gd name="T13" fmla="*/ 4 h 95"/>
                <a:gd name="T14" fmla="*/ 89 w 93"/>
                <a:gd name="T15" fmla="*/ 6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95">
                  <a:moveTo>
                    <a:pt x="89" y="62"/>
                  </a:moveTo>
                  <a:cubicBezTo>
                    <a:pt x="93" y="66"/>
                    <a:pt x="92" y="73"/>
                    <a:pt x="88" y="77"/>
                  </a:cubicBezTo>
                  <a:cubicBezTo>
                    <a:pt x="73" y="91"/>
                    <a:pt x="73" y="91"/>
                    <a:pt x="73" y="91"/>
                  </a:cubicBezTo>
                  <a:cubicBezTo>
                    <a:pt x="69" y="95"/>
                    <a:pt x="62" y="95"/>
                    <a:pt x="59" y="91"/>
                  </a:cubicBezTo>
                  <a:cubicBezTo>
                    <a:pt x="59" y="91"/>
                    <a:pt x="59" y="91"/>
                    <a:pt x="59" y="91"/>
                  </a:cubicBezTo>
                  <a:cubicBezTo>
                    <a:pt x="55" y="87"/>
                    <a:pt x="0" y="22"/>
                    <a:pt x="4" y="18"/>
                  </a:cubicBezTo>
                  <a:cubicBezTo>
                    <a:pt x="18" y="4"/>
                    <a:pt x="18" y="4"/>
                    <a:pt x="18" y="4"/>
                  </a:cubicBezTo>
                  <a:cubicBezTo>
                    <a:pt x="23" y="0"/>
                    <a:pt x="86" y="59"/>
                    <a:pt x="89"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5" name="Freeform 13">
              <a:extLst>
                <a:ext uri="{FF2B5EF4-FFF2-40B4-BE49-F238E27FC236}">
                  <a16:creationId xmlns:a16="http://schemas.microsoft.com/office/drawing/2014/main" id="{AE8307EE-C800-4F88-82C0-89E6BB6E35E0}"/>
                </a:ext>
              </a:extLst>
            </p:cNvPr>
            <p:cNvSpPr>
              <a:spLocks noEditPoints="1"/>
            </p:cNvSpPr>
            <p:nvPr/>
          </p:nvSpPr>
          <p:spPr bwMode="auto">
            <a:xfrm>
              <a:off x="255588" y="628650"/>
              <a:ext cx="1387475" cy="1385888"/>
            </a:xfrm>
            <a:custGeom>
              <a:avLst/>
              <a:gdLst>
                <a:gd name="T0" fmla="*/ 446 w 472"/>
                <a:gd name="T1" fmla="*/ 292 h 472"/>
                <a:gd name="T2" fmla="*/ 446 w 472"/>
                <a:gd name="T3" fmla="*/ 288 h 472"/>
                <a:gd name="T4" fmla="*/ 443 w 472"/>
                <a:gd name="T5" fmla="*/ 267 h 472"/>
                <a:gd name="T6" fmla="*/ 413 w 472"/>
                <a:gd name="T7" fmla="*/ 347 h 472"/>
                <a:gd name="T8" fmla="*/ 446 w 472"/>
                <a:gd name="T9" fmla="*/ 292 h 472"/>
                <a:gd name="T10" fmla="*/ 371 w 472"/>
                <a:gd name="T11" fmla="*/ 404 h 472"/>
                <a:gd name="T12" fmla="*/ 362 w 472"/>
                <a:gd name="T13" fmla="*/ 403 h 472"/>
                <a:gd name="T14" fmla="*/ 237 w 472"/>
                <a:gd name="T15" fmla="*/ 445 h 472"/>
                <a:gd name="T16" fmla="*/ 89 w 472"/>
                <a:gd name="T17" fmla="*/ 384 h 472"/>
                <a:gd name="T18" fmla="*/ 28 w 472"/>
                <a:gd name="T19" fmla="*/ 236 h 472"/>
                <a:gd name="T20" fmla="*/ 89 w 472"/>
                <a:gd name="T21" fmla="*/ 89 h 472"/>
                <a:gd name="T22" fmla="*/ 237 w 472"/>
                <a:gd name="T23" fmla="*/ 27 h 472"/>
                <a:gd name="T24" fmla="*/ 384 w 472"/>
                <a:gd name="T25" fmla="*/ 89 h 472"/>
                <a:gd name="T26" fmla="*/ 440 w 472"/>
                <a:gd name="T27" fmla="*/ 191 h 472"/>
                <a:gd name="T28" fmla="*/ 472 w 472"/>
                <a:gd name="T29" fmla="*/ 222 h 472"/>
                <a:gd name="T30" fmla="*/ 237 w 472"/>
                <a:gd name="T31" fmla="*/ 0 h 472"/>
                <a:gd name="T32" fmla="*/ 0 w 472"/>
                <a:gd name="T33" fmla="*/ 236 h 472"/>
                <a:gd name="T34" fmla="*/ 237 w 472"/>
                <a:gd name="T35" fmla="*/ 472 h 472"/>
                <a:gd name="T36" fmla="*/ 406 w 472"/>
                <a:gd name="T37" fmla="*/ 400 h 472"/>
                <a:gd name="T38" fmla="*/ 377 w 472"/>
                <a:gd name="T39" fmla="*/ 404 h 472"/>
                <a:gd name="T40" fmla="*/ 371 w 472"/>
                <a:gd name="T41" fmla="*/ 404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2">
                  <a:moveTo>
                    <a:pt x="446" y="292"/>
                  </a:moveTo>
                  <a:cubicBezTo>
                    <a:pt x="446" y="291"/>
                    <a:pt x="446" y="289"/>
                    <a:pt x="446" y="288"/>
                  </a:cubicBezTo>
                  <a:cubicBezTo>
                    <a:pt x="446" y="281"/>
                    <a:pt x="445" y="274"/>
                    <a:pt x="443" y="267"/>
                  </a:cubicBezTo>
                  <a:cubicBezTo>
                    <a:pt x="439" y="296"/>
                    <a:pt x="428" y="323"/>
                    <a:pt x="413" y="347"/>
                  </a:cubicBezTo>
                  <a:cubicBezTo>
                    <a:pt x="432" y="335"/>
                    <a:pt x="445" y="315"/>
                    <a:pt x="446" y="292"/>
                  </a:cubicBezTo>
                  <a:close/>
                  <a:moveTo>
                    <a:pt x="371" y="404"/>
                  </a:moveTo>
                  <a:cubicBezTo>
                    <a:pt x="368" y="404"/>
                    <a:pt x="365" y="403"/>
                    <a:pt x="362" y="403"/>
                  </a:cubicBezTo>
                  <a:cubicBezTo>
                    <a:pt x="327" y="429"/>
                    <a:pt x="284" y="445"/>
                    <a:pt x="237" y="445"/>
                  </a:cubicBezTo>
                  <a:cubicBezTo>
                    <a:pt x="179" y="445"/>
                    <a:pt x="127" y="421"/>
                    <a:pt x="89" y="384"/>
                  </a:cubicBezTo>
                  <a:cubicBezTo>
                    <a:pt x="51" y="346"/>
                    <a:pt x="28" y="294"/>
                    <a:pt x="28" y="236"/>
                  </a:cubicBezTo>
                  <a:cubicBezTo>
                    <a:pt x="28" y="178"/>
                    <a:pt x="51" y="126"/>
                    <a:pt x="89" y="89"/>
                  </a:cubicBezTo>
                  <a:cubicBezTo>
                    <a:pt x="127" y="51"/>
                    <a:pt x="179" y="27"/>
                    <a:pt x="237" y="27"/>
                  </a:cubicBezTo>
                  <a:cubicBezTo>
                    <a:pt x="294" y="27"/>
                    <a:pt x="346" y="51"/>
                    <a:pt x="384" y="89"/>
                  </a:cubicBezTo>
                  <a:cubicBezTo>
                    <a:pt x="412" y="116"/>
                    <a:pt x="432" y="151"/>
                    <a:pt x="440" y="191"/>
                  </a:cubicBezTo>
                  <a:cubicBezTo>
                    <a:pt x="453" y="199"/>
                    <a:pt x="464" y="210"/>
                    <a:pt x="472" y="222"/>
                  </a:cubicBezTo>
                  <a:cubicBezTo>
                    <a:pt x="465" y="98"/>
                    <a:pt x="362" y="0"/>
                    <a:pt x="237" y="0"/>
                  </a:cubicBezTo>
                  <a:cubicBezTo>
                    <a:pt x="106" y="0"/>
                    <a:pt x="1" y="106"/>
                    <a:pt x="0" y="236"/>
                  </a:cubicBezTo>
                  <a:cubicBezTo>
                    <a:pt x="1" y="367"/>
                    <a:pt x="106" y="472"/>
                    <a:pt x="237" y="472"/>
                  </a:cubicBezTo>
                  <a:cubicBezTo>
                    <a:pt x="303" y="472"/>
                    <a:pt x="363" y="445"/>
                    <a:pt x="406" y="400"/>
                  </a:cubicBezTo>
                  <a:cubicBezTo>
                    <a:pt x="397" y="403"/>
                    <a:pt x="387" y="404"/>
                    <a:pt x="377" y="404"/>
                  </a:cubicBezTo>
                  <a:cubicBezTo>
                    <a:pt x="375" y="404"/>
                    <a:pt x="373" y="404"/>
                    <a:pt x="371"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76" name="组合 75">
            <a:extLst>
              <a:ext uri="{FF2B5EF4-FFF2-40B4-BE49-F238E27FC236}">
                <a16:creationId xmlns:a16="http://schemas.microsoft.com/office/drawing/2014/main" id="{1A500BCC-215E-4994-8BDC-3C523AB984A6}"/>
              </a:ext>
            </a:extLst>
          </p:cNvPr>
          <p:cNvGrpSpPr/>
          <p:nvPr/>
        </p:nvGrpSpPr>
        <p:grpSpPr>
          <a:xfrm>
            <a:off x="4440428" y="1799461"/>
            <a:ext cx="322920" cy="303621"/>
            <a:chOff x="2801938" y="411163"/>
            <a:chExt cx="1593850" cy="1498600"/>
          </a:xfrm>
          <a:solidFill>
            <a:srgbClr val="C00000"/>
          </a:solidFill>
          <a:effectLst>
            <a:outerShdw blurRad="50800" dist="38100" dir="5400000" algn="t" rotWithShape="0">
              <a:prstClr val="black">
                <a:alpha val="40000"/>
              </a:prstClr>
            </a:outerShdw>
          </a:effectLst>
        </p:grpSpPr>
        <p:sp>
          <p:nvSpPr>
            <p:cNvPr id="77" name="Freeform 14">
              <a:extLst>
                <a:ext uri="{FF2B5EF4-FFF2-40B4-BE49-F238E27FC236}">
                  <a16:creationId xmlns:a16="http://schemas.microsoft.com/office/drawing/2014/main" id="{01722E1E-F681-4263-A507-5A36CF1BD7BE}"/>
                </a:ext>
              </a:extLst>
            </p:cNvPr>
            <p:cNvSpPr>
              <a:spLocks/>
            </p:cNvSpPr>
            <p:nvPr/>
          </p:nvSpPr>
          <p:spPr bwMode="auto">
            <a:xfrm>
              <a:off x="2836863" y="728663"/>
              <a:ext cx="1558925" cy="1174750"/>
            </a:xfrm>
            <a:custGeom>
              <a:avLst/>
              <a:gdLst>
                <a:gd name="T0" fmla="*/ 491 w 530"/>
                <a:gd name="T1" fmla="*/ 0 h 400"/>
                <a:gd name="T2" fmla="*/ 53 w 530"/>
                <a:gd name="T3" fmla="*/ 0 h 400"/>
                <a:gd name="T4" fmla="*/ 12 w 530"/>
                <a:gd name="T5" fmla="*/ 39 h 400"/>
                <a:gd name="T6" fmla="*/ 0 w 530"/>
                <a:gd name="T7" fmla="*/ 53 h 400"/>
                <a:gd name="T8" fmla="*/ 106 w 530"/>
                <a:gd name="T9" fmla="*/ 53 h 400"/>
                <a:gd name="T10" fmla="*/ 117 w 530"/>
                <a:gd name="T11" fmla="*/ 52 h 400"/>
                <a:gd name="T12" fmla="*/ 415 w 530"/>
                <a:gd name="T13" fmla="*/ 52 h 400"/>
                <a:gd name="T14" fmla="*/ 422 w 530"/>
                <a:gd name="T15" fmla="*/ 52 h 400"/>
                <a:gd name="T16" fmla="*/ 448 w 530"/>
                <a:gd name="T17" fmla="*/ 52 h 400"/>
                <a:gd name="T18" fmla="*/ 465 w 530"/>
                <a:gd name="T19" fmla="*/ 56 h 400"/>
                <a:gd name="T20" fmla="*/ 488 w 530"/>
                <a:gd name="T21" fmla="*/ 91 h 400"/>
                <a:gd name="T22" fmla="*/ 488 w 530"/>
                <a:gd name="T23" fmla="*/ 351 h 400"/>
                <a:gd name="T24" fmla="*/ 434 w 530"/>
                <a:gd name="T25" fmla="*/ 387 h 400"/>
                <a:gd name="T26" fmla="*/ 424 w 530"/>
                <a:gd name="T27" fmla="*/ 397 h 400"/>
                <a:gd name="T28" fmla="*/ 450 w 530"/>
                <a:gd name="T29" fmla="*/ 400 h 400"/>
                <a:gd name="T30" fmla="*/ 521 w 530"/>
                <a:gd name="T31" fmla="*/ 307 h 400"/>
                <a:gd name="T32" fmla="*/ 521 w 530"/>
                <a:gd name="T33" fmla="*/ 28 h 400"/>
                <a:gd name="T34" fmla="*/ 491 w 530"/>
                <a:gd name="T3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400">
                  <a:moveTo>
                    <a:pt x="491" y="0"/>
                  </a:moveTo>
                  <a:cubicBezTo>
                    <a:pt x="53" y="0"/>
                    <a:pt x="53" y="0"/>
                    <a:pt x="53" y="0"/>
                  </a:cubicBezTo>
                  <a:cubicBezTo>
                    <a:pt x="53" y="0"/>
                    <a:pt x="67" y="34"/>
                    <a:pt x="12" y="39"/>
                  </a:cubicBezTo>
                  <a:cubicBezTo>
                    <a:pt x="0" y="53"/>
                    <a:pt x="0" y="53"/>
                    <a:pt x="0" y="53"/>
                  </a:cubicBezTo>
                  <a:cubicBezTo>
                    <a:pt x="106" y="53"/>
                    <a:pt x="106" y="53"/>
                    <a:pt x="106" y="53"/>
                  </a:cubicBezTo>
                  <a:cubicBezTo>
                    <a:pt x="109" y="52"/>
                    <a:pt x="113" y="52"/>
                    <a:pt x="117" y="52"/>
                  </a:cubicBezTo>
                  <a:cubicBezTo>
                    <a:pt x="415" y="52"/>
                    <a:pt x="415" y="52"/>
                    <a:pt x="415" y="52"/>
                  </a:cubicBezTo>
                  <a:cubicBezTo>
                    <a:pt x="417" y="52"/>
                    <a:pt x="420" y="52"/>
                    <a:pt x="422" y="52"/>
                  </a:cubicBezTo>
                  <a:cubicBezTo>
                    <a:pt x="448" y="52"/>
                    <a:pt x="448" y="52"/>
                    <a:pt x="448" y="52"/>
                  </a:cubicBezTo>
                  <a:cubicBezTo>
                    <a:pt x="455" y="52"/>
                    <a:pt x="460" y="54"/>
                    <a:pt x="465" y="56"/>
                  </a:cubicBezTo>
                  <a:cubicBezTo>
                    <a:pt x="478" y="61"/>
                    <a:pt x="488" y="73"/>
                    <a:pt x="488" y="91"/>
                  </a:cubicBezTo>
                  <a:cubicBezTo>
                    <a:pt x="488" y="351"/>
                    <a:pt x="488" y="351"/>
                    <a:pt x="488" y="351"/>
                  </a:cubicBezTo>
                  <a:cubicBezTo>
                    <a:pt x="488" y="382"/>
                    <a:pt x="457" y="394"/>
                    <a:pt x="434" y="387"/>
                  </a:cubicBezTo>
                  <a:cubicBezTo>
                    <a:pt x="431" y="390"/>
                    <a:pt x="428" y="393"/>
                    <a:pt x="424" y="397"/>
                  </a:cubicBezTo>
                  <a:cubicBezTo>
                    <a:pt x="450" y="400"/>
                    <a:pt x="450" y="400"/>
                    <a:pt x="450" y="400"/>
                  </a:cubicBezTo>
                  <a:cubicBezTo>
                    <a:pt x="530" y="400"/>
                    <a:pt x="520" y="327"/>
                    <a:pt x="521" y="307"/>
                  </a:cubicBezTo>
                  <a:cubicBezTo>
                    <a:pt x="521" y="28"/>
                    <a:pt x="521" y="28"/>
                    <a:pt x="521" y="28"/>
                  </a:cubicBezTo>
                  <a:cubicBezTo>
                    <a:pt x="521" y="6"/>
                    <a:pt x="507" y="0"/>
                    <a:pt x="4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8" name="Freeform 15">
              <a:extLst>
                <a:ext uri="{FF2B5EF4-FFF2-40B4-BE49-F238E27FC236}">
                  <a16:creationId xmlns:a16="http://schemas.microsoft.com/office/drawing/2014/main" id="{CD06E0A9-8F3D-41F6-ACF9-6454BC28DED0}"/>
                </a:ext>
              </a:extLst>
            </p:cNvPr>
            <p:cNvSpPr>
              <a:spLocks noEditPoints="1"/>
            </p:cNvSpPr>
            <p:nvPr/>
          </p:nvSpPr>
          <p:spPr bwMode="auto">
            <a:xfrm>
              <a:off x="2801938" y="839788"/>
              <a:ext cx="1487488" cy="1069975"/>
            </a:xfrm>
            <a:custGeom>
              <a:avLst/>
              <a:gdLst>
                <a:gd name="T0" fmla="*/ 56 w 506"/>
                <a:gd name="T1" fmla="*/ 364 h 364"/>
                <a:gd name="T2" fmla="*/ 0 w 506"/>
                <a:gd name="T3" fmla="*/ 308 h 364"/>
                <a:gd name="T4" fmla="*/ 0 w 506"/>
                <a:gd name="T5" fmla="*/ 308 h 364"/>
                <a:gd name="T6" fmla="*/ 0 w 506"/>
                <a:gd name="T7" fmla="*/ 304 h 364"/>
                <a:gd name="T8" fmla="*/ 0 w 506"/>
                <a:gd name="T9" fmla="*/ 69 h 364"/>
                <a:gd name="T10" fmla="*/ 0 w 506"/>
                <a:gd name="T11" fmla="*/ 13 h 364"/>
                <a:gd name="T12" fmla="*/ 3 w 506"/>
                <a:gd name="T13" fmla="*/ 4 h 364"/>
                <a:gd name="T14" fmla="*/ 3 w 506"/>
                <a:gd name="T15" fmla="*/ 4 h 364"/>
                <a:gd name="T16" fmla="*/ 13 w 506"/>
                <a:gd name="T17" fmla="*/ 0 h 364"/>
                <a:gd name="T18" fmla="*/ 13 w 506"/>
                <a:gd name="T19" fmla="*/ 0 h 364"/>
                <a:gd name="T20" fmla="*/ 493 w 506"/>
                <a:gd name="T21" fmla="*/ 0 h 364"/>
                <a:gd name="T22" fmla="*/ 503 w 506"/>
                <a:gd name="T23" fmla="*/ 4 h 364"/>
                <a:gd name="T24" fmla="*/ 503 w 506"/>
                <a:gd name="T25" fmla="*/ 4 h 364"/>
                <a:gd name="T26" fmla="*/ 506 w 506"/>
                <a:gd name="T27" fmla="*/ 13 h 364"/>
                <a:gd name="T28" fmla="*/ 506 w 506"/>
                <a:gd name="T29" fmla="*/ 13 h 364"/>
                <a:gd name="T30" fmla="*/ 506 w 506"/>
                <a:gd name="T31" fmla="*/ 69 h 364"/>
                <a:gd name="T32" fmla="*/ 506 w 506"/>
                <a:gd name="T33" fmla="*/ 304 h 364"/>
                <a:gd name="T34" fmla="*/ 506 w 506"/>
                <a:gd name="T35" fmla="*/ 308 h 364"/>
                <a:gd name="T36" fmla="*/ 450 w 506"/>
                <a:gd name="T37" fmla="*/ 364 h 364"/>
                <a:gd name="T38" fmla="*/ 450 w 506"/>
                <a:gd name="T39" fmla="*/ 364 h 364"/>
                <a:gd name="T40" fmla="*/ 56 w 506"/>
                <a:gd name="T41" fmla="*/ 364 h 364"/>
                <a:gd name="T42" fmla="*/ 26 w 506"/>
                <a:gd name="T43" fmla="*/ 69 h 364"/>
                <a:gd name="T44" fmla="*/ 26 w 506"/>
                <a:gd name="T45" fmla="*/ 304 h 364"/>
                <a:gd name="T46" fmla="*/ 26 w 506"/>
                <a:gd name="T47" fmla="*/ 308 h 364"/>
                <a:gd name="T48" fmla="*/ 56 w 506"/>
                <a:gd name="T49" fmla="*/ 338 h 364"/>
                <a:gd name="T50" fmla="*/ 56 w 506"/>
                <a:gd name="T51" fmla="*/ 338 h 364"/>
                <a:gd name="T52" fmla="*/ 450 w 506"/>
                <a:gd name="T53" fmla="*/ 338 h 364"/>
                <a:gd name="T54" fmla="*/ 480 w 506"/>
                <a:gd name="T55" fmla="*/ 308 h 364"/>
                <a:gd name="T56" fmla="*/ 480 w 506"/>
                <a:gd name="T57" fmla="*/ 308 h 364"/>
                <a:gd name="T58" fmla="*/ 480 w 506"/>
                <a:gd name="T59" fmla="*/ 304 h 364"/>
                <a:gd name="T60" fmla="*/ 480 w 506"/>
                <a:gd name="T61" fmla="*/ 69 h 364"/>
                <a:gd name="T62" fmla="*/ 480 w 506"/>
                <a:gd name="T63" fmla="*/ 26 h 364"/>
                <a:gd name="T64" fmla="*/ 26 w 506"/>
                <a:gd name="T65" fmla="*/ 26 h 364"/>
                <a:gd name="T66" fmla="*/ 26 w 506"/>
                <a:gd name="T67" fmla="*/ 69 h 364"/>
                <a:gd name="T68" fmla="*/ 13 w 506"/>
                <a:gd name="T69" fmla="*/ 26 h 364"/>
                <a:gd name="T70" fmla="*/ 13 w 506"/>
                <a:gd name="T71" fmla="*/ 13 h 364"/>
                <a:gd name="T72" fmla="*/ 13 w 506"/>
                <a:gd name="T73" fmla="*/ 2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6" h="364">
                  <a:moveTo>
                    <a:pt x="56" y="364"/>
                  </a:moveTo>
                  <a:cubicBezTo>
                    <a:pt x="25" y="364"/>
                    <a:pt x="0" y="339"/>
                    <a:pt x="0" y="308"/>
                  </a:cubicBezTo>
                  <a:cubicBezTo>
                    <a:pt x="0" y="308"/>
                    <a:pt x="0" y="308"/>
                    <a:pt x="0" y="308"/>
                  </a:cubicBezTo>
                  <a:cubicBezTo>
                    <a:pt x="0" y="304"/>
                    <a:pt x="0" y="304"/>
                    <a:pt x="0" y="304"/>
                  </a:cubicBezTo>
                  <a:cubicBezTo>
                    <a:pt x="0" y="69"/>
                    <a:pt x="0" y="69"/>
                    <a:pt x="0" y="69"/>
                  </a:cubicBezTo>
                  <a:cubicBezTo>
                    <a:pt x="0" y="13"/>
                    <a:pt x="0" y="13"/>
                    <a:pt x="0" y="13"/>
                  </a:cubicBezTo>
                  <a:cubicBezTo>
                    <a:pt x="0" y="9"/>
                    <a:pt x="1" y="6"/>
                    <a:pt x="3" y="4"/>
                  </a:cubicBezTo>
                  <a:cubicBezTo>
                    <a:pt x="3" y="4"/>
                    <a:pt x="3" y="4"/>
                    <a:pt x="3" y="4"/>
                  </a:cubicBezTo>
                  <a:cubicBezTo>
                    <a:pt x="6" y="1"/>
                    <a:pt x="9" y="0"/>
                    <a:pt x="13" y="0"/>
                  </a:cubicBezTo>
                  <a:cubicBezTo>
                    <a:pt x="13" y="0"/>
                    <a:pt x="13" y="0"/>
                    <a:pt x="13" y="0"/>
                  </a:cubicBezTo>
                  <a:cubicBezTo>
                    <a:pt x="493" y="0"/>
                    <a:pt x="493" y="0"/>
                    <a:pt x="493" y="0"/>
                  </a:cubicBezTo>
                  <a:cubicBezTo>
                    <a:pt x="497" y="0"/>
                    <a:pt x="500" y="1"/>
                    <a:pt x="503" y="4"/>
                  </a:cubicBezTo>
                  <a:cubicBezTo>
                    <a:pt x="503" y="4"/>
                    <a:pt x="503" y="4"/>
                    <a:pt x="503" y="4"/>
                  </a:cubicBezTo>
                  <a:cubicBezTo>
                    <a:pt x="505" y="6"/>
                    <a:pt x="506" y="9"/>
                    <a:pt x="506" y="13"/>
                  </a:cubicBezTo>
                  <a:cubicBezTo>
                    <a:pt x="506" y="13"/>
                    <a:pt x="506" y="13"/>
                    <a:pt x="506" y="13"/>
                  </a:cubicBezTo>
                  <a:cubicBezTo>
                    <a:pt x="506" y="69"/>
                    <a:pt x="506" y="69"/>
                    <a:pt x="506" y="69"/>
                  </a:cubicBezTo>
                  <a:cubicBezTo>
                    <a:pt x="506" y="304"/>
                    <a:pt x="506" y="304"/>
                    <a:pt x="506" y="304"/>
                  </a:cubicBezTo>
                  <a:cubicBezTo>
                    <a:pt x="506" y="308"/>
                    <a:pt x="506" y="308"/>
                    <a:pt x="506" y="308"/>
                  </a:cubicBezTo>
                  <a:cubicBezTo>
                    <a:pt x="506" y="339"/>
                    <a:pt x="481" y="364"/>
                    <a:pt x="450" y="364"/>
                  </a:cubicBezTo>
                  <a:cubicBezTo>
                    <a:pt x="450" y="364"/>
                    <a:pt x="450" y="364"/>
                    <a:pt x="450" y="364"/>
                  </a:cubicBezTo>
                  <a:cubicBezTo>
                    <a:pt x="56" y="364"/>
                    <a:pt x="56" y="364"/>
                    <a:pt x="56" y="364"/>
                  </a:cubicBezTo>
                  <a:close/>
                  <a:moveTo>
                    <a:pt x="26" y="69"/>
                  </a:moveTo>
                  <a:cubicBezTo>
                    <a:pt x="26" y="304"/>
                    <a:pt x="26" y="304"/>
                    <a:pt x="26" y="304"/>
                  </a:cubicBezTo>
                  <a:cubicBezTo>
                    <a:pt x="26" y="308"/>
                    <a:pt x="26" y="308"/>
                    <a:pt x="26" y="308"/>
                  </a:cubicBezTo>
                  <a:cubicBezTo>
                    <a:pt x="26" y="325"/>
                    <a:pt x="39" y="338"/>
                    <a:pt x="56" y="338"/>
                  </a:cubicBezTo>
                  <a:cubicBezTo>
                    <a:pt x="56" y="338"/>
                    <a:pt x="56" y="338"/>
                    <a:pt x="56" y="338"/>
                  </a:cubicBezTo>
                  <a:cubicBezTo>
                    <a:pt x="450" y="338"/>
                    <a:pt x="450" y="338"/>
                    <a:pt x="450" y="338"/>
                  </a:cubicBezTo>
                  <a:cubicBezTo>
                    <a:pt x="467" y="338"/>
                    <a:pt x="480" y="325"/>
                    <a:pt x="480" y="308"/>
                  </a:cubicBezTo>
                  <a:cubicBezTo>
                    <a:pt x="480" y="308"/>
                    <a:pt x="480" y="308"/>
                    <a:pt x="480" y="308"/>
                  </a:cubicBezTo>
                  <a:cubicBezTo>
                    <a:pt x="480" y="304"/>
                    <a:pt x="480" y="304"/>
                    <a:pt x="480" y="304"/>
                  </a:cubicBezTo>
                  <a:cubicBezTo>
                    <a:pt x="480" y="69"/>
                    <a:pt x="480" y="69"/>
                    <a:pt x="480" y="69"/>
                  </a:cubicBezTo>
                  <a:cubicBezTo>
                    <a:pt x="480" y="26"/>
                    <a:pt x="480" y="26"/>
                    <a:pt x="480" y="26"/>
                  </a:cubicBezTo>
                  <a:cubicBezTo>
                    <a:pt x="26" y="26"/>
                    <a:pt x="26" y="26"/>
                    <a:pt x="26" y="26"/>
                  </a:cubicBezTo>
                  <a:cubicBezTo>
                    <a:pt x="26" y="69"/>
                    <a:pt x="26" y="69"/>
                    <a:pt x="26" y="69"/>
                  </a:cubicBezTo>
                  <a:close/>
                  <a:moveTo>
                    <a:pt x="13" y="26"/>
                  </a:moveTo>
                  <a:cubicBezTo>
                    <a:pt x="13" y="13"/>
                    <a:pt x="13" y="13"/>
                    <a:pt x="13" y="13"/>
                  </a:cubicBezTo>
                  <a:cubicBezTo>
                    <a:pt x="13" y="26"/>
                    <a:pt x="13" y="26"/>
                    <a:pt x="1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9" name="Freeform 16">
              <a:extLst>
                <a:ext uri="{FF2B5EF4-FFF2-40B4-BE49-F238E27FC236}">
                  <a16:creationId xmlns:a16="http://schemas.microsoft.com/office/drawing/2014/main" id="{700E5AF0-EEAA-4A03-A59D-93E482983830}"/>
                </a:ext>
              </a:extLst>
            </p:cNvPr>
            <p:cNvSpPr>
              <a:spLocks noEditPoints="1"/>
            </p:cNvSpPr>
            <p:nvPr/>
          </p:nvSpPr>
          <p:spPr bwMode="auto">
            <a:xfrm>
              <a:off x="2963863" y="1211263"/>
              <a:ext cx="498475" cy="554038"/>
            </a:xfrm>
            <a:custGeom>
              <a:avLst/>
              <a:gdLst>
                <a:gd name="T0" fmla="*/ 0 w 170"/>
                <a:gd name="T1" fmla="*/ 0 h 189"/>
                <a:gd name="T2" fmla="*/ 0 w 170"/>
                <a:gd name="T3" fmla="*/ 189 h 189"/>
                <a:gd name="T4" fmla="*/ 170 w 170"/>
                <a:gd name="T5" fmla="*/ 189 h 189"/>
                <a:gd name="T6" fmla="*/ 170 w 170"/>
                <a:gd name="T7" fmla="*/ 0 h 189"/>
                <a:gd name="T8" fmla="*/ 0 w 170"/>
                <a:gd name="T9" fmla="*/ 0 h 189"/>
                <a:gd name="T10" fmla="*/ 59 w 170"/>
                <a:gd name="T11" fmla="*/ 60 h 189"/>
                <a:gd name="T12" fmla="*/ 64 w 170"/>
                <a:gd name="T13" fmla="*/ 29 h 189"/>
                <a:gd name="T14" fmla="*/ 100 w 170"/>
                <a:gd name="T15" fmla="*/ 25 h 189"/>
                <a:gd name="T16" fmla="*/ 106 w 170"/>
                <a:gd name="T17" fmla="*/ 30 h 189"/>
                <a:gd name="T18" fmla="*/ 108 w 170"/>
                <a:gd name="T19" fmla="*/ 32 h 189"/>
                <a:gd name="T20" fmla="*/ 112 w 170"/>
                <a:gd name="T21" fmla="*/ 62 h 189"/>
                <a:gd name="T22" fmla="*/ 110 w 170"/>
                <a:gd name="T23" fmla="*/ 75 h 189"/>
                <a:gd name="T24" fmla="*/ 108 w 170"/>
                <a:gd name="T25" fmla="*/ 80 h 189"/>
                <a:gd name="T26" fmla="*/ 109 w 170"/>
                <a:gd name="T27" fmla="*/ 53 h 189"/>
                <a:gd name="T28" fmla="*/ 105 w 170"/>
                <a:gd name="T29" fmla="*/ 47 h 189"/>
                <a:gd name="T30" fmla="*/ 86 w 170"/>
                <a:gd name="T31" fmla="*/ 40 h 189"/>
                <a:gd name="T32" fmla="*/ 67 w 170"/>
                <a:gd name="T33" fmla="*/ 47 h 189"/>
                <a:gd name="T34" fmla="*/ 64 w 170"/>
                <a:gd name="T35" fmla="*/ 53 h 189"/>
                <a:gd name="T36" fmla="*/ 65 w 170"/>
                <a:gd name="T37" fmla="*/ 80 h 189"/>
                <a:gd name="T38" fmla="*/ 63 w 170"/>
                <a:gd name="T39" fmla="*/ 80 h 189"/>
                <a:gd name="T40" fmla="*/ 63 w 170"/>
                <a:gd name="T41" fmla="*/ 78 h 189"/>
                <a:gd name="T42" fmla="*/ 60 w 170"/>
                <a:gd name="T43" fmla="*/ 73 h 189"/>
                <a:gd name="T44" fmla="*/ 59 w 170"/>
                <a:gd name="T45" fmla="*/ 60 h 189"/>
                <a:gd name="T46" fmla="*/ 157 w 170"/>
                <a:gd name="T47" fmla="*/ 170 h 189"/>
                <a:gd name="T48" fmla="*/ 13 w 170"/>
                <a:gd name="T49" fmla="*/ 170 h 189"/>
                <a:gd name="T50" fmla="*/ 13 w 170"/>
                <a:gd name="T51" fmla="*/ 163 h 189"/>
                <a:gd name="T52" fmla="*/ 24 w 170"/>
                <a:gd name="T53" fmla="*/ 131 h 189"/>
                <a:gd name="T54" fmla="*/ 33 w 170"/>
                <a:gd name="T55" fmla="*/ 121 h 189"/>
                <a:gd name="T56" fmla="*/ 56 w 170"/>
                <a:gd name="T57" fmla="*/ 110 h 189"/>
                <a:gd name="T58" fmla="*/ 67 w 170"/>
                <a:gd name="T59" fmla="*/ 96 h 189"/>
                <a:gd name="T60" fmla="*/ 65 w 170"/>
                <a:gd name="T61" fmla="*/ 108 h 189"/>
                <a:gd name="T62" fmla="*/ 78 w 170"/>
                <a:gd name="T63" fmla="*/ 142 h 189"/>
                <a:gd name="T64" fmla="*/ 82 w 170"/>
                <a:gd name="T65" fmla="*/ 128 h 189"/>
                <a:gd name="T66" fmla="*/ 78 w 170"/>
                <a:gd name="T67" fmla="*/ 122 h 189"/>
                <a:gd name="T68" fmla="*/ 84 w 170"/>
                <a:gd name="T69" fmla="*/ 113 h 189"/>
                <a:gd name="T70" fmla="*/ 84 w 170"/>
                <a:gd name="T71" fmla="*/ 113 h 189"/>
                <a:gd name="T72" fmla="*/ 85 w 170"/>
                <a:gd name="T73" fmla="*/ 113 h 189"/>
                <a:gd name="T74" fmla="*/ 86 w 170"/>
                <a:gd name="T75" fmla="*/ 113 h 189"/>
                <a:gd name="T76" fmla="*/ 86 w 170"/>
                <a:gd name="T77" fmla="*/ 113 h 189"/>
                <a:gd name="T78" fmla="*/ 92 w 170"/>
                <a:gd name="T79" fmla="*/ 122 h 189"/>
                <a:gd name="T80" fmla="*/ 88 w 170"/>
                <a:gd name="T81" fmla="*/ 128 h 189"/>
                <a:gd name="T82" fmla="*/ 92 w 170"/>
                <a:gd name="T83" fmla="*/ 143 h 189"/>
                <a:gd name="T84" fmla="*/ 105 w 170"/>
                <a:gd name="T85" fmla="*/ 108 h 189"/>
                <a:gd name="T86" fmla="*/ 104 w 170"/>
                <a:gd name="T87" fmla="*/ 96 h 189"/>
                <a:gd name="T88" fmla="*/ 115 w 170"/>
                <a:gd name="T89" fmla="*/ 110 h 189"/>
                <a:gd name="T90" fmla="*/ 137 w 170"/>
                <a:gd name="T91" fmla="*/ 121 h 189"/>
                <a:gd name="T92" fmla="*/ 146 w 170"/>
                <a:gd name="T93" fmla="*/ 131 h 189"/>
                <a:gd name="T94" fmla="*/ 157 w 170"/>
                <a:gd name="T95" fmla="*/ 163 h 189"/>
                <a:gd name="T96" fmla="*/ 157 w 170"/>
                <a:gd name="T97" fmla="*/ 17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0" h="189">
                  <a:moveTo>
                    <a:pt x="0" y="0"/>
                  </a:moveTo>
                  <a:cubicBezTo>
                    <a:pt x="0" y="189"/>
                    <a:pt x="0" y="189"/>
                    <a:pt x="0" y="189"/>
                  </a:cubicBezTo>
                  <a:cubicBezTo>
                    <a:pt x="170" y="189"/>
                    <a:pt x="170" y="189"/>
                    <a:pt x="170" y="189"/>
                  </a:cubicBezTo>
                  <a:cubicBezTo>
                    <a:pt x="170" y="0"/>
                    <a:pt x="170" y="0"/>
                    <a:pt x="170" y="0"/>
                  </a:cubicBezTo>
                  <a:lnTo>
                    <a:pt x="0" y="0"/>
                  </a:lnTo>
                  <a:close/>
                  <a:moveTo>
                    <a:pt x="59" y="60"/>
                  </a:moveTo>
                  <a:cubicBezTo>
                    <a:pt x="59" y="60"/>
                    <a:pt x="50" y="42"/>
                    <a:pt x="64" y="29"/>
                  </a:cubicBezTo>
                  <a:cubicBezTo>
                    <a:pt x="64" y="29"/>
                    <a:pt x="80" y="13"/>
                    <a:pt x="100" y="25"/>
                  </a:cubicBezTo>
                  <a:cubicBezTo>
                    <a:pt x="100" y="25"/>
                    <a:pt x="103" y="27"/>
                    <a:pt x="106" y="30"/>
                  </a:cubicBezTo>
                  <a:cubicBezTo>
                    <a:pt x="107" y="31"/>
                    <a:pt x="108" y="32"/>
                    <a:pt x="108" y="32"/>
                  </a:cubicBezTo>
                  <a:cubicBezTo>
                    <a:pt x="121" y="45"/>
                    <a:pt x="112" y="62"/>
                    <a:pt x="112" y="62"/>
                  </a:cubicBezTo>
                  <a:cubicBezTo>
                    <a:pt x="121" y="62"/>
                    <a:pt x="110" y="75"/>
                    <a:pt x="110" y="75"/>
                  </a:cubicBezTo>
                  <a:cubicBezTo>
                    <a:pt x="109" y="79"/>
                    <a:pt x="108" y="80"/>
                    <a:pt x="108" y="80"/>
                  </a:cubicBezTo>
                  <a:cubicBezTo>
                    <a:pt x="111" y="68"/>
                    <a:pt x="109" y="53"/>
                    <a:pt x="109" y="53"/>
                  </a:cubicBezTo>
                  <a:cubicBezTo>
                    <a:pt x="106" y="52"/>
                    <a:pt x="105" y="47"/>
                    <a:pt x="105" y="47"/>
                  </a:cubicBezTo>
                  <a:cubicBezTo>
                    <a:pt x="104" y="40"/>
                    <a:pt x="92" y="39"/>
                    <a:pt x="86" y="40"/>
                  </a:cubicBezTo>
                  <a:cubicBezTo>
                    <a:pt x="81" y="39"/>
                    <a:pt x="68" y="40"/>
                    <a:pt x="67" y="47"/>
                  </a:cubicBezTo>
                  <a:cubicBezTo>
                    <a:pt x="67" y="47"/>
                    <a:pt x="66" y="52"/>
                    <a:pt x="64" y="53"/>
                  </a:cubicBezTo>
                  <a:cubicBezTo>
                    <a:pt x="64" y="53"/>
                    <a:pt x="62" y="68"/>
                    <a:pt x="65" y="80"/>
                  </a:cubicBezTo>
                  <a:cubicBezTo>
                    <a:pt x="64" y="80"/>
                    <a:pt x="64" y="80"/>
                    <a:pt x="63" y="80"/>
                  </a:cubicBezTo>
                  <a:cubicBezTo>
                    <a:pt x="63" y="79"/>
                    <a:pt x="63" y="78"/>
                    <a:pt x="63" y="78"/>
                  </a:cubicBezTo>
                  <a:cubicBezTo>
                    <a:pt x="63" y="78"/>
                    <a:pt x="61" y="78"/>
                    <a:pt x="60" y="73"/>
                  </a:cubicBezTo>
                  <a:cubicBezTo>
                    <a:pt x="60" y="73"/>
                    <a:pt x="50" y="60"/>
                    <a:pt x="59" y="60"/>
                  </a:cubicBezTo>
                  <a:close/>
                  <a:moveTo>
                    <a:pt x="157" y="170"/>
                  </a:moveTo>
                  <a:cubicBezTo>
                    <a:pt x="13" y="170"/>
                    <a:pt x="13" y="170"/>
                    <a:pt x="13" y="170"/>
                  </a:cubicBezTo>
                  <a:cubicBezTo>
                    <a:pt x="13" y="163"/>
                    <a:pt x="13" y="163"/>
                    <a:pt x="13" y="163"/>
                  </a:cubicBezTo>
                  <a:cubicBezTo>
                    <a:pt x="24" y="131"/>
                    <a:pt x="24" y="131"/>
                    <a:pt x="24" y="131"/>
                  </a:cubicBezTo>
                  <a:cubicBezTo>
                    <a:pt x="24" y="131"/>
                    <a:pt x="22" y="126"/>
                    <a:pt x="33" y="121"/>
                  </a:cubicBezTo>
                  <a:cubicBezTo>
                    <a:pt x="56" y="110"/>
                    <a:pt x="56" y="110"/>
                    <a:pt x="56" y="110"/>
                  </a:cubicBezTo>
                  <a:cubicBezTo>
                    <a:pt x="67" y="96"/>
                    <a:pt x="67" y="96"/>
                    <a:pt x="67" y="96"/>
                  </a:cubicBezTo>
                  <a:cubicBezTo>
                    <a:pt x="67" y="96"/>
                    <a:pt x="63" y="102"/>
                    <a:pt x="65" y="108"/>
                  </a:cubicBezTo>
                  <a:cubicBezTo>
                    <a:pt x="65" y="108"/>
                    <a:pt x="72" y="125"/>
                    <a:pt x="78" y="142"/>
                  </a:cubicBezTo>
                  <a:cubicBezTo>
                    <a:pt x="82" y="128"/>
                    <a:pt x="82" y="128"/>
                    <a:pt x="82" y="128"/>
                  </a:cubicBezTo>
                  <a:cubicBezTo>
                    <a:pt x="78" y="122"/>
                    <a:pt x="78" y="122"/>
                    <a:pt x="78" y="122"/>
                  </a:cubicBezTo>
                  <a:cubicBezTo>
                    <a:pt x="81" y="116"/>
                    <a:pt x="83" y="114"/>
                    <a:pt x="84" y="113"/>
                  </a:cubicBezTo>
                  <a:cubicBezTo>
                    <a:pt x="84" y="113"/>
                    <a:pt x="84" y="113"/>
                    <a:pt x="84" y="113"/>
                  </a:cubicBezTo>
                  <a:cubicBezTo>
                    <a:pt x="84" y="113"/>
                    <a:pt x="84" y="113"/>
                    <a:pt x="85" y="113"/>
                  </a:cubicBezTo>
                  <a:cubicBezTo>
                    <a:pt x="86" y="113"/>
                    <a:pt x="86" y="113"/>
                    <a:pt x="86" y="113"/>
                  </a:cubicBezTo>
                  <a:cubicBezTo>
                    <a:pt x="86" y="113"/>
                    <a:pt x="86" y="113"/>
                    <a:pt x="86" y="113"/>
                  </a:cubicBezTo>
                  <a:cubicBezTo>
                    <a:pt x="87" y="114"/>
                    <a:pt x="89" y="116"/>
                    <a:pt x="92" y="122"/>
                  </a:cubicBezTo>
                  <a:cubicBezTo>
                    <a:pt x="88" y="128"/>
                    <a:pt x="88" y="128"/>
                    <a:pt x="88" y="128"/>
                  </a:cubicBezTo>
                  <a:cubicBezTo>
                    <a:pt x="92" y="143"/>
                    <a:pt x="92" y="143"/>
                    <a:pt x="92" y="143"/>
                  </a:cubicBezTo>
                  <a:cubicBezTo>
                    <a:pt x="99" y="126"/>
                    <a:pt x="105" y="108"/>
                    <a:pt x="105" y="108"/>
                  </a:cubicBezTo>
                  <a:cubicBezTo>
                    <a:pt x="107" y="102"/>
                    <a:pt x="104" y="96"/>
                    <a:pt x="104" y="96"/>
                  </a:cubicBezTo>
                  <a:cubicBezTo>
                    <a:pt x="115" y="110"/>
                    <a:pt x="115" y="110"/>
                    <a:pt x="115" y="110"/>
                  </a:cubicBezTo>
                  <a:cubicBezTo>
                    <a:pt x="137" y="121"/>
                    <a:pt x="137" y="121"/>
                    <a:pt x="137" y="121"/>
                  </a:cubicBezTo>
                  <a:cubicBezTo>
                    <a:pt x="148" y="126"/>
                    <a:pt x="146" y="131"/>
                    <a:pt x="146" y="131"/>
                  </a:cubicBezTo>
                  <a:cubicBezTo>
                    <a:pt x="157" y="163"/>
                    <a:pt x="157" y="163"/>
                    <a:pt x="157" y="163"/>
                  </a:cubicBezTo>
                  <a:lnTo>
                    <a:pt x="157"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80" name="Freeform 17">
              <a:extLst>
                <a:ext uri="{FF2B5EF4-FFF2-40B4-BE49-F238E27FC236}">
                  <a16:creationId xmlns:a16="http://schemas.microsoft.com/office/drawing/2014/main" id="{78B5BB9D-BA44-4275-97A7-26309A9187D8}"/>
                </a:ext>
              </a:extLst>
            </p:cNvPr>
            <p:cNvSpPr>
              <a:spLocks/>
            </p:cNvSpPr>
            <p:nvPr/>
          </p:nvSpPr>
          <p:spPr bwMode="auto">
            <a:xfrm>
              <a:off x="3554413" y="1250950"/>
              <a:ext cx="584200" cy="61913"/>
            </a:xfrm>
            <a:custGeom>
              <a:avLst/>
              <a:gdLst>
                <a:gd name="T0" fmla="*/ 199 w 199"/>
                <a:gd name="T1" fmla="*/ 11 h 21"/>
                <a:gd name="T2" fmla="*/ 189 w 199"/>
                <a:gd name="T3" fmla="*/ 21 h 21"/>
                <a:gd name="T4" fmla="*/ 10 w 199"/>
                <a:gd name="T5" fmla="*/ 21 h 21"/>
                <a:gd name="T6" fmla="*/ 0 w 199"/>
                <a:gd name="T7" fmla="*/ 11 h 21"/>
                <a:gd name="T8" fmla="*/ 0 w 199"/>
                <a:gd name="T9" fmla="*/ 11 h 21"/>
                <a:gd name="T10" fmla="*/ 10 w 199"/>
                <a:gd name="T11" fmla="*/ 0 h 21"/>
                <a:gd name="T12" fmla="*/ 189 w 199"/>
                <a:gd name="T13" fmla="*/ 0 h 21"/>
                <a:gd name="T14" fmla="*/ 199 w 199"/>
                <a:gd name="T15" fmla="*/ 1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1">
                  <a:moveTo>
                    <a:pt x="199" y="11"/>
                  </a:moveTo>
                  <a:cubicBezTo>
                    <a:pt x="199" y="16"/>
                    <a:pt x="194" y="21"/>
                    <a:pt x="189" y="21"/>
                  </a:cubicBezTo>
                  <a:cubicBezTo>
                    <a:pt x="10" y="21"/>
                    <a:pt x="10" y="21"/>
                    <a:pt x="10" y="21"/>
                  </a:cubicBezTo>
                  <a:cubicBezTo>
                    <a:pt x="5" y="21"/>
                    <a:pt x="0" y="16"/>
                    <a:pt x="0" y="11"/>
                  </a:cubicBezTo>
                  <a:cubicBezTo>
                    <a:pt x="0" y="11"/>
                    <a:pt x="0" y="11"/>
                    <a:pt x="0" y="11"/>
                  </a:cubicBezTo>
                  <a:cubicBezTo>
                    <a:pt x="0" y="5"/>
                    <a:pt x="5" y="0"/>
                    <a:pt x="10" y="0"/>
                  </a:cubicBezTo>
                  <a:cubicBezTo>
                    <a:pt x="189" y="0"/>
                    <a:pt x="189" y="0"/>
                    <a:pt x="189" y="0"/>
                  </a:cubicBezTo>
                  <a:cubicBezTo>
                    <a:pt x="194" y="0"/>
                    <a:pt x="199" y="5"/>
                    <a:pt x="199"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81" name="Freeform 18">
              <a:extLst>
                <a:ext uri="{FF2B5EF4-FFF2-40B4-BE49-F238E27FC236}">
                  <a16:creationId xmlns:a16="http://schemas.microsoft.com/office/drawing/2014/main" id="{4B491809-89A6-43B7-A4F0-90F02A929002}"/>
                </a:ext>
              </a:extLst>
            </p:cNvPr>
            <p:cNvSpPr>
              <a:spLocks/>
            </p:cNvSpPr>
            <p:nvPr/>
          </p:nvSpPr>
          <p:spPr bwMode="auto">
            <a:xfrm>
              <a:off x="3554413" y="1389063"/>
              <a:ext cx="584200" cy="61913"/>
            </a:xfrm>
            <a:custGeom>
              <a:avLst/>
              <a:gdLst>
                <a:gd name="T0" fmla="*/ 199 w 199"/>
                <a:gd name="T1" fmla="*/ 10 h 21"/>
                <a:gd name="T2" fmla="*/ 189 w 199"/>
                <a:gd name="T3" fmla="*/ 21 h 21"/>
                <a:gd name="T4" fmla="*/ 10 w 199"/>
                <a:gd name="T5" fmla="*/ 21 h 21"/>
                <a:gd name="T6" fmla="*/ 0 w 199"/>
                <a:gd name="T7" fmla="*/ 10 h 21"/>
                <a:gd name="T8" fmla="*/ 0 w 199"/>
                <a:gd name="T9" fmla="*/ 10 h 21"/>
                <a:gd name="T10" fmla="*/ 10 w 199"/>
                <a:gd name="T11" fmla="*/ 0 h 21"/>
                <a:gd name="T12" fmla="*/ 189 w 199"/>
                <a:gd name="T13" fmla="*/ 0 h 21"/>
                <a:gd name="T14" fmla="*/ 199 w 199"/>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1">
                  <a:moveTo>
                    <a:pt x="199" y="10"/>
                  </a:moveTo>
                  <a:cubicBezTo>
                    <a:pt x="199" y="16"/>
                    <a:pt x="194" y="21"/>
                    <a:pt x="189" y="21"/>
                  </a:cubicBezTo>
                  <a:cubicBezTo>
                    <a:pt x="10" y="21"/>
                    <a:pt x="10" y="21"/>
                    <a:pt x="10" y="21"/>
                  </a:cubicBezTo>
                  <a:cubicBezTo>
                    <a:pt x="5" y="21"/>
                    <a:pt x="0" y="16"/>
                    <a:pt x="0" y="10"/>
                  </a:cubicBezTo>
                  <a:cubicBezTo>
                    <a:pt x="0" y="10"/>
                    <a:pt x="0" y="10"/>
                    <a:pt x="0" y="10"/>
                  </a:cubicBezTo>
                  <a:cubicBezTo>
                    <a:pt x="0" y="4"/>
                    <a:pt x="5" y="0"/>
                    <a:pt x="10" y="0"/>
                  </a:cubicBezTo>
                  <a:cubicBezTo>
                    <a:pt x="189" y="0"/>
                    <a:pt x="189" y="0"/>
                    <a:pt x="189" y="0"/>
                  </a:cubicBezTo>
                  <a:cubicBezTo>
                    <a:pt x="194" y="0"/>
                    <a:pt x="199" y="4"/>
                    <a:pt x="1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82" name="Freeform 19">
              <a:extLst>
                <a:ext uri="{FF2B5EF4-FFF2-40B4-BE49-F238E27FC236}">
                  <a16:creationId xmlns:a16="http://schemas.microsoft.com/office/drawing/2014/main" id="{7435E8F9-17CF-47A8-8463-1E5B4B577F5C}"/>
                </a:ext>
              </a:extLst>
            </p:cNvPr>
            <p:cNvSpPr>
              <a:spLocks/>
            </p:cNvSpPr>
            <p:nvPr/>
          </p:nvSpPr>
          <p:spPr bwMode="auto">
            <a:xfrm>
              <a:off x="3554413" y="1524000"/>
              <a:ext cx="584200" cy="61913"/>
            </a:xfrm>
            <a:custGeom>
              <a:avLst/>
              <a:gdLst>
                <a:gd name="T0" fmla="*/ 199 w 199"/>
                <a:gd name="T1" fmla="*/ 11 h 21"/>
                <a:gd name="T2" fmla="*/ 189 w 199"/>
                <a:gd name="T3" fmla="*/ 21 h 21"/>
                <a:gd name="T4" fmla="*/ 10 w 199"/>
                <a:gd name="T5" fmla="*/ 21 h 21"/>
                <a:gd name="T6" fmla="*/ 0 w 199"/>
                <a:gd name="T7" fmla="*/ 11 h 21"/>
                <a:gd name="T8" fmla="*/ 0 w 199"/>
                <a:gd name="T9" fmla="*/ 11 h 21"/>
                <a:gd name="T10" fmla="*/ 10 w 199"/>
                <a:gd name="T11" fmla="*/ 0 h 21"/>
                <a:gd name="T12" fmla="*/ 189 w 199"/>
                <a:gd name="T13" fmla="*/ 0 h 21"/>
                <a:gd name="T14" fmla="*/ 199 w 199"/>
                <a:gd name="T15" fmla="*/ 1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1">
                  <a:moveTo>
                    <a:pt x="199" y="11"/>
                  </a:moveTo>
                  <a:cubicBezTo>
                    <a:pt x="199" y="16"/>
                    <a:pt x="194" y="21"/>
                    <a:pt x="189" y="21"/>
                  </a:cubicBezTo>
                  <a:cubicBezTo>
                    <a:pt x="10" y="21"/>
                    <a:pt x="10" y="21"/>
                    <a:pt x="10" y="21"/>
                  </a:cubicBezTo>
                  <a:cubicBezTo>
                    <a:pt x="5" y="21"/>
                    <a:pt x="0" y="16"/>
                    <a:pt x="0" y="11"/>
                  </a:cubicBezTo>
                  <a:cubicBezTo>
                    <a:pt x="0" y="11"/>
                    <a:pt x="0" y="11"/>
                    <a:pt x="0" y="11"/>
                  </a:cubicBezTo>
                  <a:cubicBezTo>
                    <a:pt x="0" y="5"/>
                    <a:pt x="5" y="0"/>
                    <a:pt x="10" y="0"/>
                  </a:cubicBezTo>
                  <a:cubicBezTo>
                    <a:pt x="189" y="0"/>
                    <a:pt x="189" y="0"/>
                    <a:pt x="189" y="0"/>
                  </a:cubicBezTo>
                  <a:cubicBezTo>
                    <a:pt x="194" y="0"/>
                    <a:pt x="199" y="5"/>
                    <a:pt x="199"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83" name="Freeform 20">
              <a:extLst>
                <a:ext uri="{FF2B5EF4-FFF2-40B4-BE49-F238E27FC236}">
                  <a16:creationId xmlns:a16="http://schemas.microsoft.com/office/drawing/2014/main" id="{851BFCE6-0BD3-4F0F-A5A7-7511AFB4FEB2}"/>
                </a:ext>
              </a:extLst>
            </p:cNvPr>
            <p:cNvSpPr>
              <a:spLocks/>
            </p:cNvSpPr>
            <p:nvPr/>
          </p:nvSpPr>
          <p:spPr bwMode="auto">
            <a:xfrm>
              <a:off x="3554413" y="1662113"/>
              <a:ext cx="584200" cy="58738"/>
            </a:xfrm>
            <a:custGeom>
              <a:avLst/>
              <a:gdLst>
                <a:gd name="T0" fmla="*/ 199 w 199"/>
                <a:gd name="T1" fmla="*/ 10 h 20"/>
                <a:gd name="T2" fmla="*/ 189 w 199"/>
                <a:gd name="T3" fmla="*/ 20 h 20"/>
                <a:gd name="T4" fmla="*/ 10 w 199"/>
                <a:gd name="T5" fmla="*/ 20 h 20"/>
                <a:gd name="T6" fmla="*/ 0 w 199"/>
                <a:gd name="T7" fmla="*/ 10 h 20"/>
                <a:gd name="T8" fmla="*/ 0 w 199"/>
                <a:gd name="T9" fmla="*/ 10 h 20"/>
                <a:gd name="T10" fmla="*/ 10 w 199"/>
                <a:gd name="T11" fmla="*/ 0 h 20"/>
                <a:gd name="T12" fmla="*/ 189 w 199"/>
                <a:gd name="T13" fmla="*/ 0 h 20"/>
                <a:gd name="T14" fmla="*/ 199 w 199"/>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0">
                  <a:moveTo>
                    <a:pt x="199" y="10"/>
                  </a:moveTo>
                  <a:cubicBezTo>
                    <a:pt x="199" y="16"/>
                    <a:pt x="194" y="20"/>
                    <a:pt x="189" y="20"/>
                  </a:cubicBezTo>
                  <a:cubicBezTo>
                    <a:pt x="10" y="20"/>
                    <a:pt x="10" y="20"/>
                    <a:pt x="10" y="20"/>
                  </a:cubicBezTo>
                  <a:cubicBezTo>
                    <a:pt x="5" y="20"/>
                    <a:pt x="0" y="16"/>
                    <a:pt x="0" y="10"/>
                  </a:cubicBezTo>
                  <a:cubicBezTo>
                    <a:pt x="0" y="10"/>
                    <a:pt x="0" y="10"/>
                    <a:pt x="0" y="10"/>
                  </a:cubicBezTo>
                  <a:cubicBezTo>
                    <a:pt x="0" y="4"/>
                    <a:pt x="5" y="0"/>
                    <a:pt x="10" y="0"/>
                  </a:cubicBezTo>
                  <a:cubicBezTo>
                    <a:pt x="189" y="0"/>
                    <a:pt x="189" y="0"/>
                    <a:pt x="189" y="0"/>
                  </a:cubicBezTo>
                  <a:cubicBezTo>
                    <a:pt x="194" y="0"/>
                    <a:pt x="199" y="4"/>
                    <a:pt x="1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pic>
          <p:nvPicPr>
            <p:cNvPr id="84" name="Picture 21">
              <a:extLst>
                <a:ext uri="{FF2B5EF4-FFF2-40B4-BE49-F238E27FC236}">
                  <a16:creationId xmlns:a16="http://schemas.microsoft.com/office/drawing/2014/main" id="{F2C6E57F-845A-478F-8D5B-CD17A7645CE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46401" y="974725"/>
              <a:ext cx="184150"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5" name="Picture 22">
              <a:extLst>
                <a:ext uri="{FF2B5EF4-FFF2-40B4-BE49-F238E27FC236}">
                  <a16:creationId xmlns:a16="http://schemas.microsoft.com/office/drawing/2014/main" id="{305D9DAC-CE65-4DFE-9235-71A6FD748F0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11501" y="968375"/>
              <a:ext cx="168275"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6" name="Picture 23">
              <a:extLst>
                <a:ext uri="{FF2B5EF4-FFF2-40B4-BE49-F238E27FC236}">
                  <a16:creationId xmlns:a16="http://schemas.microsoft.com/office/drawing/2014/main" id="{8D5F5848-17B3-454B-9ED4-F2F5C7576C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67076" y="974725"/>
              <a:ext cx="158750"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7" name="Picture 24">
              <a:extLst>
                <a:ext uri="{FF2B5EF4-FFF2-40B4-BE49-F238E27FC236}">
                  <a16:creationId xmlns:a16="http://schemas.microsoft.com/office/drawing/2014/main" id="{A2BA332D-45E0-4501-95D6-F658E2FE77A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86151" y="977900"/>
              <a:ext cx="185738"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8" name="Picture 25">
              <a:extLst>
                <a:ext uri="{FF2B5EF4-FFF2-40B4-BE49-F238E27FC236}">
                  <a16:creationId xmlns:a16="http://schemas.microsoft.com/office/drawing/2014/main" id="{E5E42FE7-1CEE-4B40-8E15-10984BCE18F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2838" y="974725"/>
              <a:ext cx="158750"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9" name="Picture 26">
              <a:extLst>
                <a:ext uri="{FF2B5EF4-FFF2-40B4-BE49-F238E27FC236}">
                  <a16:creationId xmlns:a16="http://schemas.microsoft.com/office/drawing/2014/main" id="{1967749B-55AD-4A89-8F3C-ACAB05F1657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92538" y="969963"/>
              <a:ext cx="2286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0" name="Picture 27">
              <a:extLst>
                <a:ext uri="{FF2B5EF4-FFF2-40B4-BE49-F238E27FC236}">
                  <a16:creationId xmlns:a16="http://schemas.microsoft.com/office/drawing/2014/main" id="{A0401D6D-DF23-4C4C-9D74-3A36C57615F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03676" y="968375"/>
              <a:ext cx="131763"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91" name="Freeform 28">
              <a:extLst>
                <a:ext uri="{FF2B5EF4-FFF2-40B4-BE49-F238E27FC236}">
                  <a16:creationId xmlns:a16="http://schemas.microsoft.com/office/drawing/2014/main" id="{2009B65B-BCBC-43D2-9C6E-D07C8BEB1DFE}"/>
                </a:ext>
              </a:extLst>
            </p:cNvPr>
            <p:cNvSpPr>
              <a:spLocks/>
            </p:cNvSpPr>
            <p:nvPr/>
          </p:nvSpPr>
          <p:spPr bwMode="auto">
            <a:xfrm>
              <a:off x="3836988" y="411163"/>
              <a:ext cx="311150" cy="300038"/>
            </a:xfrm>
            <a:custGeom>
              <a:avLst/>
              <a:gdLst>
                <a:gd name="T0" fmla="*/ 18 w 106"/>
                <a:gd name="T1" fmla="*/ 6 h 102"/>
                <a:gd name="T2" fmla="*/ 102 w 106"/>
                <a:gd name="T3" fmla="*/ 91 h 102"/>
                <a:gd name="T4" fmla="*/ 43 w 106"/>
                <a:gd name="T5" fmla="*/ 28 h 102"/>
                <a:gd name="T6" fmla="*/ 100 w 106"/>
                <a:gd name="T7" fmla="*/ 94 h 102"/>
                <a:gd name="T8" fmla="*/ 18 w 106"/>
                <a:gd name="T9" fmla="*/ 6 h 102"/>
              </a:gdLst>
              <a:ahLst/>
              <a:cxnLst>
                <a:cxn ang="0">
                  <a:pos x="T0" y="T1"/>
                </a:cxn>
                <a:cxn ang="0">
                  <a:pos x="T2" y="T3"/>
                </a:cxn>
                <a:cxn ang="0">
                  <a:pos x="T4" y="T5"/>
                </a:cxn>
                <a:cxn ang="0">
                  <a:pos x="T6" y="T7"/>
                </a:cxn>
                <a:cxn ang="0">
                  <a:pos x="T8" y="T9"/>
                </a:cxn>
              </a:cxnLst>
              <a:rect l="0" t="0" r="r" b="b"/>
              <a:pathLst>
                <a:path w="106" h="102">
                  <a:moveTo>
                    <a:pt x="18" y="6"/>
                  </a:moveTo>
                  <a:cubicBezTo>
                    <a:pt x="106" y="0"/>
                    <a:pt x="104" y="74"/>
                    <a:pt x="102" y="91"/>
                  </a:cubicBezTo>
                  <a:cubicBezTo>
                    <a:pt x="89" y="77"/>
                    <a:pt x="70" y="49"/>
                    <a:pt x="43" y="28"/>
                  </a:cubicBezTo>
                  <a:cubicBezTo>
                    <a:pt x="43" y="28"/>
                    <a:pt x="65" y="65"/>
                    <a:pt x="100" y="94"/>
                  </a:cubicBezTo>
                  <a:cubicBezTo>
                    <a:pt x="0" y="102"/>
                    <a:pt x="18" y="6"/>
                    <a:pt x="18"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92" name="Freeform 29">
              <a:extLst>
                <a:ext uri="{FF2B5EF4-FFF2-40B4-BE49-F238E27FC236}">
                  <a16:creationId xmlns:a16="http://schemas.microsoft.com/office/drawing/2014/main" id="{0CD77094-A398-42BA-A012-47C9160544EE}"/>
                </a:ext>
              </a:extLst>
            </p:cNvPr>
            <p:cNvSpPr>
              <a:spLocks/>
            </p:cNvSpPr>
            <p:nvPr/>
          </p:nvSpPr>
          <p:spPr bwMode="auto">
            <a:xfrm>
              <a:off x="4138613" y="465138"/>
              <a:ext cx="244475" cy="249238"/>
            </a:xfrm>
            <a:custGeom>
              <a:avLst/>
              <a:gdLst>
                <a:gd name="T0" fmla="*/ 46 w 83"/>
                <a:gd name="T1" fmla="*/ 33 h 85"/>
                <a:gd name="T2" fmla="*/ 4 w 83"/>
                <a:gd name="T3" fmla="*/ 69 h 85"/>
                <a:gd name="T4" fmla="*/ 73 w 83"/>
                <a:gd name="T5" fmla="*/ 7 h 85"/>
                <a:gd name="T6" fmla="*/ 7 w 83"/>
                <a:gd name="T7" fmla="*/ 73 h 85"/>
                <a:gd name="T8" fmla="*/ 46 w 83"/>
                <a:gd name="T9" fmla="*/ 33 h 85"/>
              </a:gdLst>
              <a:ahLst/>
              <a:cxnLst>
                <a:cxn ang="0">
                  <a:pos x="T0" y="T1"/>
                </a:cxn>
                <a:cxn ang="0">
                  <a:pos x="T2" y="T3"/>
                </a:cxn>
                <a:cxn ang="0">
                  <a:pos x="T4" y="T5"/>
                </a:cxn>
                <a:cxn ang="0">
                  <a:pos x="T6" y="T7"/>
                </a:cxn>
                <a:cxn ang="0">
                  <a:pos x="T8" y="T9"/>
                </a:cxn>
              </a:cxnLst>
              <a:rect l="0" t="0" r="r" b="b"/>
              <a:pathLst>
                <a:path w="83" h="85">
                  <a:moveTo>
                    <a:pt x="46" y="33"/>
                  </a:moveTo>
                  <a:cubicBezTo>
                    <a:pt x="46" y="33"/>
                    <a:pt x="21" y="48"/>
                    <a:pt x="4" y="69"/>
                  </a:cubicBezTo>
                  <a:cubicBezTo>
                    <a:pt x="2" y="55"/>
                    <a:pt x="0" y="0"/>
                    <a:pt x="73" y="7"/>
                  </a:cubicBezTo>
                  <a:cubicBezTo>
                    <a:pt x="73" y="7"/>
                    <a:pt x="83" y="85"/>
                    <a:pt x="7" y="73"/>
                  </a:cubicBezTo>
                  <a:cubicBezTo>
                    <a:pt x="22" y="60"/>
                    <a:pt x="38" y="41"/>
                    <a:pt x="46"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93" name="组合 92">
            <a:extLst>
              <a:ext uri="{FF2B5EF4-FFF2-40B4-BE49-F238E27FC236}">
                <a16:creationId xmlns:a16="http://schemas.microsoft.com/office/drawing/2014/main" id="{CEE44DFA-DD77-41EA-A191-9A2B8E4D9121}"/>
              </a:ext>
            </a:extLst>
          </p:cNvPr>
          <p:cNvGrpSpPr/>
          <p:nvPr/>
        </p:nvGrpSpPr>
        <p:grpSpPr>
          <a:xfrm>
            <a:off x="9534172" y="1808912"/>
            <a:ext cx="344222" cy="284718"/>
            <a:chOff x="10677526" y="5697538"/>
            <a:chExt cx="725488" cy="600076"/>
          </a:xfrm>
          <a:solidFill>
            <a:srgbClr val="C00000"/>
          </a:solidFill>
          <a:effectLst>
            <a:outerShdw blurRad="50800" dist="38100" dir="5400000" algn="t" rotWithShape="0">
              <a:prstClr val="black">
                <a:alpha val="40000"/>
              </a:prstClr>
            </a:outerShdw>
          </a:effectLst>
        </p:grpSpPr>
        <p:sp>
          <p:nvSpPr>
            <p:cNvPr id="94" name="Freeform 10">
              <a:extLst>
                <a:ext uri="{FF2B5EF4-FFF2-40B4-BE49-F238E27FC236}">
                  <a16:creationId xmlns:a16="http://schemas.microsoft.com/office/drawing/2014/main" id="{29361DC2-46AF-4C4F-AC8D-621A7299EE6A}"/>
                </a:ext>
              </a:extLst>
            </p:cNvPr>
            <p:cNvSpPr>
              <a:spLocks/>
            </p:cNvSpPr>
            <p:nvPr/>
          </p:nvSpPr>
          <p:spPr bwMode="auto">
            <a:xfrm>
              <a:off x="10677526" y="5697538"/>
              <a:ext cx="725488" cy="219075"/>
            </a:xfrm>
            <a:custGeom>
              <a:avLst/>
              <a:gdLst>
                <a:gd name="T0" fmla="*/ 248 w 248"/>
                <a:gd name="T1" fmla="*/ 33 h 75"/>
                <a:gd name="T2" fmla="*/ 210 w 248"/>
                <a:gd name="T3" fmla="*/ 9 h 75"/>
                <a:gd name="T4" fmla="*/ 38 w 248"/>
                <a:gd name="T5" fmla="*/ 9 h 75"/>
                <a:gd name="T6" fmla="*/ 0 w 248"/>
                <a:gd name="T7" fmla="*/ 33 h 75"/>
                <a:gd name="T8" fmla="*/ 0 w 248"/>
                <a:gd name="T9" fmla="*/ 33 h 75"/>
                <a:gd name="T10" fmla="*/ 0 w 248"/>
                <a:gd name="T11" fmla="*/ 36 h 75"/>
                <a:gd name="T12" fmla="*/ 0 w 248"/>
                <a:gd name="T13" fmla="*/ 65 h 75"/>
                <a:gd name="T14" fmla="*/ 7 w 248"/>
                <a:gd name="T15" fmla="*/ 73 h 75"/>
                <a:gd name="T16" fmla="*/ 46 w 248"/>
                <a:gd name="T17" fmla="*/ 73 h 75"/>
                <a:gd name="T18" fmla="*/ 53 w 248"/>
                <a:gd name="T19" fmla="*/ 65 h 75"/>
                <a:gd name="T20" fmla="*/ 53 w 248"/>
                <a:gd name="T21" fmla="*/ 39 h 75"/>
                <a:gd name="T22" fmla="*/ 195 w 248"/>
                <a:gd name="T23" fmla="*/ 38 h 75"/>
                <a:gd name="T24" fmla="*/ 195 w 248"/>
                <a:gd name="T25" fmla="*/ 67 h 75"/>
                <a:gd name="T26" fmla="*/ 202 w 248"/>
                <a:gd name="T27" fmla="*/ 75 h 75"/>
                <a:gd name="T28" fmla="*/ 241 w 248"/>
                <a:gd name="T29" fmla="*/ 75 h 75"/>
                <a:gd name="T30" fmla="*/ 248 w 248"/>
                <a:gd name="T31" fmla="*/ 67 h 75"/>
                <a:gd name="T32" fmla="*/ 248 w 248"/>
                <a:gd name="T33" fmla="*/ 36 h 75"/>
                <a:gd name="T34" fmla="*/ 248 w 248"/>
                <a:gd name="T35" fmla="*/ 34 h 75"/>
                <a:gd name="T36" fmla="*/ 248 w 248"/>
                <a:gd name="T37" fmla="*/ 3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8" h="75">
                  <a:moveTo>
                    <a:pt x="248" y="33"/>
                  </a:moveTo>
                  <a:cubicBezTo>
                    <a:pt x="248" y="24"/>
                    <a:pt x="231" y="12"/>
                    <a:pt x="210" y="9"/>
                  </a:cubicBezTo>
                  <a:cubicBezTo>
                    <a:pt x="153" y="0"/>
                    <a:pt x="95" y="0"/>
                    <a:pt x="38" y="9"/>
                  </a:cubicBezTo>
                  <a:cubicBezTo>
                    <a:pt x="17" y="12"/>
                    <a:pt x="0" y="24"/>
                    <a:pt x="0" y="33"/>
                  </a:cubicBezTo>
                  <a:cubicBezTo>
                    <a:pt x="0" y="33"/>
                    <a:pt x="0" y="33"/>
                    <a:pt x="0" y="33"/>
                  </a:cubicBezTo>
                  <a:cubicBezTo>
                    <a:pt x="0" y="34"/>
                    <a:pt x="0" y="35"/>
                    <a:pt x="0" y="36"/>
                  </a:cubicBezTo>
                  <a:cubicBezTo>
                    <a:pt x="0" y="65"/>
                    <a:pt x="0" y="65"/>
                    <a:pt x="0" y="65"/>
                  </a:cubicBezTo>
                  <a:cubicBezTo>
                    <a:pt x="0" y="69"/>
                    <a:pt x="3" y="73"/>
                    <a:pt x="7" y="73"/>
                  </a:cubicBezTo>
                  <a:cubicBezTo>
                    <a:pt x="46" y="73"/>
                    <a:pt x="46" y="73"/>
                    <a:pt x="46" y="73"/>
                  </a:cubicBezTo>
                  <a:cubicBezTo>
                    <a:pt x="50" y="73"/>
                    <a:pt x="53" y="69"/>
                    <a:pt x="53" y="65"/>
                  </a:cubicBezTo>
                  <a:cubicBezTo>
                    <a:pt x="53" y="39"/>
                    <a:pt x="53" y="39"/>
                    <a:pt x="53" y="39"/>
                  </a:cubicBezTo>
                  <a:cubicBezTo>
                    <a:pt x="100" y="32"/>
                    <a:pt x="148" y="32"/>
                    <a:pt x="195" y="38"/>
                  </a:cubicBezTo>
                  <a:cubicBezTo>
                    <a:pt x="195" y="67"/>
                    <a:pt x="195" y="67"/>
                    <a:pt x="195" y="67"/>
                  </a:cubicBezTo>
                  <a:cubicBezTo>
                    <a:pt x="195" y="71"/>
                    <a:pt x="198" y="75"/>
                    <a:pt x="202" y="75"/>
                  </a:cubicBezTo>
                  <a:cubicBezTo>
                    <a:pt x="241" y="75"/>
                    <a:pt x="241" y="75"/>
                    <a:pt x="241" y="75"/>
                  </a:cubicBezTo>
                  <a:cubicBezTo>
                    <a:pt x="245" y="75"/>
                    <a:pt x="248" y="71"/>
                    <a:pt x="248" y="67"/>
                  </a:cubicBezTo>
                  <a:cubicBezTo>
                    <a:pt x="248" y="36"/>
                    <a:pt x="248" y="36"/>
                    <a:pt x="248" y="36"/>
                  </a:cubicBezTo>
                  <a:cubicBezTo>
                    <a:pt x="248" y="36"/>
                    <a:pt x="248" y="35"/>
                    <a:pt x="248" y="34"/>
                  </a:cubicBezTo>
                  <a:cubicBezTo>
                    <a:pt x="248" y="34"/>
                    <a:pt x="248" y="33"/>
                    <a:pt x="248"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95" name="Freeform 11">
              <a:extLst>
                <a:ext uri="{FF2B5EF4-FFF2-40B4-BE49-F238E27FC236}">
                  <a16:creationId xmlns:a16="http://schemas.microsoft.com/office/drawing/2014/main" id="{C61CC597-A70D-4B71-9A44-95A8884BFC88}"/>
                </a:ext>
              </a:extLst>
            </p:cNvPr>
            <p:cNvSpPr>
              <a:spLocks noEditPoints="1"/>
            </p:cNvSpPr>
            <p:nvPr/>
          </p:nvSpPr>
          <p:spPr bwMode="auto">
            <a:xfrm>
              <a:off x="10701338" y="5870576"/>
              <a:ext cx="687388" cy="427038"/>
            </a:xfrm>
            <a:custGeom>
              <a:avLst/>
              <a:gdLst>
                <a:gd name="T0" fmla="*/ 221 w 235"/>
                <a:gd name="T1" fmla="*/ 63 h 146"/>
                <a:gd name="T2" fmla="*/ 179 w 235"/>
                <a:gd name="T3" fmla="*/ 49 h 146"/>
                <a:gd name="T4" fmla="*/ 167 w 235"/>
                <a:gd name="T5" fmla="*/ 46 h 146"/>
                <a:gd name="T6" fmla="*/ 167 w 235"/>
                <a:gd name="T7" fmla="*/ 0 h 146"/>
                <a:gd name="T8" fmla="*/ 149 w 235"/>
                <a:gd name="T9" fmla="*/ 0 h 146"/>
                <a:gd name="T10" fmla="*/ 149 w 235"/>
                <a:gd name="T11" fmla="*/ 27 h 146"/>
                <a:gd name="T12" fmla="*/ 84 w 235"/>
                <a:gd name="T13" fmla="*/ 27 h 146"/>
                <a:gd name="T14" fmla="*/ 84 w 235"/>
                <a:gd name="T15" fmla="*/ 0 h 146"/>
                <a:gd name="T16" fmla="*/ 66 w 235"/>
                <a:gd name="T17" fmla="*/ 0 h 146"/>
                <a:gd name="T18" fmla="*/ 66 w 235"/>
                <a:gd name="T19" fmla="*/ 47 h 146"/>
                <a:gd name="T20" fmla="*/ 55 w 235"/>
                <a:gd name="T21" fmla="*/ 49 h 146"/>
                <a:gd name="T22" fmla="*/ 14 w 235"/>
                <a:gd name="T23" fmla="*/ 63 h 146"/>
                <a:gd name="T24" fmla="*/ 0 w 235"/>
                <a:gd name="T25" fmla="*/ 83 h 146"/>
                <a:gd name="T26" fmla="*/ 0 w 235"/>
                <a:gd name="T27" fmla="*/ 131 h 146"/>
                <a:gd name="T28" fmla="*/ 15 w 235"/>
                <a:gd name="T29" fmla="*/ 146 h 146"/>
                <a:gd name="T30" fmla="*/ 220 w 235"/>
                <a:gd name="T31" fmla="*/ 146 h 146"/>
                <a:gd name="T32" fmla="*/ 235 w 235"/>
                <a:gd name="T33" fmla="*/ 131 h 146"/>
                <a:gd name="T34" fmla="*/ 235 w 235"/>
                <a:gd name="T35" fmla="*/ 83 h 146"/>
                <a:gd name="T36" fmla="*/ 221 w 235"/>
                <a:gd name="T37" fmla="*/ 63 h 146"/>
                <a:gd name="T38" fmla="*/ 115 w 235"/>
                <a:gd name="T39" fmla="*/ 129 h 146"/>
                <a:gd name="T40" fmla="*/ 74 w 235"/>
                <a:gd name="T41" fmla="*/ 87 h 146"/>
                <a:gd name="T42" fmla="*/ 115 w 235"/>
                <a:gd name="T43" fmla="*/ 46 h 146"/>
                <a:gd name="T44" fmla="*/ 157 w 235"/>
                <a:gd name="T45" fmla="*/ 87 h 146"/>
                <a:gd name="T46" fmla="*/ 115 w 235"/>
                <a:gd name="T47" fmla="*/ 1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5" h="146">
                  <a:moveTo>
                    <a:pt x="221" y="63"/>
                  </a:moveTo>
                  <a:cubicBezTo>
                    <a:pt x="179" y="49"/>
                    <a:pt x="179" y="49"/>
                    <a:pt x="179" y="49"/>
                  </a:cubicBezTo>
                  <a:cubicBezTo>
                    <a:pt x="175" y="48"/>
                    <a:pt x="171" y="47"/>
                    <a:pt x="167" y="46"/>
                  </a:cubicBezTo>
                  <a:cubicBezTo>
                    <a:pt x="167" y="0"/>
                    <a:pt x="167" y="0"/>
                    <a:pt x="167" y="0"/>
                  </a:cubicBezTo>
                  <a:cubicBezTo>
                    <a:pt x="149" y="0"/>
                    <a:pt x="149" y="0"/>
                    <a:pt x="149" y="0"/>
                  </a:cubicBezTo>
                  <a:cubicBezTo>
                    <a:pt x="149" y="27"/>
                    <a:pt x="149" y="27"/>
                    <a:pt x="149" y="27"/>
                  </a:cubicBezTo>
                  <a:cubicBezTo>
                    <a:pt x="84" y="27"/>
                    <a:pt x="84" y="27"/>
                    <a:pt x="84" y="27"/>
                  </a:cubicBezTo>
                  <a:cubicBezTo>
                    <a:pt x="84" y="0"/>
                    <a:pt x="84" y="0"/>
                    <a:pt x="84" y="0"/>
                  </a:cubicBezTo>
                  <a:cubicBezTo>
                    <a:pt x="66" y="0"/>
                    <a:pt x="66" y="0"/>
                    <a:pt x="66" y="0"/>
                  </a:cubicBezTo>
                  <a:cubicBezTo>
                    <a:pt x="66" y="47"/>
                    <a:pt x="66" y="47"/>
                    <a:pt x="66" y="47"/>
                  </a:cubicBezTo>
                  <a:cubicBezTo>
                    <a:pt x="62" y="47"/>
                    <a:pt x="58" y="48"/>
                    <a:pt x="55" y="49"/>
                  </a:cubicBezTo>
                  <a:cubicBezTo>
                    <a:pt x="14" y="63"/>
                    <a:pt x="14" y="63"/>
                    <a:pt x="14" y="63"/>
                  </a:cubicBezTo>
                  <a:cubicBezTo>
                    <a:pt x="6" y="66"/>
                    <a:pt x="0" y="75"/>
                    <a:pt x="0" y="83"/>
                  </a:cubicBezTo>
                  <a:cubicBezTo>
                    <a:pt x="0" y="131"/>
                    <a:pt x="0" y="131"/>
                    <a:pt x="0" y="131"/>
                  </a:cubicBezTo>
                  <a:cubicBezTo>
                    <a:pt x="0" y="139"/>
                    <a:pt x="6" y="146"/>
                    <a:pt x="15" y="146"/>
                  </a:cubicBezTo>
                  <a:cubicBezTo>
                    <a:pt x="220" y="146"/>
                    <a:pt x="220" y="146"/>
                    <a:pt x="220" y="146"/>
                  </a:cubicBezTo>
                  <a:cubicBezTo>
                    <a:pt x="228" y="146"/>
                    <a:pt x="235" y="139"/>
                    <a:pt x="235" y="131"/>
                  </a:cubicBezTo>
                  <a:cubicBezTo>
                    <a:pt x="235" y="83"/>
                    <a:pt x="235" y="83"/>
                    <a:pt x="235" y="83"/>
                  </a:cubicBezTo>
                  <a:cubicBezTo>
                    <a:pt x="235" y="75"/>
                    <a:pt x="229" y="66"/>
                    <a:pt x="221" y="63"/>
                  </a:cubicBezTo>
                  <a:close/>
                  <a:moveTo>
                    <a:pt x="115" y="129"/>
                  </a:moveTo>
                  <a:cubicBezTo>
                    <a:pt x="92" y="129"/>
                    <a:pt x="74" y="110"/>
                    <a:pt x="74" y="87"/>
                  </a:cubicBezTo>
                  <a:cubicBezTo>
                    <a:pt x="74" y="64"/>
                    <a:pt x="92" y="46"/>
                    <a:pt x="115" y="46"/>
                  </a:cubicBezTo>
                  <a:cubicBezTo>
                    <a:pt x="138" y="46"/>
                    <a:pt x="157" y="64"/>
                    <a:pt x="157" y="87"/>
                  </a:cubicBezTo>
                  <a:cubicBezTo>
                    <a:pt x="157" y="110"/>
                    <a:pt x="138" y="129"/>
                    <a:pt x="115"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96" name="Oval 12">
              <a:extLst>
                <a:ext uri="{FF2B5EF4-FFF2-40B4-BE49-F238E27FC236}">
                  <a16:creationId xmlns:a16="http://schemas.microsoft.com/office/drawing/2014/main" id="{A1390C2F-A373-4A1C-8ADF-7C8AA795DE14}"/>
                </a:ext>
              </a:extLst>
            </p:cNvPr>
            <p:cNvSpPr>
              <a:spLocks noChangeArrowheads="1"/>
            </p:cNvSpPr>
            <p:nvPr/>
          </p:nvSpPr>
          <p:spPr bwMode="auto">
            <a:xfrm>
              <a:off x="10972801" y="6061076"/>
              <a:ext cx="128588" cy="1317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97" name="组合 96">
            <a:extLst>
              <a:ext uri="{FF2B5EF4-FFF2-40B4-BE49-F238E27FC236}">
                <a16:creationId xmlns:a16="http://schemas.microsoft.com/office/drawing/2014/main" id="{05DBDF3D-A015-4C9C-845E-5402A64A22C7}"/>
              </a:ext>
            </a:extLst>
          </p:cNvPr>
          <p:cNvGrpSpPr/>
          <p:nvPr/>
        </p:nvGrpSpPr>
        <p:grpSpPr>
          <a:xfrm>
            <a:off x="8058364" y="1787069"/>
            <a:ext cx="378118" cy="328405"/>
            <a:chOff x="9021763" y="5654676"/>
            <a:chExt cx="796925" cy="692150"/>
          </a:xfrm>
          <a:solidFill>
            <a:srgbClr val="C00000"/>
          </a:solidFill>
          <a:effectLst>
            <a:outerShdw blurRad="50800" dist="38100" dir="5400000" algn="t" rotWithShape="0">
              <a:prstClr val="black">
                <a:alpha val="40000"/>
              </a:prstClr>
            </a:outerShdw>
          </a:effectLst>
        </p:grpSpPr>
        <p:sp>
          <p:nvSpPr>
            <p:cNvPr id="98" name="Freeform 13">
              <a:extLst>
                <a:ext uri="{FF2B5EF4-FFF2-40B4-BE49-F238E27FC236}">
                  <a16:creationId xmlns:a16="http://schemas.microsoft.com/office/drawing/2014/main" id="{A05BB5F2-E632-413C-84F7-C7406A5F6DE2}"/>
                </a:ext>
              </a:extLst>
            </p:cNvPr>
            <p:cNvSpPr>
              <a:spLocks/>
            </p:cNvSpPr>
            <p:nvPr/>
          </p:nvSpPr>
          <p:spPr bwMode="auto">
            <a:xfrm>
              <a:off x="9163051" y="5835651"/>
              <a:ext cx="514350" cy="511175"/>
            </a:xfrm>
            <a:custGeom>
              <a:avLst/>
              <a:gdLst>
                <a:gd name="T0" fmla="*/ 88 w 176"/>
                <a:gd name="T1" fmla="*/ 0 h 175"/>
                <a:gd name="T2" fmla="*/ 0 w 176"/>
                <a:gd name="T3" fmla="*/ 63 h 175"/>
                <a:gd name="T4" fmla="*/ 0 w 176"/>
                <a:gd name="T5" fmla="*/ 151 h 175"/>
                <a:gd name="T6" fmla="*/ 24 w 176"/>
                <a:gd name="T7" fmla="*/ 175 h 175"/>
                <a:gd name="T8" fmla="*/ 65 w 176"/>
                <a:gd name="T9" fmla="*/ 175 h 175"/>
                <a:gd name="T10" fmla="*/ 65 w 176"/>
                <a:gd name="T11" fmla="*/ 93 h 175"/>
                <a:gd name="T12" fmla="*/ 111 w 176"/>
                <a:gd name="T13" fmla="*/ 93 h 175"/>
                <a:gd name="T14" fmla="*/ 111 w 176"/>
                <a:gd name="T15" fmla="*/ 175 h 175"/>
                <a:gd name="T16" fmla="*/ 151 w 176"/>
                <a:gd name="T17" fmla="*/ 175 h 175"/>
                <a:gd name="T18" fmla="*/ 176 w 176"/>
                <a:gd name="T19" fmla="*/ 151 h 175"/>
                <a:gd name="T20" fmla="*/ 176 w 176"/>
                <a:gd name="T21" fmla="*/ 63 h 175"/>
                <a:gd name="T22" fmla="*/ 88 w 176"/>
                <a:gd name="T2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75">
                  <a:moveTo>
                    <a:pt x="88" y="0"/>
                  </a:moveTo>
                  <a:cubicBezTo>
                    <a:pt x="0" y="63"/>
                    <a:pt x="0" y="63"/>
                    <a:pt x="0" y="63"/>
                  </a:cubicBezTo>
                  <a:cubicBezTo>
                    <a:pt x="0" y="151"/>
                    <a:pt x="0" y="151"/>
                    <a:pt x="0" y="151"/>
                  </a:cubicBezTo>
                  <a:cubicBezTo>
                    <a:pt x="0" y="164"/>
                    <a:pt x="11" y="175"/>
                    <a:pt x="24" y="175"/>
                  </a:cubicBezTo>
                  <a:cubicBezTo>
                    <a:pt x="65" y="175"/>
                    <a:pt x="65" y="175"/>
                    <a:pt x="65" y="175"/>
                  </a:cubicBezTo>
                  <a:cubicBezTo>
                    <a:pt x="65" y="93"/>
                    <a:pt x="65" y="93"/>
                    <a:pt x="65" y="93"/>
                  </a:cubicBezTo>
                  <a:cubicBezTo>
                    <a:pt x="111" y="93"/>
                    <a:pt x="111" y="93"/>
                    <a:pt x="111" y="93"/>
                  </a:cubicBezTo>
                  <a:cubicBezTo>
                    <a:pt x="111" y="175"/>
                    <a:pt x="111" y="175"/>
                    <a:pt x="111" y="175"/>
                  </a:cubicBezTo>
                  <a:cubicBezTo>
                    <a:pt x="151" y="175"/>
                    <a:pt x="151" y="175"/>
                    <a:pt x="151" y="175"/>
                  </a:cubicBezTo>
                  <a:cubicBezTo>
                    <a:pt x="165" y="175"/>
                    <a:pt x="176" y="164"/>
                    <a:pt x="176" y="151"/>
                  </a:cubicBezTo>
                  <a:cubicBezTo>
                    <a:pt x="176" y="63"/>
                    <a:pt x="176" y="63"/>
                    <a:pt x="176" y="63"/>
                  </a:cubicBez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99" name="Freeform 14">
              <a:extLst>
                <a:ext uri="{FF2B5EF4-FFF2-40B4-BE49-F238E27FC236}">
                  <a16:creationId xmlns:a16="http://schemas.microsoft.com/office/drawing/2014/main" id="{1DE84EEE-AC7A-4E34-9C71-48ED37868CB8}"/>
                </a:ext>
              </a:extLst>
            </p:cNvPr>
            <p:cNvSpPr>
              <a:spLocks/>
            </p:cNvSpPr>
            <p:nvPr/>
          </p:nvSpPr>
          <p:spPr bwMode="auto">
            <a:xfrm>
              <a:off x="9021763" y="5654676"/>
              <a:ext cx="796925" cy="354013"/>
            </a:xfrm>
            <a:custGeom>
              <a:avLst/>
              <a:gdLst>
                <a:gd name="T0" fmla="*/ 9 w 272"/>
                <a:gd name="T1" fmla="*/ 116 h 121"/>
                <a:gd name="T2" fmla="*/ 20 w 272"/>
                <a:gd name="T3" fmla="*/ 121 h 121"/>
                <a:gd name="T4" fmla="*/ 136 w 272"/>
                <a:gd name="T5" fmla="*/ 37 h 121"/>
                <a:gd name="T6" fmla="*/ 136 w 272"/>
                <a:gd name="T7" fmla="*/ 37 h 121"/>
                <a:gd name="T8" fmla="*/ 136 w 272"/>
                <a:gd name="T9" fmla="*/ 37 h 121"/>
                <a:gd name="T10" fmla="*/ 136 w 272"/>
                <a:gd name="T11" fmla="*/ 37 h 121"/>
                <a:gd name="T12" fmla="*/ 136 w 272"/>
                <a:gd name="T13" fmla="*/ 37 h 121"/>
                <a:gd name="T14" fmla="*/ 252 w 272"/>
                <a:gd name="T15" fmla="*/ 121 h 121"/>
                <a:gd name="T16" fmla="*/ 263 w 272"/>
                <a:gd name="T17" fmla="*/ 116 h 121"/>
                <a:gd name="T18" fmla="*/ 268 w 272"/>
                <a:gd name="T19" fmla="*/ 110 h 121"/>
                <a:gd name="T20" fmla="*/ 265 w 272"/>
                <a:gd name="T21" fmla="*/ 93 h 121"/>
                <a:gd name="T22" fmla="*/ 233 w 272"/>
                <a:gd name="T23" fmla="*/ 70 h 121"/>
                <a:gd name="T24" fmla="*/ 223 w 272"/>
                <a:gd name="T25" fmla="*/ 51 h 121"/>
                <a:gd name="T26" fmla="*/ 223 w 272"/>
                <a:gd name="T27" fmla="*/ 12 h 121"/>
                <a:gd name="T28" fmla="*/ 211 w 272"/>
                <a:gd name="T29" fmla="*/ 0 h 121"/>
                <a:gd name="T30" fmla="*/ 200 w 272"/>
                <a:gd name="T31" fmla="*/ 0 h 121"/>
                <a:gd name="T32" fmla="*/ 188 w 272"/>
                <a:gd name="T33" fmla="*/ 12 h 121"/>
                <a:gd name="T34" fmla="*/ 188 w 272"/>
                <a:gd name="T35" fmla="*/ 25 h 121"/>
                <a:gd name="T36" fmla="*/ 178 w 272"/>
                <a:gd name="T37" fmla="*/ 30 h 121"/>
                <a:gd name="T38" fmla="*/ 146 w 272"/>
                <a:gd name="T39" fmla="*/ 7 h 121"/>
                <a:gd name="T40" fmla="*/ 136 w 272"/>
                <a:gd name="T41" fmla="*/ 0 h 121"/>
                <a:gd name="T42" fmla="*/ 136 w 272"/>
                <a:gd name="T43" fmla="*/ 0 h 121"/>
                <a:gd name="T44" fmla="*/ 136 w 272"/>
                <a:gd name="T45" fmla="*/ 0 h 121"/>
                <a:gd name="T46" fmla="*/ 136 w 272"/>
                <a:gd name="T47" fmla="*/ 0 h 121"/>
                <a:gd name="T48" fmla="*/ 126 w 272"/>
                <a:gd name="T49" fmla="*/ 7 h 121"/>
                <a:gd name="T50" fmla="*/ 7 w 272"/>
                <a:gd name="T51" fmla="*/ 93 h 121"/>
                <a:gd name="T52" fmla="*/ 4 w 272"/>
                <a:gd name="T53" fmla="*/ 110 h 121"/>
                <a:gd name="T54" fmla="*/ 9 w 272"/>
                <a:gd name="T55" fmla="*/ 11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2" h="121">
                  <a:moveTo>
                    <a:pt x="9" y="116"/>
                  </a:moveTo>
                  <a:cubicBezTo>
                    <a:pt x="11" y="120"/>
                    <a:pt x="16" y="121"/>
                    <a:pt x="20" y="121"/>
                  </a:cubicBezTo>
                  <a:cubicBezTo>
                    <a:pt x="136" y="37"/>
                    <a:pt x="136" y="37"/>
                    <a:pt x="136" y="37"/>
                  </a:cubicBezTo>
                  <a:cubicBezTo>
                    <a:pt x="136" y="37"/>
                    <a:pt x="136" y="37"/>
                    <a:pt x="136" y="37"/>
                  </a:cubicBezTo>
                  <a:cubicBezTo>
                    <a:pt x="136" y="37"/>
                    <a:pt x="136" y="37"/>
                    <a:pt x="136" y="37"/>
                  </a:cubicBezTo>
                  <a:cubicBezTo>
                    <a:pt x="136" y="37"/>
                    <a:pt x="136" y="37"/>
                    <a:pt x="136" y="37"/>
                  </a:cubicBezTo>
                  <a:cubicBezTo>
                    <a:pt x="136" y="37"/>
                    <a:pt x="136" y="37"/>
                    <a:pt x="136" y="37"/>
                  </a:cubicBezTo>
                  <a:cubicBezTo>
                    <a:pt x="252" y="121"/>
                    <a:pt x="252" y="121"/>
                    <a:pt x="252" y="121"/>
                  </a:cubicBezTo>
                  <a:cubicBezTo>
                    <a:pt x="256" y="121"/>
                    <a:pt x="261" y="120"/>
                    <a:pt x="263" y="116"/>
                  </a:cubicBezTo>
                  <a:cubicBezTo>
                    <a:pt x="268" y="110"/>
                    <a:pt x="268" y="110"/>
                    <a:pt x="268" y="110"/>
                  </a:cubicBezTo>
                  <a:cubicBezTo>
                    <a:pt x="272" y="104"/>
                    <a:pt x="270" y="97"/>
                    <a:pt x="265" y="93"/>
                  </a:cubicBezTo>
                  <a:cubicBezTo>
                    <a:pt x="233" y="70"/>
                    <a:pt x="233" y="70"/>
                    <a:pt x="233" y="70"/>
                  </a:cubicBezTo>
                  <a:cubicBezTo>
                    <a:pt x="227" y="66"/>
                    <a:pt x="223" y="57"/>
                    <a:pt x="223" y="51"/>
                  </a:cubicBezTo>
                  <a:cubicBezTo>
                    <a:pt x="223" y="12"/>
                    <a:pt x="223" y="12"/>
                    <a:pt x="223" y="12"/>
                  </a:cubicBezTo>
                  <a:cubicBezTo>
                    <a:pt x="223" y="6"/>
                    <a:pt x="218" y="0"/>
                    <a:pt x="211" y="0"/>
                  </a:cubicBezTo>
                  <a:cubicBezTo>
                    <a:pt x="200" y="0"/>
                    <a:pt x="200" y="0"/>
                    <a:pt x="200" y="0"/>
                  </a:cubicBezTo>
                  <a:cubicBezTo>
                    <a:pt x="193" y="0"/>
                    <a:pt x="188" y="6"/>
                    <a:pt x="188" y="12"/>
                  </a:cubicBezTo>
                  <a:cubicBezTo>
                    <a:pt x="188" y="25"/>
                    <a:pt x="188" y="25"/>
                    <a:pt x="188" y="25"/>
                  </a:cubicBezTo>
                  <a:cubicBezTo>
                    <a:pt x="188" y="32"/>
                    <a:pt x="183" y="34"/>
                    <a:pt x="178" y="30"/>
                  </a:cubicBezTo>
                  <a:cubicBezTo>
                    <a:pt x="146" y="7"/>
                    <a:pt x="146" y="7"/>
                    <a:pt x="146" y="7"/>
                  </a:cubicBezTo>
                  <a:cubicBezTo>
                    <a:pt x="141" y="3"/>
                    <a:pt x="136" y="0"/>
                    <a:pt x="136" y="0"/>
                  </a:cubicBezTo>
                  <a:cubicBezTo>
                    <a:pt x="136" y="0"/>
                    <a:pt x="136" y="0"/>
                    <a:pt x="136" y="0"/>
                  </a:cubicBezTo>
                  <a:cubicBezTo>
                    <a:pt x="136" y="0"/>
                    <a:pt x="136" y="0"/>
                    <a:pt x="136" y="0"/>
                  </a:cubicBezTo>
                  <a:cubicBezTo>
                    <a:pt x="136" y="0"/>
                    <a:pt x="136" y="0"/>
                    <a:pt x="136" y="0"/>
                  </a:cubicBezTo>
                  <a:cubicBezTo>
                    <a:pt x="136" y="0"/>
                    <a:pt x="131" y="3"/>
                    <a:pt x="126" y="7"/>
                  </a:cubicBezTo>
                  <a:cubicBezTo>
                    <a:pt x="7" y="93"/>
                    <a:pt x="7" y="93"/>
                    <a:pt x="7" y="93"/>
                  </a:cubicBezTo>
                  <a:cubicBezTo>
                    <a:pt x="2" y="97"/>
                    <a:pt x="0" y="104"/>
                    <a:pt x="4" y="110"/>
                  </a:cubicBezTo>
                  <a:lnTo>
                    <a:pt x="9"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00" name="组合 99">
            <a:extLst>
              <a:ext uri="{FF2B5EF4-FFF2-40B4-BE49-F238E27FC236}">
                <a16:creationId xmlns:a16="http://schemas.microsoft.com/office/drawing/2014/main" id="{F261F3CB-D742-436D-83B8-9D4336334235}"/>
              </a:ext>
            </a:extLst>
          </p:cNvPr>
          <p:cNvGrpSpPr/>
          <p:nvPr/>
        </p:nvGrpSpPr>
        <p:grpSpPr>
          <a:xfrm>
            <a:off x="5252414" y="1725681"/>
            <a:ext cx="161189" cy="451180"/>
            <a:chOff x="9247188" y="427038"/>
            <a:chExt cx="339725" cy="950913"/>
          </a:xfrm>
          <a:solidFill>
            <a:srgbClr val="C00000"/>
          </a:solidFill>
          <a:effectLst>
            <a:outerShdw blurRad="50800" dist="38100" dir="5400000" algn="t" rotWithShape="0">
              <a:prstClr val="black">
                <a:alpha val="40000"/>
              </a:prstClr>
            </a:outerShdw>
          </a:effectLst>
        </p:grpSpPr>
        <p:sp>
          <p:nvSpPr>
            <p:cNvPr id="101" name="Freeform 15">
              <a:extLst>
                <a:ext uri="{FF2B5EF4-FFF2-40B4-BE49-F238E27FC236}">
                  <a16:creationId xmlns:a16="http://schemas.microsoft.com/office/drawing/2014/main" id="{5EB8090B-D7CC-4604-B0DE-6C6DFF515E45}"/>
                </a:ext>
              </a:extLst>
            </p:cNvPr>
            <p:cNvSpPr>
              <a:spLocks/>
            </p:cNvSpPr>
            <p:nvPr/>
          </p:nvSpPr>
          <p:spPr bwMode="auto">
            <a:xfrm>
              <a:off x="9247188" y="608013"/>
              <a:ext cx="339725" cy="769938"/>
            </a:xfrm>
            <a:custGeom>
              <a:avLst/>
              <a:gdLst>
                <a:gd name="T0" fmla="*/ 115 w 116"/>
                <a:gd name="T1" fmla="*/ 22 h 263"/>
                <a:gd name="T2" fmla="*/ 92 w 116"/>
                <a:gd name="T3" fmla="*/ 0 h 263"/>
                <a:gd name="T4" fmla="*/ 23 w 116"/>
                <a:gd name="T5" fmla="*/ 1 h 263"/>
                <a:gd name="T6" fmla="*/ 0 w 116"/>
                <a:gd name="T7" fmla="*/ 25 h 263"/>
                <a:gd name="T8" fmla="*/ 0 w 116"/>
                <a:gd name="T9" fmla="*/ 121 h 263"/>
                <a:gd name="T10" fmla="*/ 24 w 116"/>
                <a:gd name="T11" fmla="*/ 121 h 263"/>
                <a:gd name="T12" fmla="*/ 24 w 116"/>
                <a:gd name="T13" fmla="*/ 35 h 263"/>
                <a:gd name="T14" fmla="*/ 25 w 116"/>
                <a:gd name="T15" fmla="*/ 33 h 263"/>
                <a:gd name="T16" fmla="*/ 28 w 116"/>
                <a:gd name="T17" fmla="*/ 35 h 263"/>
                <a:gd name="T18" fmla="*/ 29 w 116"/>
                <a:gd name="T19" fmla="*/ 253 h 263"/>
                <a:gd name="T20" fmla="*/ 58 w 116"/>
                <a:gd name="T21" fmla="*/ 253 h 263"/>
                <a:gd name="T22" fmla="*/ 58 w 116"/>
                <a:gd name="T23" fmla="*/ 132 h 263"/>
                <a:gd name="T24" fmla="*/ 60 w 116"/>
                <a:gd name="T25" fmla="*/ 130 h 263"/>
                <a:gd name="T26" fmla="*/ 62 w 116"/>
                <a:gd name="T27" fmla="*/ 132 h 263"/>
                <a:gd name="T28" fmla="*/ 62 w 116"/>
                <a:gd name="T29" fmla="*/ 253 h 263"/>
                <a:gd name="T30" fmla="*/ 90 w 116"/>
                <a:gd name="T31" fmla="*/ 253 h 263"/>
                <a:gd name="T32" fmla="*/ 89 w 116"/>
                <a:gd name="T33" fmla="*/ 34 h 263"/>
                <a:gd name="T34" fmla="*/ 91 w 116"/>
                <a:gd name="T35" fmla="*/ 32 h 263"/>
                <a:gd name="T36" fmla="*/ 93 w 116"/>
                <a:gd name="T37" fmla="*/ 34 h 263"/>
                <a:gd name="T38" fmla="*/ 93 w 116"/>
                <a:gd name="T39" fmla="*/ 121 h 263"/>
                <a:gd name="T40" fmla="*/ 116 w 116"/>
                <a:gd name="T41" fmla="*/ 121 h 263"/>
                <a:gd name="T42" fmla="*/ 115 w 116"/>
                <a:gd name="T43" fmla="*/ 2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263">
                  <a:moveTo>
                    <a:pt x="115" y="22"/>
                  </a:moveTo>
                  <a:cubicBezTo>
                    <a:pt x="111" y="4"/>
                    <a:pt x="92" y="0"/>
                    <a:pt x="92" y="0"/>
                  </a:cubicBezTo>
                  <a:cubicBezTo>
                    <a:pt x="92" y="0"/>
                    <a:pt x="47" y="0"/>
                    <a:pt x="23" y="1"/>
                  </a:cubicBezTo>
                  <a:cubicBezTo>
                    <a:pt x="2" y="8"/>
                    <a:pt x="0" y="25"/>
                    <a:pt x="0" y="25"/>
                  </a:cubicBezTo>
                  <a:cubicBezTo>
                    <a:pt x="0" y="121"/>
                    <a:pt x="0" y="121"/>
                    <a:pt x="0" y="121"/>
                  </a:cubicBezTo>
                  <a:cubicBezTo>
                    <a:pt x="0" y="136"/>
                    <a:pt x="24" y="136"/>
                    <a:pt x="24" y="121"/>
                  </a:cubicBezTo>
                  <a:cubicBezTo>
                    <a:pt x="24" y="92"/>
                    <a:pt x="24" y="64"/>
                    <a:pt x="24" y="35"/>
                  </a:cubicBezTo>
                  <a:cubicBezTo>
                    <a:pt x="24" y="34"/>
                    <a:pt x="24" y="33"/>
                    <a:pt x="25" y="33"/>
                  </a:cubicBezTo>
                  <a:cubicBezTo>
                    <a:pt x="27" y="33"/>
                    <a:pt x="28" y="35"/>
                    <a:pt x="28" y="35"/>
                  </a:cubicBezTo>
                  <a:cubicBezTo>
                    <a:pt x="29" y="253"/>
                    <a:pt x="29" y="253"/>
                    <a:pt x="29" y="253"/>
                  </a:cubicBezTo>
                  <a:cubicBezTo>
                    <a:pt x="34" y="262"/>
                    <a:pt x="52" y="261"/>
                    <a:pt x="58" y="253"/>
                  </a:cubicBezTo>
                  <a:cubicBezTo>
                    <a:pt x="58" y="213"/>
                    <a:pt x="58" y="173"/>
                    <a:pt x="58" y="132"/>
                  </a:cubicBezTo>
                  <a:cubicBezTo>
                    <a:pt x="58" y="132"/>
                    <a:pt x="60" y="130"/>
                    <a:pt x="60" y="130"/>
                  </a:cubicBezTo>
                  <a:cubicBezTo>
                    <a:pt x="61" y="130"/>
                    <a:pt x="62" y="132"/>
                    <a:pt x="62" y="132"/>
                  </a:cubicBezTo>
                  <a:cubicBezTo>
                    <a:pt x="62" y="253"/>
                    <a:pt x="62" y="253"/>
                    <a:pt x="62" y="253"/>
                  </a:cubicBezTo>
                  <a:cubicBezTo>
                    <a:pt x="68" y="260"/>
                    <a:pt x="81" y="263"/>
                    <a:pt x="90" y="253"/>
                  </a:cubicBezTo>
                  <a:cubicBezTo>
                    <a:pt x="89" y="34"/>
                    <a:pt x="89" y="34"/>
                    <a:pt x="89" y="34"/>
                  </a:cubicBezTo>
                  <a:cubicBezTo>
                    <a:pt x="89" y="33"/>
                    <a:pt x="90" y="32"/>
                    <a:pt x="91" y="32"/>
                  </a:cubicBezTo>
                  <a:cubicBezTo>
                    <a:pt x="92" y="32"/>
                    <a:pt x="93" y="34"/>
                    <a:pt x="93" y="34"/>
                  </a:cubicBezTo>
                  <a:cubicBezTo>
                    <a:pt x="93" y="121"/>
                    <a:pt x="93" y="121"/>
                    <a:pt x="93" y="121"/>
                  </a:cubicBezTo>
                  <a:cubicBezTo>
                    <a:pt x="94" y="136"/>
                    <a:pt x="116" y="136"/>
                    <a:pt x="116" y="121"/>
                  </a:cubicBezTo>
                  <a:cubicBezTo>
                    <a:pt x="116" y="88"/>
                    <a:pt x="115" y="55"/>
                    <a:pt x="11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02" name="Oval 16">
              <a:extLst>
                <a:ext uri="{FF2B5EF4-FFF2-40B4-BE49-F238E27FC236}">
                  <a16:creationId xmlns:a16="http://schemas.microsoft.com/office/drawing/2014/main" id="{1D577D5E-4FBD-4B89-A3E2-5590561B14A2}"/>
                </a:ext>
              </a:extLst>
            </p:cNvPr>
            <p:cNvSpPr>
              <a:spLocks noChangeArrowheads="1"/>
            </p:cNvSpPr>
            <p:nvPr/>
          </p:nvSpPr>
          <p:spPr bwMode="auto">
            <a:xfrm>
              <a:off x="9337676" y="427038"/>
              <a:ext cx="161925" cy="1603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03" name="组合 102">
            <a:extLst>
              <a:ext uri="{FF2B5EF4-FFF2-40B4-BE49-F238E27FC236}">
                <a16:creationId xmlns:a16="http://schemas.microsoft.com/office/drawing/2014/main" id="{7785F6B6-12FE-4D32-9DD9-A5B731222E23}"/>
              </a:ext>
            </a:extLst>
          </p:cNvPr>
          <p:cNvGrpSpPr/>
          <p:nvPr/>
        </p:nvGrpSpPr>
        <p:grpSpPr>
          <a:xfrm>
            <a:off x="5947358" y="1725681"/>
            <a:ext cx="207889" cy="451180"/>
            <a:chOff x="10826751" y="427038"/>
            <a:chExt cx="438150" cy="950913"/>
          </a:xfrm>
          <a:solidFill>
            <a:srgbClr val="C00000"/>
          </a:solidFill>
          <a:effectLst>
            <a:outerShdw blurRad="50800" dist="38100" dir="5400000" algn="t" rotWithShape="0">
              <a:prstClr val="black">
                <a:alpha val="40000"/>
              </a:prstClr>
            </a:outerShdw>
          </a:effectLst>
        </p:grpSpPr>
        <p:sp>
          <p:nvSpPr>
            <p:cNvPr id="104" name="Oval 17">
              <a:extLst>
                <a:ext uri="{FF2B5EF4-FFF2-40B4-BE49-F238E27FC236}">
                  <a16:creationId xmlns:a16="http://schemas.microsoft.com/office/drawing/2014/main" id="{EB60C2D1-D60B-4E3D-B2B5-268BEE842CFB}"/>
                </a:ext>
              </a:extLst>
            </p:cNvPr>
            <p:cNvSpPr>
              <a:spLocks noChangeArrowheads="1"/>
            </p:cNvSpPr>
            <p:nvPr/>
          </p:nvSpPr>
          <p:spPr bwMode="auto">
            <a:xfrm>
              <a:off x="10964863" y="427038"/>
              <a:ext cx="157163" cy="1587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05" name="Freeform 18">
              <a:extLst>
                <a:ext uri="{FF2B5EF4-FFF2-40B4-BE49-F238E27FC236}">
                  <a16:creationId xmlns:a16="http://schemas.microsoft.com/office/drawing/2014/main" id="{18A921C6-818A-4936-A8F1-5BA92AC3D3CE}"/>
                </a:ext>
              </a:extLst>
            </p:cNvPr>
            <p:cNvSpPr>
              <a:spLocks/>
            </p:cNvSpPr>
            <p:nvPr/>
          </p:nvSpPr>
          <p:spPr bwMode="auto">
            <a:xfrm>
              <a:off x="10826751" y="604838"/>
              <a:ext cx="438150" cy="773113"/>
            </a:xfrm>
            <a:custGeom>
              <a:avLst/>
              <a:gdLst>
                <a:gd name="T0" fmla="*/ 22 w 150"/>
                <a:gd name="T1" fmla="*/ 108 h 264"/>
                <a:gd name="T2" fmla="*/ 42 w 150"/>
                <a:gd name="T3" fmla="*/ 38 h 264"/>
                <a:gd name="T4" fmla="*/ 48 w 150"/>
                <a:gd name="T5" fmla="*/ 39 h 264"/>
                <a:gd name="T6" fmla="*/ 14 w 150"/>
                <a:gd name="T7" fmla="*/ 158 h 264"/>
                <a:gd name="T8" fmla="*/ 46 w 150"/>
                <a:gd name="T9" fmla="*/ 158 h 264"/>
                <a:gd name="T10" fmla="*/ 48 w 150"/>
                <a:gd name="T11" fmla="*/ 160 h 264"/>
                <a:gd name="T12" fmla="*/ 48 w 150"/>
                <a:gd name="T13" fmla="*/ 250 h 264"/>
                <a:gd name="T14" fmla="*/ 72 w 150"/>
                <a:gd name="T15" fmla="*/ 251 h 264"/>
                <a:gd name="T16" fmla="*/ 74 w 150"/>
                <a:gd name="T17" fmla="*/ 160 h 264"/>
                <a:gd name="T18" fmla="*/ 79 w 150"/>
                <a:gd name="T19" fmla="*/ 160 h 264"/>
                <a:gd name="T20" fmla="*/ 79 w 150"/>
                <a:gd name="T21" fmla="*/ 251 h 264"/>
                <a:gd name="T22" fmla="*/ 103 w 150"/>
                <a:gd name="T23" fmla="*/ 251 h 264"/>
                <a:gd name="T24" fmla="*/ 103 w 150"/>
                <a:gd name="T25" fmla="*/ 160 h 264"/>
                <a:gd name="T26" fmla="*/ 105 w 150"/>
                <a:gd name="T27" fmla="*/ 158 h 264"/>
                <a:gd name="T28" fmla="*/ 136 w 150"/>
                <a:gd name="T29" fmla="*/ 158 h 264"/>
                <a:gd name="T30" fmla="*/ 121 w 150"/>
                <a:gd name="T31" fmla="*/ 105 h 264"/>
                <a:gd name="T32" fmla="*/ 102 w 150"/>
                <a:gd name="T33" fmla="*/ 38 h 264"/>
                <a:gd name="T34" fmla="*/ 108 w 150"/>
                <a:gd name="T35" fmla="*/ 39 h 264"/>
                <a:gd name="T36" fmla="*/ 126 w 150"/>
                <a:gd name="T37" fmla="*/ 106 h 264"/>
                <a:gd name="T38" fmla="*/ 146 w 150"/>
                <a:gd name="T39" fmla="*/ 100 h 264"/>
                <a:gd name="T40" fmla="*/ 124 w 150"/>
                <a:gd name="T41" fmla="*/ 23 h 264"/>
                <a:gd name="T42" fmla="*/ 91 w 150"/>
                <a:gd name="T43" fmla="*/ 0 h 264"/>
                <a:gd name="T44" fmla="*/ 91 w 150"/>
                <a:gd name="T45" fmla="*/ 0 h 264"/>
                <a:gd name="T46" fmla="*/ 59 w 150"/>
                <a:gd name="T47" fmla="*/ 0 h 264"/>
                <a:gd name="T48" fmla="*/ 59 w 150"/>
                <a:gd name="T49" fmla="*/ 0 h 264"/>
                <a:gd name="T50" fmla="*/ 53 w 150"/>
                <a:gd name="T51" fmla="*/ 1 h 264"/>
                <a:gd name="T52" fmla="*/ 38 w 150"/>
                <a:gd name="T53" fmla="*/ 8 h 264"/>
                <a:gd name="T54" fmla="*/ 26 w 150"/>
                <a:gd name="T55" fmla="*/ 20 h 264"/>
                <a:gd name="T56" fmla="*/ 2 w 150"/>
                <a:gd name="T57" fmla="*/ 103 h 264"/>
                <a:gd name="T58" fmla="*/ 22 w 150"/>
                <a:gd name="T59" fmla="*/ 10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0" h="264">
                  <a:moveTo>
                    <a:pt x="22" y="108"/>
                  </a:moveTo>
                  <a:cubicBezTo>
                    <a:pt x="42" y="38"/>
                    <a:pt x="42" y="38"/>
                    <a:pt x="42" y="38"/>
                  </a:cubicBezTo>
                  <a:cubicBezTo>
                    <a:pt x="45" y="36"/>
                    <a:pt x="48" y="36"/>
                    <a:pt x="48" y="39"/>
                  </a:cubicBezTo>
                  <a:cubicBezTo>
                    <a:pt x="37" y="78"/>
                    <a:pt x="26" y="118"/>
                    <a:pt x="14" y="158"/>
                  </a:cubicBezTo>
                  <a:cubicBezTo>
                    <a:pt x="46" y="158"/>
                    <a:pt x="46" y="158"/>
                    <a:pt x="46" y="158"/>
                  </a:cubicBezTo>
                  <a:cubicBezTo>
                    <a:pt x="47" y="158"/>
                    <a:pt x="48" y="159"/>
                    <a:pt x="48" y="160"/>
                  </a:cubicBezTo>
                  <a:cubicBezTo>
                    <a:pt x="48" y="190"/>
                    <a:pt x="48" y="220"/>
                    <a:pt x="48" y="250"/>
                  </a:cubicBezTo>
                  <a:cubicBezTo>
                    <a:pt x="50" y="263"/>
                    <a:pt x="69" y="263"/>
                    <a:pt x="72" y="251"/>
                  </a:cubicBezTo>
                  <a:cubicBezTo>
                    <a:pt x="74" y="160"/>
                    <a:pt x="74" y="160"/>
                    <a:pt x="74" y="160"/>
                  </a:cubicBezTo>
                  <a:cubicBezTo>
                    <a:pt x="75" y="157"/>
                    <a:pt x="78" y="157"/>
                    <a:pt x="79" y="160"/>
                  </a:cubicBezTo>
                  <a:cubicBezTo>
                    <a:pt x="79" y="251"/>
                    <a:pt x="79" y="251"/>
                    <a:pt x="79" y="251"/>
                  </a:cubicBezTo>
                  <a:cubicBezTo>
                    <a:pt x="82" y="263"/>
                    <a:pt x="99" y="264"/>
                    <a:pt x="103" y="251"/>
                  </a:cubicBezTo>
                  <a:cubicBezTo>
                    <a:pt x="103" y="221"/>
                    <a:pt x="103" y="190"/>
                    <a:pt x="103" y="160"/>
                  </a:cubicBezTo>
                  <a:cubicBezTo>
                    <a:pt x="103" y="159"/>
                    <a:pt x="104" y="158"/>
                    <a:pt x="105" y="158"/>
                  </a:cubicBezTo>
                  <a:cubicBezTo>
                    <a:pt x="136" y="158"/>
                    <a:pt x="136" y="158"/>
                    <a:pt x="136" y="158"/>
                  </a:cubicBezTo>
                  <a:cubicBezTo>
                    <a:pt x="121" y="105"/>
                    <a:pt x="121" y="105"/>
                    <a:pt x="121" y="105"/>
                  </a:cubicBezTo>
                  <a:cubicBezTo>
                    <a:pt x="102" y="38"/>
                    <a:pt x="102" y="38"/>
                    <a:pt x="102" y="38"/>
                  </a:cubicBezTo>
                  <a:cubicBezTo>
                    <a:pt x="104" y="36"/>
                    <a:pt x="105" y="36"/>
                    <a:pt x="108" y="39"/>
                  </a:cubicBezTo>
                  <a:cubicBezTo>
                    <a:pt x="114" y="61"/>
                    <a:pt x="120" y="83"/>
                    <a:pt x="126" y="106"/>
                  </a:cubicBezTo>
                  <a:cubicBezTo>
                    <a:pt x="131" y="119"/>
                    <a:pt x="150" y="115"/>
                    <a:pt x="146" y="100"/>
                  </a:cubicBezTo>
                  <a:cubicBezTo>
                    <a:pt x="124" y="23"/>
                    <a:pt x="124" y="23"/>
                    <a:pt x="124" y="23"/>
                  </a:cubicBezTo>
                  <a:cubicBezTo>
                    <a:pt x="120" y="9"/>
                    <a:pt x="106" y="1"/>
                    <a:pt x="91" y="0"/>
                  </a:cubicBezTo>
                  <a:cubicBezTo>
                    <a:pt x="91" y="0"/>
                    <a:pt x="91" y="0"/>
                    <a:pt x="91" y="0"/>
                  </a:cubicBezTo>
                  <a:cubicBezTo>
                    <a:pt x="59" y="0"/>
                    <a:pt x="59" y="0"/>
                    <a:pt x="59" y="0"/>
                  </a:cubicBezTo>
                  <a:cubicBezTo>
                    <a:pt x="59" y="0"/>
                    <a:pt x="59" y="0"/>
                    <a:pt x="59" y="0"/>
                  </a:cubicBezTo>
                  <a:cubicBezTo>
                    <a:pt x="53" y="1"/>
                    <a:pt x="53" y="1"/>
                    <a:pt x="53" y="1"/>
                  </a:cubicBezTo>
                  <a:cubicBezTo>
                    <a:pt x="48" y="2"/>
                    <a:pt x="42" y="4"/>
                    <a:pt x="38" y="8"/>
                  </a:cubicBezTo>
                  <a:cubicBezTo>
                    <a:pt x="34" y="11"/>
                    <a:pt x="29" y="15"/>
                    <a:pt x="26" y="20"/>
                  </a:cubicBezTo>
                  <a:cubicBezTo>
                    <a:pt x="18" y="48"/>
                    <a:pt x="10" y="75"/>
                    <a:pt x="2" y="103"/>
                  </a:cubicBezTo>
                  <a:cubicBezTo>
                    <a:pt x="0" y="113"/>
                    <a:pt x="15" y="118"/>
                    <a:pt x="22"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06" name="组合 105">
            <a:extLst>
              <a:ext uri="{FF2B5EF4-FFF2-40B4-BE49-F238E27FC236}">
                <a16:creationId xmlns:a16="http://schemas.microsoft.com/office/drawing/2014/main" id="{72AEB69F-9B08-4C03-B15E-A1909AFC3811}"/>
              </a:ext>
            </a:extLst>
          </p:cNvPr>
          <p:cNvGrpSpPr/>
          <p:nvPr/>
        </p:nvGrpSpPr>
        <p:grpSpPr>
          <a:xfrm>
            <a:off x="8823252" y="1770875"/>
            <a:ext cx="316353" cy="360793"/>
            <a:chOff x="10694988" y="4437063"/>
            <a:chExt cx="666750" cy="760413"/>
          </a:xfrm>
          <a:solidFill>
            <a:srgbClr val="C00000"/>
          </a:solidFill>
          <a:effectLst>
            <a:outerShdw blurRad="50800" dist="38100" dir="5400000" algn="t" rotWithShape="0">
              <a:prstClr val="black">
                <a:alpha val="40000"/>
              </a:prstClr>
            </a:outerShdw>
          </a:effectLst>
        </p:grpSpPr>
        <p:sp>
          <p:nvSpPr>
            <p:cNvPr id="107" name="Freeform 32">
              <a:extLst>
                <a:ext uri="{FF2B5EF4-FFF2-40B4-BE49-F238E27FC236}">
                  <a16:creationId xmlns:a16="http://schemas.microsoft.com/office/drawing/2014/main" id="{140A794B-F523-4096-BFE3-2F6172A61370}"/>
                </a:ext>
              </a:extLst>
            </p:cNvPr>
            <p:cNvSpPr>
              <a:spLocks/>
            </p:cNvSpPr>
            <p:nvPr/>
          </p:nvSpPr>
          <p:spPr bwMode="auto">
            <a:xfrm>
              <a:off x="10733088" y="4437063"/>
              <a:ext cx="628650" cy="500063"/>
            </a:xfrm>
            <a:custGeom>
              <a:avLst/>
              <a:gdLst>
                <a:gd name="T0" fmla="*/ 139 w 215"/>
                <a:gd name="T1" fmla="*/ 30 h 171"/>
                <a:gd name="T2" fmla="*/ 165 w 215"/>
                <a:gd name="T3" fmla="*/ 30 h 171"/>
                <a:gd name="T4" fmla="*/ 180 w 215"/>
                <a:gd name="T5" fmla="*/ 15 h 171"/>
                <a:gd name="T6" fmla="*/ 165 w 215"/>
                <a:gd name="T7" fmla="*/ 0 h 171"/>
                <a:gd name="T8" fmla="*/ 82 w 215"/>
                <a:gd name="T9" fmla="*/ 0 h 171"/>
                <a:gd name="T10" fmla="*/ 67 w 215"/>
                <a:gd name="T11" fmla="*/ 15 h 171"/>
                <a:gd name="T12" fmla="*/ 82 w 215"/>
                <a:gd name="T13" fmla="*/ 30 h 171"/>
                <a:gd name="T14" fmla="*/ 111 w 215"/>
                <a:gd name="T15" fmla="*/ 30 h 171"/>
                <a:gd name="T16" fmla="*/ 111 w 215"/>
                <a:gd name="T17" fmla="*/ 59 h 171"/>
                <a:gd name="T18" fmla="*/ 85 w 215"/>
                <a:gd name="T19" fmla="*/ 59 h 171"/>
                <a:gd name="T20" fmla="*/ 85 w 215"/>
                <a:gd name="T21" fmla="*/ 59 h 171"/>
                <a:gd name="T22" fmla="*/ 0 w 215"/>
                <a:gd name="T23" fmla="*/ 143 h 171"/>
                <a:gd name="T24" fmla="*/ 0 w 215"/>
                <a:gd name="T25" fmla="*/ 171 h 171"/>
                <a:gd name="T26" fmla="*/ 0 w 215"/>
                <a:gd name="T27" fmla="*/ 171 h 171"/>
                <a:gd name="T28" fmla="*/ 42 w 215"/>
                <a:gd name="T29" fmla="*/ 171 h 171"/>
                <a:gd name="T30" fmla="*/ 42 w 215"/>
                <a:gd name="T31" fmla="*/ 148 h 171"/>
                <a:gd name="T32" fmla="*/ 88 w 215"/>
                <a:gd name="T33" fmla="*/ 101 h 171"/>
                <a:gd name="T34" fmla="*/ 94 w 215"/>
                <a:gd name="T35" fmla="*/ 101 h 171"/>
                <a:gd name="T36" fmla="*/ 125 w 215"/>
                <a:gd name="T37" fmla="*/ 118 h 171"/>
                <a:gd name="T38" fmla="*/ 155 w 215"/>
                <a:gd name="T39" fmla="*/ 101 h 171"/>
                <a:gd name="T40" fmla="*/ 215 w 215"/>
                <a:gd name="T41" fmla="*/ 101 h 171"/>
                <a:gd name="T42" fmla="*/ 215 w 215"/>
                <a:gd name="T43" fmla="*/ 59 h 171"/>
                <a:gd name="T44" fmla="*/ 139 w 215"/>
                <a:gd name="T45" fmla="*/ 59 h 171"/>
                <a:gd name="T46" fmla="*/ 139 w 215"/>
                <a:gd name="T47" fmla="*/ 3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5" h="171">
                  <a:moveTo>
                    <a:pt x="139" y="30"/>
                  </a:moveTo>
                  <a:cubicBezTo>
                    <a:pt x="165" y="30"/>
                    <a:pt x="165" y="30"/>
                    <a:pt x="165" y="30"/>
                  </a:cubicBezTo>
                  <a:cubicBezTo>
                    <a:pt x="173" y="30"/>
                    <a:pt x="180" y="23"/>
                    <a:pt x="180" y="15"/>
                  </a:cubicBezTo>
                  <a:cubicBezTo>
                    <a:pt x="180" y="7"/>
                    <a:pt x="173" y="0"/>
                    <a:pt x="165" y="0"/>
                  </a:cubicBezTo>
                  <a:cubicBezTo>
                    <a:pt x="82" y="0"/>
                    <a:pt x="82" y="0"/>
                    <a:pt x="82" y="0"/>
                  </a:cubicBezTo>
                  <a:cubicBezTo>
                    <a:pt x="74" y="0"/>
                    <a:pt x="67" y="7"/>
                    <a:pt x="67" y="15"/>
                  </a:cubicBezTo>
                  <a:cubicBezTo>
                    <a:pt x="67" y="23"/>
                    <a:pt x="74" y="30"/>
                    <a:pt x="82" y="30"/>
                  </a:cubicBezTo>
                  <a:cubicBezTo>
                    <a:pt x="111" y="30"/>
                    <a:pt x="111" y="30"/>
                    <a:pt x="111" y="30"/>
                  </a:cubicBezTo>
                  <a:cubicBezTo>
                    <a:pt x="111" y="59"/>
                    <a:pt x="111" y="59"/>
                    <a:pt x="111" y="59"/>
                  </a:cubicBezTo>
                  <a:cubicBezTo>
                    <a:pt x="85" y="59"/>
                    <a:pt x="85" y="59"/>
                    <a:pt x="85" y="59"/>
                  </a:cubicBezTo>
                  <a:cubicBezTo>
                    <a:pt x="85" y="59"/>
                    <a:pt x="85" y="59"/>
                    <a:pt x="85" y="59"/>
                  </a:cubicBezTo>
                  <a:cubicBezTo>
                    <a:pt x="37" y="61"/>
                    <a:pt x="0" y="95"/>
                    <a:pt x="0" y="143"/>
                  </a:cubicBezTo>
                  <a:cubicBezTo>
                    <a:pt x="0" y="171"/>
                    <a:pt x="0" y="171"/>
                    <a:pt x="0" y="171"/>
                  </a:cubicBezTo>
                  <a:cubicBezTo>
                    <a:pt x="0" y="171"/>
                    <a:pt x="0" y="171"/>
                    <a:pt x="0" y="171"/>
                  </a:cubicBezTo>
                  <a:cubicBezTo>
                    <a:pt x="42" y="171"/>
                    <a:pt x="42" y="171"/>
                    <a:pt x="42" y="171"/>
                  </a:cubicBezTo>
                  <a:cubicBezTo>
                    <a:pt x="42" y="148"/>
                    <a:pt x="42" y="148"/>
                    <a:pt x="42" y="148"/>
                  </a:cubicBezTo>
                  <a:cubicBezTo>
                    <a:pt x="42" y="122"/>
                    <a:pt x="62" y="101"/>
                    <a:pt x="88" y="101"/>
                  </a:cubicBezTo>
                  <a:cubicBezTo>
                    <a:pt x="94" y="101"/>
                    <a:pt x="94" y="101"/>
                    <a:pt x="94" y="101"/>
                  </a:cubicBezTo>
                  <a:cubicBezTo>
                    <a:pt x="96" y="111"/>
                    <a:pt x="109" y="118"/>
                    <a:pt x="125" y="118"/>
                  </a:cubicBezTo>
                  <a:cubicBezTo>
                    <a:pt x="140" y="118"/>
                    <a:pt x="153" y="111"/>
                    <a:pt x="155" y="101"/>
                  </a:cubicBezTo>
                  <a:cubicBezTo>
                    <a:pt x="215" y="101"/>
                    <a:pt x="215" y="101"/>
                    <a:pt x="215" y="101"/>
                  </a:cubicBezTo>
                  <a:cubicBezTo>
                    <a:pt x="215" y="59"/>
                    <a:pt x="215" y="59"/>
                    <a:pt x="215" y="59"/>
                  </a:cubicBezTo>
                  <a:cubicBezTo>
                    <a:pt x="139" y="59"/>
                    <a:pt x="139" y="59"/>
                    <a:pt x="139" y="59"/>
                  </a:cubicBezTo>
                  <a:lnTo>
                    <a:pt x="139"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08" name="Freeform 33">
              <a:extLst>
                <a:ext uri="{FF2B5EF4-FFF2-40B4-BE49-F238E27FC236}">
                  <a16:creationId xmlns:a16="http://schemas.microsoft.com/office/drawing/2014/main" id="{F0E4F7C6-056B-4DFC-B0BD-336EB6B14847}"/>
                </a:ext>
              </a:extLst>
            </p:cNvPr>
            <p:cNvSpPr>
              <a:spLocks/>
            </p:cNvSpPr>
            <p:nvPr/>
          </p:nvSpPr>
          <p:spPr bwMode="auto">
            <a:xfrm>
              <a:off x="10694988" y="4981576"/>
              <a:ext cx="193675" cy="215900"/>
            </a:xfrm>
            <a:custGeom>
              <a:avLst/>
              <a:gdLst>
                <a:gd name="T0" fmla="*/ 55 w 66"/>
                <a:gd name="T1" fmla="*/ 31 h 74"/>
                <a:gd name="T2" fmla="*/ 33 w 66"/>
                <a:gd name="T3" fmla="*/ 0 h 74"/>
                <a:gd name="T4" fmla="*/ 10 w 66"/>
                <a:gd name="T5" fmla="*/ 31 h 74"/>
                <a:gd name="T6" fmla="*/ 33 w 66"/>
                <a:gd name="T7" fmla="*/ 74 h 74"/>
                <a:gd name="T8" fmla="*/ 55 w 66"/>
                <a:gd name="T9" fmla="*/ 31 h 74"/>
              </a:gdLst>
              <a:ahLst/>
              <a:cxnLst>
                <a:cxn ang="0">
                  <a:pos x="T0" y="T1"/>
                </a:cxn>
                <a:cxn ang="0">
                  <a:pos x="T2" y="T3"/>
                </a:cxn>
                <a:cxn ang="0">
                  <a:pos x="T4" y="T5"/>
                </a:cxn>
                <a:cxn ang="0">
                  <a:pos x="T6" y="T7"/>
                </a:cxn>
                <a:cxn ang="0">
                  <a:pos x="T8" y="T9"/>
                </a:cxn>
              </a:cxnLst>
              <a:rect l="0" t="0" r="r" b="b"/>
              <a:pathLst>
                <a:path w="66" h="74">
                  <a:moveTo>
                    <a:pt x="55" y="31"/>
                  </a:moveTo>
                  <a:cubicBezTo>
                    <a:pt x="45" y="16"/>
                    <a:pt x="33" y="0"/>
                    <a:pt x="33" y="0"/>
                  </a:cubicBezTo>
                  <a:cubicBezTo>
                    <a:pt x="33" y="0"/>
                    <a:pt x="21" y="16"/>
                    <a:pt x="10" y="31"/>
                  </a:cubicBezTo>
                  <a:cubicBezTo>
                    <a:pt x="0" y="46"/>
                    <a:pt x="10" y="74"/>
                    <a:pt x="33" y="74"/>
                  </a:cubicBezTo>
                  <a:cubicBezTo>
                    <a:pt x="56" y="74"/>
                    <a:pt x="66" y="46"/>
                    <a:pt x="55"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09" name="组合 108">
            <a:extLst>
              <a:ext uri="{FF2B5EF4-FFF2-40B4-BE49-F238E27FC236}">
                <a16:creationId xmlns:a16="http://schemas.microsoft.com/office/drawing/2014/main" id="{F7014DC0-DCFD-4D1D-930D-623AE96322F9}"/>
              </a:ext>
            </a:extLst>
          </p:cNvPr>
          <p:cNvGrpSpPr/>
          <p:nvPr/>
        </p:nvGrpSpPr>
        <p:grpSpPr>
          <a:xfrm>
            <a:off x="6658689" y="1763719"/>
            <a:ext cx="252330" cy="375105"/>
            <a:chOff x="6604001" y="5638801"/>
            <a:chExt cx="531812" cy="790575"/>
          </a:xfrm>
          <a:solidFill>
            <a:srgbClr val="C00000"/>
          </a:solidFill>
          <a:effectLst>
            <a:outerShdw blurRad="50800" dist="38100" dir="5400000" algn="t" rotWithShape="0">
              <a:prstClr val="black">
                <a:alpha val="40000"/>
              </a:prstClr>
            </a:outerShdw>
          </a:effectLst>
        </p:grpSpPr>
        <p:sp>
          <p:nvSpPr>
            <p:cNvPr id="110" name="Freeform 40">
              <a:extLst>
                <a:ext uri="{FF2B5EF4-FFF2-40B4-BE49-F238E27FC236}">
                  <a16:creationId xmlns:a16="http://schemas.microsoft.com/office/drawing/2014/main" id="{9FB9D64B-F2D0-4506-96B6-150DCEE43D24}"/>
                </a:ext>
              </a:extLst>
            </p:cNvPr>
            <p:cNvSpPr>
              <a:spLocks/>
            </p:cNvSpPr>
            <p:nvPr/>
          </p:nvSpPr>
          <p:spPr bwMode="auto">
            <a:xfrm>
              <a:off x="6875463" y="5638801"/>
              <a:ext cx="207963" cy="422275"/>
            </a:xfrm>
            <a:custGeom>
              <a:avLst/>
              <a:gdLst>
                <a:gd name="T0" fmla="*/ 58 w 71"/>
                <a:gd name="T1" fmla="*/ 0 h 144"/>
                <a:gd name="T2" fmla="*/ 0 w 71"/>
                <a:gd name="T3" fmla="*/ 116 h 144"/>
                <a:gd name="T4" fmla="*/ 15 w 71"/>
                <a:gd name="T5" fmla="*/ 144 h 144"/>
                <a:gd name="T6" fmla="*/ 66 w 71"/>
                <a:gd name="T7" fmla="*/ 42 h 144"/>
                <a:gd name="T8" fmla="*/ 58 w 71"/>
                <a:gd name="T9" fmla="*/ 0 h 144"/>
              </a:gdLst>
              <a:ahLst/>
              <a:cxnLst>
                <a:cxn ang="0">
                  <a:pos x="T0" y="T1"/>
                </a:cxn>
                <a:cxn ang="0">
                  <a:pos x="T2" y="T3"/>
                </a:cxn>
                <a:cxn ang="0">
                  <a:pos x="T4" y="T5"/>
                </a:cxn>
                <a:cxn ang="0">
                  <a:pos x="T6" y="T7"/>
                </a:cxn>
                <a:cxn ang="0">
                  <a:pos x="T8" y="T9"/>
                </a:cxn>
              </a:cxnLst>
              <a:rect l="0" t="0" r="r" b="b"/>
              <a:pathLst>
                <a:path w="71" h="144">
                  <a:moveTo>
                    <a:pt x="58" y="0"/>
                  </a:moveTo>
                  <a:cubicBezTo>
                    <a:pt x="0" y="116"/>
                    <a:pt x="0" y="116"/>
                    <a:pt x="0" y="116"/>
                  </a:cubicBezTo>
                  <a:cubicBezTo>
                    <a:pt x="15" y="144"/>
                    <a:pt x="15" y="144"/>
                    <a:pt x="15" y="144"/>
                  </a:cubicBezTo>
                  <a:cubicBezTo>
                    <a:pt x="66" y="42"/>
                    <a:pt x="66" y="42"/>
                    <a:pt x="66" y="42"/>
                  </a:cubicBezTo>
                  <a:cubicBezTo>
                    <a:pt x="71" y="32"/>
                    <a:pt x="67" y="10"/>
                    <a:pt x="5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11" name="Freeform 41">
              <a:extLst>
                <a:ext uri="{FF2B5EF4-FFF2-40B4-BE49-F238E27FC236}">
                  <a16:creationId xmlns:a16="http://schemas.microsoft.com/office/drawing/2014/main" id="{13B3E311-08EF-48D4-AB5B-48C6BD5225D3}"/>
                </a:ext>
              </a:extLst>
            </p:cNvPr>
            <p:cNvSpPr>
              <a:spLocks noEditPoints="1"/>
            </p:cNvSpPr>
            <p:nvPr/>
          </p:nvSpPr>
          <p:spPr bwMode="auto">
            <a:xfrm>
              <a:off x="6653213" y="5638801"/>
              <a:ext cx="482600" cy="784225"/>
            </a:xfrm>
            <a:custGeom>
              <a:avLst/>
              <a:gdLst>
                <a:gd name="T0" fmla="*/ 147 w 165"/>
                <a:gd name="T1" fmla="*/ 195 h 268"/>
                <a:gd name="T2" fmla="*/ 108 w 165"/>
                <a:gd name="T3" fmla="*/ 200 h 268"/>
                <a:gd name="T4" fmla="*/ 12 w 165"/>
                <a:gd name="T5" fmla="*/ 0 h 268"/>
                <a:gd name="T6" fmla="*/ 3 w 165"/>
                <a:gd name="T7" fmla="*/ 36 h 268"/>
                <a:gd name="T8" fmla="*/ 61 w 165"/>
                <a:gd name="T9" fmla="*/ 156 h 268"/>
                <a:gd name="T10" fmla="*/ 76 w 165"/>
                <a:gd name="T11" fmla="*/ 173 h 268"/>
                <a:gd name="T12" fmla="*/ 110 w 165"/>
                <a:gd name="T13" fmla="*/ 246 h 268"/>
                <a:gd name="T14" fmla="*/ 132 w 165"/>
                <a:gd name="T15" fmla="*/ 265 h 268"/>
                <a:gd name="T16" fmla="*/ 163 w 165"/>
                <a:gd name="T17" fmla="*/ 240 h 268"/>
                <a:gd name="T18" fmla="*/ 147 w 165"/>
                <a:gd name="T19" fmla="*/ 195 h 268"/>
                <a:gd name="T20" fmla="*/ 71 w 165"/>
                <a:gd name="T21" fmla="*/ 150 h 268"/>
                <a:gd name="T22" fmla="*/ 67 w 165"/>
                <a:gd name="T23" fmla="*/ 146 h 268"/>
                <a:gd name="T24" fmla="*/ 71 w 165"/>
                <a:gd name="T25" fmla="*/ 142 h 268"/>
                <a:gd name="T26" fmla="*/ 75 w 165"/>
                <a:gd name="T27" fmla="*/ 146 h 268"/>
                <a:gd name="T28" fmla="*/ 71 w 165"/>
                <a:gd name="T29" fmla="*/ 150 h 268"/>
                <a:gd name="T30" fmla="*/ 145 w 165"/>
                <a:gd name="T31" fmla="*/ 253 h 268"/>
                <a:gd name="T32" fmla="*/ 118 w 165"/>
                <a:gd name="T33" fmla="*/ 239 h 268"/>
                <a:gd name="T34" fmla="*/ 124 w 165"/>
                <a:gd name="T35" fmla="*/ 200 h 268"/>
                <a:gd name="T36" fmla="*/ 150 w 165"/>
                <a:gd name="T37" fmla="*/ 219 h 268"/>
                <a:gd name="T38" fmla="*/ 145 w 165"/>
                <a:gd name="T39" fmla="*/ 25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5" h="268">
                  <a:moveTo>
                    <a:pt x="147" y="195"/>
                  </a:moveTo>
                  <a:cubicBezTo>
                    <a:pt x="133" y="183"/>
                    <a:pt x="116" y="187"/>
                    <a:pt x="108" y="200"/>
                  </a:cubicBezTo>
                  <a:cubicBezTo>
                    <a:pt x="12" y="0"/>
                    <a:pt x="12" y="0"/>
                    <a:pt x="12" y="0"/>
                  </a:cubicBezTo>
                  <a:cubicBezTo>
                    <a:pt x="4" y="8"/>
                    <a:pt x="0" y="28"/>
                    <a:pt x="3" y="36"/>
                  </a:cubicBezTo>
                  <a:cubicBezTo>
                    <a:pt x="6" y="43"/>
                    <a:pt x="61" y="156"/>
                    <a:pt x="61" y="156"/>
                  </a:cubicBezTo>
                  <a:cubicBezTo>
                    <a:pt x="76" y="173"/>
                    <a:pt x="76" y="173"/>
                    <a:pt x="76" y="173"/>
                  </a:cubicBezTo>
                  <a:cubicBezTo>
                    <a:pt x="76" y="173"/>
                    <a:pt x="106" y="237"/>
                    <a:pt x="110" y="246"/>
                  </a:cubicBezTo>
                  <a:cubicBezTo>
                    <a:pt x="115" y="256"/>
                    <a:pt x="125" y="263"/>
                    <a:pt x="132" y="265"/>
                  </a:cubicBezTo>
                  <a:cubicBezTo>
                    <a:pt x="151" y="268"/>
                    <a:pt x="161" y="255"/>
                    <a:pt x="163" y="240"/>
                  </a:cubicBezTo>
                  <a:cubicBezTo>
                    <a:pt x="165" y="222"/>
                    <a:pt x="161" y="206"/>
                    <a:pt x="147" y="195"/>
                  </a:cubicBezTo>
                  <a:close/>
                  <a:moveTo>
                    <a:pt x="71" y="150"/>
                  </a:moveTo>
                  <a:cubicBezTo>
                    <a:pt x="68" y="150"/>
                    <a:pt x="67" y="148"/>
                    <a:pt x="67" y="146"/>
                  </a:cubicBezTo>
                  <a:cubicBezTo>
                    <a:pt x="67" y="144"/>
                    <a:pt x="68" y="142"/>
                    <a:pt x="71" y="142"/>
                  </a:cubicBezTo>
                  <a:cubicBezTo>
                    <a:pt x="73" y="142"/>
                    <a:pt x="75" y="144"/>
                    <a:pt x="75" y="146"/>
                  </a:cubicBezTo>
                  <a:cubicBezTo>
                    <a:pt x="75" y="148"/>
                    <a:pt x="73" y="150"/>
                    <a:pt x="71" y="150"/>
                  </a:cubicBezTo>
                  <a:close/>
                  <a:moveTo>
                    <a:pt x="145" y="253"/>
                  </a:moveTo>
                  <a:cubicBezTo>
                    <a:pt x="136" y="256"/>
                    <a:pt x="124" y="253"/>
                    <a:pt x="118" y="239"/>
                  </a:cubicBezTo>
                  <a:cubicBezTo>
                    <a:pt x="109" y="218"/>
                    <a:pt x="116" y="203"/>
                    <a:pt x="124" y="200"/>
                  </a:cubicBezTo>
                  <a:cubicBezTo>
                    <a:pt x="133" y="196"/>
                    <a:pt x="144" y="204"/>
                    <a:pt x="150" y="219"/>
                  </a:cubicBezTo>
                  <a:cubicBezTo>
                    <a:pt x="156" y="234"/>
                    <a:pt x="153" y="249"/>
                    <a:pt x="145" y="2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12" name="Freeform 42">
              <a:extLst>
                <a:ext uri="{FF2B5EF4-FFF2-40B4-BE49-F238E27FC236}">
                  <a16:creationId xmlns:a16="http://schemas.microsoft.com/office/drawing/2014/main" id="{86E39111-3F0C-4CD2-9F3D-B67E84DC6EC8}"/>
                </a:ext>
              </a:extLst>
            </p:cNvPr>
            <p:cNvSpPr>
              <a:spLocks noEditPoints="1"/>
            </p:cNvSpPr>
            <p:nvPr/>
          </p:nvSpPr>
          <p:spPr bwMode="auto">
            <a:xfrm>
              <a:off x="6604001" y="6121401"/>
              <a:ext cx="266700" cy="307975"/>
            </a:xfrm>
            <a:custGeom>
              <a:avLst/>
              <a:gdLst>
                <a:gd name="T0" fmla="*/ 60 w 91"/>
                <a:gd name="T1" fmla="*/ 34 h 105"/>
                <a:gd name="T2" fmla="*/ 38 w 91"/>
                <a:gd name="T3" fmla="*/ 22 h 105"/>
                <a:gd name="T4" fmla="*/ 9 w 91"/>
                <a:gd name="T5" fmla="*/ 46 h 105"/>
                <a:gd name="T6" fmla="*/ 13 w 91"/>
                <a:gd name="T7" fmla="*/ 93 h 105"/>
                <a:gd name="T8" fmla="*/ 57 w 91"/>
                <a:gd name="T9" fmla="*/ 82 h 105"/>
                <a:gd name="T10" fmla="*/ 91 w 91"/>
                <a:gd name="T11" fmla="*/ 14 h 105"/>
                <a:gd name="T12" fmla="*/ 79 w 91"/>
                <a:gd name="T13" fmla="*/ 0 h 105"/>
                <a:gd name="T14" fmla="*/ 60 w 91"/>
                <a:gd name="T15" fmla="*/ 34 h 105"/>
                <a:gd name="T16" fmla="*/ 50 w 91"/>
                <a:gd name="T17" fmla="*/ 71 h 105"/>
                <a:gd name="T18" fmla="*/ 22 w 91"/>
                <a:gd name="T19" fmla="*/ 87 h 105"/>
                <a:gd name="T20" fmla="*/ 17 w 91"/>
                <a:gd name="T21" fmla="*/ 53 h 105"/>
                <a:gd name="T22" fmla="*/ 43 w 91"/>
                <a:gd name="T23" fmla="*/ 34 h 105"/>
                <a:gd name="T24" fmla="*/ 50 w 91"/>
                <a:gd name="T25" fmla="*/ 7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105">
                  <a:moveTo>
                    <a:pt x="60" y="34"/>
                  </a:moveTo>
                  <a:cubicBezTo>
                    <a:pt x="55" y="27"/>
                    <a:pt x="48" y="22"/>
                    <a:pt x="38" y="22"/>
                  </a:cubicBezTo>
                  <a:cubicBezTo>
                    <a:pt x="26" y="22"/>
                    <a:pt x="15" y="33"/>
                    <a:pt x="9" y="46"/>
                  </a:cubicBezTo>
                  <a:cubicBezTo>
                    <a:pt x="0" y="66"/>
                    <a:pt x="2" y="83"/>
                    <a:pt x="13" y="93"/>
                  </a:cubicBezTo>
                  <a:cubicBezTo>
                    <a:pt x="26" y="105"/>
                    <a:pt x="48" y="100"/>
                    <a:pt x="57" y="82"/>
                  </a:cubicBezTo>
                  <a:cubicBezTo>
                    <a:pt x="66" y="64"/>
                    <a:pt x="80" y="36"/>
                    <a:pt x="91" y="14"/>
                  </a:cubicBezTo>
                  <a:cubicBezTo>
                    <a:pt x="79" y="0"/>
                    <a:pt x="79" y="0"/>
                    <a:pt x="79" y="0"/>
                  </a:cubicBezTo>
                  <a:lnTo>
                    <a:pt x="60" y="34"/>
                  </a:lnTo>
                  <a:close/>
                  <a:moveTo>
                    <a:pt x="50" y="71"/>
                  </a:moveTo>
                  <a:cubicBezTo>
                    <a:pt x="44" y="85"/>
                    <a:pt x="31" y="90"/>
                    <a:pt x="22" y="87"/>
                  </a:cubicBezTo>
                  <a:cubicBezTo>
                    <a:pt x="14" y="83"/>
                    <a:pt x="11" y="68"/>
                    <a:pt x="17" y="53"/>
                  </a:cubicBezTo>
                  <a:cubicBezTo>
                    <a:pt x="23" y="38"/>
                    <a:pt x="34" y="30"/>
                    <a:pt x="43" y="34"/>
                  </a:cubicBezTo>
                  <a:cubicBezTo>
                    <a:pt x="51" y="37"/>
                    <a:pt x="59" y="50"/>
                    <a:pt x="50"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113" name="Freeform 43">
            <a:extLst>
              <a:ext uri="{FF2B5EF4-FFF2-40B4-BE49-F238E27FC236}">
                <a16:creationId xmlns:a16="http://schemas.microsoft.com/office/drawing/2014/main" id="{98111820-F323-497C-90F3-B20B62818BDB}"/>
              </a:ext>
            </a:extLst>
          </p:cNvPr>
          <p:cNvSpPr>
            <a:spLocks noEditPoints="1"/>
          </p:cNvSpPr>
          <p:nvPr/>
        </p:nvSpPr>
        <p:spPr bwMode="auto">
          <a:xfrm>
            <a:off x="7313613" y="1776413"/>
            <a:ext cx="398462" cy="349250"/>
          </a:xfrm>
          <a:custGeom>
            <a:avLst/>
            <a:gdLst>
              <a:gd name="T0" fmla="*/ 211 w 288"/>
              <a:gd name="T1" fmla="*/ 142 h 252"/>
              <a:gd name="T2" fmla="*/ 250 w 288"/>
              <a:gd name="T3" fmla="*/ 101 h 252"/>
              <a:gd name="T4" fmla="*/ 255 w 288"/>
              <a:gd name="T5" fmla="*/ 67 h 252"/>
              <a:gd name="T6" fmla="*/ 249 w 288"/>
              <a:gd name="T7" fmla="*/ 6 h 252"/>
              <a:gd name="T8" fmla="*/ 190 w 288"/>
              <a:gd name="T9" fmla="*/ 65 h 252"/>
              <a:gd name="T10" fmla="*/ 103 w 288"/>
              <a:gd name="T11" fmla="*/ 50 h 252"/>
              <a:gd name="T12" fmla="*/ 141 w 288"/>
              <a:gd name="T13" fmla="*/ 11 h 252"/>
              <a:gd name="T14" fmla="*/ 73 w 288"/>
              <a:gd name="T15" fmla="*/ 12 h 252"/>
              <a:gd name="T16" fmla="*/ 38 w 288"/>
              <a:gd name="T17" fmla="*/ 43 h 252"/>
              <a:gd name="T18" fmla="*/ 34 w 288"/>
              <a:gd name="T19" fmla="*/ 54 h 252"/>
              <a:gd name="T20" fmla="*/ 14 w 288"/>
              <a:gd name="T21" fmla="*/ 70 h 252"/>
              <a:gd name="T22" fmla="*/ 19 w 288"/>
              <a:gd name="T23" fmla="*/ 107 h 252"/>
              <a:gd name="T24" fmla="*/ 38 w 288"/>
              <a:gd name="T25" fmla="*/ 88 h 252"/>
              <a:gd name="T26" fmla="*/ 76 w 288"/>
              <a:gd name="T27" fmla="*/ 77 h 252"/>
              <a:gd name="T28" fmla="*/ 130 w 288"/>
              <a:gd name="T29" fmla="*/ 126 h 252"/>
              <a:gd name="T30" fmla="*/ 89 w 288"/>
              <a:gd name="T31" fmla="*/ 233 h 252"/>
              <a:gd name="T32" fmla="*/ 186 w 288"/>
              <a:gd name="T33" fmla="*/ 198 h 252"/>
              <a:gd name="T34" fmla="*/ 248 w 288"/>
              <a:gd name="T35" fmla="*/ 246 h 252"/>
              <a:gd name="T36" fmla="*/ 269 w 288"/>
              <a:gd name="T37" fmla="*/ 197 h 252"/>
              <a:gd name="T38" fmla="*/ 11 w 288"/>
              <a:gd name="T39" fmla="*/ 89 h 252"/>
              <a:gd name="T40" fmla="*/ 14 w 288"/>
              <a:gd name="T41" fmla="*/ 76 h 252"/>
              <a:gd name="T42" fmla="*/ 44 w 288"/>
              <a:gd name="T43" fmla="*/ 53 h 252"/>
              <a:gd name="T44" fmla="*/ 27 w 288"/>
              <a:gd name="T45" fmla="*/ 77 h 252"/>
              <a:gd name="T46" fmla="*/ 38 w 288"/>
              <a:gd name="T47" fmla="*/ 57 h 252"/>
              <a:gd name="T48" fmla="*/ 45 w 288"/>
              <a:gd name="T49" fmla="*/ 53 h 252"/>
              <a:gd name="T50" fmla="*/ 79 w 288"/>
              <a:gd name="T51" fmla="*/ 20 h 252"/>
              <a:gd name="T52" fmla="*/ 77 w 288"/>
              <a:gd name="T53" fmla="*/ 15 h 252"/>
              <a:gd name="T54" fmla="*/ 105 w 288"/>
              <a:gd name="T55" fmla="*/ 9 h 252"/>
              <a:gd name="T56" fmla="*/ 199 w 288"/>
              <a:gd name="T57" fmla="*/ 67 h 252"/>
              <a:gd name="T58" fmla="*/ 236 w 288"/>
              <a:gd name="T59" fmla="*/ 95 h 252"/>
              <a:gd name="T60" fmla="*/ 223 w 288"/>
              <a:gd name="T61" fmla="*/ 91 h 252"/>
              <a:gd name="T62" fmla="*/ 210 w 288"/>
              <a:gd name="T63" fmla="*/ 82 h 252"/>
              <a:gd name="T64" fmla="*/ 167 w 288"/>
              <a:gd name="T65" fmla="*/ 114 h 252"/>
              <a:gd name="T66" fmla="*/ 199 w 288"/>
              <a:gd name="T67" fmla="*/ 67 h 252"/>
              <a:gd name="T68" fmla="*/ 62 w 288"/>
              <a:gd name="T69" fmla="*/ 209 h 252"/>
              <a:gd name="T70" fmla="*/ 61 w 288"/>
              <a:gd name="T71" fmla="*/ 205 h 252"/>
              <a:gd name="T72" fmla="*/ 140 w 288"/>
              <a:gd name="T73" fmla="*/ 141 h 252"/>
              <a:gd name="T74" fmla="*/ 62 w 288"/>
              <a:gd name="T75" fmla="*/ 208 h 252"/>
              <a:gd name="T76" fmla="*/ 70 w 288"/>
              <a:gd name="T77" fmla="*/ 214 h 252"/>
              <a:gd name="T78" fmla="*/ 82 w 288"/>
              <a:gd name="T79" fmla="*/ 219 h 252"/>
              <a:gd name="T80" fmla="*/ 68 w 288"/>
              <a:gd name="T81" fmla="*/ 228 h 252"/>
              <a:gd name="T82" fmla="*/ 69 w 288"/>
              <a:gd name="T83" fmla="*/ 225 h 252"/>
              <a:gd name="T84" fmla="*/ 79 w 288"/>
              <a:gd name="T85" fmla="*/ 219 h 252"/>
              <a:gd name="T86" fmla="*/ 82 w 288"/>
              <a:gd name="T87" fmla="*/ 219 h 252"/>
              <a:gd name="T88" fmla="*/ 79 w 288"/>
              <a:gd name="T89" fmla="*/ 207 h 252"/>
              <a:gd name="T90" fmla="*/ 82 w 288"/>
              <a:gd name="T91" fmla="*/ 210 h 252"/>
              <a:gd name="T92" fmla="*/ 252 w 288"/>
              <a:gd name="T93" fmla="*/ 226 h 252"/>
              <a:gd name="T94" fmla="*/ 247 w 288"/>
              <a:gd name="T95" fmla="*/ 212 h 252"/>
              <a:gd name="T96" fmla="*/ 194 w 288"/>
              <a:gd name="T97" fmla="*/ 161 h 252"/>
              <a:gd name="T98" fmla="*/ 170 w 288"/>
              <a:gd name="T99" fmla="*/ 144 h 252"/>
              <a:gd name="T100" fmla="*/ 176 w 288"/>
              <a:gd name="T101" fmla="*/ 134 h 252"/>
              <a:gd name="T102" fmla="*/ 205 w 288"/>
              <a:gd name="T103" fmla="*/ 151 h 252"/>
              <a:gd name="T104" fmla="*/ 257 w 288"/>
              <a:gd name="T105" fmla="*/ 20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52">
                <a:moveTo>
                  <a:pt x="269" y="197"/>
                </a:moveTo>
                <a:cubicBezTo>
                  <a:pt x="258" y="189"/>
                  <a:pt x="239" y="183"/>
                  <a:pt x="224" y="160"/>
                </a:cubicBezTo>
                <a:cubicBezTo>
                  <a:pt x="221" y="154"/>
                  <a:pt x="216" y="148"/>
                  <a:pt x="211" y="142"/>
                </a:cubicBezTo>
                <a:cubicBezTo>
                  <a:pt x="205" y="137"/>
                  <a:pt x="199" y="132"/>
                  <a:pt x="193" y="129"/>
                </a:cubicBezTo>
                <a:cubicBezTo>
                  <a:pt x="223" y="99"/>
                  <a:pt x="223" y="99"/>
                  <a:pt x="223" y="99"/>
                </a:cubicBezTo>
                <a:cubicBezTo>
                  <a:pt x="232" y="103"/>
                  <a:pt x="242" y="103"/>
                  <a:pt x="250" y="101"/>
                </a:cubicBezTo>
                <a:cubicBezTo>
                  <a:pt x="257" y="100"/>
                  <a:pt x="264" y="96"/>
                  <a:pt x="270" y="90"/>
                </a:cubicBezTo>
                <a:cubicBezTo>
                  <a:pt x="283" y="76"/>
                  <a:pt x="288" y="57"/>
                  <a:pt x="282" y="40"/>
                </a:cubicBezTo>
                <a:cubicBezTo>
                  <a:pt x="255" y="67"/>
                  <a:pt x="255" y="67"/>
                  <a:pt x="255" y="67"/>
                </a:cubicBezTo>
                <a:cubicBezTo>
                  <a:pt x="229" y="60"/>
                  <a:pt x="229" y="60"/>
                  <a:pt x="229" y="60"/>
                </a:cubicBezTo>
                <a:cubicBezTo>
                  <a:pt x="222" y="33"/>
                  <a:pt x="222" y="33"/>
                  <a:pt x="222" y="33"/>
                </a:cubicBezTo>
                <a:cubicBezTo>
                  <a:pt x="249" y="6"/>
                  <a:pt x="249" y="6"/>
                  <a:pt x="249" y="6"/>
                </a:cubicBezTo>
                <a:cubicBezTo>
                  <a:pt x="232" y="1"/>
                  <a:pt x="213" y="5"/>
                  <a:pt x="199" y="19"/>
                </a:cubicBezTo>
                <a:cubicBezTo>
                  <a:pt x="193" y="25"/>
                  <a:pt x="189" y="32"/>
                  <a:pt x="187" y="39"/>
                </a:cubicBezTo>
                <a:cubicBezTo>
                  <a:pt x="185" y="47"/>
                  <a:pt x="186" y="56"/>
                  <a:pt x="190" y="65"/>
                </a:cubicBezTo>
                <a:cubicBezTo>
                  <a:pt x="152" y="104"/>
                  <a:pt x="152" y="104"/>
                  <a:pt x="152" y="104"/>
                </a:cubicBezTo>
                <a:cubicBezTo>
                  <a:pt x="103" y="54"/>
                  <a:pt x="103" y="54"/>
                  <a:pt x="103" y="54"/>
                </a:cubicBezTo>
                <a:cubicBezTo>
                  <a:pt x="104" y="53"/>
                  <a:pt x="104" y="51"/>
                  <a:pt x="103" y="50"/>
                </a:cubicBezTo>
                <a:cubicBezTo>
                  <a:pt x="95" y="41"/>
                  <a:pt x="91" y="31"/>
                  <a:pt x="101" y="21"/>
                </a:cubicBezTo>
                <a:cubicBezTo>
                  <a:pt x="110" y="12"/>
                  <a:pt x="127" y="10"/>
                  <a:pt x="138" y="12"/>
                </a:cubicBezTo>
                <a:cubicBezTo>
                  <a:pt x="139" y="13"/>
                  <a:pt x="141" y="12"/>
                  <a:pt x="141" y="11"/>
                </a:cubicBezTo>
                <a:cubicBezTo>
                  <a:pt x="141" y="10"/>
                  <a:pt x="141" y="9"/>
                  <a:pt x="139" y="8"/>
                </a:cubicBezTo>
                <a:cubicBezTo>
                  <a:pt x="139" y="8"/>
                  <a:pt x="139" y="8"/>
                  <a:pt x="139" y="8"/>
                </a:cubicBezTo>
                <a:cubicBezTo>
                  <a:pt x="118" y="0"/>
                  <a:pt x="93" y="1"/>
                  <a:pt x="73" y="12"/>
                </a:cubicBezTo>
                <a:cubicBezTo>
                  <a:pt x="71" y="13"/>
                  <a:pt x="71" y="13"/>
                  <a:pt x="71" y="13"/>
                </a:cubicBezTo>
                <a:cubicBezTo>
                  <a:pt x="71" y="12"/>
                  <a:pt x="69" y="12"/>
                  <a:pt x="68" y="13"/>
                </a:cubicBezTo>
                <a:cubicBezTo>
                  <a:pt x="38" y="43"/>
                  <a:pt x="38" y="43"/>
                  <a:pt x="38" y="43"/>
                </a:cubicBezTo>
                <a:cubicBezTo>
                  <a:pt x="37" y="44"/>
                  <a:pt x="37" y="45"/>
                  <a:pt x="38" y="46"/>
                </a:cubicBezTo>
                <a:cubicBezTo>
                  <a:pt x="37" y="47"/>
                  <a:pt x="37" y="47"/>
                  <a:pt x="37" y="47"/>
                </a:cubicBezTo>
                <a:cubicBezTo>
                  <a:pt x="36" y="49"/>
                  <a:pt x="35" y="51"/>
                  <a:pt x="34" y="54"/>
                </a:cubicBezTo>
                <a:cubicBezTo>
                  <a:pt x="33" y="58"/>
                  <a:pt x="30" y="62"/>
                  <a:pt x="27" y="65"/>
                </a:cubicBezTo>
                <a:cubicBezTo>
                  <a:pt x="25" y="67"/>
                  <a:pt x="23" y="69"/>
                  <a:pt x="20" y="70"/>
                </a:cubicBezTo>
                <a:cubicBezTo>
                  <a:pt x="18" y="69"/>
                  <a:pt x="16" y="69"/>
                  <a:pt x="14" y="70"/>
                </a:cubicBezTo>
                <a:cubicBezTo>
                  <a:pt x="1" y="83"/>
                  <a:pt x="1" y="83"/>
                  <a:pt x="1" y="83"/>
                </a:cubicBezTo>
                <a:cubicBezTo>
                  <a:pt x="0" y="85"/>
                  <a:pt x="0" y="87"/>
                  <a:pt x="1" y="89"/>
                </a:cubicBezTo>
                <a:cubicBezTo>
                  <a:pt x="19" y="107"/>
                  <a:pt x="19" y="107"/>
                  <a:pt x="19" y="107"/>
                </a:cubicBezTo>
                <a:cubicBezTo>
                  <a:pt x="21" y="109"/>
                  <a:pt x="24" y="109"/>
                  <a:pt x="26" y="107"/>
                </a:cubicBezTo>
                <a:cubicBezTo>
                  <a:pt x="38" y="94"/>
                  <a:pt x="38" y="94"/>
                  <a:pt x="38" y="94"/>
                </a:cubicBezTo>
                <a:cubicBezTo>
                  <a:pt x="40" y="93"/>
                  <a:pt x="40" y="90"/>
                  <a:pt x="38" y="88"/>
                </a:cubicBezTo>
                <a:cubicBezTo>
                  <a:pt x="38" y="88"/>
                  <a:pt x="38" y="88"/>
                  <a:pt x="38" y="88"/>
                </a:cubicBezTo>
                <a:cubicBezTo>
                  <a:pt x="39" y="85"/>
                  <a:pt x="41" y="83"/>
                  <a:pt x="43" y="81"/>
                </a:cubicBezTo>
                <a:cubicBezTo>
                  <a:pt x="46" y="78"/>
                  <a:pt x="60" y="64"/>
                  <a:pt x="76" y="77"/>
                </a:cubicBezTo>
                <a:cubicBezTo>
                  <a:pt x="77" y="78"/>
                  <a:pt x="79" y="78"/>
                  <a:pt x="80" y="77"/>
                </a:cubicBezTo>
                <a:cubicBezTo>
                  <a:pt x="80" y="77"/>
                  <a:pt x="80" y="77"/>
                  <a:pt x="80" y="77"/>
                </a:cubicBezTo>
                <a:cubicBezTo>
                  <a:pt x="130" y="126"/>
                  <a:pt x="130" y="126"/>
                  <a:pt x="130" y="126"/>
                </a:cubicBezTo>
                <a:cubicBezTo>
                  <a:pt x="56" y="199"/>
                  <a:pt x="56" y="199"/>
                  <a:pt x="56" y="199"/>
                </a:cubicBezTo>
                <a:cubicBezTo>
                  <a:pt x="47" y="209"/>
                  <a:pt x="47" y="224"/>
                  <a:pt x="56" y="233"/>
                </a:cubicBezTo>
                <a:cubicBezTo>
                  <a:pt x="65" y="242"/>
                  <a:pt x="80" y="242"/>
                  <a:pt x="89" y="233"/>
                </a:cubicBezTo>
                <a:cubicBezTo>
                  <a:pt x="155" y="167"/>
                  <a:pt x="155" y="167"/>
                  <a:pt x="155" y="167"/>
                </a:cubicBezTo>
                <a:cubicBezTo>
                  <a:pt x="158" y="173"/>
                  <a:pt x="163" y="179"/>
                  <a:pt x="168" y="185"/>
                </a:cubicBezTo>
                <a:cubicBezTo>
                  <a:pt x="174" y="190"/>
                  <a:pt x="180" y="195"/>
                  <a:pt x="186" y="198"/>
                </a:cubicBezTo>
                <a:cubicBezTo>
                  <a:pt x="209" y="213"/>
                  <a:pt x="215" y="232"/>
                  <a:pt x="223" y="243"/>
                </a:cubicBezTo>
                <a:cubicBezTo>
                  <a:pt x="225" y="245"/>
                  <a:pt x="225" y="245"/>
                  <a:pt x="225" y="245"/>
                </a:cubicBezTo>
                <a:cubicBezTo>
                  <a:pt x="232" y="252"/>
                  <a:pt x="242" y="252"/>
                  <a:pt x="248" y="246"/>
                </a:cubicBezTo>
                <a:cubicBezTo>
                  <a:pt x="272" y="222"/>
                  <a:pt x="272" y="222"/>
                  <a:pt x="272" y="222"/>
                </a:cubicBezTo>
                <a:cubicBezTo>
                  <a:pt x="278" y="216"/>
                  <a:pt x="278" y="206"/>
                  <a:pt x="271" y="199"/>
                </a:cubicBezTo>
                <a:lnTo>
                  <a:pt x="269" y="197"/>
                </a:lnTo>
                <a:close/>
                <a:moveTo>
                  <a:pt x="19" y="81"/>
                </a:moveTo>
                <a:cubicBezTo>
                  <a:pt x="11" y="89"/>
                  <a:pt x="11" y="89"/>
                  <a:pt x="11" y="89"/>
                </a:cubicBezTo>
                <a:cubicBezTo>
                  <a:pt x="11" y="89"/>
                  <a:pt x="11" y="89"/>
                  <a:pt x="11" y="89"/>
                </a:cubicBezTo>
                <a:cubicBezTo>
                  <a:pt x="10" y="90"/>
                  <a:pt x="8" y="90"/>
                  <a:pt x="6" y="89"/>
                </a:cubicBezTo>
                <a:cubicBezTo>
                  <a:pt x="5" y="88"/>
                  <a:pt x="5" y="85"/>
                  <a:pt x="6" y="84"/>
                </a:cubicBezTo>
                <a:cubicBezTo>
                  <a:pt x="14" y="76"/>
                  <a:pt x="14" y="76"/>
                  <a:pt x="14" y="76"/>
                </a:cubicBezTo>
                <a:cubicBezTo>
                  <a:pt x="15" y="74"/>
                  <a:pt x="18" y="74"/>
                  <a:pt x="19" y="76"/>
                </a:cubicBezTo>
                <a:cubicBezTo>
                  <a:pt x="21" y="77"/>
                  <a:pt x="21" y="80"/>
                  <a:pt x="19" y="81"/>
                </a:cubicBezTo>
                <a:close/>
                <a:moveTo>
                  <a:pt x="44" y="53"/>
                </a:moveTo>
                <a:cubicBezTo>
                  <a:pt x="43" y="56"/>
                  <a:pt x="42" y="58"/>
                  <a:pt x="41" y="60"/>
                </a:cubicBezTo>
                <a:cubicBezTo>
                  <a:pt x="39" y="64"/>
                  <a:pt x="37" y="68"/>
                  <a:pt x="33" y="72"/>
                </a:cubicBezTo>
                <a:cubicBezTo>
                  <a:pt x="31" y="74"/>
                  <a:pt x="29" y="76"/>
                  <a:pt x="27" y="77"/>
                </a:cubicBezTo>
                <a:cubicBezTo>
                  <a:pt x="24" y="74"/>
                  <a:pt x="24" y="74"/>
                  <a:pt x="24" y="74"/>
                </a:cubicBezTo>
                <a:cubicBezTo>
                  <a:pt x="26" y="72"/>
                  <a:pt x="28" y="71"/>
                  <a:pt x="30" y="69"/>
                </a:cubicBezTo>
                <a:cubicBezTo>
                  <a:pt x="34" y="65"/>
                  <a:pt x="36" y="61"/>
                  <a:pt x="38" y="57"/>
                </a:cubicBezTo>
                <a:cubicBezTo>
                  <a:pt x="39" y="55"/>
                  <a:pt x="40" y="53"/>
                  <a:pt x="41" y="50"/>
                </a:cubicBezTo>
                <a:cubicBezTo>
                  <a:pt x="42" y="49"/>
                  <a:pt x="42" y="49"/>
                  <a:pt x="42" y="49"/>
                </a:cubicBezTo>
                <a:cubicBezTo>
                  <a:pt x="45" y="53"/>
                  <a:pt x="45" y="53"/>
                  <a:pt x="45" y="53"/>
                </a:cubicBezTo>
                <a:lnTo>
                  <a:pt x="44" y="53"/>
                </a:lnTo>
                <a:close/>
                <a:moveTo>
                  <a:pt x="80" y="20"/>
                </a:moveTo>
                <a:cubicBezTo>
                  <a:pt x="79" y="20"/>
                  <a:pt x="79" y="20"/>
                  <a:pt x="79" y="20"/>
                </a:cubicBezTo>
                <a:cubicBezTo>
                  <a:pt x="76" y="17"/>
                  <a:pt x="76" y="17"/>
                  <a:pt x="76" y="17"/>
                </a:cubicBezTo>
                <a:cubicBezTo>
                  <a:pt x="76" y="17"/>
                  <a:pt x="76" y="16"/>
                  <a:pt x="76" y="16"/>
                </a:cubicBezTo>
                <a:cubicBezTo>
                  <a:pt x="76" y="16"/>
                  <a:pt x="76" y="15"/>
                  <a:pt x="77" y="15"/>
                </a:cubicBezTo>
                <a:cubicBezTo>
                  <a:pt x="86" y="11"/>
                  <a:pt x="95" y="8"/>
                  <a:pt x="105" y="7"/>
                </a:cubicBezTo>
                <a:cubicBezTo>
                  <a:pt x="105" y="6"/>
                  <a:pt x="106" y="7"/>
                  <a:pt x="106" y="8"/>
                </a:cubicBezTo>
                <a:cubicBezTo>
                  <a:pt x="106" y="8"/>
                  <a:pt x="106" y="9"/>
                  <a:pt x="105" y="9"/>
                </a:cubicBezTo>
                <a:cubicBezTo>
                  <a:pt x="105" y="9"/>
                  <a:pt x="105" y="9"/>
                  <a:pt x="105" y="9"/>
                </a:cubicBezTo>
                <a:cubicBezTo>
                  <a:pt x="96" y="11"/>
                  <a:pt x="88" y="15"/>
                  <a:pt x="80" y="20"/>
                </a:cubicBezTo>
                <a:close/>
                <a:moveTo>
                  <a:pt x="199" y="67"/>
                </a:moveTo>
                <a:cubicBezTo>
                  <a:pt x="193" y="56"/>
                  <a:pt x="192" y="43"/>
                  <a:pt x="199" y="32"/>
                </a:cubicBezTo>
                <a:cubicBezTo>
                  <a:pt x="195" y="48"/>
                  <a:pt x="197" y="60"/>
                  <a:pt x="207" y="72"/>
                </a:cubicBezTo>
                <a:cubicBezTo>
                  <a:pt x="218" y="86"/>
                  <a:pt x="229" y="91"/>
                  <a:pt x="236" y="95"/>
                </a:cubicBezTo>
                <a:cubicBezTo>
                  <a:pt x="231" y="94"/>
                  <a:pt x="227" y="93"/>
                  <a:pt x="223" y="91"/>
                </a:cubicBezTo>
                <a:cubicBezTo>
                  <a:pt x="223" y="91"/>
                  <a:pt x="223" y="91"/>
                  <a:pt x="223" y="91"/>
                </a:cubicBezTo>
                <a:cubicBezTo>
                  <a:pt x="223" y="91"/>
                  <a:pt x="223" y="91"/>
                  <a:pt x="223" y="91"/>
                </a:cubicBezTo>
                <a:cubicBezTo>
                  <a:pt x="219" y="89"/>
                  <a:pt x="215" y="86"/>
                  <a:pt x="212" y="84"/>
                </a:cubicBezTo>
                <a:cubicBezTo>
                  <a:pt x="212" y="83"/>
                  <a:pt x="212" y="83"/>
                  <a:pt x="212" y="83"/>
                </a:cubicBezTo>
                <a:cubicBezTo>
                  <a:pt x="211" y="83"/>
                  <a:pt x="211" y="82"/>
                  <a:pt x="210" y="82"/>
                </a:cubicBezTo>
                <a:cubicBezTo>
                  <a:pt x="175" y="117"/>
                  <a:pt x="175" y="117"/>
                  <a:pt x="175" y="117"/>
                </a:cubicBezTo>
                <a:cubicBezTo>
                  <a:pt x="174" y="116"/>
                  <a:pt x="173" y="115"/>
                  <a:pt x="172" y="115"/>
                </a:cubicBezTo>
                <a:cubicBezTo>
                  <a:pt x="167" y="114"/>
                  <a:pt x="167" y="114"/>
                  <a:pt x="167" y="114"/>
                </a:cubicBezTo>
                <a:cubicBezTo>
                  <a:pt x="166" y="114"/>
                  <a:pt x="165" y="115"/>
                  <a:pt x="164" y="115"/>
                </a:cubicBezTo>
                <a:cubicBezTo>
                  <a:pt x="157" y="109"/>
                  <a:pt x="157" y="109"/>
                  <a:pt x="157" y="109"/>
                </a:cubicBezTo>
                <a:lnTo>
                  <a:pt x="199" y="67"/>
                </a:lnTo>
                <a:close/>
                <a:moveTo>
                  <a:pt x="62" y="208"/>
                </a:moveTo>
                <a:cubicBezTo>
                  <a:pt x="62" y="208"/>
                  <a:pt x="62" y="209"/>
                  <a:pt x="62" y="209"/>
                </a:cubicBezTo>
                <a:cubicBezTo>
                  <a:pt x="62" y="209"/>
                  <a:pt x="62" y="209"/>
                  <a:pt x="62" y="209"/>
                </a:cubicBezTo>
                <a:cubicBezTo>
                  <a:pt x="58" y="213"/>
                  <a:pt x="57" y="218"/>
                  <a:pt x="59" y="223"/>
                </a:cubicBezTo>
                <a:cubicBezTo>
                  <a:pt x="58" y="223"/>
                  <a:pt x="58" y="223"/>
                  <a:pt x="58" y="223"/>
                </a:cubicBezTo>
                <a:cubicBezTo>
                  <a:pt x="55" y="217"/>
                  <a:pt x="56" y="210"/>
                  <a:pt x="61" y="205"/>
                </a:cubicBezTo>
                <a:cubicBezTo>
                  <a:pt x="135" y="131"/>
                  <a:pt x="135" y="131"/>
                  <a:pt x="135" y="131"/>
                </a:cubicBezTo>
                <a:cubicBezTo>
                  <a:pt x="141" y="138"/>
                  <a:pt x="141" y="138"/>
                  <a:pt x="141" y="138"/>
                </a:cubicBezTo>
                <a:cubicBezTo>
                  <a:pt x="141" y="139"/>
                  <a:pt x="140" y="140"/>
                  <a:pt x="140" y="141"/>
                </a:cubicBezTo>
                <a:cubicBezTo>
                  <a:pt x="76" y="206"/>
                  <a:pt x="76" y="206"/>
                  <a:pt x="76" y="206"/>
                </a:cubicBezTo>
                <a:cubicBezTo>
                  <a:pt x="73" y="204"/>
                  <a:pt x="69" y="205"/>
                  <a:pt x="66" y="206"/>
                </a:cubicBezTo>
                <a:cubicBezTo>
                  <a:pt x="65" y="206"/>
                  <a:pt x="63" y="207"/>
                  <a:pt x="62" y="208"/>
                </a:cubicBezTo>
                <a:close/>
                <a:moveTo>
                  <a:pt x="73" y="222"/>
                </a:moveTo>
                <a:cubicBezTo>
                  <a:pt x="71" y="222"/>
                  <a:pt x="69" y="221"/>
                  <a:pt x="68" y="219"/>
                </a:cubicBezTo>
                <a:cubicBezTo>
                  <a:pt x="67" y="217"/>
                  <a:pt x="68" y="215"/>
                  <a:pt x="70" y="214"/>
                </a:cubicBezTo>
                <a:cubicBezTo>
                  <a:pt x="72" y="213"/>
                  <a:pt x="75" y="214"/>
                  <a:pt x="76" y="216"/>
                </a:cubicBezTo>
                <a:cubicBezTo>
                  <a:pt x="76" y="219"/>
                  <a:pt x="75" y="221"/>
                  <a:pt x="73" y="222"/>
                </a:cubicBezTo>
                <a:close/>
                <a:moveTo>
                  <a:pt x="82" y="219"/>
                </a:moveTo>
                <a:cubicBezTo>
                  <a:pt x="82" y="219"/>
                  <a:pt x="82" y="219"/>
                  <a:pt x="82" y="219"/>
                </a:cubicBezTo>
                <a:cubicBezTo>
                  <a:pt x="82" y="222"/>
                  <a:pt x="81" y="225"/>
                  <a:pt x="78" y="226"/>
                </a:cubicBezTo>
                <a:cubicBezTo>
                  <a:pt x="75" y="229"/>
                  <a:pt x="72" y="229"/>
                  <a:pt x="68" y="228"/>
                </a:cubicBezTo>
                <a:cubicBezTo>
                  <a:pt x="68" y="228"/>
                  <a:pt x="68" y="228"/>
                  <a:pt x="68" y="228"/>
                </a:cubicBezTo>
                <a:cubicBezTo>
                  <a:pt x="67" y="228"/>
                  <a:pt x="67" y="227"/>
                  <a:pt x="67" y="226"/>
                </a:cubicBezTo>
                <a:cubicBezTo>
                  <a:pt x="67" y="225"/>
                  <a:pt x="68" y="224"/>
                  <a:pt x="69" y="225"/>
                </a:cubicBezTo>
                <a:cubicBezTo>
                  <a:pt x="71" y="225"/>
                  <a:pt x="74" y="225"/>
                  <a:pt x="76" y="224"/>
                </a:cubicBezTo>
                <a:cubicBezTo>
                  <a:pt x="78" y="222"/>
                  <a:pt x="78" y="220"/>
                  <a:pt x="79" y="219"/>
                </a:cubicBezTo>
                <a:cubicBezTo>
                  <a:pt x="79" y="219"/>
                  <a:pt x="79" y="219"/>
                  <a:pt x="79" y="219"/>
                </a:cubicBezTo>
                <a:cubicBezTo>
                  <a:pt x="79" y="218"/>
                  <a:pt x="79" y="218"/>
                  <a:pt x="79" y="218"/>
                </a:cubicBezTo>
                <a:cubicBezTo>
                  <a:pt x="79" y="217"/>
                  <a:pt x="80" y="217"/>
                  <a:pt x="81" y="217"/>
                </a:cubicBezTo>
                <a:cubicBezTo>
                  <a:pt x="82" y="217"/>
                  <a:pt x="83" y="218"/>
                  <a:pt x="82" y="219"/>
                </a:cubicBezTo>
                <a:close/>
                <a:moveTo>
                  <a:pt x="82" y="210"/>
                </a:moveTo>
                <a:cubicBezTo>
                  <a:pt x="82" y="210"/>
                  <a:pt x="81" y="209"/>
                  <a:pt x="81" y="209"/>
                </a:cubicBezTo>
                <a:cubicBezTo>
                  <a:pt x="80" y="208"/>
                  <a:pt x="80" y="208"/>
                  <a:pt x="79" y="207"/>
                </a:cubicBezTo>
                <a:cubicBezTo>
                  <a:pt x="141" y="146"/>
                  <a:pt x="141" y="146"/>
                  <a:pt x="141" y="146"/>
                </a:cubicBezTo>
                <a:cubicBezTo>
                  <a:pt x="141" y="147"/>
                  <a:pt x="142" y="148"/>
                  <a:pt x="143" y="149"/>
                </a:cubicBezTo>
                <a:lnTo>
                  <a:pt x="82" y="210"/>
                </a:lnTo>
                <a:close/>
                <a:moveTo>
                  <a:pt x="260" y="218"/>
                </a:moveTo>
                <a:cubicBezTo>
                  <a:pt x="253" y="226"/>
                  <a:pt x="253" y="226"/>
                  <a:pt x="253" y="226"/>
                </a:cubicBezTo>
                <a:cubicBezTo>
                  <a:pt x="252" y="226"/>
                  <a:pt x="252" y="226"/>
                  <a:pt x="252" y="226"/>
                </a:cubicBezTo>
                <a:cubicBezTo>
                  <a:pt x="252" y="226"/>
                  <a:pt x="252" y="226"/>
                  <a:pt x="252" y="226"/>
                </a:cubicBezTo>
                <a:cubicBezTo>
                  <a:pt x="252" y="226"/>
                  <a:pt x="252" y="226"/>
                  <a:pt x="252" y="226"/>
                </a:cubicBezTo>
                <a:cubicBezTo>
                  <a:pt x="253" y="221"/>
                  <a:pt x="251" y="216"/>
                  <a:pt x="247" y="212"/>
                </a:cubicBezTo>
                <a:cubicBezTo>
                  <a:pt x="245" y="210"/>
                  <a:pt x="245" y="210"/>
                  <a:pt x="245" y="210"/>
                </a:cubicBezTo>
                <a:cubicBezTo>
                  <a:pt x="235" y="202"/>
                  <a:pt x="220" y="195"/>
                  <a:pt x="206" y="177"/>
                </a:cubicBezTo>
                <a:cubicBezTo>
                  <a:pt x="203" y="171"/>
                  <a:pt x="199" y="166"/>
                  <a:pt x="194" y="161"/>
                </a:cubicBezTo>
                <a:cubicBezTo>
                  <a:pt x="186" y="154"/>
                  <a:pt x="178" y="148"/>
                  <a:pt x="171" y="145"/>
                </a:cubicBezTo>
                <a:cubicBezTo>
                  <a:pt x="171" y="145"/>
                  <a:pt x="171" y="145"/>
                  <a:pt x="171" y="145"/>
                </a:cubicBezTo>
                <a:cubicBezTo>
                  <a:pt x="171" y="144"/>
                  <a:pt x="170" y="144"/>
                  <a:pt x="170" y="144"/>
                </a:cubicBezTo>
                <a:cubicBezTo>
                  <a:pt x="169" y="143"/>
                  <a:pt x="169" y="141"/>
                  <a:pt x="170" y="140"/>
                </a:cubicBezTo>
                <a:cubicBezTo>
                  <a:pt x="170" y="140"/>
                  <a:pt x="170" y="140"/>
                  <a:pt x="170" y="140"/>
                </a:cubicBezTo>
                <a:cubicBezTo>
                  <a:pt x="176" y="134"/>
                  <a:pt x="176" y="134"/>
                  <a:pt x="176" y="134"/>
                </a:cubicBezTo>
                <a:cubicBezTo>
                  <a:pt x="176" y="134"/>
                  <a:pt x="176" y="134"/>
                  <a:pt x="176" y="134"/>
                </a:cubicBezTo>
                <a:cubicBezTo>
                  <a:pt x="177" y="133"/>
                  <a:pt x="179" y="133"/>
                  <a:pt x="180" y="134"/>
                </a:cubicBezTo>
                <a:cubicBezTo>
                  <a:pt x="188" y="137"/>
                  <a:pt x="197" y="143"/>
                  <a:pt x="205" y="151"/>
                </a:cubicBezTo>
                <a:cubicBezTo>
                  <a:pt x="209" y="156"/>
                  <a:pt x="214" y="161"/>
                  <a:pt x="217" y="166"/>
                </a:cubicBezTo>
                <a:cubicBezTo>
                  <a:pt x="230" y="185"/>
                  <a:pt x="246" y="192"/>
                  <a:pt x="255" y="199"/>
                </a:cubicBezTo>
                <a:cubicBezTo>
                  <a:pt x="257" y="201"/>
                  <a:pt x="257" y="201"/>
                  <a:pt x="257" y="201"/>
                </a:cubicBezTo>
                <a:cubicBezTo>
                  <a:pt x="266" y="207"/>
                  <a:pt x="266" y="213"/>
                  <a:pt x="260" y="218"/>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14" name="Freeform 73">
            <a:extLst>
              <a:ext uri="{FF2B5EF4-FFF2-40B4-BE49-F238E27FC236}">
                <a16:creationId xmlns:a16="http://schemas.microsoft.com/office/drawing/2014/main" id="{E76D5D25-584A-4784-BE90-DDADC0F4E358}"/>
              </a:ext>
            </a:extLst>
          </p:cNvPr>
          <p:cNvSpPr>
            <a:spLocks/>
          </p:cNvSpPr>
          <p:nvPr/>
        </p:nvSpPr>
        <p:spPr bwMode="auto">
          <a:xfrm>
            <a:off x="10306050" y="1771650"/>
            <a:ext cx="261938" cy="358775"/>
          </a:xfrm>
          <a:custGeom>
            <a:avLst/>
            <a:gdLst>
              <a:gd name="T0" fmla="*/ 47 w 189"/>
              <a:gd name="T1" fmla="*/ 75 h 259"/>
              <a:gd name="T2" fmla="*/ 47 w 189"/>
              <a:gd name="T3" fmla="*/ 182 h 259"/>
              <a:gd name="T4" fmla="*/ 35 w 189"/>
              <a:gd name="T5" fmla="*/ 180 h 259"/>
              <a:gd name="T6" fmla="*/ 0 w 189"/>
              <a:gd name="T7" fmla="*/ 220 h 259"/>
              <a:gd name="T8" fmla="*/ 35 w 189"/>
              <a:gd name="T9" fmla="*/ 259 h 259"/>
              <a:gd name="T10" fmla="*/ 71 w 189"/>
              <a:gd name="T11" fmla="*/ 220 h 259"/>
              <a:gd name="T12" fmla="*/ 71 w 189"/>
              <a:gd name="T13" fmla="*/ 112 h 259"/>
              <a:gd name="T14" fmla="*/ 164 w 189"/>
              <a:gd name="T15" fmla="*/ 62 h 259"/>
              <a:gd name="T16" fmla="*/ 164 w 189"/>
              <a:gd name="T17" fmla="*/ 144 h 259"/>
              <a:gd name="T18" fmla="*/ 153 w 189"/>
              <a:gd name="T19" fmla="*/ 142 h 259"/>
              <a:gd name="T20" fmla="*/ 118 w 189"/>
              <a:gd name="T21" fmla="*/ 182 h 259"/>
              <a:gd name="T22" fmla="*/ 153 w 189"/>
              <a:gd name="T23" fmla="*/ 222 h 259"/>
              <a:gd name="T24" fmla="*/ 189 w 189"/>
              <a:gd name="T25" fmla="*/ 182 h 259"/>
              <a:gd name="T26" fmla="*/ 189 w 189"/>
              <a:gd name="T27" fmla="*/ 0 h 259"/>
              <a:gd name="T28" fmla="*/ 47 w 189"/>
              <a:gd name="T29" fmla="*/ 7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59">
                <a:moveTo>
                  <a:pt x="47" y="75"/>
                </a:moveTo>
                <a:cubicBezTo>
                  <a:pt x="47" y="182"/>
                  <a:pt x="47" y="182"/>
                  <a:pt x="47" y="182"/>
                </a:cubicBezTo>
                <a:cubicBezTo>
                  <a:pt x="43" y="181"/>
                  <a:pt x="39" y="180"/>
                  <a:pt x="35" y="180"/>
                </a:cubicBezTo>
                <a:cubicBezTo>
                  <a:pt x="16" y="180"/>
                  <a:pt x="0" y="198"/>
                  <a:pt x="0" y="220"/>
                </a:cubicBezTo>
                <a:cubicBezTo>
                  <a:pt x="0" y="242"/>
                  <a:pt x="16" y="259"/>
                  <a:pt x="35" y="259"/>
                </a:cubicBezTo>
                <a:cubicBezTo>
                  <a:pt x="55" y="259"/>
                  <a:pt x="71" y="242"/>
                  <a:pt x="71" y="220"/>
                </a:cubicBezTo>
                <a:cubicBezTo>
                  <a:pt x="71" y="112"/>
                  <a:pt x="71" y="112"/>
                  <a:pt x="71" y="112"/>
                </a:cubicBezTo>
                <a:cubicBezTo>
                  <a:pt x="164" y="62"/>
                  <a:pt x="164" y="62"/>
                  <a:pt x="164" y="62"/>
                </a:cubicBezTo>
                <a:cubicBezTo>
                  <a:pt x="164" y="144"/>
                  <a:pt x="164" y="144"/>
                  <a:pt x="164" y="144"/>
                </a:cubicBezTo>
                <a:cubicBezTo>
                  <a:pt x="161" y="143"/>
                  <a:pt x="157" y="142"/>
                  <a:pt x="153" y="142"/>
                </a:cubicBezTo>
                <a:cubicBezTo>
                  <a:pt x="134" y="142"/>
                  <a:pt x="118" y="160"/>
                  <a:pt x="118" y="182"/>
                </a:cubicBezTo>
                <a:cubicBezTo>
                  <a:pt x="118" y="204"/>
                  <a:pt x="134" y="222"/>
                  <a:pt x="153" y="222"/>
                </a:cubicBezTo>
                <a:cubicBezTo>
                  <a:pt x="173" y="222"/>
                  <a:pt x="189" y="204"/>
                  <a:pt x="189" y="182"/>
                </a:cubicBezTo>
                <a:cubicBezTo>
                  <a:pt x="189" y="0"/>
                  <a:pt x="189" y="0"/>
                  <a:pt x="189" y="0"/>
                </a:cubicBezTo>
                <a:lnTo>
                  <a:pt x="47" y="75"/>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nvGrpSpPr>
          <p:cNvPr id="115" name="组合 114">
            <a:extLst>
              <a:ext uri="{FF2B5EF4-FFF2-40B4-BE49-F238E27FC236}">
                <a16:creationId xmlns:a16="http://schemas.microsoft.com/office/drawing/2014/main" id="{5CF6BF8E-FC67-4061-AE9A-492C6922054A}"/>
              </a:ext>
            </a:extLst>
          </p:cNvPr>
          <p:cNvGrpSpPr/>
          <p:nvPr/>
        </p:nvGrpSpPr>
        <p:grpSpPr>
          <a:xfrm>
            <a:off x="10983301" y="1780666"/>
            <a:ext cx="328405" cy="341210"/>
            <a:chOff x="2273301" y="1931988"/>
            <a:chExt cx="692150" cy="719138"/>
          </a:xfrm>
          <a:solidFill>
            <a:srgbClr val="C00000"/>
          </a:solidFill>
          <a:effectLst>
            <a:outerShdw blurRad="50800" dist="38100" dir="5400000" algn="t" rotWithShape="0">
              <a:prstClr val="black">
                <a:alpha val="40000"/>
              </a:prstClr>
            </a:outerShdw>
          </a:effectLst>
        </p:grpSpPr>
        <p:sp>
          <p:nvSpPr>
            <p:cNvPr id="116" name="Freeform 135">
              <a:extLst>
                <a:ext uri="{FF2B5EF4-FFF2-40B4-BE49-F238E27FC236}">
                  <a16:creationId xmlns:a16="http://schemas.microsoft.com/office/drawing/2014/main" id="{62182F55-4122-42C0-8C10-958E6DF96519}"/>
                </a:ext>
              </a:extLst>
            </p:cNvPr>
            <p:cNvSpPr>
              <a:spLocks/>
            </p:cNvSpPr>
            <p:nvPr/>
          </p:nvSpPr>
          <p:spPr bwMode="auto">
            <a:xfrm>
              <a:off x="2308226" y="2543176"/>
              <a:ext cx="101600" cy="107950"/>
            </a:xfrm>
            <a:custGeom>
              <a:avLst/>
              <a:gdLst>
                <a:gd name="T0" fmla="*/ 19 w 35"/>
                <a:gd name="T1" fmla="*/ 0 h 37"/>
                <a:gd name="T2" fmla="*/ 1 w 35"/>
                <a:gd name="T3" fmla="*/ 28 h 37"/>
                <a:gd name="T4" fmla="*/ 3 w 35"/>
                <a:gd name="T5" fmla="*/ 35 h 37"/>
                <a:gd name="T6" fmla="*/ 11 w 35"/>
                <a:gd name="T7" fmla="*/ 37 h 37"/>
                <a:gd name="T8" fmla="*/ 35 w 35"/>
                <a:gd name="T9" fmla="*/ 14 h 37"/>
                <a:gd name="T10" fmla="*/ 32 w 35"/>
                <a:gd name="T11" fmla="*/ 11 h 37"/>
                <a:gd name="T12" fmla="*/ 19 w 35"/>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35" h="37">
                  <a:moveTo>
                    <a:pt x="19" y="0"/>
                  </a:moveTo>
                  <a:cubicBezTo>
                    <a:pt x="1" y="28"/>
                    <a:pt x="1" y="28"/>
                    <a:pt x="1" y="28"/>
                  </a:cubicBezTo>
                  <a:cubicBezTo>
                    <a:pt x="0" y="31"/>
                    <a:pt x="2" y="33"/>
                    <a:pt x="3" y="35"/>
                  </a:cubicBezTo>
                  <a:cubicBezTo>
                    <a:pt x="5" y="36"/>
                    <a:pt x="9" y="37"/>
                    <a:pt x="11" y="37"/>
                  </a:cubicBezTo>
                  <a:cubicBezTo>
                    <a:pt x="35" y="14"/>
                    <a:pt x="35" y="14"/>
                    <a:pt x="35" y="14"/>
                  </a:cubicBezTo>
                  <a:cubicBezTo>
                    <a:pt x="34" y="13"/>
                    <a:pt x="33" y="12"/>
                    <a:pt x="32" y="11"/>
                  </a:cubicBezTo>
                  <a:cubicBezTo>
                    <a:pt x="27" y="8"/>
                    <a:pt x="23" y="4"/>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17" name="Freeform 136">
              <a:extLst>
                <a:ext uri="{FF2B5EF4-FFF2-40B4-BE49-F238E27FC236}">
                  <a16:creationId xmlns:a16="http://schemas.microsoft.com/office/drawing/2014/main" id="{34A7B753-0337-4C45-B30B-5B5C0316743F}"/>
                </a:ext>
              </a:extLst>
            </p:cNvPr>
            <p:cNvSpPr>
              <a:spLocks/>
            </p:cNvSpPr>
            <p:nvPr/>
          </p:nvSpPr>
          <p:spPr bwMode="auto">
            <a:xfrm>
              <a:off x="2273301" y="2159001"/>
              <a:ext cx="511175" cy="484188"/>
            </a:xfrm>
            <a:custGeom>
              <a:avLst/>
              <a:gdLst>
                <a:gd name="T0" fmla="*/ 160 w 175"/>
                <a:gd name="T1" fmla="*/ 67 h 165"/>
                <a:gd name="T2" fmla="*/ 149 w 175"/>
                <a:gd name="T3" fmla="*/ 84 h 165"/>
                <a:gd name="T4" fmla="*/ 103 w 175"/>
                <a:gd name="T5" fmla="*/ 91 h 165"/>
                <a:gd name="T6" fmla="*/ 87 w 175"/>
                <a:gd name="T7" fmla="*/ 83 h 165"/>
                <a:gd name="T8" fmla="*/ 73 w 175"/>
                <a:gd name="T9" fmla="*/ 67 h 165"/>
                <a:gd name="T10" fmla="*/ 73 w 175"/>
                <a:gd name="T11" fmla="*/ 22 h 165"/>
                <a:gd name="T12" fmla="*/ 93 w 175"/>
                <a:gd name="T13" fmla="*/ 9 h 165"/>
                <a:gd name="T14" fmla="*/ 25 w 175"/>
                <a:gd name="T15" fmla="*/ 24 h 165"/>
                <a:gd name="T16" fmla="*/ 25 w 175"/>
                <a:gd name="T17" fmla="*/ 24 h 165"/>
                <a:gd name="T18" fmla="*/ 25 w 175"/>
                <a:gd name="T19" fmla="*/ 24 h 165"/>
                <a:gd name="T20" fmla="*/ 20 w 175"/>
                <a:gd name="T21" fmla="*/ 29 h 165"/>
                <a:gd name="T22" fmla="*/ 17 w 175"/>
                <a:gd name="T23" fmla="*/ 35 h 165"/>
                <a:gd name="T24" fmla="*/ 35 w 175"/>
                <a:gd name="T25" fmla="*/ 125 h 165"/>
                <a:gd name="T26" fmla="*/ 48 w 175"/>
                <a:gd name="T27" fmla="*/ 136 h 165"/>
                <a:gd name="T28" fmla="*/ 52 w 175"/>
                <a:gd name="T29" fmla="*/ 139 h 165"/>
                <a:gd name="T30" fmla="*/ 156 w 175"/>
                <a:gd name="T31" fmla="*/ 134 h 165"/>
                <a:gd name="T32" fmla="*/ 157 w 175"/>
                <a:gd name="T33" fmla="*/ 132 h 165"/>
                <a:gd name="T34" fmla="*/ 157 w 175"/>
                <a:gd name="T35" fmla="*/ 132 h 165"/>
                <a:gd name="T36" fmla="*/ 160 w 175"/>
                <a:gd name="T37" fmla="*/ 6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5" h="165">
                  <a:moveTo>
                    <a:pt x="160" y="67"/>
                  </a:moveTo>
                  <a:cubicBezTo>
                    <a:pt x="149" y="84"/>
                    <a:pt x="149" y="84"/>
                    <a:pt x="149" y="84"/>
                  </a:cubicBezTo>
                  <a:cubicBezTo>
                    <a:pt x="141" y="97"/>
                    <a:pt x="118" y="96"/>
                    <a:pt x="103" y="91"/>
                  </a:cubicBezTo>
                  <a:cubicBezTo>
                    <a:pt x="97" y="90"/>
                    <a:pt x="92" y="87"/>
                    <a:pt x="87" y="83"/>
                  </a:cubicBezTo>
                  <a:cubicBezTo>
                    <a:pt x="81" y="79"/>
                    <a:pt x="76" y="73"/>
                    <a:pt x="73" y="67"/>
                  </a:cubicBezTo>
                  <a:cubicBezTo>
                    <a:pt x="67" y="55"/>
                    <a:pt x="64" y="35"/>
                    <a:pt x="73" y="22"/>
                  </a:cubicBezTo>
                  <a:cubicBezTo>
                    <a:pt x="93" y="9"/>
                    <a:pt x="93" y="9"/>
                    <a:pt x="93" y="9"/>
                  </a:cubicBezTo>
                  <a:cubicBezTo>
                    <a:pt x="66" y="0"/>
                    <a:pt x="42" y="8"/>
                    <a:pt x="25" y="24"/>
                  </a:cubicBezTo>
                  <a:cubicBezTo>
                    <a:pt x="25" y="24"/>
                    <a:pt x="25" y="24"/>
                    <a:pt x="25" y="24"/>
                  </a:cubicBezTo>
                  <a:cubicBezTo>
                    <a:pt x="25" y="24"/>
                    <a:pt x="25" y="24"/>
                    <a:pt x="25" y="24"/>
                  </a:cubicBezTo>
                  <a:cubicBezTo>
                    <a:pt x="23" y="26"/>
                    <a:pt x="22" y="28"/>
                    <a:pt x="20" y="29"/>
                  </a:cubicBezTo>
                  <a:cubicBezTo>
                    <a:pt x="19" y="31"/>
                    <a:pt x="18" y="33"/>
                    <a:pt x="17" y="35"/>
                  </a:cubicBezTo>
                  <a:cubicBezTo>
                    <a:pt x="0" y="62"/>
                    <a:pt x="9" y="98"/>
                    <a:pt x="35" y="125"/>
                  </a:cubicBezTo>
                  <a:cubicBezTo>
                    <a:pt x="39" y="129"/>
                    <a:pt x="43" y="133"/>
                    <a:pt x="48" y="136"/>
                  </a:cubicBezTo>
                  <a:cubicBezTo>
                    <a:pt x="49" y="137"/>
                    <a:pt x="50" y="138"/>
                    <a:pt x="52" y="139"/>
                  </a:cubicBezTo>
                  <a:cubicBezTo>
                    <a:pt x="88" y="165"/>
                    <a:pt x="133" y="164"/>
                    <a:pt x="156" y="134"/>
                  </a:cubicBezTo>
                  <a:cubicBezTo>
                    <a:pt x="157" y="133"/>
                    <a:pt x="157" y="133"/>
                    <a:pt x="157" y="132"/>
                  </a:cubicBezTo>
                  <a:cubicBezTo>
                    <a:pt x="157" y="132"/>
                    <a:pt x="157" y="132"/>
                    <a:pt x="157" y="132"/>
                  </a:cubicBezTo>
                  <a:cubicBezTo>
                    <a:pt x="171" y="113"/>
                    <a:pt x="175" y="92"/>
                    <a:pt x="160"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18" name="Freeform 137">
              <a:extLst>
                <a:ext uri="{FF2B5EF4-FFF2-40B4-BE49-F238E27FC236}">
                  <a16:creationId xmlns:a16="http://schemas.microsoft.com/office/drawing/2014/main" id="{53C17933-59A8-4F0F-BD98-2A6092F12BB7}"/>
                </a:ext>
              </a:extLst>
            </p:cNvPr>
            <p:cNvSpPr>
              <a:spLocks/>
            </p:cNvSpPr>
            <p:nvPr/>
          </p:nvSpPr>
          <p:spPr bwMode="auto">
            <a:xfrm>
              <a:off x="2489201" y="2154238"/>
              <a:ext cx="271463" cy="265113"/>
            </a:xfrm>
            <a:custGeom>
              <a:avLst/>
              <a:gdLst>
                <a:gd name="T0" fmla="*/ 60 w 93"/>
                <a:gd name="T1" fmla="*/ 28 h 91"/>
                <a:gd name="T2" fmla="*/ 36 w 93"/>
                <a:gd name="T3" fmla="*/ 0 h 91"/>
                <a:gd name="T4" fmla="*/ 10 w 93"/>
                <a:gd name="T5" fmla="*/ 23 h 91"/>
                <a:gd name="T6" fmla="*/ 7 w 93"/>
                <a:gd name="T7" fmla="*/ 62 h 91"/>
                <a:gd name="T8" fmla="*/ 21 w 93"/>
                <a:gd name="T9" fmla="*/ 78 h 91"/>
                <a:gd name="T10" fmla="*/ 36 w 93"/>
                <a:gd name="T11" fmla="*/ 86 h 91"/>
                <a:gd name="T12" fmla="*/ 77 w 93"/>
                <a:gd name="T13" fmla="*/ 74 h 91"/>
                <a:gd name="T14" fmla="*/ 93 w 93"/>
                <a:gd name="T15" fmla="*/ 45 h 91"/>
                <a:gd name="T16" fmla="*/ 60 w 93"/>
                <a:gd name="T17" fmla="*/ 2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91">
                  <a:moveTo>
                    <a:pt x="60" y="28"/>
                  </a:moveTo>
                  <a:cubicBezTo>
                    <a:pt x="49" y="20"/>
                    <a:pt x="41" y="10"/>
                    <a:pt x="36" y="0"/>
                  </a:cubicBezTo>
                  <a:cubicBezTo>
                    <a:pt x="36" y="0"/>
                    <a:pt x="10" y="23"/>
                    <a:pt x="10" y="23"/>
                  </a:cubicBezTo>
                  <a:cubicBezTo>
                    <a:pt x="0" y="36"/>
                    <a:pt x="0" y="50"/>
                    <a:pt x="7" y="62"/>
                  </a:cubicBezTo>
                  <a:cubicBezTo>
                    <a:pt x="10" y="68"/>
                    <a:pt x="15" y="74"/>
                    <a:pt x="21" y="78"/>
                  </a:cubicBezTo>
                  <a:cubicBezTo>
                    <a:pt x="25" y="82"/>
                    <a:pt x="31" y="85"/>
                    <a:pt x="36" y="86"/>
                  </a:cubicBezTo>
                  <a:cubicBezTo>
                    <a:pt x="52" y="91"/>
                    <a:pt x="68" y="88"/>
                    <a:pt x="77" y="74"/>
                  </a:cubicBezTo>
                  <a:cubicBezTo>
                    <a:pt x="93" y="45"/>
                    <a:pt x="93" y="45"/>
                    <a:pt x="93" y="45"/>
                  </a:cubicBezTo>
                  <a:cubicBezTo>
                    <a:pt x="92" y="44"/>
                    <a:pt x="70" y="36"/>
                    <a:pt x="6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19" name="Freeform 138">
              <a:extLst>
                <a:ext uri="{FF2B5EF4-FFF2-40B4-BE49-F238E27FC236}">
                  <a16:creationId xmlns:a16="http://schemas.microsoft.com/office/drawing/2014/main" id="{A400485F-3794-4A27-93CC-51E56629770B}"/>
                </a:ext>
              </a:extLst>
            </p:cNvPr>
            <p:cNvSpPr>
              <a:spLocks/>
            </p:cNvSpPr>
            <p:nvPr/>
          </p:nvSpPr>
          <p:spPr bwMode="auto">
            <a:xfrm>
              <a:off x="2593976" y="1931988"/>
              <a:ext cx="371475" cy="336550"/>
            </a:xfrm>
            <a:custGeom>
              <a:avLst/>
              <a:gdLst>
                <a:gd name="T0" fmla="*/ 88 w 127"/>
                <a:gd name="T1" fmla="*/ 23 h 115"/>
                <a:gd name="T2" fmla="*/ 7 w 127"/>
                <a:gd name="T3" fmla="*/ 21 h 115"/>
                <a:gd name="T4" fmla="*/ 6 w 127"/>
                <a:gd name="T5" fmla="*/ 24 h 115"/>
                <a:gd name="T6" fmla="*/ 5 w 127"/>
                <a:gd name="T7" fmla="*/ 25 h 115"/>
                <a:gd name="T8" fmla="*/ 3 w 127"/>
                <a:gd name="T9" fmla="*/ 28 h 115"/>
                <a:gd name="T10" fmla="*/ 3 w 127"/>
                <a:gd name="T11" fmla="*/ 30 h 115"/>
                <a:gd name="T12" fmla="*/ 2 w 127"/>
                <a:gd name="T13" fmla="*/ 33 h 115"/>
                <a:gd name="T14" fmla="*/ 1 w 127"/>
                <a:gd name="T15" fmla="*/ 34 h 115"/>
                <a:gd name="T16" fmla="*/ 0 w 127"/>
                <a:gd name="T17" fmla="*/ 38 h 115"/>
                <a:gd name="T18" fmla="*/ 0 w 127"/>
                <a:gd name="T19" fmla="*/ 39 h 115"/>
                <a:gd name="T20" fmla="*/ 0 w 127"/>
                <a:gd name="T21" fmla="*/ 42 h 115"/>
                <a:gd name="T22" fmla="*/ 0 w 127"/>
                <a:gd name="T23" fmla="*/ 44 h 115"/>
                <a:gd name="T24" fmla="*/ 0 w 127"/>
                <a:gd name="T25" fmla="*/ 47 h 115"/>
                <a:gd name="T26" fmla="*/ 0 w 127"/>
                <a:gd name="T27" fmla="*/ 49 h 115"/>
                <a:gd name="T28" fmla="*/ 0 w 127"/>
                <a:gd name="T29" fmla="*/ 52 h 115"/>
                <a:gd name="T30" fmla="*/ 1 w 127"/>
                <a:gd name="T31" fmla="*/ 55 h 115"/>
                <a:gd name="T32" fmla="*/ 1 w 127"/>
                <a:gd name="T33" fmla="*/ 57 h 115"/>
                <a:gd name="T34" fmla="*/ 2 w 127"/>
                <a:gd name="T35" fmla="*/ 60 h 115"/>
                <a:gd name="T36" fmla="*/ 3 w 127"/>
                <a:gd name="T37" fmla="*/ 62 h 115"/>
                <a:gd name="T38" fmla="*/ 4 w 127"/>
                <a:gd name="T39" fmla="*/ 65 h 115"/>
                <a:gd name="T40" fmla="*/ 5 w 127"/>
                <a:gd name="T41" fmla="*/ 67 h 115"/>
                <a:gd name="T42" fmla="*/ 6 w 127"/>
                <a:gd name="T43" fmla="*/ 70 h 115"/>
                <a:gd name="T44" fmla="*/ 7 w 127"/>
                <a:gd name="T45" fmla="*/ 71 h 115"/>
                <a:gd name="T46" fmla="*/ 8 w 127"/>
                <a:gd name="T47" fmla="*/ 73 h 115"/>
                <a:gd name="T48" fmla="*/ 9 w 127"/>
                <a:gd name="T49" fmla="*/ 75 h 115"/>
                <a:gd name="T50" fmla="*/ 9 w 127"/>
                <a:gd name="T51" fmla="*/ 76 h 115"/>
                <a:gd name="T52" fmla="*/ 16 w 127"/>
                <a:gd name="T53" fmla="*/ 86 h 115"/>
                <a:gd name="T54" fmla="*/ 30 w 127"/>
                <a:gd name="T55" fmla="*/ 99 h 115"/>
                <a:gd name="T56" fmla="*/ 39 w 127"/>
                <a:gd name="T57" fmla="*/ 105 h 115"/>
                <a:gd name="T58" fmla="*/ 40 w 127"/>
                <a:gd name="T59" fmla="*/ 106 h 115"/>
                <a:gd name="T60" fmla="*/ 44 w 127"/>
                <a:gd name="T61" fmla="*/ 107 h 115"/>
                <a:gd name="T62" fmla="*/ 45 w 127"/>
                <a:gd name="T63" fmla="*/ 108 h 115"/>
                <a:gd name="T64" fmla="*/ 46 w 127"/>
                <a:gd name="T65" fmla="*/ 108 h 115"/>
                <a:gd name="T66" fmla="*/ 49 w 127"/>
                <a:gd name="T67" fmla="*/ 110 h 115"/>
                <a:gd name="T68" fmla="*/ 51 w 127"/>
                <a:gd name="T69" fmla="*/ 111 h 115"/>
                <a:gd name="T70" fmla="*/ 55 w 127"/>
                <a:gd name="T71" fmla="*/ 112 h 115"/>
                <a:gd name="T72" fmla="*/ 57 w 127"/>
                <a:gd name="T73" fmla="*/ 113 h 115"/>
                <a:gd name="T74" fmla="*/ 60 w 127"/>
                <a:gd name="T75" fmla="*/ 114 h 115"/>
                <a:gd name="T76" fmla="*/ 62 w 127"/>
                <a:gd name="T77" fmla="*/ 114 h 115"/>
                <a:gd name="T78" fmla="*/ 62 w 127"/>
                <a:gd name="T79" fmla="*/ 114 h 115"/>
                <a:gd name="T80" fmla="*/ 66 w 127"/>
                <a:gd name="T81" fmla="*/ 115 h 115"/>
                <a:gd name="T82" fmla="*/ 68 w 127"/>
                <a:gd name="T83" fmla="*/ 115 h 115"/>
                <a:gd name="T84" fmla="*/ 71 w 127"/>
                <a:gd name="T85" fmla="*/ 115 h 115"/>
                <a:gd name="T86" fmla="*/ 73 w 127"/>
                <a:gd name="T87" fmla="*/ 115 h 115"/>
                <a:gd name="T88" fmla="*/ 77 w 127"/>
                <a:gd name="T89" fmla="*/ 115 h 115"/>
                <a:gd name="T90" fmla="*/ 78 w 127"/>
                <a:gd name="T91" fmla="*/ 115 h 115"/>
                <a:gd name="T92" fmla="*/ 82 w 127"/>
                <a:gd name="T93" fmla="*/ 115 h 115"/>
                <a:gd name="T94" fmla="*/ 83 w 127"/>
                <a:gd name="T95" fmla="*/ 115 h 115"/>
                <a:gd name="T96" fmla="*/ 87 w 127"/>
                <a:gd name="T97" fmla="*/ 114 h 115"/>
                <a:gd name="T98" fmla="*/ 88 w 127"/>
                <a:gd name="T99" fmla="*/ 114 h 115"/>
                <a:gd name="T100" fmla="*/ 91 w 127"/>
                <a:gd name="T101" fmla="*/ 113 h 115"/>
                <a:gd name="T102" fmla="*/ 92 w 127"/>
                <a:gd name="T103" fmla="*/ 113 h 115"/>
                <a:gd name="T104" fmla="*/ 96 w 127"/>
                <a:gd name="T105" fmla="*/ 112 h 115"/>
                <a:gd name="T106" fmla="*/ 96 w 127"/>
                <a:gd name="T107" fmla="*/ 111 h 115"/>
                <a:gd name="T108" fmla="*/ 107 w 127"/>
                <a:gd name="T109" fmla="*/ 104 h 115"/>
                <a:gd name="T110" fmla="*/ 107 w 127"/>
                <a:gd name="T111" fmla="*/ 104 h 115"/>
                <a:gd name="T112" fmla="*/ 111 w 127"/>
                <a:gd name="T113" fmla="*/ 100 h 115"/>
                <a:gd name="T114" fmla="*/ 88 w 127"/>
                <a:gd name="T115" fmla="*/ 2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 h="115">
                  <a:moveTo>
                    <a:pt x="88" y="23"/>
                  </a:moveTo>
                  <a:cubicBezTo>
                    <a:pt x="60" y="1"/>
                    <a:pt x="24" y="0"/>
                    <a:pt x="7" y="21"/>
                  </a:cubicBezTo>
                  <a:cubicBezTo>
                    <a:pt x="7" y="22"/>
                    <a:pt x="6" y="23"/>
                    <a:pt x="6" y="24"/>
                  </a:cubicBezTo>
                  <a:cubicBezTo>
                    <a:pt x="5" y="25"/>
                    <a:pt x="5" y="25"/>
                    <a:pt x="5" y="25"/>
                  </a:cubicBezTo>
                  <a:cubicBezTo>
                    <a:pt x="4" y="26"/>
                    <a:pt x="4" y="27"/>
                    <a:pt x="3" y="28"/>
                  </a:cubicBezTo>
                  <a:cubicBezTo>
                    <a:pt x="3" y="29"/>
                    <a:pt x="3" y="29"/>
                    <a:pt x="3" y="30"/>
                  </a:cubicBezTo>
                  <a:cubicBezTo>
                    <a:pt x="2" y="31"/>
                    <a:pt x="2" y="32"/>
                    <a:pt x="2" y="33"/>
                  </a:cubicBezTo>
                  <a:cubicBezTo>
                    <a:pt x="1" y="33"/>
                    <a:pt x="1" y="34"/>
                    <a:pt x="1" y="34"/>
                  </a:cubicBezTo>
                  <a:cubicBezTo>
                    <a:pt x="1" y="35"/>
                    <a:pt x="1" y="37"/>
                    <a:pt x="0" y="38"/>
                  </a:cubicBezTo>
                  <a:cubicBezTo>
                    <a:pt x="0" y="38"/>
                    <a:pt x="0" y="39"/>
                    <a:pt x="0" y="39"/>
                  </a:cubicBezTo>
                  <a:cubicBezTo>
                    <a:pt x="0" y="40"/>
                    <a:pt x="0" y="41"/>
                    <a:pt x="0" y="42"/>
                  </a:cubicBezTo>
                  <a:cubicBezTo>
                    <a:pt x="0" y="43"/>
                    <a:pt x="0" y="44"/>
                    <a:pt x="0" y="44"/>
                  </a:cubicBezTo>
                  <a:cubicBezTo>
                    <a:pt x="0" y="45"/>
                    <a:pt x="0" y="46"/>
                    <a:pt x="0" y="47"/>
                  </a:cubicBezTo>
                  <a:cubicBezTo>
                    <a:pt x="0" y="48"/>
                    <a:pt x="0" y="49"/>
                    <a:pt x="0" y="49"/>
                  </a:cubicBezTo>
                  <a:cubicBezTo>
                    <a:pt x="0" y="50"/>
                    <a:pt x="0" y="51"/>
                    <a:pt x="0" y="52"/>
                  </a:cubicBezTo>
                  <a:cubicBezTo>
                    <a:pt x="1" y="53"/>
                    <a:pt x="1" y="54"/>
                    <a:pt x="1" y="55"/>
                  </a:cubicBezTo>
                  <a:cubicBezTo>
                    <a:pt x="1" y="55"/>
                    <a:pt x="1" y="56"/>
                    <a:pt x="1" y="57"/>
                  </a:cubicBezTo>
                  <a:cubicBezTo>
                    <a:pt x="2" y="58"/>
                    <a:pt x="2" y="59"/>
                    <a:pt x="2" y="60"/>
                  </a:cubicBezTo>
                  <a:cubicBezTo>
                    <a:pt x="2" y="61"/>
                    <a:pt x="3" y="61"/>
                    <a:pt x="3" y="62"/>
                  </a:cubicBezTo>
                  <a:cubicBezTo>
                    <a:pt x="3" y="63"/>
                    <a:pt x="3" y="64"/>
                    <a:pt x="4" y="65"/>
                  </a:cubicBezTo>
                  <a:cubicBezTo>
                    <a:pt x="4" y="66"/>
                    <a:pt x="4" y="66"/>
                    <a:pt x="5" y="67"/>
                  </a:cubicBezTo>
                  <a:cubicBezTo>
                    <a:pt x="5" y="68"/>
                    <a:pt x="6" y="69"/>
                    <a:pt x="6" y="70"/>
                  </a:cubicBezTo>
                  <a:cubicBezTo>
                    <a:pt x="6" y="71"/>
                    <a:pt x="7" y="71"/>
                    <a:pt x="7" y="71"/>
                  </a:cubicBezTo>
                  <a:cubicBezTo>
                    <a:pt x="7" y="72"/>
                    <a:pt x="7" y="73"/>
                    <a:pt x="8" y="73"/>
                  </a:cubicBezTo>
                  <a:cubicBezTo>
                    <a:pt x="8" y="74"/>
                    <a:pt x="9" y="75"/>
                    <a:pt x="9" y="75"/>
                  </a:cubicBezTo>
                  <a:cubicBezTo>
                    <a:pt x="9" y="76"/>
                    <a:pt x="9" y="76"/>
                    <a:pt x="9" y="76"/>
                  </a:cubicBezTo>
                  <a:cubicBezTo>
                    <a:pt x="11" y="79"/>
                    <a:pt x="14" y="83"/>
                    <a:pt x="16" y="86"/>
                  </a:cubicBezTo>
                  <a:cubicBezTo>
                    <a:pt x="20" y="90"/>
                    <a:pt x="25" y="95"/>
                    <a:pt x="30" y="99"/>
                  </a:cubicBezTo>
                  <a:cubicBezTo>
                    <a:pt x="33" y="101"/>
                    <a:pt x="36" y="103"/>
                    <a:pt x="39" y="105"/>
                  </a:cubicBezTo>
                  <a:cubicBezTo>
                    <a:pt x="39" y="105"/>
                    <a:pt x="40" y="105"/>
                    <a:pt x="40" y="106"/>
                  </a:cubicBezTo>
                  <a:cubicBezTo>
                    <a:pt x="42" y="106"/>
                    <a:pt x="43" y="107"/>
                    <a:pt x="44" y="107"/>
                  </a:cubicBezTo>
                  <a:cubicBezTo>
                    <a:pt x="44" y="108"/>
                    <a:pt x="45" y="108"/>
                    <a:pt x="45" y="108"/>
                  </a:cubicBezTo>
                  <a:cubicBezTo>
                    <a:pt x="45" y="108"/>
                    <a:pt x="46" y="108"/>
                    <a:pt x="46" y="108"/>
                  </a:cubicBezTo>
                  <a:cubicBezTo>
                    <a:pt x="47" y="109"/>
                    <a:pt x="48" y="109"/>
                    <a:pt x="49" y="110"/>
                  </a:cubicBezTo>
                  <a:cubicBezTo>
                    <a:pt x="50" y="110"/>
                    <a:pt x="51" y="110"/>
                    <a:pt x="51" y="111"/>
                  </a:cubicBezTo>
                  <a:cubicBezTo>
                    <a:pt x="52" y="111"/>
                    <a:pt x="54" y="112"/>
                    <a:pt x="55" y="112"/>
                  </a:cubicBezTo>
                  <a:cubicBezTo>
                    <a:pt x="55" y="112"/>
                    <a:pt x="56" y="112"/>
                    <a:pt x="57" y="113"/>
                  </a:cubicBezTo>
                  <a:cubicBezTo>
                    <a:pt x="58" y="113"/>
                    <a:pt x="59" y="113"/>
                    <a:pt x="60" y="114"/>
                  </a:cubicBezTo>
                  <a:cubicBezTo>
                    <a:pt x="61" y="114"/>
                    <a:pt x="61" y="114"/>
                    <a:pt x="62" y="114"/>
                  </a:cubicBezTo>
                  <a:cubicBezTo>
                    <a:pt x="62" y="114"/>
                    <a:pt x="62" y="114"/>
                    <a:pt x="62" y="114"/>
                  </a:cubicBezTo>
                  <a:cubicBezTo>
                    <a:pt x="63" y="114"/>
                    <a:pt x="65" y="114"/>
                    <a:pt x="66" y="115"/>
                  </a:cubicBezTo>
                  <a:cubicBezTo>
                    <a:pt x="66" y="115"/>
                    <a:pt x="67" y="115"/>
                    <a:pt x="68" y="115"/>
                  </a:cubicBezTo>
                  <a:cubicBezTo>
                    <a:pt x="69" y="115"/>
                    <a:pt x="70" y="115"/>
                    <a:pt x="71" y="115"/>
                  </a:cubicBezTo>
                  <a:cubicBezTo>
                    <a:pt x="72" y="115"/>
                    <a:pt x="72" y="115"/>
                    <a:pt x="73" y="115"/>
                  </a:cubicBezTo>
                  <a:cubicBezTo>
                    <a:pt x="74" y="115"/>
                    <a:pt x="75" y="115"/>
                    <a:pt x="77" y="115"/>
                  </a:cubicBezTo>
                  <a:cubicBezTo>
                    <a:pt x="77" y="115"/>
                    <a:pt x="78" y="115"/>
                    <a:pt x="78" y="115"/>
                  </a:cubicBezTo>
                  <a:cubicBezTo>
                    <a:pt x="79" y="115"/>
                    <a:pt x="80" y="115"/>
                    <a:pt x="82" y="115"/>
                  </a:cubicBezTo>
                  <a:cubicBezTo>
                    <a:pt x="82" y="115"/>
                    <a:pt x="83" y="115"/>
                    <a:pt x="83" y="115"/>
                  </a:cubicBezTo>
                  <a:cubicBezTo>
                    <a:pt x="84" y="115"/>
                    <a:pt x="85" y="115"/>
                    <a:pt x="87" y="114"/>
                  </a:cubicBezTo>
                  <a:cubicBezTo>
                    <a:pt x="87" y="114"/>
                    <a:pt x="87" y="114"/>
                    <a:pt x="88" y="114"/>
                  </a:cubicBezTo>
                  <a:cubicBezTo>
                    <a:pt x="89" y="114"/>
                    <a:pt x="90" y="114"/>
                    <a:pt x="91" y="113"/>
                  </a:cubicBezTo>
                  <a:cubicBezTo>
                    <a:pt x="92" y="113"/>
                    <a:pt x="92" y="113"/>
                    <a:pt x="92" y="113"/>
                  </a:cubicBezTo>
                  <a:cubicBezTo>
                    <a:pt x="93" y="113"/>
                    <a:pt x="95" y="112"/>
                    <a:pt x="96" y="112"/>
                  </a:cubicBezTo>
                  <a:cubicBezTo>
                    <a:pt x="96" y="112"/>
                    <a:pt x="96" y="111"/>
                    <a:pt x="96" y="111"/>
                  </a:cubicBezTo>
                  <a:cubicBezTo>
                    <a:pt x="100" y="110"/>
                    <a:pt x="104" y="107"/>
                    <a:pt x="107" y="104"/>
                  </a:cubicBezTo>
                  <a:cubicBezTo>
                    <a:pt x="107" y="104"/>
                    <a:pt x="107" y="104"/>
                    <a:pt x="107" y="104"/>
                  </a:cubicBezTo>
                  <a:cubicBezTo>
                    <a:pt x="108" y="103"/>
                    <a:pt x="110" y="102"/>
                    <a:pt x="111" y="100"/>
                  </a:cubicBezTo>
                  <a:cubicBezTo>
                    <a:pt x="127" y="79"/>
                    <a:pt x="117" y="44"/>
                    <a:pt x="88"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20" name="组合 119">
            <a:extLst>
              <a:ext uri="{FF2B5EF4-FFF2-40B4-BE49-F238E27FC236}">
                <a16:creationId xmlns:a16="http://schemas.microsoft.com/office/drawing/2014/main" id="{FC863D6E-29A6-4BA7-8187-4855882E5B96}"/>
              </a:ext>
            </a:extLst>
          </p:cNvPr>
          <p:cNvGrpSpPr/>
          <p:nvPr/>
        </p:nvGrpSpPr>
        <p:grpSpPr>
          <a:xfrm>
            <a:off x="3734417" y="2445445"/>
            <a:ext cx="296017" cy="267394"/>
            <a:chOff x="9115426" y="1931988"/>
            <a:chExt cx="623888" cy="563563"/>
          </a:xfrm>
          <a:solidFill>
            <a:srgbClr val="C00000"/>
          </a:solidFill>
          <a:effectLst>
            <a:outerShdw blurRad="50800" dist="38100" dir="5400000" algn="t" rotWithShape="0">
              <a:prstClr val="black">
                <a:alpha val="40000"/>
              </a:prstClr>
            </a:outerShdw>
          </a:effectLst>
        </p:grpSpPr>
        <p:sp>
          <p:nvSpPr>
            <p:cNvPr id="121" name="Freeform 19">
              <a:extLst>
                <a:ext uri="{FF2B5EF4-FFF2-40B4-BE49-F238E27FC236}">
                  <a16:creationId xmlns:a16="http://schemas.microsoft.com/office/drawing/2014/main" id="{41A6F437-0198-4260-9132-6A52F14F57B4}"/>
                </a:ext>
              </a:extLst>
            </p:cNvPr>
            <p:cNvSpPr>
              <a:spLocks/>
            </p:cNvSpPr>
            <p:nvPr/>
          </p:nvSpPr>
          <p:spPr bwMode="auto">
            <a:xfrm>
              <a:off x="9253538" y="1931988"/>
              <a:ext cx="61913" cy="206375"/>
            </a:xfrm>
            <a:custGeom>
              <a:avLst/>
              <a:gdLst>
                <a:gd name="T0" fmla="*/ 2 w 21"/>
                <a:gd name="T1" fmla="*/ 71 h 71"/>
                <a:gd name="T2" fmla="*/ 12 w 21"/>
                <a:gd name="T3" fmla="*/ 71 h 71"/>
                <a:gd name="T4" fmla="*/ 20 w 21"/>
                <a:gd name="T5" fmla="*/ 52 h 71"/>
                <a:gd name="T6" fmla="*/ 13 w 21"/>
                <a:gd name="T7" fmla="*/ 29 h 71"/>
                <a:gd name="T8" fmla="*/ 18 w 21"/>
                <a:gd name="T9" fmla="*/ 0 h 71"/>
                <a:gd name="T10" fmla="*/ 7 w 21"/>
                <a:gd name="T11" fmla="*/ 0 h 71"/>
                <a:gd name="T12" fmla="*/ 2 w 21"/>
                <a:gd name="T13" fmla="*/ 12 h 71"/>
                <a:gd name="T14" fmla="*/ 5 w 21"/>
                <a:gd name="T15" fmla="*/ 35 h 71"/>
                <a:gd name="T16" fmla="*/ 2 w 21"/>
                <a:gd name="T1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1">
                  <a:moveTo>
                    <a:pt x="2" y="71"/>
                  </a:moveTo>
                  <a:cubicBezTo>
                    <a:pt x="12" y="71"/>
                    <a:pt x="12" y="71"/>
                    <a:pt x="12" y="71"/>
                  </a:cubicBezTo>
                  <a:cubicBezTo>
                    <a:pt x="16" y="64"/>
                    <a:pt x="19" y="59"/>
                    <a:pt x="20" y="52"/>
                  </a:cubicBezTo>
                  <a:cubicBezTo>
                    <a:pt x="21" y="45"/>
                    <a:pt x="17" y="34"/>
                    <a:pt x="13" y="29"/>
                  </a:cubicBezTo>
                  <a:cubicBezTo>
                    <a:pt x="9" y="18"/>
                    <a:pt x="13" y="9"/>
                    <a:pt x="18" y="0"/>
                  </a:cubicBezTo>
                  <a:cubicBezTo>
                    <a:pt x="7" y="0"/>
                    <a:pt x="7" y="0"/>
                    <a:pt x="7" y="0"/>
                  </a:cubicBezTo>
                  <a:cubicBezTo>
                    <a:pt x="4" y="4"/>
                    <a:pt x="3" y="8"/>
                    <a:pt x="2" y="12"/>
                  </a:cubicBezTo>
                  <a:cubicBezTo>
                    <a:pt x="0" y="22"/>
                    <a:pt x="2" y="29"/>
                    <a:pt x="5" y="35"/>
                  </a:cubicBezTo>
                  <a:cubicBezTo>
                    <a:pt x="13" y="48"/>
                    <a:pt x="9" y="59"/>
                    <a:pt x="2"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22" name="Freeform 20">
              <a:extLst>
                <a:ext uri="{FF2B5EF4-FFF2-40B4-BE49-F238E27FC236}">
                  <a16:creationId xmlns:a16="http://schemas.microsoft.com/office/drawing/2014/main" id="{7C7074D0-3523-4550-9406-FC4E31051F04}"/>
                </a:ext>
              </a:extLst>
            </p:cNvPr>
            <p:cNvSpPr>
              <a:spLocks/>
            </p:cNvSpPr>
            <p:nvPr/>
          </p:nvSpPr>
          <p:spPr bwMode="auto">
            <a:xfrm>
              <a:off x="9475788" y="1931988"/>
              <a:ext cx="58738" cy="206375"/>
            </a:xfrm>
            <a:custGeom>
              <a:avLst/>
              <a:gdLst>
                <a:gd name="T0" fmla="*/ 1 w 20"/>
                <a:gd name="T1" fmla="*/ 71 h 71"/>
                <a:gd name="T2" fmla="*/ 12 w 20"/>
                <a:gd name="T3" fmla="*/ 71 h 71"/>
                <a:gd name="T4" fmla="*/ 19 w 20"/>
                <a:gd name="T5" fmla="*/ 52 h 71"/>
                <a:gd name="T6" fmla="*/ 13 w 20"/>
                <a:gd name="T7" fmla="*/ 29 h 71"/>
                <a:gd name="T8" fmla="*/ 17 w 20"/>
                <a:gd name="T9" fmla="*/ 0 h 71"/>
                <a:gd name="T10" fmla="*/ 6 w 20"/>
                <a:gd name="T11" fmla="*/ 0 h 71"/>
                <a:gd name="T12" fmla="*/ 1 w 20"/>
                <a:gd name="T13" fmla="*/ 12 h 71"/>
                <a:gd name="T14" fmla="*/ 4 w 20"/>
                <a:gd name="T15" fmla="*/ 35 h 71"/>
                <a:gd name="T16" fmla="*/ 1 w 20"/>
                <a:gd name="T1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71">
                  <a:moveTo>
                    <a:pt x="1" y="71"/>
                  </a:moveTo>
                  <a:cubicBezTo>
                    <a:pt x="12" y="71"/>
                    <a:pt x="12" y="71"/>
                    <a:pt x="12" y="71"/>
                  </a:cubicBezTo>
                  <a:cubicBezTo>
                    <a:pt x="14" y="65"/>
                    <a:pt x="19" y="59"/>
                    <a:pt x="19" y="52"/>
                  </a:cubicBezTo>
                  <a:cubicBezTo>
                    <a:pt x="20" y="45"/>
                    <a:pt x="17" y="38"/>
                    <a:pt x="13" y="29"/>
                  </a:cubicBezTo>
                  <a:cubicBezTo>
                    <a:pt x="9" y="20"/>
                    <a:pt x="12" y="9"/>
                    <a:pt x="17" y="0"/>
                  </a:cubicBezTo>
                  <a:cubicBezTo>
                    <a:pt x="6" y="0"/>
                    <a:pt x="6" y="0"/>
                    <a:pt x="6" y="0"/>
                  </a:cubicBezTo>
                  <a:cubicBezTo>
                    <a:pt x="4" y="4"/>
                    <a:pt x="2" y="8"/>
                    <a:pt x="1" y="12"/>
                  </a:cubicBezTo>
                  <a:cubicBezTo>
                    <a:pt x="0" y="22"/>
                    <a:pt x="1" y="29"/>
                    <a:pt x="4" y="35"/>
                  </a:cubicBezTo>
                  <a:cubicBezTo>
                    <a:pt x="13" y="48"/>
                    <a:pt x="9" y="59"/>
                    <a:pt x="1"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23" name="Freeform 21">
              <a:extLst>
                <a:ext uri="{FF2B5EF4-FFF2-40B4-BE49-F238E27FC236}">
                  <a16:creationId xmlns:a16="http://schemas.microsoft.com/office/drawing/2014/main" id="{2310135E-B56B-4F12-9A28-2C2ED977A9B2}"/>
                </a:ext>
              </a:extLst>
            </p:cNvPr>
            <p:cNvSpPr>
              <a:spLocks/>
            </p:cNvSpPr>
            <p:nvPr/>
          </p:nvSpPr>
          <p:spPr bwMode="auto">
            <a:xfrm>
              <a:off x="9364663" y="1931988"/>
              <a:ext cx="58738" cy="206375"/>
            </a:xfrm>
            <a:custGeom>
              <a:avLst/>
              <a:gdLst>
                <a:gd name="T0" fmla="*/ 1 w 20"/>
                <a:gd name="T1" fmla="*/ 71 h 71"/>
                <a:gd name="T2" fmla="*/ 12 w 20"/>
                <a:gd name="T3" fmla="*/ 71 h 71"/>
                <a:gd name="T4" fmla="*/ 19 w 20"/>
                <a:gd name="T5" fmla="*/ 52 h 71"/>
                <a:gd name="T6" fmla="*/ 13 w 20"/>
                <a:gd name="T7" fmla="*/ 29 h 71"/>
                <a:gd name="T8" fmla="*/ 17 w 20"/>
                <a:gd name="T9" fmla="*/ 0 h 71"/>
                <a:gd name="T10" fmla="*/ 6 w 20"/>
                <a:gd name="T11" fmla="*/ 0 h 71"/>
                <a:gd name="T12" fmla="*/ 1 w 20"/>
                <a:gd name="T13" fmla="*/ 12 h 71"/>
                <a:gd name="T14" fmla="*/ 4 w 20"/>
                <a:gd name="T15" fmla="*/ 35 h 71"/>
                <a:gd name="T16" fmla="*/ 1 w 20"/>
                <a:gd name="T1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71">
                  <a:moveTo>
                    <a:pt x="1" y="71"/>
                  </a:moveTo>
                  <a:cubicBezTo>
                    <a:pt x="12" y="71"/>
                    <a:pt x="12" y="71"/>
                    <a:pt x="12" y="71"/>
                  </a:cubicBezTo>
                  <a:cubicBezTo>
                    <a:pt x="14" y="65"/>
                    <a:pt x="19" y="59"/>
                    <a:pt x="19" y="52"/>
                  </a:cubicBezTo>
                  <a:cubicBezTo>
                    <a:pt x="20" y="45"/>
                    <a:pt x="16" y="34"/>
                    <a:pt x="13" y="29"/>
                  </a:cubicBezTo>
                  <a:cubicBezTo>
                    <a:pt x="9" y="18"/>
                    <a:pt x="12" y="9"/>
                    <a:pt x="17" y="0"/>
                  </a:cubicBezTo>
                  <a:cubicBezTo>
                    <a:pt x="6" y="0"/>
                    <a:pt x="6" y="0"/>
                    <a:pt x="6" y="0"/>
                  </a:cubicBezTo>
                  <a:cubicBezTo>
                    <a:pt x="4" y="4"/>
                    <a:pt x="2" y="8"/>
                    <a:pt x="1" y="12"/>
                  </a:cubicBezTo>
                  <a:cubicBezTo>
                    <a:pt x="0" y="22"/>
                    <a:pt x="1" y="29"/>
                    <a:pt x="4" y="35"/>
                  </a:cubicBezTo>
                  <a:cubicBezTo>
                    <a:pt x="13" y="48"/>
                    <a:pt x="8" y="59"/>
                    <a:pt x="1"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24" name="Freeform 22">
              <a:extLst>
                <a:ext uri="{FF2B5EF4-FFF2-40B4-BE49-F238E27FC236}">
                  <a16:creationId xmlns:a16="http://schemas.microsoft.com/office/drawing/2014/main" id="{B9BC5655-543B-4244-8882-B018B205C3BC}"/>
                </a:ext>
              </a:extLst>
            </p:cNvPr>
            <p:cNvSpPr>
              <a:spLocks noEditPoints="1"/>
            </p:cNvSpPr>
            <p:nvPr/>
          </p:nvSpPr>
          <p:spPr bwMode="auto">
            <a:xfrm>
              <a:off x="9115426" y="2179638"/>
              <a:ext cx="623888" cy="315913"/>
            </a:xfrm>
            <a:custGeom>
              <a:avLst/>
              <a:gdLst>
                <a:gd name="T0" fmla="*/ 205 w 213"/>
                <a:gd name="T1" fmla="*/ 0 h 108"/>
                <a:gd name="T2" fmla="*/ 0 w 213"/>
                <a:gd name="T3" fmla="*/ 0 h 108"/>
                <a:gd name="T4" fmla="*/ 0 w 213"/>
                <a:gd name="T5" fmla="*/ 73 h 108"/>
                <a:gd name="T6" fmla="*/ 34 w 213"/>
                <a:gd name="T7" fmla="*/ 108 h 108"/>
                <a:gd name="T8" fmla="*/ 147 w 213"/>
                <a:gd name="T9" fmla="*/ 108 h 108"/>
                <a:gd name="T10" fmla="*/ 177 w 213"/>
                <a:gd name="T11" fmla="*/ 79 h 108"/>
                <a:gd name="T12" fmla="*/ 178 w 213"/>
                <a:gd name="T13" fmla="*/ 67 h 108"/>
                <a:gd name="T14" fmla="*/ 181 w 213"/>
                <a:gd name="T15" fmla="*/ 65 h 108"/>
                <a:gd name="T16" fmla="*/ 196 w 213"/>
                <a:gd name="T17" fmla="*/ 61 h 108"/>
                <a:gd name="T18" fmla="*/ 213 w 213"/>
                <a:gd name="T19" fmla="*/ 46 h 108"/>
                <a:gd name="T20" fmla="*/ 213 w 213"/>
                <a:gd name="T21" fmla="*/ 9 h 108"/>
                <a:gd name="T22" fmla="*/ 205 w 213"/>
                <a:gd name="T23" fmla="*/ 0 h 108"/>
                <a:gd name="T24" fmla="*/ 193 w 213"/>
                <a:gd name="T25" fmla="*/ 44 h 108"/>
                <a:gd name="T26" fmla="*/ 178 w 213"/>
                <a:gd name="T27" fmla="*/ 44 h 108"/>
                <a:gd name="T28" fmla="*/ 178 w 213"/>
                <a:gd name="T29" fmla="*/ 18 h 108"/>
                <a:gd name="T30" fmla="*/ 182 w 213"/>
                <a:gd name="T31" fmla="*/ 15 h 108"/>
                <a:gd name="T32" fmla="*/ 193 w 213"/>
                <a:gd name="T33" fmla="*/ 15 h 108"/>
                <a:gd name="T34" fmla="*/ 197 w 213"/>
                <a:gd name="T35" fmla="*/ 19 h 108"/>
                <a:gd name="T36" fmla="*/ 197 w 213"/>
                <a:gd name="T37" fmla="*/ 38 h 108"/>
                <a:gd name="T38" fmla="*/ 193 w 213"/>
                <a:gd name="T39"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3" h="108">
                  <a:moveTo>
                    <a:pt x="205" y="0"/>
                  </a:moveTo>
                  <a:cubicBezTo>
                    <a:pt x="0" y="0"/>
                    <a:pt x="0" y="0"/>
                    <a:pt x="0" y="0"/>
                  </a:cubicBezTo>
                  <a:cubicBezTo>
                    <a:pt x="0" y="73"/>
                    <a:pt x="0" y="73"/>
                    <a:pt x="0" y="73"/>
                  </a:cubicBezTo>
                  <a:cubicBezTo>
                    <a:pt x="0" y="99"/>
                    <a:pt x="14" y="108"/>
                    <a:pt x="34" y="108"/>
                  </a:cubicBezTo>
                  <a:cubicBezTo>
                    <a:pt x="147" y="108"/>
                    <a:pt x="147" y="108"/>
                    <a:pt x="147" y="108"/>
                  </a:cubicBezTo>
                  <a:cubicBezTo>
                    <a:pt x="166" y="108"/>
                    <a:pt x="177" y="97"/>
                    <a:pt x="177" y="79"/>
                  </a:cubicBezTo>
                  <a:cubicBezTo>
                    <a:pt x="178" y="67"/>
                    <a:pt x="178" y="67"/>
                    <a:pt x="178" y="67"/>
                  </a:cubicBezTo>
                  <a:cubicBezTo>
                    <a:pt x="179" y="66"/>
                    <a:pt x="180" y="65"/>
                    <a:pt x="181" y="65"/>
                  </a:cubicBezTo>
                  <a:cubicBezTo>
                    <a:pt x="181" y="65"/>
                    <a:pt x="190" y="63"/>
                    <a:pt x="196" y="61"/>
                  </a:cubicBezTo>
                  <a:cubicBezTo>
                    <a:pt x="202" y="59"/>
                    <a:pt x="213" y="55"/>
                    <a:pt x="213" y="46"/>
                  </a:cubicBezTo>
                  <a:cubicBezTo>
                    <a:pt x="213" y="9"/>
                    <a:pt x="213" y="9"/>
                    <a:pt x="213" y="9"/>
                  </a:cubicBezTo>
                  <a:cubicBezTo>
                    <a:pt x="213" y="4"/>
                    <a:pt x="209" y="0"/>
                    <a:pt x="205" y="0"/>
                  </a:cubicBezTo>
                  <a:close/>
                  <a:moveTo>
                    <a:pt x="193" y="44"/>
                  </a:moveTo>
                  <a:cubicBezTo>
                    <a:pt x="190" y="46"/>
                    <a:pt x="178" y="51"/>
                    <a:pt x="178" y="44"/>
                  </a:cubicBezTo>
                  <a:cubicBezTo>
                    <a:pt x="178" y="18"/>
                    <a:pt x="178" y="18"/>
                    <a:pt x="178" y="18"/>
                  </a:cubicBezTo>
                  <a:cubicBezTo>
                    <a:pt x="178" y="16"/>
                    <a:pt x="179" y="15"/>
                    <a:pt x="182" y="15"/>
                  </a:cubicBezTo>
                  <a:cubicBezTo>
                    <a:pt x="193" y="15"/>
                    <a:pt x="193" y="15"/>
                    <a:pt x="193" y="15"/>
                  </a:cubicBezTo>
                  <a:cubicBezTo>
                    <a:pt x="195" y="15"/>
                    <a:pt x="197" y="17"/>
                    <a:pt x="197" y="19"/>
                  </a:cubicBezTo>
                  <a:cubicBezTo>
                    <a:pt x="197" y="38"/>
                    <a:pt x="197" y="38"/>
                    <a:pt x="197" y="38"/>
                  </a:cubicBezTo>
                  <a:cubicBezTo>
                    <a:pt x="197" y="41"/>
                    <a:pt x="195" y="42"/>
                    <a:pt x="193"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125" name="Freeform 72">
            <a:extLst>
              <a:ext uri="{FF2B5EF4-FFF2-40B4-BE49-F238E27FC236}">
                <a16:creationId xmlns:a16="http://schemas.microsoft.com/office/drawing/2014/main" id="{03D67D83-C957-4212-B5A6-D54B05030EE1}"/>
              </a:ext>
            </a:extLst>
          </p:cNvPr>
          <p:cNvSpPr>
            <a:spLocks noEditPoints="1"/>
          </p:cNvSpPr>
          <p:nvPr/>
        </p:nvSpPr>
        <p:spPr bwMode="auto">
          <a:xfrm>
            <a:off x="2195513" y="2492375"/>
            <a:ext cx="450850" cy="174625"/>
          </a:xfrm>
          <a:custGeom>
            <a:avLst/>
            <a:gdLst>
              <a:gd name="T0" fmla="*/ 317 w 325"/>
              <a:gd name="T1" fmla="*/ 74 h 126"/>
              <a:gd name="T2" fmla="*/ 311 w 325"/>
              <a:gd name="T3" fmla="*/ 56 h 126"/>
              <a:gd name="T4" fmla="*/ 225 w 325"/>
              <a:gd name="T5" fmla="*/ 39 h 126"/>
              <a:gd name="T6" fmla="*/ 192 w 325"/>
              <a:gd name="T7" fmla="*/ 0 h 126"/>
              <a:gd name="T8" fmla="*/ 81 w 325"/>
              <a:gd name="T9" fmla="*/ 0 h 126"/>
              <a:gd name="T10" fmla="*/ 53 w 325"/>
              <a:gd name="T11" fmla="*/ 44 h 126"/>
              <a:gd name="T12" fmla="*/ 11 w 325"/>
              <a:gd name="T13" fmla="*/ 53 h 126"/>
              <a:gd name="T14" fmla="*/ 5 w 325"/>
              <a:gd name="T15" fmla="*/ 83 h 126"/>
              <a:gd name="T16" fmla="*/ 0 w 325"/>
              <a:gd name="T17" fmla="*/ 88 h 126"/>
              <a:gd name="T18" fmla="*/ 3 w 325"/>
              <a:gd name="T19" fmla="*/ 94 h 126"/>
              <a:gd name="T20" fmla="*/ 3 w 325"/>
              <a:gd name="T21" fmla="*/ 99 h 126"/>
              <a:gd name="T22" fmla="*/ 38 w 325"/>
              <a:gd name="T23" fmla="*/ 102 h 126"/>
              <a:gd name="T24" fmla="*/ 63 w 325"/>
              <a:gd name="T25" fmla="*/ 126 h 126"/>
              <a:gd name="T26" fmla="*/ 86 w 325"/>
              <a:gd name="T27" fmla="*/ 102 h 126"/>
              <a:gd name="T28" fmla="*/ 231 w 325"/>
              <a:gd name="T29" fmla="*/ 102 h 126"/>
              <a:gd name="T30" fmla="*/ 256 w 325"/>
              <a:gd name="T31" fmla="*/ 126 h 126"/>
              <a:gd name="T32" fmla="*/ 279 w 325"/>
              <a:gd name="T33" fmla="*/ 102 h 126"/>
              <a:gd name="T34" fmla="*/ 305 w 325"/>
              <a:gd name="T35" fmla="*/ 102 h 126"/>
              <a:gd name="T36" fmla="*/ 317 w 325"/>
              <a:gd name="T37" fmla="*/ 94 h 126"/>
              <a:gd name="T38" fmla="*/ 325 w 325"/>
              <a:gd name="T39" fmla="*/ 85 h 126"/>
              <a:gd name="T40" fmla="*/ 317 w 325"/>
              <a:gd name="T41" fmla="*/ 74 h 126"/>
              <a:gd name="T42" fmla="*/ 63 w 325"/>
              <a:gd name="T43" fmla="*/ 113 h 126"/>
              <a:gd name="T44" fmla="*/ 53 w 325"/>
              <a:gd name="T45" fmla="*/ 103 h 126"/>
              <a:gd name="T46" fmla="*/ 63 w 325"/>
              <a:gd name="T47" fmla="*/ 93 h 126"/>
              <a:gd name="T48" fmla="*/ 73 w 325"/>
              <a:gd name="T49" fmla="*/ 103 h 126"/>
              <a:gd name="T50" fmla="*/ 63 w 325"/>
              <a:gd name="T51" fmla="*/ 113 h 126"/>
              <a:gd name="T52" fmla="*/ 128 w 325"/>
              <a:gd name="T53" fmla="*/ 39 h 126"/>
              <a:gd name="T54" fmla="*/ 84 w 325"/>
              <a:gd name="T55" fmla="*/ 39 h 126"/>
              <a:gd name="T56" fmla="*/ 84 w 325"/>
              <a:gd name="T57" fmla="*/ 10 h 126"/>
              <a:gd name="T58" fmla="*/ 128 w 325"/>
              <a:gd name="T59" fmla="*/ 10 h 126"/>
              <a:gd name="T60" fmla="*/ 128 w 325"/>
              <a:gd name="T61" fmla="*/ 39 h 126"/>
              <a:gd name="T62" fmla="*/ 184 w 325"/>
              <a:gd name="T63" fmla="*/ 39 h 126"/>
              <a:gd name="T64" fmla="*/ 137 w 325"/>
              <a:gd name="T65" fmla="*/ 39 h 126"/>
              <a:gd name="T66" fmla="*/ 137 w 325"/>
              <a:gd name="T67" fmla="*/ 10 h 126"/>
              <a:gd name="T68" fmla="*/ 184 w 325"/>
              <a:gd name="T69" fmla="*/ 10 h 126"/>
              <a:gd name="T70" fmla="*/ 184 w 325"/>
              <a:gd name="T71" fmla="*/ 39 h 126"/>
              <a:gd name="T72" fmla="*/ 192 w 325"/>
              <a:gd name="T73" fmla="*/ 39 h 126"/>
              <a:gd name="T74" fmla="*/ 192 w 325"/>
              <a:gd name="T75" fmla="*/ 10 h 126"/>
              <a:gd name="T76" fmla="*/ 218 w 325"/>
              <a:gd name="T77" fmla="*/ 39 h 126"/>
              <a:gd name="T78" fmla="*/ 192 w 325"/>
              <a:gd name="T79" fmla="*/ 39 h 126"/>
              <a:gd name="T80" fmla="*/ 255 w 325"/>
              <a:gd name="T81" fmla="*/ 111 h 126"/>
              <a:gd name="T82" fmla="*/ 245 w 325"/>
              <a:gd name="T83" fmla="*/ 101 h 126"/>
              <a:gd name="T84" fmla="*/ 255 w 325"/>
              <a:gd name="T85" fmla="*/ 91 h 126"/>
              <a:gd name="T86" fmla="*/ 266 w 325"/>
              <a:gd name="T87" fmla="*/ 101 h 126"/>
              <a:gd name="T88" fmla="*/ 255 w 325"/>
              <a:gd name="T89"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5" h="126">
                <a:moveTo>
                  <a:pt x="317" y="74"/>
                </a:moveTo>
                <a:cubicBezTo>
                  <a:pt x="311" y="56"/>
                  <a:pt x="311" y="56"/>
                  <a:pt x="311" y="56"/>
                </a:cubicBezTo>
                <a:cubicBezTo>
                  <a:pt x="225" y="39"/>
                  <a:pt x="225" y="39"/>
                  <a:pt x="225" y="39"/>
                </a:cubicBezTo>
                <a:cubicBezTo>
                  <a:pt x="192" y="0"/>
                  <a:pt x="192" y="0"/>
                  <a:pt x="192" y="0"/>
                </a:cubicBezTo>
                <a:cubicBezTo>
                  <a:pt x="81" y="0"/>
                  <a:pt x="81" y="0"/>
                  <a:pt x="81" y="0"/>
                </a:cubicBezTo>
                <a:cubicBezTo>
                  <a:pt x="53" y="44"/>
                  <a:pt x="53" y="44"/>
                  <a:pt x="53" y="44"/>
                </a:cubicBezTo>
                <a:cubicBezTo>
                  <a:pt x="11" y="53"/>
                  <a:pt x="11" y="53"/>
                  <a:pt x="11" y="53"/>
                </a:cubicBezTo>
                <a:cubicBezTo>
                  <a:pt x="5" y="83"/>
                  <a:pt x="5" y="83"/>
                  <a:pt x="5" y="83"/>
                </a:cubicBezTo>
                <a:cubicBezTo>
                  <a:pt x="2" y="82"/>
                  <a:pt x="0" y="84"/>
                  <a:pt x="0" y="88"/>
                </a:cubicBezTo>
                <a:cubicBezTo>
                  <a:pt x="0" y="92"/>
                  <a:pt x="1" y="94"/>
                  <a:pt x="3" y="94"/>
                </a:cubicBezTo>
                <a:cubicBezTo>
                  <a:pt x="3" y="99"/>
                  <a:pt x="3" y="99"/>
                  <a:pt x="3" y="99"/>
                </a:cubicBezTo>
                <a:cubicBezTo>
                  <a:pt x="38" y="102"/>
                  <a:pt x="38" y="102"/>
                  <a:pt x="38" y="102"/>
                </a:cubicBezTo>
                <a:cubicBezTo>
                  <a:pt x="38" y="121"/>
                  <a:pt x="53" y="126"/>
                  <a:pt x="63" y="126"/>
                </a:cubicBezTo>
                <a:cubicBezTo>
                  <a:pt x="73" y="126"/>
                  <a:pt x="86" y="120"/>
                  <a:pt x="86" y="102"/>
                </a:cubicBezTo>
                <a:cubicBezTo>
                  <a:pt x="231" y="102"/>
                  <a:pt x="231" y="102"/>
                  <a:pt x="231" y="102"/>
                </a:cubicBezTo>
                <a:cubicBezTo>
                  <a:pt x="231" y="116"/>
                  <a:pt x="243" y="126"/>
                  <a:pt x="256" y="126"/>
                </a:cubicBezTo>
                <a:cubicBezTo>
                  <a:pt x="269" y="126"/>
                  <a:pt x="279" y="117"/>
                  <a:pt x="279" y="102"/>
                </a:cubicBezTo>
                <a:cubicBezTo>
                  <a:pt x="305" y="102"/>
                  <a:pt x="305" y="102"/>
                  <a:pt x="305" y="102"/>
                </a:cubicBezTo>
                <a:cubicBezTo>
                  <a:pt x="306" y="97"/>
                  <a:pt x="310" y="94"/>
                  <a:pt x="317" y="94"/>
                </a:cubicBezTo>
                <a:cubicBezTo>
                  <a:pt x="321" y="94"/>
                  <a:pt x="324" y="91"/>
                  <a:pt x="325" y="85"/>
                </a:cubicBezTo>
                <a:cubicBezTo>
                  <a:pt x="325" y="78"/>
                  <a:pt x="323" y="75"/>
                  <a:pt x="317" y="74"/>
                </a:cubicBezTo>
                <a:close/>
                <a:moveTo>
                  <a:pt x="63" y="113"/>
                </a:moveTo>
                <a:cubicBezTo>
                  <a:pt x="57" y="113"/>
                  <a:pt x="53" y="108"/>
                  <a:pt x="53" y="103"/>
                </a:cubicBezTo>
                <a:cubicBezTo>
                  <a:pt x="53" y="97"/>
                  <a:pt x="57" y="93"/>
                  <a:pt x="63" y="93"/>
                </a:cubicBezTo>
                <a:cubicBezTo>
                  <a:pt x="68" y="93"/>
                  <a:pt x="73" y="97"/>
                  <a:pt x="73" y="103"/>
                </a:cubicBezTo>
                <a:cubicBezTo>
                  <a:pt x="73" y="108"/>
                  <a:pt x="68" y="113"/>
                  <a:pt x="63" y="113"/>
                </a:cubicBezTo>
                <a:close/>
                <a:moveTo>
                  <a:pt x="128" y="39"/>
                </a:moveTo>
                <a:cubicBezTo>
                  <a:pt x="84" y="39"/>
                  <a:pt x="84" y="39"/>
                  <a:pt x="84" y="39"/>
                </a:cubicBezTo>
                <a:cubicBezTo>
                  <a:pt x="84" y="10"/>
                  <a:pt x="84" y="10"/>
                  <a:pt x="84" y="10"/>
                </a:cubicBezTo>
                <a:cubicBezTo>
                  <a:pt x="128" y="10"/>
                  <a:pt x="128" y="10"/>
                  <a:pt x="128" y="10"/>
                </a:cubicBezTo>
                <a:lnTo>
                  <a:pt x="128" y="39"/>
                </a:lnTo>
                <a:close/>
                <a:moveTo>
                  <a:pt x="184" y="39"/>
                </a:moveTo>
                <a:cubicBezTo>
                  <a:pt x="137" y="39"/>
                  <a:pt x="137" y="39"/>
                  <a:pt x="137" y="39"/>
                </a:cubicBezTo>
                <a:cubicBezTo>
                  <a:pt x="137" y="10"/>
                  <a:pt x="137" y="10"/>
                  <a:pt x="137" y="10"/>
                </a:cubicBezTo>
                <a:cubicBezTo>
                  <a:pt x="184" y="10"/>
                  <a:pt x="184" y="10"/>
                  <a:pt x="184" y="10"/>
                </a:cubicBezTo>
                <a:lnTo>
                  <a:pt x="184" y="39"/>
                </a:lnTo>
                <a:close/>
                <a:moveTo>
                  <a:pt x="192" y="39"/>
                </a:moveTo>
                <a:cubicBezTo>
                  <a:pt x="192" y="10"/>
                  <a:pt x="192" y="10"/>
                  <a:pt x="192" y="10"/>
                </a:cubicBezTo>
                <a:cubicBezTo>
                  <a:pt x="218" y="39"/>
                  <a:pt x="218" y="39"/>
                  <a:pt x="218" y="39"/>
                </a:cubicBezTo>
                <a:lnTo>
                  <a:pt x="192" y="39"/>
                </a:lnTo>
                <a:close/>
                <a:moveTo>
                  <a:pt x="255" y="111"/>
                </a:moveTo>
                <a:cubicBezTo>
                  <a:pt x="250" y="111"/>
                  <a:pt x="245" y="107"/>
                  <a:pt x="245" y="101"/>
                </a:cubicBezTo>
                <a:cubicBezTo>
                  <a:pt x="245" y="96"/>
                  <a:pt x="250" y="91"/>
                  <a:pt x="255" y="91"/>
                </a:cubicBezTo>
                <a:cubicBezTo>
                  <a:pt x="261" y="91"/>
                  <a:pt x="266" y="96"/>
                  <a:pt x="266" y="101"/>
                </a:cubicBezTo>
                <a:cubicBezTo>
                  <a:pt x="266" y="107"/>
                  <a:pt x="261" y="111"/>
                  <a:pt x="255" y="111"/>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nvGrpSpPr>
          <p:cNvPr id="126" name="组合 125">
            <a:extLst>
              <a:ext uri="{FF2B5EF4-FFF2-40B4-BE49-F238E27FC236}">
                <a16:creationId xmlns:a16="http://schemas.microsoft.com/office/drawing/2014/main" id="{BBD4D6D2-6CAD-419F-93B2-F1BBA193443E}"/>
              </a:ext>
            </a:extLst>
          </p:cNvPr>
          <p:cNvGrpSpPr/>
          <p:nvPr/>
        </p:nvGrpSpPr>
        <p:grpSpPr>
          <a:xfrm>
            <a:off x="2961920" y="2426238"/>
            <a:ext cx="377364" cy="305808"/>
            <a:chOff x="7691438" y="2030413"/>
            <a:chExt cx="795338" cy="644525"/>
          </a:xfrm>
          <a:solidFill>
            <a:srgbClr val="C00000"/>
          </a:solidFill>
          <a:effectLst>
            <a:outerShdw blurRad="50800" dist="38100" dir="5400000" algn="t" rotWithShape="0">
              <a:prstClr val="black">
                <a:alpha val="40000"/>
              </a:prstClr>
            </a:outerShdw>
          </a:effectLst>
        </p:grpSpPr>
        <p:sp>
          <p:nvSpPr>
            <p:cNvPr id="127" name="Freeform 74">
              <a:extLst>
                <a:ext uri="{FF2B5EF4-FFF2-40B4-BE49-F238E27FC236}">
                  <a16:creationId xmlns:a16="http://schemas.microsoft.com/office/drawing/2014/main" id="{F597156C-DB91-4D9B-9EB7-501E6DC32542}"/>
                </a:ext>
              </a:extLst>
            </p:cNvPr>
            <p:cNvSpPr>
              <a:spLocks noEditPoints="1"/>
            </p:cNvSpPr>
            <p:nvPr/>
          </p:nvSpPr>
          <p:spPr bwMode="auto">
            <a:xfrm>
              <a:off x="7691438" y="2030413"/>
              <a:ext cx="795338" cy="644525"/>
            </a:xfrm>
            <a:custGeom>
              <a:avLst/>
              <a:gdLst>
                <a:gd name="T0" fmla="*/ 254 w 272"/>
                <a:gd name="T1" fmla="*/ 53 h 220"/>
                <a:gd name="T2" fmla="*/ 196 w 272"/>
                <a:gd name="T3" fmla="*/ 53 h 220"/>
                <a:gd name="T4" fmla="*/ 196 w 272"/>
                <a:gd name="T5" fmla="*/ 23 h 220"/>
                <a:gd name="T6" fmla="*/ 173 w 272"/>
                <a:gd name="T7" fmla="*/ 0 h 220"/>
                <a:gd name="T8" fmla="*/ 23 w 272"/>
                <a:gd name="T9" fmla="*/ 0 h 220"/>
                <a:gd name="T10" fmla="*/ 0 w 272"/>
                <a:gd name="T11" fmla="*/ 23 h 220"/>
                <a:gd name="T12" fmla="*/ 0 w 272"/>
                <a:gd name="T13" fmla="*/ 141 h 220"/>
                <a:gd name="T14" fmla="*/ 23 w 272"/>
                <a:gd name="T15" fmla="*/ 164 h 220"/>
                <a:gd name="T16" fmla="*/ 42 w 272"/>
                <a:gd name="T17" fmla="*/ 164 h 220"/>
                <a:gd name="T18" fmla="*/ 42 w 272"/>
                <a:gd name="T19" fmla="*/ 202 h 220"/>
                <a:gd name="T20" fmla="*/ 51 w 272"/>
                <a:gd name="T21" fmla="*/ 211 h 220"/>
                <a:gd name="T22" fmla="*/ 57 w 272"/>
                <a:gd name="T23" fmla="*/ 208 h 220"/>
                <a:gd name="T24" fmla="*/ 57 w 272"/>
                <a:gd name="T25" fmla="*/ 208 h 220"/>
                <a:gd name="T26" fmla="*/ 101 w 272"/>
                <a:gd name="T27" fmla="*/ 164 h 220"/>
                <a:gd name="T28" fmla="*/ 117 w 272"/>
                <a:gd name="T29" fmla="*/ 164 h 220"/>
                <a:gd name="T30" fmla="*/ 117 w 272"/>
                <a:gd name="T31" fmla="*/ 165 h 220"/>
                <a:gd name="T32" fmla="*/ 135 w 272"/>
                <a:gd name="T33" fmla="*/ 183 h 220"/>
                <a:gd name="T34" fmla="*/ 192 w 272"/>
                <a:gd name="T35" fmla="*/ 183 h 220"/>
                <a:gd name="T36" fmla="*/ 227 w 272"/>
                <a:gd name="T37" fmla="*/ 218 h 220"/>
                <a:gd name="T38" fmla="*/ 227 w 272"/>
                <a:gd name="T39" fmla="*/ 218 h 220"/>
                <a:gd name="T40" fmla="*/ 231 w 272"/>
                <a:gd name="T41" fmla="*/ 220 h 220"/>
                <a:gd name="T42" fmla="*/ 238 w 272"/>
                <a:gd name="T43" fmla="*/ 213 h 220"/>
                <a:gd name="T44" fmla="*/ 238 w 272"/>
                <a:gd name="T45" fmla="*/ 183 h 220"/>
                <a:gd name="T46" fmla="*/ 254 w 272"/>
                <a:gd name="T47" fmla="*/ 183 h 220"/>
                <a:gd name="T48" fmla="*/ 272 w 272"/>
                <a:gd name="T49" fmla="*/ 165 h 220"/>
                <a:gd name="T50" fmla="*/ 272 w 272"/>
                <a:gd name="T51" fmla="*/ 71 h 220"/>
                <a:gd name="T52" fmla="*/ 254 w 272"/>
                <a:gd name="T53" fmla="*/ 53 h 220"/>
                <a:gd name="T54" fmla="*/ 172 w 272"/>
                <a:gd name="T55" fmla="*/ 148 h 220"/>
                <a:gd name="T56" fmla="*/ 98 w 272"/>
                <a:gd name="T57" fmla="*/ 148 h 220"/>
                <a:gd name="T58" fmla="*/ 92 w 272"/>
                <a:gd name="T59" fmla="*/ 150 h 220"/>
                <a:gd name="T60" fmla="*/ 92 w 272"/>
                <a:gd name="T61" fmla="*/ 150 h 220"/>
                <a:gd name="T62" fmla="*/ 58 w 272"/>
                <a:gd name="T63" fmla="*/ 184 h 220"/>
                <a:gd name="T64" fmla="*/ 58 w 272"/>
                <a:gd name="T65" fmla="*/ 156 h 220"/>
                <a:gd name="T66" fmla="*/ 50 w 272"/>
                <a:gd name="T67" fmla="*/ 148 h 220"/>
                <a:gd name="T68" fmla="*/ 24 w 272"/>
                <a:gd name="T69" fmla="*/ 148 h 220"/>
                <a:gd name="T70" fmla="*/ 16 w 272"/>
                <a:gd name="T71" fmla="*/ 140 h 220"/>
                <a:gd name="T72" fmla="*/ 16 w 272"/>
                <a:gd name="T73" fmla="*/ 24 h 220"/>
                <a:gd name="T74" fmla="*/ 24 w 272"/>
                <a:gd name="T75" fmla="*/ 17 h 220"/>
                <a:gd name="T76" fmla="*/ 172 w 272"/>
                <a:gd name="T77" fmla="*/ 17 h 220"/>
                <a:gd name="T78" fmla="*/ 180 w 272"/>
                <a:gd name="T79" fmla="*/ 24 h 220"/>
                <a:gd name="T80" fmla="*/ 180 w 272"/>
                <a:gd name="T81" fmla="*/ 140 h 220"/>
                <a:gd name="T82" fmla="*/ 180 w 272"/>
                <a:gd name="T83" fmla="*/ 140 h 220"/>
                <a:gd name="T84" fmla="*/ 172 w 272"/>
                <a:gd name="T85" fmla="*/ 14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 h="220">
                  <a:moveTo>
                    <a:pt x="254" y="53"/>
                  </a:moveTo>
                  <a:cubicBezTo>
                    <a:pt x="196" y="53"/>
                    <a:pt x="196" y="53"/>
                    <a:pt x="196" y="53"/>
                  </a:cubicBezTo>
                  <a:cubicBezTo>
                    <a:pt x="196" y="23"/>
                    <a:pt x="196" y="23"/>
                    <a:pt x="196" y="23"/>
                  </a:cubicBezTo>
                  <a:cubicBezTo>
                    <a:pt x="196" y="11"/>
                    <a:pt x="186" y="0"/>
                    <a:pt x="173" y="0"/>
                  </a:cubicBezTo>
                  <a:cubicBezTo>
                    <a:pt x="23" y="0"/>
                    <a:pt x="23" y="0"/>
                    <a:pt x="23" y="0"/>
                  </a:cubicBezTo>
                  <a:cubicBezTo>
                    <a:pt x="10" y="0"/>
                    <a:pt x="0" y="11"/>
                    <a:pt x="0" y="23"/>
                  </a:cubicBezTo>
                  <a:cubicBezTo>
                    <a:pt x="0" y="141"/>
                    <a:pt x="0" y="141"/>
                    <a:pt x="0" y="141"/>
                  </a:cubicBezTo>
                  <a:cubicBezTo>
                    <a:pt x="0" y="154"/>
                    <a:pt x="10" y="164"/>
                    <a:pt x="23" y="164"/>
                  </a:cubicBezTo>
                  <a:cubicBezTo>
                    <a:pt x="42" y="164"/>
                    <a:pt x="42" y="164"/>
                    <a:pt x="42" y="164"/>
                  </a:cubicBezTo>
                  <a:cubicBezTo>
                    <a:pt x="42" y="202"/>
                    <a:pt x="42" y="202"/>
                    <a:pt x="42" y="202"/>
                  </a:cubicBezTo>
                  <a:cubicBezTo>
                    <a:pt x="42" y="207"/>
                    <a:pt x="46" y="211"/>
                    <a:pt x="51" y="211"/>
                  </a:cubicBezTo>
                  <a:cubicBezTo>
                    <a:pt x="53" y="211"/>
                    <a:pt x="55" y="210"/>
                    <a:pt x="57" y="208"/>
                  </a:cubicBezTo>
                  <a:cubicBezTo>
                    <a:pt x="57" y="208"/>
                    <a:pt x="57" y="208"/>
                    <a:pt x="57" y="208"/>
                  </a:cubicBezTo>
                  <a:cubicBezTo>
                    <a:pt x="101" y="164"/>
                    <a:pt x="101" y="164"/>
                    <a:pt x="101" y="164"/>
                  </a:cubicBezTo>
                  <a:cubicBezTo>
                    <a:pt x="117" y="164"/>
                    <a:pt x="117" y="164"/>
                    <a:pt x="117" y="164"/>
                  </a:cubicBezTo>
                  <a:cubicBezTo>
                    <a:pt x="117" y="165"/>
                    <a:pt x="117" y="165"/>
                    <a:pt x="117" y="165"/>
                  </a:cubicBezTo>
                  <a:cubicBezTo>
                    <a:pt x="117" y="175"/>
                    <a:pt x="125" y="183"/>
                    <a:pt x="135" y="183"/>
                  </a:cubicBezTo>
                  <a:cubicBezTo>
                    <a:pt x="192" y="183"/>
                    <a:pt x="192" y="183"/>
                    <a:pt x="192" y="183"/>
                  </a:cubicBezTo>
                  <a:cubicBezTo>
                    <a:pt x="227" y="218"/>
                    <a:pt x="227" y="218"/>
                    <a:pt x="227" y="218"/>
                  </a:cubicBezTo>
                  <a:cubicBezTo>
                    <a:pt x="227" y="218"/>
                    <a:pt x="227" y="218"/>
                    <a:pt x="227" y="218"/>
                  </a:cubicBezTo>
                  <a:cubicBezTo>
                    <a:pt x="228" y="219"/>
                    <a:pt x="230" y="220"/>
                    <a:pt x="231" y="220"/>
                  </a:cubicBezTo>
                  <a:cubicBezTo>
                    <a:pt x="235" y="220"/>
                    <a:pt x="238" y="217"/>
                    <a:pt x="238" y="213"/>
                  </a:cubicBezTo>
                  <a:cubicBezTo>
                    <a:pt x="238" y="183"/>
                    <a:pt x="238" y="183"/>
                    <a:pt x="238" y="183"/>
                  </a:cubicBezTo>
                  <a:cubicBezTo>
                    <a:pt x="254" y="183"/>
                    <a:pt x="254" y="183"/>
                    <a:pt x="254" y="183"/>
                  </a:cubicBezTo>
                  <a:cubicBezTo>
                    <a:pt x="264" y="183"/>
                    <a:pt x="272" y="175"/>
                    <a:pt x="272" y="165"/>
                  </a:cubicBezTo>
                  <a:cubicBezTo>
                    <a:pt x="272" y="71"/>
                    <a:pt x="272" y="71"/>
                    <a:pt x="272" y="71"/>
                  </a:cubicBezTo>
                  <a:cubicBezTo>
                    <a:pt x="272" y="61"/>
                    <a:pt x="264" y="53"/>
                    <a:pt x="254" y="53"/>
                  </a:cubicBezTo>
                  <a:close/>
                  <a:moveTo>
                    <a:pt x="172" y="148"/>
                  </a:moveTo>
                  <a:cubicBezTo>
                    <a:pt x="98" y="148"/>
                    <a:pt x="98" y="148"/>
                    <a:pt x="98" y="148"/>
                  </a:cubicBezTo>
                  <a:cubicBezTo>
                    <a:pt x="96" y="148"/>
                    <a:pt x="94" y="149"/>
                    <a:pt x="92" y="150"/>
                  </a:cubicBezTo>
                  <a:cubicBezTo>
                    <a:pt x="92" y="150"/>
                    <a:pt x="92" y="150"/>
                    <a:pt x="92" y="150"/>
                  </a:cubicBezTo>
                  <a:cubicBezTo>
                    <a:pt x="58" y="184"/>
                    <a:pt x="58" y="184"/>
                    <a:pt x="58" y="184"/>
                  </a:cubicBezTo>
                  <a:cubicBezTo>
                    <a:pt x="58" y="156"/>
                    <a:pt x="58" y="156"/>
                    <a:pt x="58" y="156"/>
                  </a:cubicBezTo>
                  <a:cubicBezTo>
                    <a:pt x="58" y="151"/>
                    <a:pt x="55" y="148"/>
                    <a:pt x="50" y="148"/>
                  </a:cubicBezTo>
                  <a:cubicBezTo>
                    <a:pt x="24" y="148"/>
                    <a:pt x="24" y="148"/>
                    <a:pt x="24" y="148"/>
                  </a:cubicBezTo>
                  <a:cubicBezTo>
                    <a:pt x="19" y="148"/>
                    <a:pt x="16" y="144"/>
                    <a:pt x="16" y="140"/>
                  </a:cubicBezTo>
                  <a:cubicBezTo>
                    <a:pt x="16" y="24"/>
                    <a:pt x="16" y="24"/>
                    <a:pt x="16" y="24"/>
                  </a:cubicBezTo>
                  <a:cubicBezTo>
                    <a:pt x="16" y="20"/>
                    <a:pt x="19" y="17"/>
                    <a:pt x="24" y="17"/>
                  </a:cubicBezTo>
                  <a:cubicBezTo>
                    <a:pt x="172" y="17"/>
                    <a:pt x="172" y="17"/>
                    <a:pt x="172" y="17"/>
                  </a:cubicBezTo>
                  <a:cubicBezTo>
                    <a:pt x="176" y="17"/>
                    <a:pt x="180" y="20"/>
                    <a:pt x="180" y="24"/>
                  </a:cubicBezTo>
                  <a:cubicBezTo>
                    <a:pt x="180" y="140"/>
                    <a:pt x="180" y="140"/>
                    <a:pt x="180" y="140"/>
                  </a:cubicBezTo>
                  <a:cubicBezTo>
                    <a:pt x="180" y="140"/>
                    <a:pt x="180" y="140"/>
                    <a:pt x="180" y="140"/>
                  </a:cubicBezTo>
                  <a:cubicBezTo>
                    <a:pt x="180" y="144"/>
                    <a:pt x="176" y="148"/>
                    <a:pt x="172"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28" name="Rectangle 75">
              <a:extLst>
                <a:ext uri="{FF2B5EF4-FFF2-40B4-BE49-F238E27FC236}">
                  <a16:creationId xmlns:a16="http://schemas.microsoft.com/office/drawing/2014/main" id="{14C60EE3-45DC-4EDF-AEE7-4E083FF11A09}"/>
                </a:ext>
              </a:extLst>
            </p:cNvPr>
            <p:cNvSpPr>
              <a:spLocks noChangeArrowheads="1"/>
            </p:cNvSpPr>
            <p:nvPr/>
          </p:nvSpPr>
          <p:spPr bwMode="auto">
            <a:xfrm>
              <a:off x="7799388" y="2138363"/>
              <a:ext cx="3571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29" name="Rectangle 76">
              <a:extLst>
                <a:ext uri="{FF2B5EF4-FFF2-40B4-BE49-F238E27FC236}">
                  <a16:creationId xmlns:a16="http://schemas.microsoft.com/office/drawing/2014/main" id="{DCCA846E-0724-48ED-A76A-615CDC05C199}"/>
                </a:ext>
              </a:extLst>
            </p:cNvPr>
            <p:cNvSpPr>
              <a:spLocks noChangeArrowheads="1"/>
            </p:cNvSpPr>
            <p:nvPr/>
          </p:nvSpPr>
          <p:spPr bwMode="auto">
            <a:xfrm>
              <a:off x="7799388" y="2247901"/>
              <a:ext cx="3571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30" name="Rectangle 77">
              <a:extLst>
                <a:ext uri="{FF2B5EF4-FFF2-40B4-BE49-F238E27FC236}">
                  <a16:creationId xmlns:a16="http://schemas.microsoft.com/office/drawing/2014/main" id="{94722C34-AFE0-44E0-8722-EEF2A00C674F}"/>
                </a:ext>
              </a:extLst>
            </p:cNvPr>
            <p:cNvSpPr>
              <a:spLocks noChangeArrowheads="1"/>
            </p:cNvSpPr>
            <p:nvPr/>
          </p:nvSpPr>
          <p:spPr bwMode="auto">
            <a:xfrm>
              <a:off x="7799388" y="2355851"/>
              <a:ext cx="3571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31" name="组合 130">
            <a:extLst>
              <a:ext uri="{FF2B5EF4-FFF2-40B4-BE49-F238E27FC236}">
                <a16:creationId xmlns:a16="http://schemas.microsoft.com/office/drawing/2014/main" id="{B4513314-E558-4019-9D47-62A398A9A7E8}"/>
              </a:ext>
            </a:extLst>
          </p:cNvPr>
          <p:cNvGrpSpPr/>
          <p:nvPr/>
        </p:nvGrpSpPr>
        <p:grpSpPr>
          <a:xfrm>
            <a:off x="834694" y="2443186"/>
            <a:ext cx="270407" cy="271913"/>
            <a:chOff x="3814763" y="2092326"/>
            <a:chExt cx="569913" cy="573088"/>
          </a:xfrm>
          <a:solidFill>
            <a:srgbClr val="C00000"/>
          </a:solidFill>
          <a:effectLst>
            <a:outerShdw blurRad="50800" dist="38100" dir="5400000" algn="t" rotWithShape="0">
              <a:prstClr val="black">
                <a:alpha val="40000"/>
              </a:prstClr>
            </a:outerShdw>
          </a:effectLst>
        </p:grpSpPr>
        <p:sp>
          <p:nvSpPr>
            <p:cNvPr id="132" name="Freeform 78">
              <a:extLst>
                <a:ext uri="{FF2B5EF4-FFF2-40B4-BE49-F238E27FC236}">
                  <a16:creationId xmlns:a16="http://schemas.microsoft.com/office/drawing/2014/main" id="{9D9E8DE5-B3CE-4DC0-A4F9-ADDD17DA5CAB}"/>
                </a:ext>
              </a:extLst>
            </p:cNvPr>
            <p:cNvSpPr>
              <a:spLocks/>
            </p:cNvSpPr>
            <p:nvPr/>
          </p:nvSpPr>
          <p:spPr bwMode="auto">
            <a:xfrm>
              <a:off x="3814763" y="2092326"/>
              <a:ext cx="569913" cy="573088"/>
            </a:xfrm>
            <a:custGeom>
              <a:avLst/>
              <a:gdLst>
                <a:gd name="T0" fmla="*/ 246 w 359"/>
                <a:gd name="T1" fmla="*/ 324 h 361"/>
                <a:gd name="T2" fmla="*/ 105 w 359"/>
                <a:gd name="T3" fmla="*/ 324 h 361"/>
                <a:gd name="T4" fmla="*/ 71 w 359"/>
                <a:gd name="T5" fmla="*/ 0 h 361"/>
                <a:gd name="T6" fmla="*/ 0 w 359"/>
                <a:gd name="T7" fmla="*/ 0 h 361"/>
                <a:gd name="T8" fmla="*/ 0 w 359"/>
                <a:gd name="T9" fmla="*/ 29 h 361"/>
                <a:gd name="T10" fmla="*/ 38 w 359"/>
                <a:gd name="T11" fmla="*/ 29 h 361"/>
                <a:gd name="T12" fmla="*/ 73 w 359"/>
                <a:gd name="T13" fmla="*/ 361 h 361"/>
                <a:gd name="T14" fmla="*/ 274 w 359"/>
                <a:gd name="T15" fmla="*/ 361 h 361"/>
                <a:gd name="T16" fmla="*/ 320 w 359"/>
                <a:gd name="T17" fmla="*/ 29 h 361"/>
                <a:gd name="T18" fmla="*/ 359 w 359"/>
                <a:gd name="T19" fmla="*/ 29 h 361"/>
                <a:gd name="T20" fmla="*/ 359 w 359"/>
                <a:gd name="T21" fmla="*/ 0 h 361"/>
                <a:gd name="T22" fmla="*/ 289 w 359"/>
                <a:gd name="T23" fmla="*/ 0 h 361"/>
                <a:gd name="T24" fmla="*/ 246 w 359"/>
                <a:gd name="T25" fmla="*/ 324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9" h="361">
                  <a:moveTo>
                    <a:pt x="246" y="324"/>
                  </a:moveTo>
                  <a:lnTo>
                    <a:pt x="105" y="324"/>
                  </a:lnTo>
                  <a:lnTo>
                    <a:pt x="71" y="0"/>
                  </a:lnTo>
                  <a:lnTo>
                    <a:pt x="0" y="0"/>
                  </a:lnTo>
                  <a:lnTo>
                    <a:pt x="0" y="29"/>
                  </a:lnTo>
                  <a:lnTo>
                    <a:pt x="38" y="29"/>
                  </a:lnTo>
                  <a:lnTo>
                    <a:pt x="73" y="361"/>
                  </a:lnTo>
                  <a:lnTo>
                    <a:pt x="274" y="361"/>
                  </a:lnTo>
                  <a:lnTo>
                    <a:pt x="320" y="29"/>
                  </a:lnTo>
                  <a:lnTo>
                    <a:pt x="359" y="29"/>
                  </a:lnTo>
                  <a:lnTo>
                    <a:pt x="359" y="0"/>
                  </a:lnTo>
                  <a:lnTo>
                    <a:pt x="289" y="0"/>
                  </a:lnTo>
                  <a:lnTo>
                    <a:pt x="246" y="3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33" name="Freeform 79">
              <a:extLst>
                <a:ext uri="{FF2B5EF4-FFF2-40B4-BE49-F238E27FC236}">
                  <a16:creationId xmlns:a16="http://schemas.microsoft.com/office/drawing/2014/main" id="{33EB5C5F-03A4-45A5-AB76-FC2D3F3C1402}"/>
                </a:ext>
              </a:extLst>
            </p:cNvPr>
            <p:cNvSpPr>
              <a:spLocks/>
            </p:cNvSpPr>
            <p:nvPr/>
          </p:nvSpPr>
          <p:spPr bwMode="auto">
            <a:xfrm>
              <a:off x="3971926" y="2116138"/>
              <a:ext cx="58738" cy="55563"/>
            </a:xfrm>
            <a:custGeom>
              <a:avLst/>
              <a:gdLst>
                <a:gd name="T0" fmla="*/ 37 w 37"/>
                <a:gd name="T1" fmla="*/ 0 h 35"/>
                <a:gd name="T2" fmla="*/ 0 w 37"/>
                <a:gd name="T3" fmla="*/ 0 h 35"/>
                <a:gd name="T4" fmla="*/ 4 w 37"/>
                <a:gd name="T5" fmla="*/ 35 h 35"/>
                <a:gd name="T6" fmla="*/ 37 w 37"/>
                <a:gd name="T7" fmla="*/ 35 h 35"/>
                <a:gd name="T8" fmla="*/ 37 w 37"/>
                <a:gd name="T9" fmla="*/ 0 h 35"/>
              </a:gdLst>
              <a:ahLst/>
              <a:cxnLst>
                <a:cxn ang="0">
                  <a:pos x="T0" y="T1"/>
                </a:cxn>
                <a:cxn ang="0">
                  <a:pos x="T2" y="T3"/>
                </a:cxn>
                <a:cxn ang="0">
                  <a:pos x="T4" y="T5"/>
                </a:cxn>
                <a:cxn ang="0">
                  <a:pos x="T6" y="T7"/>
                </a:cxn>
                <a:cxn ang="0">
                  <a:pos x="T8" y="T9"/>
                </a:cxn>
              </a:cxnLst>
              <a:rect l="0" t="0" r="r" b="b"/>
              <a:pathLst>
                <a:path w="37" h="35">
                  <a:moveTo>
                    <a:pt x="37" y="0"/>
                  </a:moveTo>
                  <a:lnTo>
                    <a:pt x="0" y="0"/>
                  </a:lnTo>
                  <a:lnTo>
                    <a:pt x="4" y="35"/>
                  </a:lnTo>
                  <a:lnTo>
                    <a:pt x="37" y="35"/>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34" name="Rectangle 80">
              <a:extLst>
                <a:ext uri="{FF2B5EF4-FFF2-40B4-BE49-F238E27FC236}">
                  <a16:creationId xmlns:a16="http://schemas.microsoft.com/office/drawing/2014/main" id="{E340BB1D-EED8-4573-A4F7-857E3EF86CCC}"/>
                </a:ext>
              </a:extLst>
            </p:cNvPr>
            <p:cNvSpPr>
              <a:spLocks noChangeArrowheads="1"/>
            </p:cNvSpPr>
            <p:nvPr/>
          </p:nvSpPr>
          <p:spPr bwMode="auto">
            <a:xfrm>
              <a:off x="4073526" y="2116138"/>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35" name="Freeform 81">
              <a:extLst>
                <a:ext uri="{FF2B5EF4-FFF2-40B4-BE49-F238E27FC236}">
                  <a16:creationId xmlns:a16="http://schemas.microsoft.com/office/drawing/2014/main" id="{276E67BC-5F8C-4C21-8F0F-30363753B822}"/>
                </a:ext>
              </a:extLst>
            </p:cNvPr>
            <p:cNvSpPr>
              <a:spLocks/>
            </p:cNvSpPr>
            <p:nvPr/>
          </p:nvSpPr>
          <p:spPr bwMode="auto">
            <a:xfrm>
              <a:off x="4167188" y="2119313"/>
              <a:ext cx="58738" cy="55563"/>
            </a:xfrm>
            <a:custGeom>
              <a:avLst/>
              <a:gdLst>
                <a:gd name="T0" fmla="*/ 37 w 37"/>
                <a:gd name="T1" fmla="*/ 0 h 35"/>
                <a:gd name="T2" fmla="*/ 0 w 37"/>
                <a:gd name="T3" fmla="*/ 0 h 35"/>
                <a:gd name="T4" fmla="*/ 0 w 37"/>
                <a:gd name="T5" fmla="*/ 35 h 35"/>
                <a:gd name="T6" fmla="*/ 37 w 37"/>
                <a:gd name="T7" fmla="*/ 35 h 35"/>
                <a:gd name="T8" fmla="*/ 37 w 37"/>
                <a:gd name="T9" fmla="*/ 29 h 35"/>
                <a:gd name="T10" fmla="*/ 37 w 37"/>
                <a:gd name="T11" fmla="*/ 0 h 35"/>
              </a:gdLst>
              <a:ahLst/>
              <a:cxnLst>
                <a:cxn ang="0">
                  <a:pos x="T0" y="T1"/>
                </a:cxn>
                <a:cxn ang="0">
                  <a:pos x="T2" y="T3"/>
                </a:cxn>
                <a:cxn ang="0">
                  <a:pos x="T4" y="T5"/>
                </a:cxn>
                <a:cxn ang="0">
                  <a:pos x="T6" y="T7"/>
                </a:cxn>
                <a:cxn ang="0">
                  <a:pos x="T8" y="T9"/>
                </a:cxn>
                <a:cxn ang="0">
                  <a:pos x="T10" y="T11"/>
                </a:cxn>
              </a:cxnLst>
              <a:rect l="0" t="0" r="r" b="b"/>
              <a:pathLst>
                <a:path w="37" h="35">
                  <a:moveTo>
                    <a:pt x="37" y="0"/>
                  </a:moveTo>
                  <a:lnTo>
                    <a:pt x="0" y="0"/>
                  </a:lnTo>
                  <a:lnTo>
                    <a:pt x="0" y="35"/>
                  </a:lnTo>
                  <a:lnTo>
                    <a:pt x="37" y="35"/>
                  </a:lnTo>
                  <a:lnTo>
                    <a:pt x="37" y="29"/>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36" name="Rectangle 82">
              <a:extLst>
                <a:ext uri="{FF2B5EF4-FFF2-40B4-BE49-F238E27FC236}">
                  <a16:creationId xmlns:a16="http://schemas.microsoft.com/office/drawing/2014/main" id="{B2455C64-512E-4047-A72E-B4537074BDBA}"/>
                </a:ext>
              </a:extLst>
            </p:cNvPr>
            <p:cNvSpPr>
              <a:spLocks noChangeArrowheads="1"/>
            </p:cNvSpPr>
            <p:nvPr/>
          </p:nvSpPr>
          <p:spPr bwMode="auto">
            <a:xfrm>
              <a:off x="4225926" y="2165351"/>
              <a:ext cx="1588"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37" name="Freeform 83">
              <a:extLst>
                <a:ext uri="{FF2B5EF4-FFF2-40B4-BE49-F238E27FC236}">
                  <a16:creationId xmlns:a16="http://schemas.microsoft.com/office/drawing/2014/main" id="{066104DF-7B65-4B3D-B908-161220AB951E}"/>
                </a:ext>
              </a:extLst>
            </p:cNvPr>
            <p:cNvSpPr>
              <a:spLocks/>
            </p:cNvSpPr>
            <p:nvPr/>
          </p:nvSpPr>
          <p:spPr bwMode="auto">
            <a:xfrm>
              <a:off x="3981451" y="2206626"/>
              <a:ext cx="49213" cy="55563"/>
            </a:xfrm>
            <a:custGeom>
              <a:avLst/>
              <a:gdLst>
                <a:gd name="T0" fmla="*/ 31 w 31"/>
                <a:gd name="T1" fmla="*/ 0 h 35"/>
                <a:gd name="T2" fmla="*/ 0 w 31"/>
                <a:gd name="T3" fmla="*/ 0 h 35"/>
                <a:gd name="T4" fmla="*/ 3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lnTo>
                    <a:pt x="0" y="0"/>
                  </a:lnTo>
                  <a:lnTo>
                    <a:pt x="3" y="35"/>
                  </a:lnTo>
                  <a:lnTo>
                    <a:pt x="31" y="35"/>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38" name="Rectangle 84">
              <a:extLst>
                <a:ext uri="{FF2B5EF4-FFF2-40B4-BE49-F238E27FC236}">
                  <a16:creationId xmlns:a16="http://schemas.microsoft.com/office/drawing/2014/main" id="{0EC2350C-B1D0-45E0-A56F-0ED21C0F96BA}"/>
                </a:ext>
              </a:extLst>
            </p:cNvPr>
            <p:cNvSpPr>
              <a:spLocks noChangeArrowheads="1"/>
            </p:cNvSpPr>
            <p:nvPr/>
          </p:nvSpPr>
          <p:spPr bwMode="auto">
            <a:xfrm>
              <a:off x="4073526" y="2206626"/>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39" name="Freeform 85">
              <a:extLst>
                <a:ext uri="{FF2B5EF4-FFF2-40B4-BE49-F238E27FC236}">
                  <a16:creationId xmlns:a16="http://schemas.microsoft.com/office/drawing/2014/main" id="{C3CAC7A5-7C8E-4E3D-9582-4474A46323C7}"/>
                </a:ext>
              </a:extLst>
            </p:cNvPr>
            <p:cNvSpPr>
              <a:spLocks/>
            </p:cNvSpPr>
            <p:nvPr/>
          </p:nvSpPr>
          <p:spPr bwMode="auto">
            <a:xfrm>
              <a:off x="4167188" y="2209801"/>
              <a:ext cx="53975" cy="55563"/>
            </a:xfrm>
            <a:custGeom>
              <a:avLst/>
              <a:gdLst>
                <a:gd name="T0" fmla="*/ 0 w 34"/>
                <a:gd name="T1" fmla="*/ 0 h 35"/>
                <a:gd name="T2" fmla="*/ 0 w 34"/>
                <a:gd name="T3" fmla="*/ 35 h 35"/>
                <a:gd name="T4" fmla="*/ 30 w 34"/>
                <a:gd name="T5" fmla="*/ 35 h 35"/>
                <a:gd name="T6" fmla="*/ 34 w 34"/>
                <a:gd name="T7" fmla="*/ 0 h 35"/>
                <a:gd name="T8" fmla="*/ 0 w 34"/>
                <a:gd name="T9" fmla="*/ 0 h 35"/>
              </a:gdLst>
              <a:ahLst/>
              <a:cxnLst>
                <a:cxn ang="0">
                  <a:pos x="T0" y="T1"/>
                </a:cxn>
                <a:cxn ang="0">
                  <a:pos x="T2" y="T3"/>
                </a:cxn>
                <a:cxn ang="0">
                  <a:pos x="T4" y="T5"/>
                </a:cxn>
                <a:cxn ang="0">
                  <a:pos x="T6" y="T7"/>
                </a:cxn>
                <a:cxn ang="0">
                  <a:pos x="T8" y="T9"/>
                </a:cxn>
              </a:cxnLst>
              <a:rect l="0" t="0" r="r" b="b"/>
              <a:pathLst>
                <a:path w="34" h="35">
                  <a:moveTo>
                    <a:pt x="0" y="0"/>
                  </a:moveTo>
                  <a:lnTo>
                    <a:pt x="0" y="35"/>
                  </a:lnTo>
                  <a:lnTo>
                    <a:pt x="30" y="35"/>
                  </a:lnTo>
                  <a:lnTo>
                    <a:pt x="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40" name="Freeform 86">
              <a:extLst>
                <a:ext uri="{FF2B5EF4-FFF2-40B4-BE49-F238E27FC236}">
                  <a16:creationId xmlns:a16="http://schemas.microsoft.com/office/drawing/2014/main" id="{CB198ACD-4946-412A-A1E3-464D70D1F1A6}"/>
                </a:ext>
              </a:extLst>
            </p:cNvPr>
            <p:cNvSpPr>
              <a:spLocks/>
            </p:cNvSpPr>
            <p:nvPr/>
          </p:nvSpPr>
          <p:spPr bwMode="auto">
            <a:xfrm>
              <a:off x="3989388" y="2306638"/>
              <a:ext cx="41275" cy="55563"/>
            </a:xfrm>
            <a:custGeom>
              <a:avLst/>
              <a:gdLst>
                <a:gd name="T0" fmla="*/ 26 w 26"/>
                <a:gd name="T1" fmla="*/ 0 h 35"/>
                <a:gd name="T2" fmla="*/ 0 w 26"/>
                <a:gd name="T3" fmla="*/ 0 h 35"/>
                <a:gd name="T4" fmla="*/ 4 w 26"/>
                <a:gd name="T5" fmla="*/ 35 h 35"/>
                <a:gd name="T6" fmla="*/ 26 w 26"/>
                <a:gd name="T7" fmla="*/ 35 h 35"/>
                <a:gd name="T8" fmla="*/ 26 w 26"/>
                <a:gd name="T9" fmla="*/ 0 h 35"/>
              </a:gdLst>
              <a:ahLst/>
              <a:cxnLst>
                <a:cxn ang="0">
                  <a:pos x="T0" y="T1"/>
                </a:cxn>
                <a:cxn ang="0">
                  <a:pos x="T2" y="T3"/>
                </a:cxn>
                <a:cxn ang="0">
                  <a:pos x="T4" y="T5"/>
                </a:cxn>
                <a:cxn ang="0">
                  <a:pos x="T6" y="T7"/>
                </a:cxn>
                <a:cxn ang="0">
                  <a:pos x="T8" y="T9"/>
                </a:cxn>
              </a:cxnLst>
              <a:rect l="0" t="0" r="r" b="b"/>
              <a:pathLst>
                <a:path w="26" h="35">
                  <a:moveTo>
                    <a:pt x="26" y="0"/>
                  </a:moveTo>
                  <a:lnTo>
                    <a:pt x="0" y="0"/>
                  </a:lnTo>
                  <a:lnTo>
                    <a:pt x="4" y="35"/>
                  </a:lnTo>
                  <a:lnTo>
                    <a:pt x="26" y="35"/>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41" name="Rectangle 87">
              <a:extLst>
                <a:ext uri="{FF2B5EF4-FFF2-40B4-BE49-F238E27FC236}">
                  <a16:creationId xmlns:a16="http://schemas.microsoft.com/office/drawing/2014/main" id="{9C15DF6D-DB16-48B8-9BA0-228DEC980EDF}"/>
                </a:ext>
              </a:extLst>
            </p:cNvPr>
            <p:cNvSpPr>
              <a:spLocks noChangeArrowheads="1"/>
            </p:cNvSpPr>
            <p:nvPr/>
          </p:nvSpPr>
          <p:spPr bwMode="auto">
            <a:xfrm>
              <a:off x="4073526" y="2306638"/>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42" name="Freeform 88">
              <a:extLst>
                <a:ext uri="{FF2B5EF4-FFF2-40B4-BE49-F238E27FC236}">
                  <a16:creationId xmlns:a16="http://schemas.microsoft.com/office/drawing/2014/main" id="{4A3BFF8A-3AA7-49EA-8D5A-01D4EA5BE9F5}"/>
                </a:ext>
              </a:extLst>
            </p:cNvPr>
            <p:cNvSpPr>
              <a:spLocks/>
            </p:cNvSpPr>
            <p:nvPr/>
          </p:nvSpPr>
          <p:spPr bwMode="auto">
            <a:xfrm>
              <a:off x="4167188" y="2306638"/>
              <a:ext cx="41275" cy="55563"/>
            </a:xfrm>
            <a:custGeom>
              <a:avLst/>
              <a:gdLst>
                <a:gd name="T0" fmla="*/ 0 w 26"/>
                <a:gd name="T1" fmla="*/ 0 h 35"/>
                <a:gd name="T2" fmla="*/ 0 w 26"/>
                <a:gd name="T3" fmla="*/ 35 h 35"/>
                <a:gd name="T4" fmla="*/ 23 w 26"/>
                <a:gd name="T5" fmla="*/ 35 h 35"/>
                <a:gd name="T6" fmla="*/ 26 w 26"/>
                <a:gd name="T7" fmla="*/ 0 h 35"/>
                <a:gd name="T8" fmla="*/ 0 w 26"/>
                <a:gd name="T9" fmla="*/ 0 h 35"/>
              </a:gdLst>
              <a:ahLst/>
              <a:cxnLst>
                <a:cxn ang="0">
                  <a:pos x="T0" y="T1"/>
                </a:cxn>
                <a:cxn ang="0">
                  <a:pos x="T2" y="T3"/>
                </a:cxn>
                <a:cxn ang="0">
                  <a:pos x="T4" y="T5"/>
                </a:cxn>
                <a:cxn ang="0">
                  <a:pos x="T6" y="T7"/>
                </a:cxn>
                <a:cxn ang="0">
                  <a:pos x="T8" y="T9"/>
                </a:cxn>
              </a:cxnLst>
              <a:rect l="0" t="0" r="r" b="b"/>
              <a:pathLst>
                <a:path w="26" h="35">
                  <a:moveTo>
                    <a:pt x="0" y="0"/>
                  </a:moveTo>
                  <a:lnTo>
                    <a:pt x="0" y="35"/>
                  </a:lnTo>
                  <a:lnTo>
                    <a:pt x="23" y="35"/>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43" name="Freeform 89">
              <a:extLst>
                <a:ext uri="{FF2B5EF4-FFF2-40B4-BE49-F238E27FC236}">
                  <a16:creationId xmlns:a16="http://schemas.microsoft.com/office/drawing/2014/main" id="{B52C30D3-1C17-4301-9065-A7D0CDB7422A}"/>
                </a:ext>
              </a:extLst>
            </p:cNvPr>
            <p:cNvSpPr>
              <a:spLocks/>
            </p:cNvSpPr>
            <p:nvPr/>
          </p:nvSpPr>
          <p:spPr bwMode="auto">
            <a:xfrm>
              <a:off x="4000501" y="2401888"/>
              <a:ext cx="30163" cy="55563"/>
            </a:xfrm>
            <a:custGeom>
              <a:avLst/>
              <a:gdLst>
                <a:gd name="T0" fmla="*/ 19 w 19"/>
                <a:gd name="T1" fmla="*/ 0 h 35"/>
                <a:gd name="T2" fmla="*/ 0 w 19"/>
                <a:gd name="T3" fmla="*/ 0 h 35"/>
                <a:gd name="T4" fmla="*/ 4 w 19"/>
                <a:gd name="T5" fmla="*/ 35 h 35"/>
                <a:gd name="T6" fmla="*/ 19 w 19"/>
                <a:gd name="T7" fmla="*/ 35 h 35"/>
                <a:gd name="T8" fmla="*/ 19 w 19"/>
                <a:gd name="T9" fmla="*/ 0 h 35"/>
              </a:gdLst>
              <a:ahLst/>
              <a:cxnLst>
                <a:cxn ang="0">
                  <a:pos x="T0" y="T1"/>
                </a:cxn>
                <a:cxn ang="0">
                  <a:pos x="T2" y="T3"/>
                </a:cxn>
                <a:cxn ang="0">
                  <a:pos x="T4" y="T5"/>
                </a:cxn>
                <a:cxn ang="0">
                  <a:pos x="T6" y="T7"/>
                </a:cxn>
                <a:cxn ang="0">
                  <a:pos x="T8" y="T9"/>
                </a:cxn>
              </a:cxnLst>
              <a:rect l="0" t="0" r="r" b="b"/>
              <a:pathLst>
                <a:path w="19" h="35">
                  <a:moveTo>
                    <a:pt x="19" y="0"/>
                  </a:moveTo>
                  <a:lnTo>
                    <a:pt x="0" y="0"/>
                  </a:lnTo>
                  <a:lnTo>
                    <a:pt x="4" y="35"/>
                  </a:lnTo>
                  <a:lnTo>
                    <a:pt x="19" y="3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44" name="Rectangle 90">
              <a:extLst>
                <a:ext uri="{FF2B5EF4-FFF2-40B4-BE49-F238E27FC236}">
                  <a16:creationId xmlns:a16="http://schemas.microsoft.com/office/drawing/2014/main" id="{29E75B0E-3B5D-4117-BE2A-13F13E10156D}"/>
                </a:ext>
              </a:extLst>
            </p:cNvPr>
            <p:cNvSpPr>
              <a:spLocks noChangeArrowheads="1"/>
            </p:cNvSpPr>
            <p:nvPr/>
          </p:nvSpPr>
          <p:spPr bwMode="auto">
            <a:xfrm>
              <a:off x="4073526" y="2401888"/>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45" name="Freeform 91">
              <a:extLst>
                <a:ext uri="{FF2B5EF4-FFF2-40B4-BE49-F238E27FC236}">
                  <a16:creationId xmlns:a16="http://schemas.microsoft.com/office/drawing/2014/main" id="{F47D85C3-E7D9-447F-BFA7-74BDF8A55E52}"/>
                </a:ext>
              </a:extLst>
            </p:cNvPr>
            <p:cNvSpPr>
              <a:spLocks/>
            </p:cNvSpPr>
            <p:nvPr/>
          </p:nvSpPr>
          <p:spPr bwMode="auto">
            <a:xfrm>
              <a:off x="4167188" y="2405063"/>
              <a:ext cx="30163" cy="55563"/>
            </a:xfrm>
            <a:custGeom>
              <a:avLst/>
              <a:gdLst>
                <a:gd name="T0" fmla="*/ 0 w 19"/>
                <a:gd name="T1" fmla="*/ 0 h 35"/>
                <a:gd name="T2" fmla="*/ 0 w 19"/>
                <a:gd name="T3" fmla="*/ 35 h 35"/>
                <a:gd name="T4" fmla="*/ 13 w 19"/>
                <a:gd name="T5" fmla="*/ 35 h 35"/>
                <a:gd name="T6" fmla="*/ 19 w 19"/>
                <a:gd name="T7" fmla="*/ 0 h 35"/>
                <a:gd name="T8" fmla="*/ 0 w 19"/>
                <a:gd name="T9" fmla="*/ 0 h 35"/>
              </a:gdLst>
              <a:ahLst/>
              <a:cxnLst>
                <a:cxn ang="0">
                  <a:pos x="T0" y="T1"/>
                </a:cxn>
                <a:cxn ang="0">
                  <a:pos x="T2" y="T3"/>
                </a:cxn>
                <a:cxn ang="0">
                  <a:pos x="T4" y="T5"/>
                </a:cxn>
                <a:cxn ang="0">
                  <a:pos x="T6" y="T7"/>
                </a:cxn>
                <a:cxn ang="0">
                  <a:pos x="T8" y="T9"/>
                </a:cxn>
              </a:cxnLst>
              <a:rect l="0" t="0" r="r" b="b"/>
              <a:pathLst>
                <a:path w="19" h="35">
                  <a:moveTo>
                    <a:pt x="0" y="0"/>
                  </a:moveTo>
                  <a:lnTo>
                    <a:pt x="0" y="35"/>
                  </a:lnTo>
                  <a:lnTo>
                    <a:pt x="13" y="35"/>
                  </a:ln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46" name="Freeform 92">
              <a:extLst>
                <a:ext uri="{FF2B5EF4-FFF2-40B4-BE49-F238E27FC236}">
                  <a16:creationId xmlns:a16="http://schemas.microsoft.com/office/drawing/2014/main" id="{5DAF4E4A-14BE-4D55-A71C-BC2BAA63166E}"/>
                </a:ext>
              </a:extLst>
            </p:cNvPr>
            <p:cNvSpPr>
              <a:spLocks/>
            </p:cNvSpPr>
            <p:nvPr/>
          </p:nvSpPr>
          <p:spPr bwMode="auto">
            <a:xfrm>
              <a:off x="4010026" y="2501901"/>
              <a:ext cx="20638" cy="55563"/>
            </a:xfrm>
            <a:custGeom>
              <a:avLst/>
              <a:gdLst>
                <a:gd name="T0" fmla="*/ 13 w 13"/>
                <a:gd name="T1" fmla="*/ 35 h 35"/>
                <a:gd name="T2" fmla="*/ 13 w 13"/>
                <a:gd name="T3" fmla="*/ 0 h 35"/>
                <a:gd name="T4" fmla="*/ 0 w 13"/>
                <a:gd name="T5" fmla="*/ 0 h 35"/>
                <a:gd name="T6" fmla="*/ 4 w 13"/>
                <a:gd name="T7" fmla="*/ 35 h 35"/>
                <a:gd name="T8" fmla="*/ 13 w 13"/>
                <a:gd name="T9" fmla="*/ 35 h 35"/>
              </a:gdLst>
              <a:ahLst/>
              <a:cxnLst>
                <a:cxn ang="0">
                  <a:pos x="T0" y="T1"/>
                </a:cxn>
                <a:cxn ang="0">
                  <a:pos x="T2" y="T3"/>
                </a:cxn>
                <a:cxn ang="0">
                  <a:pos x="T4" y="T5"/>
                </a:cxn>
                <a:cxn ang="0">
                  <a:pos x="T6" y="T7"/>
                </a:cxn>
                <a:cxn ang="0">
                  <a:pos x="T8" y="T9"/>
                </a:cxn>
              </a:cxnLst>
              <a:rect l="0" t="0" r="r" b="b"/>
              <a:pathLst>
                <a:path w="13" h="35">
                  <a:moveTo>
                    <a:pt x="13" y="35"/>
                  </a:moveTo>
                  <a:lnTo>
                    <a:pt x="13" y="0"/>
                  </a:lnTo>
                  <a:lnTo>
                    <a:pt x="0" y="0"/>
                  </a:lnTo>
                  <a:lnTo>
                    <a:pt x="4" y="35"/>
                  </a:lnTo>
                  <a:lnTo>
                    <a:pt x="1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47" name="Rectangle 93">
              <a:extLst>
                <a:ext uri="{FF2B5EF4-FFF2-40B4-BE49-F238E27FC236}">
                  <a16:creationId xmlns:a16="http://schemas.microsoft.com/office/drawing/2014/main" id="{EFBFFDF6-4C16-4BEF-980E-AA09207F01D2}"/>
                </a:ext>
              </a:extLst>
            </p:cNvPr>
            <p:cNvSpPr>
              <a:spLocks noChangeArrowheads="1"/>
            </p:cNvSpPr>
            <p:nvPr/>
          </p:nvSpPr>
          <p:spPr bwMode="auto">
            <a:xfrm>
              <a:off x="4073526" y="2501901"/>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48" name="Freeform 94">
              <a:extLst>
                <a:ext uri="{FF2B5EF4-FFF2-40B4-BE49-F238E27FC236}">
                  <a16:creationId xmlns:a16="http://schemas.microsoft.com/office/drawing/2014/main" id="{E2DCDFB2-4B31-40E1-A671-21510790162B}"/>
                </a:ext>
              </a:extLst>
            </p:cNvPr>
            <p:cNvSpPr>
              <a:spLocks/>
            </p:cNvSpPr>
            <p:nvPr/>
          </p:nvSpPr>
          <p:spPr bwMode="auto">
            <a:xfrm>
              <a:off x="4167188" y="2505076"/>
              <a:ext cx="15875" cy="55563"/>
            </a:xfrm>
            <a:custGeom>
              <a:avLst/>
              <a:gdLst>
                <a:gd name="T0" fmla="*/ 0 w 10"/>
                <a:gd name="T1" fmla="*/ 0 h 35"/>
                <a:gd name="T2" fmla="*/ 0 w 10"/>
                <a:gd name="T3" fmla="*/ 35 h 35"/>
                <a:gd name="T4" fmla="*/ 6 w 10"/>
                <a:gd name="T5" fmla="*/ 35 h 35"/>
                <a:gd name="T6" fmla="*/ 10 w 10"/>
                <a:gd name="T7" fmla="*/ 0 h 35"/>
                <a:gd name="T8" fmla="*/ 0 w 10"/>
                <a:gd name="T9" fmla="*/ 0 h 35"/>
              </a:gdLst>
              <a:ahLst/>
              <a:cxnLst>
                <a:cxn ang="0">
                  <a:pos x="T0" y="T1"/>
                </a:cxn>
                <a:cxn ang="0">
                  <a:pos x="T2" y="T3"/>
                </a:cxn>
                <a:cxn ang="0">
                  <a:pos x="T4" y="T5"/>
                </a:cxn>
                <a:cxn ang="0">
                  <a:pos x="T6" y="T7"/>
                </a:cxn>
                <a:cxn ang="0">
                  <a:pos x="T8" y="T9"/>
                </a:cxn>
              </a:cxnLst>
              <a:rect l="0" t="0" r="r" b="b"/>
              <a:pathLst>
                <a:path w="10" h="35">
                  <a:moveTo>
                    <a:pt x="0" y="0"/>
                  </a:moveTo>
                  <a:lnTo>
                    <a:pt x="0" y="35"/>
                  </a:lnTo>
                  <a:lnTo>
                    <a:pt x="6" y="35"/>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49" name="组合 148">
            <a:extLst>
              <a:ext uri="{FF2B5EF4-FFF2-40B4-BE49-F238E27FC236}">
                <a16:creationId xmlns:a16="http://schemas.microsoft.com/office/drawing/2014/main" id="{7285A3F4-5EFE-4C50-8937-9E1997197B5D}"/>
              </a:ext>
            </a:extLst>
          </p:cNvPr>
          <p:cNvGrpSpPr/>
          <p:nvPr/>
        </p:nvGrpSpPr>
        <p:grpSpPr>
          <a:xfrm>
            <a:off x="1503046" y="2395356"/>
            <a:ext cx="367572" cy="367572"/>
            <a:chOff x="5214938" y="1931988"/>
            <a:chExt cx="774700" cy="774700"/>
          </a:xfrm>
          <a:solidFill>
            <a:srgbClr val="C00000"/>
          </a:solidFill>
          <a:effectLst>
            <a:outerShdw blurRad="50800" dist="38100" dir="5400000" algn="t" rotWithShape="0">
              <a:prstClr val="black">
                <a:alpha val="40000"/>
              </a:prstClr>
            </a:outerShdw>
          </a:effectLst>
        </p:grpSpPr>
        <p:sp>
          <p:nvSpPr>
            <p:cNvPr id="150" name="Freeform 96">
              <a:extLst>
                <a:ext uri="{FF2B5EF4-FFF2-40B4-BE49-F238E27FC236}">
                  <a16:creationId xmlns:a16="http://schemas.microsoft.com/office/drawing/2014/main" id="{4E14C24B-9090-49F2-9EF0-B6C02AADE73B}"/>
                </a:ext>
              </a:extLst>
            </p:cNvPr>
            <p:cNvSpPr>
              <a:spLocks noEditPoints="1"/>
            </p:cNvSpPr>
            <p:nvPr/>
          </p:nvSpPr>
          <p:spPr bwMode="auto">
            <a:xfrm>
              <a:off x="5316538" y="2033588"/>
              <a:ext cx="571500" cy="571500"/>
            </a:xfrm>
            <a:custGeom>
              <a:avLst/>
              <a:gdLst>
                <a:gd name="T0" fmla="*/ 0 w 195"/>
                <a:gd name="T1" fmla="*/ 97 h 195"/>
                <a:gd name="T2" fmla="*/ 82 w 195"/>
                <a:gd name="T3" fmla="*/ 194 h 195"/>
                <a:gd name="T4" fmla="*/ 97 w 195"/>
                <a:gd name="T5" fmla="*/ 195 h 195"/>
                <a:gd name="T6" fmla="*/ 97 w 195"/>
                <a:gd name="T7" fmla="*/ 0 h 195"/>
                <a:gd name="T8" fmla="*/ 133 w 195"/>
                <a:gd name="T9" fmla="*/ 63 h 195"/>
                <a:gd name="T10" fmla="*/ 105 w 195"/>
                <a:gd name="T11" fmla="*/ 90 h 195"/>
                <a:gd name="T12" fmla="*/ 105 w 195"/>
                <a:gd name="T13" fmla="*/ 50 h 195"/>
                <a:gd name="T14" fmla="*/ 127 w 195"/>
                <a:gd name="T15" fmla="*/ 49 h 195"/>
                <a:gd name="T16" fmla="*/ 90 w 195"/>
                <a:gd name="T17" fmla="*/ 17 h 195"/>
                <a:gd name="T18" fmla="*/ 67 w 195"/>
                <a:gd name="T19" fmla="*/ 48 h 195"/>
                <a:gd name="T20" fmla="*/ 90 w 195"/>
                <a:gd name="T21" fmla="*/ 65 h 195"/>
                <a:gd name="T22" fmla="*/ 56 w 195"/>
                <a:gd name="T23" fmla="*/ 90 h 195"/>
                <a:gd name="T24" fmla="*/ 90 w 195"/>
                <a:gd name="T25" fmla="*/ 65 h 195"/>
                <a:gd name="T26" fmla="*/ 14 w 195"/>
                <a:gd name="T27" fmla="*/ 90 h 195"/>
                <a:gd name="T28" fmla="*/ 47 w 195"/>
                <a:gd name="T29" fmla="*/ 59 h 195"/>
                <a:gd name="T30" fmla="*/ 42 w 195"/>
                <a:gd name="T31" fmla="*/ 105 h 195"/>
                <a:gd name="T32" fmla="*/ 28 w 195"/>
                <a:gd name="T33" fmla="*/ 144 h 195"/>
                <a:gd name="T34" fmla="*/ 42 w 195"/>
                <a:gd name="T35" fmla="*/ 105 h 195"/>
                <a:gd name="T36" fmla="*/ 90 w 195"/>
                <a:gd name="T37" fmla="*/ 105 h 195"/>
                <a:gd name="T38" fmla="*/ 63 w 195"/>
                <a:gd name="T39" fmla="*/ 134 h 195"/>
                <a:gd name="T40" fmla="*/ 90 w 195"/>
                <a:gd name="T41" fmla="*/ 147 h 195"/>
                <a:gd name="T42" fmla="*/ 90 w 195"/>
                <a:gd name="T43" fmla="*/ 181 h 195"/>
                <a:gd name="T44" fmla="*/ 90 w 195"/>
                <a:gd name="T45" fmla="*/ 147 h 195"/>
                <a:gd name="T46" fmla="*/ 125 w 195"/>
                <a:gd name="T47" fmla="*/ 148 h 195"/>
                <a:gd name="T48" fmla="*/ 105 w 195"/>
                <a:gd name="T49" fmla="*/ 146 h 195"/>
                <a:gd name="T50" fmla="*/ 105 w 195"/>
                <a:gd name="T51" fmla="*/ 105 h 195"/>
                <a:gd name="T52" fmla="*/ 131 w 195"/>
                <a:gd name="T53" fmla="*/ 134 h 195"/>
                <a:gd name="T54" fmla="*/ 152 w 195"/>
                <a:gd name="T55" fmla="*/ 105 h 195"/>
                <a:gd name="T56" fmla="*/ 167 w 195"/>
                <a:gd name="T57" fmla="*/ 144 h 195"/>
                <a:gd name="T58" fmla="*/ 152 w 195"/>
                <a:gd name="T59" fmla="*/ 105 h 195"/>
                <a:gd name="T60" fmla="*/ 147 w 195"/>
                <a:gd name="T61" fmla="*/ 60 h 195"/>
                <a:gd name="T62" fmla="*/ 181 w 195"/>
                <a:gd name="T63" fmla="*/ 90 h 195"/>
                <a:gd name="T64" fmla="*/ 159 w 195"/>
                <a:gd name="T65" fmla="*/ 41 h 195"/>
                <a:gd name="T66" fmla="*/ 126 w 195"/>
                <a:gd name="T67" fmla="*/ 19 h 195"/>
                <a:gd name="T68" fmla="*/ 69 w 195"/>
                <a:gd name="T69" fmla="*/ 19 h 195"/>
                <a:gd name="T70" fmla="*/ 36 w 195"/>
                <a:gd name="T71" fmla="*/ 40 h 195"/>
                <a:gd name="T72" fmla="*/ 37 w 195"/>
                <a:gd name="T73" fmla="*/ 156 h 195"/>
                <a:gd name="T74" fmla="*/ 67 w 195"/>
                <a:gd name="T75" fmla="*/ 175 h 195"/>
                <a:gd name="T76" fmla="*/ 126 w 195"/>
                <a:gd name="T77" fmla="*/ 176 h 195"/>
                <a:gd name="T78" fmla="*/ 157 w 195"/>
                <a:gd name="T79" fmla="*/ 15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5" h="195">
                  <a:moveTo>
                    <a:pt x="97" y="0"/>
                  </a:moveTo>
                  <a:cubicBezTo>
                    <a:pt x="43" y="0"/>
                    <a:pt x="0" y="43"/>
                    <a:pt x="0" y="97"/>
                  </a:cubicBezTo>
                  <a:cubicBezTo>
                    <a:pt x="0" y="146"/>
                    <a:pt x="35" y="186"/>
                    <a:pt x="81" y="194"/>
                  </a:cubicBezTo>
                  <a:cubicBezTo>
                    <a:pt x="82" y="194"/>
                    <a:pt x="82" y="194"/>
                    <a:pt x="82" y="194"/>
                  </a:cubicBezTo>
                  <a:cubicBezTo>
                    <a:pt x="82" y="194"/>
                    <a:pt x="82" y="194"/>
                    <a:pt x="82" y="194"/>
                  </a:cubicBezTo>
                  <a:cubicBezTo>
                    <a:pt x="87" y="194"/>
                    <a:pt x="92" y="195"/>
                    <a:pt x="97" y="195"/>
                  </a:cubicBezTo>
                  <a:cubicBezTo>
                    <a:pt x="151" y="195"/>
                    <a:pt x="195" y="151"/>
                    <a:pt x="195" y="97"/>
                  </a:cubicBezTo>
                  <a:cubicBezTo>
                    <a:pt x="195" y="43"/>
                    <a:pt x="151" y="0"/>
                    <a:pt x="97" y="0"/>
                  </a:cubicBezTo>
                  <a:close/>
                  <a:moveTo>
                    <a:pt x="105" y="65"/>
                  </a:moveTo>
                  <a:cubicBezTo>
                    <a:pt x="115" y="65"/>
                    <a:pt x="125" y="64"/>
                    <a:pt x="133" y="63"/>
                  </a:cubicBezTo>
                  <a:cubicBezTo>
                    <a:pt x="135" y="71"/>
                    <a:pt x="137" y="80"/>
                    <a:pt x="138" y="90"/>
                  </a:cubicBezTo>
                  <a:cubicBezTo>
                    <a:pt x="105" y="90"/>
                    <a:pt x="105" y="90"/>
                    <a:pt x="105" y="90"/>
                  </a:cubicBezTo>
                  <a:lnTo>
                    <a:pt x="105" y="65"/>
                  </a:lnTo>
                  <a:close/>
                  <a:moveTo>
                    <a:pt x="105" y="50"/>
                  </a:moveTo>
                  <a:cubicBezTo>
                    <a:pt x="105" y="17"/>
                    <a:pt x="105" y="17"/>
                    <a:pt x="105" y="17"/>
                  </a:cubicBezTo>
                  <a:cubicBezTo>
                    <a:pt x="109" y="21"/>
                    <a:pt x="119" y="32"/>
                    <a:pt x="127" y="49"/>
                  </a:cubicBezTo>
                  <a:cubicBezTo>
                    <a:pt x="121" y="50"/>
                    <a:pt x="113" y="50"/>
                    <a:pt x="105" y="50"/>
                  </a:cubicBezTo>
                  <a:close/>
                  <a:moveTo>
                    <a:pt x="90" y="17"/>
                  </a:moveTo>
                  <a:cubicBezTo>
                    <a:pt x="90" y="50"/>
                    <a:pt x="90" y="50"/>
                    <a:pt x="90" y="50"/>
                  </a:cubicBezTo>
                  <a:cubicBezTo>
                    <a:pt x="82" y="50"/>
                    <a:pt x="74" y="49"/>
                    <a:pt x="67" y="48"/>
                  </a:cubicBezTo>
                  <a:cubicBezTo>
                    <a:pt x="76" y="31"/>
                    <a:pt x="86" y="21"/>
                    <a:pt x="90" y="17"/>
                  </a:cubicBezTo>
                  <a:close/>
                  <a:moveTo>
                    <a:pt x="90" y="65"/>
                  </a:moveTo>
                  <a:cubicBezTo>
                    <a:pt x="90" y="90"/>
                    <a:pt x="90" y="90"/>
                    <a:pt x="90" y="90"/>
                  </a:cubicBezTo>
                  <a:cubicBezTo>
                    <a:pt x="56" y="90"/>
                    <a:pt x="56" y="90"/>
                    <a:pt x="56" y="90"/>
                  </a:cubicBezTo>
                  <a:cubicBezTo>
                    <a:pt x="57" y="80"/>
                    <a:pt x="59" y="70"/>
                    <a:pt x="62" y="62"/>
                  </a:cubicBezTo>
                  <a:cubicBezTo>
                    <a:pt x="70" y="63"/>
                    <a:pt x="79" y="65"/>
                    <a:pt x="90" y="65"/>
                  </a:cubicBezTo>
                  <a:close/>
                  <a:moveTo>
                    <a:pt x="41" y="90"/>
                  </a:moveTo>
                  <a:cubicBezTo>
                    <a:pt x="14" y="90"/>
                    <a:pt x="14" y="90"/>
                    <a:pt x="14" y="90"/>
                  </a:cubicBezTo>
                  <a:cubicBezTo>
                    <a:pt x="15" y="76"/>
                    <a:pt x="20" y="63"/>
                    <a:pt x="27" y="52"/>
                  </a:cubicBezTo>
                  <a:cubicBezTo>
                    <a:pt x="29" y="53"/>
                    <a:pt x="36" y="56"/>
                    <a:pt x="47" y="59"/>
                  </a:cubicBezTo>
                  <a:cubicBezTo>
                    <a:pt x="44" y="68"/>
                    <a:pt x="42" y="78"/>
                    <a:pt x="41" y="90"/>
                  </a:cubicBezTo>
                  <a:close/>
                  <a:moveTo>
                    <a:pt x="42" y="105"/>
                  </a:moveTo>
                  <a:cubicBezTo>
                    <a:pt x="42" y="114"/>
                    <a:pt x="44" y="125"/>
                    <a:pt x="48" y="137"/>
                  </a:cubicBezTo>
                  <a:cubicBezTo>
                    <a:pt x="39" y="140"/>
                    <a:pt x="31" y="142"/>
                    <a:pt x="28" y="144"/>
                  </a:cubicBezTo>
                  <a:cubicBezTo>
                    <a:pt x="20" y="132"/>
                    <a:pt x="15" y="119"/>
                    <a:pt x="14" y="105"/>
                  </a:cubicBezTo>
                  <a:lnTo>
                    <a:pt x="42" y="105"/>
                  </a:lnTo>
                  <a:close/>
                  <a:moveTo>
                    <a:pt x="56" y="105"/>
                  </a:moveTo>
                  <a:cubicBezTo>
                    <a:pt x="90" y="105"/>
                    <a:pt x="90" y="105"/>
                    <a:pt x="90" y="105"/>
                  </a:cubicBezTo>
                  <a:cubicBezTo>
                    <a:pt x="90" y="132"/>
                    <a:pt x="90" y="132"/>
                    <a:pt x="90" y="132"/>
                  </a:cubicBezTo>
                  <a:cubicBezTo>
                    <a:pt x="80" y="132"/>
                    <a:pt x="71" y="133"/>
                    <a:pt x="63" y="134"/>
                  </a:cubicBezTo>
                  <a:cubicBezTo>
                    <a:pt x="59" y="124"/>
                    <a:pt x="57" y="113"/>
                    <a:pt x="56" y="105"/>
                  </a:cubicBezTo>
                  <a:close/>
                  <a:moveTo>
                    <a:pt x="90" y="147"/>
                  </a:moveTo>
                  <a:cubicBezTo>
                    <a:pt x="90" y="181"/>
                    <a:pt x="90" y="181"/>
                    <a:pt x="90" y="181"/>
                  </a:cubicBezTo>
                  <a:cubicBezTo>
                    <a:pt x="90" y="181"/>
                    <a:pt x="90" y="181"/>
                    <a:pt x="90" y="181"/>
                  </a:cubicBezTo>
                  <a:cubicBezTo>
                    <a:pt x="81" y="170"/>
                    <a:pt x="74" y="159"/>
                    <a:pt x="69" y="148"/>
                  </a:cubicBezTo>
                  <a:cubicBezTo>
                    <a:pt x="75" y="148"/>
                    <a:pt x="82" y="147"/>
                    <a:pt x="90" y="147"/>
                  </a:cubicBezTo>
                  <a:close/>
                  <a:moveTo>
                    <a:pt x="105" y="146"/>
                  </a:moveTo>
                  <a:cubicBezTo>
                    <a:pt x="112" y="147"/>
                    <a:pt x="119" y="147"/>
                    <a:pt x="125" y="148"/>
                  </a:cubicBezTo>
                  <a:cubicBezTo>
                    <a:pt x="120" y="158"/>
                    <a:pt x="113" y="169"/>
                    <a:pt x="105" y="179"/>
                  </a:cubicBezTo>
                  <a:lnTo>
                    <a:pt x="105" y="146"/>
                  </a:lnTo>
                  <a:close/>
                  <a:moveTo>
                    <a:pt x="105" y="132"/>
                  </a:moveTo>
                  <a:cubicBezTo>
                    <a:pt x="105" y="105"/>
                    <a:pt x="105" y="105"/>
                    <a:pt x="105" y="105"/>
                  </a:cubicBezTo>
                  <a:cubicBezTo>
                    <a:pt x="138" y="105"/>
                    <a:pt x="138" y="105"/>
                    <a:pt x="138" y="105"/>
                  </a:cubicBezTo>
                  <a:cubicBezTo>
                    <a:pt x="137" y="113"/>
                    <a:pt x="135" y="123"/>
                    <a:pt x="131" y="134"/>
                  </a:cubicBezTo>
                  <a:cubicBezTo>
                    <a:pt x="123" y="133"/>
                    <a:pt x="115" y="132"/>
                    <a:pt x="105" y="132"/>
                  </a:cubicBezTo>
                  <a:close/>
                  <a:moveTo>
                    <a:pt x="152" y="105"/>
                  </a:moveTo>
                  <a:cubicBezTo>
                    <a:pt x="181" y="105"/>
                    <a:pt x="181" y="105"/>
                    <a:pt x="181" y="105"/>
                  </a:cubicBezTo>
                  <a:cubicBezTo>
                    <a:pt x="179" y="119"/>
                    <a:pt x="174" y="132"/>
                    <a:pt x="167" y="144"/>
                  </a:cubicBezTo>
                  <a:cubicBezTo>
                    <a:pt x="163" y="142"/>
                    <a:pt x="156" y="139"/>
                    <a:pt x="145" y="137"/>
                  </a:cubicBezTo>
                  <a:cubicBezTo>
                    <a:pt x="149" y="125"/>
                    <a:pt x="151" y="114"/>
                    <a:pt x="152" y="105"/>
                  </a:cubicBezTo>
                  <a:close/>
                  <a:moveTo>
                    <a:pt x="152" y="90"/>
                  </a:moveTo>
                  <a:cubicBezTo>
                    <a:pt x="152" y="79"/>
                    <a:pt x="150" y="69"/>
                    <a:pt x="147" y="60"/>
                  </a:cubicBezTo>
                  <a:cubicBezTo>
                    <a:pt x="158" y="58"/>
                    <a:pt x="165" y="55"/>
                    <a:pt x="168" y="53"/>
                  </a:cubicBezTo>
                  <a:cubicBezTo>
                    <a:pt x="175" y="64"/>
                    <a:pt x="179" y="76"/>
                    <a:pt x="181" y="90"/>
                  </a:cubicBezTo>
                  <a:lnTo>
                    <a:pt x="152" y="90"/>
                  </a:lnTo>
                  <a:close/>
                  <a:moveTo>
                    <a:pt x="159" y="41"/>
                  </a:moveTo>
                  <a:cubicBezTo>
                    <a:pt x="156" y="42"/>
                    <a:pt x="150" y="44"/>
                    <a:pt x="142" y="46"/>
                  </a:cubicBezTo>
                  <a:cubicBezTo>
                    <a:pt x="137" y="35"/>
                    <a:pt x="131" y="25"/>
                    <a:pt x="126" y="19"/>
                  </a:cubicBezTo>
                  <a:cubicBezTo>
                    <a:pt x="139" y="23"/>
                    <a:pt x="150" y="31"/>
                    <a:pt x="159" y="41"/>
                  </a:cubicBezTo>
                  <a:close/>
                  <a:moveTo>
                    <a:pt x="69" y="19"/>
                  </a:moveTo>
                  <a:cubicBezTo>
                    <a:pt x="63" y="25"/>
                    <a:pt x="57" y="34"/>
                    <a:pt x="52" y="45"/>
                  </a:cubicBezTo>
                  <a:cubicBezTo>
                    <a:pt x="45" y="43"/>
                    <a:pt x="40" y="41"/>
                    <a:pt x="36" y="40"/>
                  </a:cubicBezTo>
                  <a:cubicBezTo>
                    <a:pt x="45" y="30"/>
                    <a:pt x="56" y="23"/>
                    <a:pt x="69" y="19"/>
                  </a:cubicBezTo>
                  <a:close/>
                  <a:moveTo>
                    <a:pt x="37" y="156"/>
                  </a:moveTo>
                  <a:cubicBezTo>
                    <a:pt x="41" y="155"/>
                    <a:pt x="47" y="153"/>
                    <a:pt x="54" y="151"/>
                  </a:cubicBezTo>
                  <a:cubicBezTo>
                    <a:pt x="57" y="159"/>
                    <a:pt x="62" y="167"/>
                    <a:pt x="67" y="175"/>
                  </a:cubicBezTo>
                  <a:cubicBezTo>
                    <a:pt x="56" y="171"/>
                    <a:pt x="46" y="164"/>
                    <a:pt x="37" y="156"/>
                  </a:cubicBezTo>
                  <a:close/>
                  <a:moveTo>
                    <a:pt x="126" y="176"/>
                  </a:moveTo>
                  <a:cubicBezTo>
                    <a:pt x="132" y="168"/>
                    <a:pt x="136" y="159"/>
                    <a:pt x="140" y="150"/>
                  </a:cubicBezTo>
                  <a:cubicBezTo>
                    <a:pt x="148" y="152"/>
                    <a:pt x="153" y="154"/>
                    <a:pt x="157" y="156"/>
                  </a:cubicBezTo>
                  <a:cubicBezTo>
                    <a:pt x="148" y="165"/>
                    <a:pt x="138" y="172"/>
                    <a:pt x="12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51" name="Freeform 97">
              <a:extLst>
                <a:ext uri="{FF2B5EF4-FFF2-40B4-BE49-F238E27FC236}">
                  <a16:creationId xmlns:a16="http://schemas.microsoft.com/office/drawing/2014/main" id="{F1EED150-D3D1-49A5-AC74-924A0E3225E4}"/>
                </a:ext>
              </a:extLst>
            </p:cNvPr>
            <p:cNvSpPr>
              <a:spLocks noEditPoints="1"/>
            </p:cNvSpPr>
            <p:nvPr/>
          </p:nvSpPr>
          <p:spPr bwMode="auto">
            <a:xfrm>
              <a:off x="5214938" y="1931988"/>
              <a:ext cx="774700" cy="774700"/>
            </a:xfrm>
            <a:custGeom>
              <a:avLst/>
              <a:gdLst>
                <a:gd name="T0" fmla="*/ 132 w 265"/>
                <a:gd name="T1" fmla="*/ 265 h 265"/>
                <a:gd name="T2" fmla="*/ 0 w 265"/>
                <a:gd name="T3" fmla="*/ 132 h 265"/>
                <a:gd name="T4" fmla="*/ 132 w 265"/>
                <a:gd name="T5" fmla="*/ 0 h 265"/>
                <a:gd name="T6" fmla="*/ 265 w 265"/>
                <a:gd name="T7" fmla="*/ 132 h 265"/>
                <a:gd name="T8" fmla="*/ 132 w 265"/>
                <a:gd name="T9" fmla="*/ 265 h 265"/>
                <a:gd name="T10" fmla="*/ 132 w 265"/>
                <a:gd name="T11" fmla="*/ 15 h 265"/>
                <a:gd name="T12" fmla="*/ 15 w 265"/>
                <a:gd name="T13" fmla="*/ 132 h 265"/>
                <a:gd name="T14" fmla="*/ 132 w 265"/>
                <a:gd name="T15" fmla="*/ 249 h 265"/>
                <a:gd name="T16" fmla="*/ 249 w 265"/>
                <a:gd name="T17" fmla="*/ 132 h 265"/>
                <a:gd name="T18" fmla="*/ 132 w 265"/>
                <a:gd name="T19" fmla="*/ 1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265">
                  <a:moveTo>
                    <a:pt x="132" y="265"/>
                  </a:moveTo>
                  <a:cubicBezTo>
                    <a:pt x="59" y="265"/>
                    <a:pt x="0" y="205"/>
                    <a:pt x="0" y="132"/>
                  </a:cubicBezTo>
                  <a:cubicBezTo>
                    <a:pt x="0" y="59"/>
                    <a:pt x="59" y="0"/>
                    <a:pt x="132" y="0"/>
                  </a:cubicBezTo>
                  <a:cubicBezTo>
                    <a:pt x="205" y="0"/>
                    <a:pt x="265" y="59"/>
                    <a:pt x="265" y="132"/>
                  </a:cubicBezTo>
                  <a:cubicBezTo>
                    <a:pt x="265" y="205"/>
                    <a:pt x="205" y="265"/>
                    <a:pt x="132" y="265"/>
                  </a:cubicBezTo>
                  <a:close/>
                  <a:moveTo>
                    <a:pt x="132" y="15"/>
                  </a:moveTo>
                  <a:cubicBezTo>
                    <a:pt x="68" y="15"/>
                    <a:pt x="15" y="68"/>
                    <a:pt x="15" y="132"/>
                  </a:cubicBezTo>
                  <a:cubicBezTo>
                    <a:pt x="15" y="197"/>
                    <a:pt x="68" y="249"/>
                    <a:pt x="132" y="249"/>
                  </a:cubicBezTo>
                  <a:cubicBezTo>
                    <a:pt x="197" y="249"/>
                    <a:pt x="249" y="197"/>
                    <a:pt x="249" y="132"/>
                  </a:cubicBezTo>
                  <a:cubicBezTo>
                    <a:pt x="249" y="68"/>
                    <a:pt x="197" y="15"/>
                    <a:pt x="13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52" name="组合 151">
            <a:extLst>
              <a:ext uri="{FF2B5EF4-FFF2-40B4-BE49-F238E27FC236}">
                <a16:creationId xmlns:a16="http://schemas.microsoft.com/office/drawing/2014/main" id="{EE9B8AEC-19C5-4A96-A377-2E52B2A43138}"/>
              </a:ext>
            </a:extLst>
          </p:cNvPr>
          <p:cNvGrpSpPr/>
          <p:nvPr/>
        </p:nvGrpSpPr>
        <p:grpSpPr>
          <a:xfrm>
            <a:off x="5188598" y="2438396"/>
            <a:ext cx="288821" cy="281492"/>
            <a:chOff x="7770813" y="763588"/>
            <a:chExt cx="1376363" cy="1341438"/>
          </a:xfrm>
          <a:solidFill>
            <a:srgbClr val="C00000"/>
          </a:solidFill>
          <a:effectLst>
            <a:outerShdw blurRad="50800" dist="38100" dir="5400000" algn="t" rotWithShape="0">
              <a:prstClr val="black">
                <a:alpha val="40000"/>
              </a:prstClr>
            </a:outerShdw>
          </a:effectLst>
        </p:grpSpPr>
        <p:sp>
          <p:nvSpPr>
            <p:cNvPr id="153" name="Freeform 30">
              <a:extLst>
                <a:ext uri="{FF2B5EF4-FFF2-40B4-BE49-F238E27FC236}">
                  <a16:creationId xmlns:a16="http://schemas.microsoft.com/office/drawing/2014/main" id="{264BABB7-4FAD-42AF-AAD7-DE978A44CFF3}"/>
                </a:ext>
              </a:extLst>
            </p:cNvPr>
            <p:cNvSpPr>
              <a:spLocks/>
            </p:cNvSpPr>
            <p:nvPr/>
          </p:nvSpPr>
          <p:spPr bwMode="auto">
            <a:xfrm>
              <a:off x="7770813" y="1501776"/>
              <a:ext cx="214313" cy="120650"/>
            </a:xfrm>
            <a:custGeom>
              <a:avLst/>
              <a:gdLst>
                <a:gd name="T0" fmla="*/ 21 w 75"/>
                <a:gd name="T1" fmla="*/ 42 h 42"/>
                <a:gd name="T2" fmla="*/ 54 w 75"/>
                <a:gd name="T3" fmla="*/ 42 h 42"/>
                <a:gd name="T4" fmla="*/ 75 w 75"/>
                <a:gd name="T5" fmla="*/ 21 h 42"/>
                <a:gd name="T6" fmla="*/ 54 w 75"/>
                <a:gd name="T7" fmla="*/ 0 h 42"/>
                <a:gd name="T8" fmla="*/ 21 w 75"/>
                <a:gd name="T9" fmla="*/ 0 h 42"/>
                <a:gd name="T10" fmla="*/ 0 w 75"/>
                <a:gd name="T11" fmla="*/ 21 h 42"/>
                <a:gd name="T12" fmla="*/ 21 w 75"/>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75" h="42">
                  <a:moveTo>
                    <a:pt x="21" y="42"/>
                  </a:moveTo>
                  <a:cubicBezTo>
                    <a:pt x="54" y="42"/>
                    <a:pt x="54" y="42"/>
                    <a:pt x="54" y="42"/>
                  </a:cubicBezTo>
                  <a:cubicBezTo>
                    <a:pt x="65" y="42"/>
                    <a:pt x="75" y="33"/>
                    <a:pt x="75" y="21"/>
                  </a:cubicBezTo>
                  <a:cubicBezTo>
                    <a:pt x="75" y="10"/>
                    <a:pt x="65" y="0"/>
                    <a:pt x="54" y="0"/>
                  </a:cubicBezTo>
                  <a:cubicBezTo>
                    <a:pt x="21" y="0"/>
                    <a:pt x="21" y="0"/>
                    <a:pt x="21" y="0"/>
                  </a:cubicBezTo>
                  <a:cubicBezTo>
                    <a:pt x="9" y="0"/>
                    <a:pt x="0" y="10"/>
                    <a:pt x="0" y="21"/>
                  </a:cubicBezTo>
                  <a:cubicBezTo>
                    <a:pt x="0" y="33"/>
                    <a:pt x="9" y="42"/>
                    <a:pt x="2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54" name="Freeform 31">
              <a:extLst>
                <a:ext uri="{FF2B5EF4-FFF2-40B4-BE49-F238E27FC236}">
                  <a16:creationId xmlns:a16="http://schemas.microsoft.com/office/drawing/2014/main" id="{9050C60B-ADA0-454C-8138-D40CF1CA3D2E}"/>
                </a:ext>
              </a:extLst>
            </p:cNvPr>
            <p:cNvSpPr>
              <a:spLocks/>
            </p:cNvSpPr>
            <p:nvPr/>
          </p:nvSpPr>
          <p:spPr bwMode="auto">
            <a:xfrm>
              <a:off x="7770813" y="992188"/>
              <a:ext cx="214313" cy="120650"/>
            </a:xfrm>
            <a:custGeom>
              <a:avLst/>
              <a:gdLst>
                <a:gd name="T0" fmla="*/ 21 w 75"/>
                <a:gd name="T1" fmla="*/ 42 h 42"/>
                <a:gd name="T2" fmla="*/ 54 w 75"/>
                <a:gd name="T3" fmla="*/ 42 h 42"/>
                <a:gd name="T4" fmla="*/ 75 w 75"/>
                <a:gd name="T5" fmla="*/ 21 h 42"/>
                <a:gd name="T6" fmla="*/ 54 w 75"/>
                <a:gd name="T7" fmla="*/ 0 h 42"/>
                <a:gd name="T8" fmla="*/ 21 w 75"/>
                <a:gd name="T9" fmla="*/ 0 h 42"/>
                <a:gd name="T10" fmla="*/ 0 w 75"/>
                <a:gd name="T11" fmla="*/ 21 h 42"/>
                <a:gd name="T12" fmla="*/ 21 w 75"/>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75" h="42">
                  <a:moveTo>
                    <a:pt x="21" y="42"/>
                  </a:moveTo>
                  <a:cubicBezTo>
                    <a:pt x="54" y="42"/>
                    <a:pt x="54" y="42"/>
                    <a:pt x="54" y="42"/>
                  </a:cubicBezTo>
                  <a:cubicBezTo>
                    <a:pt x="65" y="42"/>
                    <a:pt x="75" y="32"/>
                    <a:pt x="75" y="21"/>
                  </a:cubicBezTo>
                  <a:cubicBezTo>
                    <a:pt x="75" y="10"/>
                    <a:pt x="65" y="0"/>
                    <a:pt x="54" y="0"/>
                  </a:cubicBezTo>
                  <a:cubicBezTo>
                    <a:pt x="21" y="0"/>
                    <a:pt x="21" y="0"/>
                    <a:pt x="21" y="0"/>
                  </a:cubicBezTo>
                  <a:cubicBezTo>
                    <a:pt x="9" y="0"/>
                    <a:pt x="0" y="10"/>
                    <a:pt x="0" y="21"/>
                  </a:cubicBezTo>
                  <a:cubicBezTo>
                    <a:pt x="0" y="32"/>
                    <a:pt x="9" y="42"/>
                    <a:pt x="2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55" name="Freeform 32">
              <a:extLst>
                <a:ext uri="{FF2B5EF4-FFF2-40B4-BE49-F238E27FC236}">
                  <a16:creationId xmlns:a16="http://schemas.microsoft.com/office/drawing/2014/main" id="{F520FB55-1DF3-4380-B5E4-28F7FBE31EE8}"/>
                </a:ext>
              </a:extLst>
            </p:cNvPr>
            <p:cNvSpPr>
              <a:spLocks/>
            </p:cNvSpPr>
            <p:nvPr/>
          </p:nvSpPr>
          <p:spPr bwMode="auto">
            <a:xfrm>
              <a:off x="7770813" y="1247776"/>
              <a:ext cx="214313" cy="119063"/>
            </a:xfrm>
            <a:custGeom>
              <a:avLst/>
              <a:gdLst>
                <a:gd name="T0" fmla="*/ 21 w 75"/>
                <a:gd name="T1" fmla="*/ 42 h 42"/>
                <a:gd name="T2" fmla="*/ 54 w 75"/>
                <a:gd name="T3" fmla="*/ 42 h 42"/>
                <a:gd name="T4" fmla="*/ 75 w 75"/>
                <a:gd name="T5" fmla="*/ 21 h 42"/>
                <a:gd name="T6" fmla="*/ 54 w 75"/>
                <a:gd name="T7" fmla="*/ 0 h 42"/>
                <a:gd name="T8" fmla="*/ 21 w 75"/>
                <a:gd name="T9" fmla="*/ 0 h 42"/>
                <a:gd name="T10" fmla="*/ 0 w 75"/>
                <a:gd name="T11" fmla="*/ 21 h 42"/>
                <a:gd name="T12" fmla="*/ 21 w 75"/>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75" h="42">
                  <a:moveTo>
                    <a:pt x="21" y="42"/>
                  </a:moveTo>
                  <a:cubicBezTo>
                    <a:pt x="54" y="42"/>
                    <a:pt x="54" y="42"/>
                    <a:pt x="54" y="42"/>
                  </a:cubicBezTo>
                  <a:cubicBezTo>
                    <a:pt x="65" y="42"/>
                    <a:pt x="75" y="33"/>
                    <a:pt x="75" y="21"/>
                  </a:cubicBezTo>
                  <a:cubicBezTo>
                    <a:pt x="75" y="10"/>
                    <a:pt x="65" y="0"/>
                    <a:pt x="54" y="0"/>
                  </a:cubicBezTo>
                  <a:cubicBezTo>
                    <a:pt x="21" y="0"/>
                    <a:pt x="21" y="0"/>
                    <a:pt x="21" y="0"/>
                  </a:cubicBezTo>
                  <a:cubicBezTo>
                    <a:pt x="9" y="0"/>
                    <a:pt x="0" y="10"/>
                    <a:pt x="0" y="21"/>
                  </a:cubicBezTo>
                  <a:cubicBezTo>
                    <a:pt x="0" y="33"/>
                    <a:pt x="9" y="42"/>
                    <a:pt x="2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56" name="Freeform 33">
              <a:extLst>
                <a:ext uri="{FF2B5EF4-FFF2-40B4-BE49-F238E27FC236}">
                  <a16:creationId xmlns:a16="http://schemas.microsoft.com/office/drawing/2014/main" id="{B9BEBA74-020A-45B3-A007-AA0315E4617A}"/>
                </a:ext>
              </a:extLst>
            </p:cNvPr>
            <p:cNvSpPr>
              <a:spLocks/>
            </p:cNvSpPr>
            <p:nvPr/>
          </p:nvSpPr>
          <p:spPr bwMode="auto">
            <a:xfrm>
              <a:off x="7770813" y="1758951"/>
              <a:ext cx="214313" cy="117475"/>
            </a:xfrm>
            <a:custGeom>
              <a:avLst/>
              <a:gdLst>
                <a:gd name="T0" fmla="*/ 75 w 75"/>
                <a:gd name="T1" fmla="*/ 20 h 41"/>
                <a:gd name="T2" fmla="*/ 54 w 75"/>
                <a:gd name="T3" fmla="*/ 0 h 41"/>
                <a:gd name="T4" fmla="*/ 21 w 75"/>
                <a:gd name="T5" fmla="*/ 0 h 41"/>
                <a:gd name="T6" fmla="*/ 0 w 75"/>
                <a:gd name="T7" fmla="*/ 20 h 41"/>
                <a:gd name="T8" fmla="*/ 21 w 75"/>
                <a:gd name="T9" fmla="*/ 41 h 41"/>
                <a:gd name="T10" fmla="*/ 54 w 75"/>
                <a:gd name="T11" fmla="*/ 41 h 41"/>
                <a:gd name="T12" fmla="*/ 75 w 75"/>
                <a:gd name="T13" fmla="*/ 20 h 41"/>
              </a:gdLst>
              <a:ahLst/>
              <a:cxnLst>
                <a:cxn ang="0">
                  <a:pos x="T0" y="T1"/>
                </a:cxn>
                <a:cxn ang="0">
                  <a:pos x="T2" y="T3"/>
                </a:cxn>
                <a:cxn ang="0">
                  <a:pos x="T4" y="T5"/>
                </a:cxn>
                <a:cxn ang="0">
                  <a:pos x="T6" y="T7"/>
                </a:cxn>
                <a:cxn ang="0">
                  <a:pos x="T8" y="T9"/>
                </a:cxn>
                <a:cxn ang="0">
                  <a:pos x="T10" y="T11"/>
                </a:cxn>
                <a:cxn ang="0">
                  <a:pos x="T12" y="T13"/>
                </a:cxn>
              </a:cxnLst>
              <a:rect l="0" t="0" r="r" b="b"/>
              <a:pathLst>
                <a:path w="75" h="41">
                  <a:moveTo>
                    <a:pt x="75" y="20"/>
                  </a:moveTo>
                  <a:cubicBezTo>
                    <a:pt x="75" y="9"/>
                    <a:pt x="65" y="0"/>
                    <a:pt x="54" y="0"/>
                  </a:cubicBezTo>
                  <a:cubicBezTo>
                    <a:pt x="21" y="0"/>
                    <a:pt x="21" y="0"/>
                    <a:pt x="21" y="0"/>
                  </a:cubicBezTo>
                  <a:cubicBezTo>
                    <a:pt x="9" y="0"/>
                    <a:pt x="0" y="9"/>
                    <a:pt x="0" y="20"/>
                  </a:cubicBezTo>
                  <a:cubicBezTo>
                    <a:pt x="0" y="32"/>
                    <a:pt x="9" y="41"/>
                    <a:pt x="21" y="41"/>
                  </a:cubicBezTo>
                  <a:cubicBezTo>
                    <a:pt x="54" y="41"/>
                    <a:pt x="54" y="41"/>
                    <a:pt x="54" y="41"/>
                  </a:cubicBezTo>
                  <a:cubicBezTo>
                    <a:pt x="65" y="41"/>
                    <a:pt x="75" y="32"/>
                    <a:pt x="75"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57" name="Freeform 34">
              <a:extLst>
                <a:ext uri="{FF2B5EF4-FFF2-40B4-BE49-F238E27FC236}">
                  <a16:creationId xmlns:a16="http://schemas.microsoft.com/office/drawing/2014/main" id="{B251B491-4DBD-492C-A3B6-054187421E0D}"/>
                </a:ext>
              </a:extLst>
            </p:cNvPr>
            <p:cNvSpPr>
              <a:spLocks noEditPoints="1"/>
            </p:cNvSpPr>
            <p:nvPr/>
          </p:nvSpPr>
          <p:spPr bwMode="auto">
            <a:xfrm>
              <a:off x="7859713" y="763588"/>
              <a:ext cx="1173163" cy="1341438"/>
            </a:xfrm>
            <a:custGeom>
              <a:avLst/>
              <a:gdLst>
                <a:gd name="T0" fmla="*/ 368 w 411"/>
                <a:gd name="T1" fmla="*/ 0 h 469"/>
                <a:gd name="T2" fmla="*/ 42 w 411"/>
                <a:gd name="T3" fmla="*/ 0 h 469"/>
                <a:gd name="T4" fmla="*/ 0 w 411"/>
                <a:gd name="T5" fmla="*/ 43 h 469"/>
                <a:gd name="T6" fmla="*/ 0 w 411"/>
                <a:gd name="T7" fmla="*/ 68 h 469"/>
                <a:gd name="T8" fmla="*/ 23 w 411"/>
                <a:gd name="T9" fmla="*/ 68 h 469"/>
                <a:gd name="T10" fmla="*/ 56 w 411"/>
                <a:gd name="T11" fmla="*/ 101 h 469"/>
                <a:gd name="T12" fmla="*/ 23 w 411"/>
                <a:gd name="T13" fmla="*/ 134 h 469"/>
                <a:gd name="T14" fmla="*/ 0 w 411"/>
                <a:gd name="T15" fmla="*/ 134 h 469"/>
                <a:gd name="T16" fmla="*/ 0 w 411"/>
                <a:gd name="T17" fmla="*/ 157 h 469"/>
                <a:gd name="T18" fmla="*/ 23 w 411"/>
                <a:gd name="T19" fmla="*/ 157 h 469"/>
                <a:gd name="T20" fmla="*/ 56 w 411"/>
                <a:gd name="T21" fmla="*/ 190 h 469"/>
                <a:gd name="T22" fmla="*/ 23 w 411"/>
                <a:gd name="T23" fmla="*/ 223 h 469"/>
                <a:gd name="T24" fmla="*/ 0 w 411"/>
                <a:gd name="T25" fmla="*/ 223 h 469"/>
                <a:gd name="T26" fmla="*/ 0 w 411"/>
                <a:gd name="T27" fmla="*/ 246 h 469"/>
                <a:gd name="T28" fmla="*/ 23 w 411"/>
                <a:gd name="T29" fmla="*/ 246 h 469"/>
                <a:gd name="T30" fmla="*/ 56 w 411"/>
                <a:gd name="T31" fmla="*/ 279 h 469"/>
                <a:gd name="T32" fmla="*/ 23 w 411"/>
                <a:gd name="T33" fmla="*/ 312 h 469"/>
                <a:gd name="T34" fmla="*/ 0 w 411"/>
                <a:gd name="T35" fmla="*/ 312 h 469"/>
                <a:gd name="T36" fmla="*/ 0 w 411"/>
                <a:gd name="T37" fmla="*/ 335 h 469"/>
                <a:gd name="T38" fmla="*/ 23 w 411"/>
                <a:gd name="T39" fmla="*/ 335 h 469"/>
                <a:gd name="T40" fmla="*/ 56 w 411"/>
                <a:gd name="T41" fmla="*/ 368 h 469"/>
                <a:gd name="T42" fmla="*/ 23 w 411"/>
                <a:gd name="T43" fmla="*/ 401 h 469"/>
                <a:gd name="T44" fmla="*/ 0 w 411"/>
                <a:gd name="T45" fmla="*/ 401 h 469"/>
                <a:gd name="T46" fmla="*/ 0 w 411"/>
                <a:gd name="T47" fmla="*/ 426 h 469"/>
                <a:gd name="T48" fmla="*/ 42 w 411"/>
                <a:gd name="T49" fmla="*/ 469 h 469"/>
                <a:gd name="T50" fmla="*/ 368 w 411"/>
                <a:gd name="T51" fmla="*/ 469 h 469"/>
                <a:gd name="T52" fmla="*/ 411 w 411"/>
                <a:gd name="T53" fmla="*/ 426 h 469"/>
                <a:gd name="T54" fmla="*/ 411 w 411"/>
                <a:gd name="T55" fmla="*/ 43 h 469"/>
                <a:gd name="T56" fmla="*/ 368 w 411"/>
                <a:gd name="T57" fmla="*/ 0 h 469"/>
                <a:gd name="T58" fmla="*/ 212 w 411"/>
                <a:gd name="T59" fmla="*/ 87 h 469"/>
                <a:gd name="T60" fmla="*/ 271 w 411"/>
                <a:gd name="T61" fmla="*/ 146 h 469"/>
                <a:gd name="T62" fmla="*/ 212 w 411"/>
                <a:gd name="T63" fmla="*/ 205 h 469"/>
                <a:gd name="T64" fmla="*/ 153 w 411"/>
                <a:gd name="T65" fmla="*/ 146 h 469"/>
                <a:gd name="T66" fmla="*/ 212 w 411"/>
                <a:gd name="T67" fmla="*/ 87 h 469"/>
                <a:gd name="T68" fmla="*/ 307 w 411"/>
                <a:gd name="T69" fmla="*/ 363 h 469"/>
                <a:gd name="T70" fmla="*/ 307 w 411"/>
                <a:gd name="T71" fmla="*/ 363 h 469"/>
                <a:gd name="T72" fmla="*/ 212 w 411"/>
                <a:gd name="T73" fmla="*/ 383 h 469"/>
                <a:gd name="T74" fmla="*/ 117 w 411"/>
                <a:gd name="T75" fmla="*/ 363 h 469"/>
                <a:gd name="T76" fmla="*/ 117 w 411"/>
                <a:gd name="T77" fmla="*/ 363 h 469"/>
                <a:gd name="T78" fmla="*/ 117 w 411"/>
                <a:gd name="T79" fmla="*/ 306 h 469"/>
                <a:gd name="T80" fmla="*/ 180 w 411"/>
                <a:gd name="T81" fmla="*/ 215 h 469"/>
                <a:gd name="T82" fmla="*/ 212 w 411"/>
                <a:gd name="T83" fmla="*/ 257 h 469"/>
                <a:gd name="T84" fmla="*/ 244 w 411"/>
                <a:gd name="T85" fmla="*/ 215 h 469"/>
                <a:gd name="T86" fmla="*/ 307 w 411"/>
                <a:gd name="T87" fmla="*/ 306 h 469"/>
                <a:gd name="T88" fmla="*/ 307 w 411"/>
                <a:gd name="T89" fmla="*/ 363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1" h="469">
                  <a:moveTo>
                    <a:pt x="368" y="0"/>
                  </a:moveTo>
                  <a:cubicBezTo>
                    <a:pt x="42" y="0"/>
                    <a:pt x="42" y="0"/>
                    <a:pt x="42" y="0"/>
                  </a:cubicBezTo>
                  <a:cubicBezTo>
                    <a:pt x="19" y="0"/>
                    <a:pt x="0" y="20"/>
                    <a:pt x="0" y="43"/>
                  </a:cubicBezTo>
                  <a:cubicBezTo>
                    <a:pt x="0" y="68"/>
                    <a:pt x="0" y="68"/>
                    <a:pt x="0" y="68"/>
                  </a:cubicBezTo>
                  <a:cubicBezTo>
                    <a:pt x="23" y="68"/>
                    <a:pt x="23" y="68"/>
                    <a:pt x="23" y="68"/>
                  </a:cubicBezTo>
                  <a:cubicBezTo>
                    <a:pt x="41" y="68"/>
                    <a:pt x="56" y="83"/>
                    <a:pt x="56" y="101"/>
                  </a:cubicBezTo>
                  <a:cubicBezTo>
                    <a:pt x="56" y="119"/>
                    <a:pt x="41" y="134"/>
                    <a:pt x="23" y="134"/>
                  </a:cubicBezTo>
                  <a:cubicBezTo>
                    <a:pt x="0" y="134"/>
                    <a:pt x="0" y="134"/>
                    <a:pt x="0" y="134"/>
                  </a:cubicBezTo>
                  <a:cubicBezTo>
                    <a:pt x="0" y="157"/>
                    <a:pt x="0" y="157"/>
                    <a:pt x="0" y="157"/>
                  </a:cubicBezTo>
                  <a:cubicBezTo>
                    <a:pt x="23" y="157"/>
                    <a:pt x="23" y="157"/>
                    <a:pt x="23" y="157"/>
                  </a:cubicBezTo>
                  <a:cubicBezTo>
                    <a:pt x="41" y="157"/>
                    <a:pt x="56" y="172"/>
                    <a:pt x="56" y="190"/>
                  </a:cubicBezTo>
                  <a:cubicBezTo>
                    <a:pt x="56" y="208"/>
                    <a:pt x="41" y="223"/>
                    <a:pt x="23" y="223"/>
                  </a:cubicBezTo>
                  <a:cubicBezTo>
                    <a:pt x="0" y="223"/>
                    <a:pt x="0" y="223"/>
                    <a:pt x="0" y="223"/>
                  </a:cubicBezTo>
                  <a:cubicBezTo>
                    <a:pt x="0" y="246"/>
                    <a:pt x="0" y="246"/>
                    <a:pt x="0" y="246"/>
                  </a:cubicBezTo>
                  <a:cubicBezTo>
                    <a:pt x="23" y="246"/>
                    <a:pt x="23" y="246"/>
                    <a:pt x="23" y="246"/>
                  </a:cubicBezTo>
                  <a:cubicBezTo>
                    <a:pt x="41" y="246"/>
                    <a:pt x="56" y="261"/>
                    <a:pt x="56" y="279"/>
                  </a:cubicBezTo>
                  <a:cubicBezTo>
                    <a:pt x="56" y="298"/>
                    <a:pt x="41" y="312"/>
                    <a:pt x="23" y="312"/>
                  </a:cubicBezTo>
                  <a:cubicBezTo>
                    <a:pt x="0" y="312"/>
                    <a:pt x="0" y="312"/>
                    <a:pt x="0" y="312"/>
                  </a:cubicBezTo>
                  <a:cubicBezTo>
                    <a:pt x="0" y="335"/>
                    <a:pt x="0" y="335"/>
                    <a:pt x="0" y="335"/>
                  </a:cubicBezTo>
                  <a:cubicBezTo>
                    <a:pt x="23" y="335"/>
                    <a:pt x="23" y="335"/>
                    <a:pt x="23" y="335"/>
                  </a:cubicBezTo>
                  <a:cubicBezTo>
                    <a:pt x="41" y="335"/>
                    <a:pt x="56" y="350"/>
                    <a:pt x="56" y="368"/>
                  </a:cubicBezTo>
                  <a:cubicBezTo>
                    <a:pt x="56" y="387"/>
                    <a:pt x="41" y="401"/>
                    <a:pt x="23" y="401"/>
                  </a:cubicBezTo>
                  <a:cubicBezTo>
                    <a:pt x="0" y="401"/>
                    <a:pt x="0" y="401"/>
                    <a:pt x="0" y="401"/>
                  </a:cubicBezTo>
                  <a:cubicBezTo>
                    <a:pt x="0" y="426"/>
                    <a:pt x="0" y="426"/>
                    <a:pt x="0" y="426"/>
                  </a:cubicBezTo>
                  <a:cubicBezTo>
                    <a:pt x="0" y="450"/>
                    <a:pt x="19" y="469"/>
                    <a:pt x="42" y="469"/>
                  </a:cubicBezTo>
                  <a:cubicBezTo>
                    <a:pt x="368" y="469"/>
                    <a:pt x="368" y="469"/>
                    <a:pt x="368" y="469"/>
                  </a:cubicBezTo>
                  <a:cubicBezTo>
                    <a:pt x="392" y="469"/>
                    <a:pt x="411" y="450"/>
                    <a:pt x="411" y="426"/>
                  </a:cubicBezTo>
                  <a:cubicBezTo>
                    <a:pt x="411" y="43"/>
                    <a:pt x="411" y="43"/>
                    <a:pt x="411" y="43"/>
                  </a:cubicBezTo>
                  <a:cubicBezTo>
                    <a:pt x="411" y="20"/>
                    <a:pt x="392" y="0"/>
                    <a:pt x="368" y="0"/>
                  </a:cubicBezTo>
                  <a:close/>
                  <a:moveTo>
                    <a:pt x="212" y="87"/>
                  </a:moveTo>
                  <a:cubicBezTo>
                    <a:pt x="245" y="87"/>
                    <a:pt x="271" y="113"/>
                    <a:pt x="271" y="146"/>
                  </a:cubicBezTo>
                  <a:cubicBezTo>
                    <a:pt x="271" y="179"/>
                    <a:pt x="245" y="205"/>
                    <a:pt x="212" y="205"/>
                  </a:cubicBezTo>
                  <a:cubicBezTo>
                    <a:pt x="179" y="205"/>
                    <a:pt x="153" y="179"/>
                    <a:pt x="153" y="146"/>
                  </a:cubicBezTo>
                  <a:cubicBezTo>
                    <a:pt x="153" y="113"/>
                    <a:pt x="179" y="87"/>
                    <a:pt x="212" y="87"/>
                  </a:cubicBezTo>
                  <a:close/>
                  <a:moveTo>
                    <a:pt x="307" y="363"/>
                  </a:moveTo>
                  <a:cubicBezTo>
                    <a:pt x="307" y="363"/>
                    <a:pt x="307" y="363"/>
                    <a:pt x="307" y="363"/>
                  </a:cubicBezTo>
                  <a:cubicBezTo>
                    <a:pt x="305" y="374"/>
                    <a:pt x="263" y="383"/>
                    <a:pt x="212" y="383"/>
                  </a:cubicBezTo>
                  <a:cubicBezTo>
                    <a:pt x="161" y="383"/>
                    <a:pt x="119" y="374"/>
                    <a:pt x="117" y="363"/>
                  </a:cubicBezTo>
                  <a:cubicBezTo>
                    <a:pt x="117" y="363"/>
                    <a:pt x="117" y="363"/>
                    <a:pt x="117" y="363"/>
                  </a:cubicBezTo>
                  <a:cubicBezTo>
                    <a:pt x="117" y="306"/>
                    <a:pt x="117" y="306"/>
                    <a:pt x="117" y="306"/>
                  </a:cubicBezTo>
                  <a:cubicBezTo>
                    <a:pt x="117" y="264"/>
                    <a:pt x="143" y="228"/>
                    <a:pt x="180" y="215"/>
                  </a:cubicBezTo>
                  <a:cubicBezTo>
                    <a:pt x="212" y="257"/>
                    <a:pt x="212" y="257"/>
                    <a:pt x="212" y="257"/>
                  </a:cubicBezTo>
                  <a:cubicBezTo>
                    <a:pt x="244" y="215"/>
                    <a:pt x="244" y="215"/>
                    <a:pt x="244" y="215"/>
                  </a:cubicBezTo>
                  <a:cubicBezTo>
                    <a:pt x="281" y="228"/>
                    <a:pt x="307" y="264"/>
                    <a:pt x="307" y="306"/>
                  </a:cubicBezTo>
                  <a:lnTo>
                    <a:pt x="307" y="3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58" name="Freeform 35">
              <a:extLst>
                <a:ext uri="{FF2B5EF4-FFF2-40B4-BE49-F238E27FC236}">
                  <a16:creationId xmlns:a16="http://schemas.microsoft.com/office/drawing/2014/main" id="{E0F55574-74DC-4AC1-B3E1-67E0E9652FE2}"/>
                </a:ext>
              </a:extLst>
            </p:cNvPr>
            <p:cNvSpPr>
              <a:spLocks/>
            </p:cNvSpPr>
            <p:nvPr/>
          </p:nvSpPr>
          <p:spPr bwMode="auto">
            <a:xfrm>
              <a:off x="9056688" y="892176"/>
              <a:ext cx="90488" cy="169863"/>
            </a:xfrm>
            <a:custGeom>
              <a:avLst/>
              <a:gdLst>
                <a:gd name="T0" fmla="*/ 23 w 32"/>
                <a:gd name="T1" fmla="*/ 0 h 59"/>
                <a:gd name="T2" fmla="*/ 9 w 32"/>
                <a:gd name="T3" fmla="*/ 0 h 59"/>
                <a:gd name="T4" fmla="*/ 0 w 32"/>
                <a:gd name="T5" fmla="*/ 8 h 59"/>
                <a:gd name="T6" fmla="*/ 0 w 32"/>
                <a:gd name="T7" fmla="*/ 59 h 59"/>
                <a:gd name="T8" fmla="*/ 9 w 32"/>
                <a:gd name="T9" fmla="*/ 51 h 59"/>
                <a:gd name="T10" fmla="*/ 23 w 32"/>
                <a:gd name="T11" fmla="*/ 51 h 59"/>
                <a:gd name="T12" fmla="*/ 32 w 32"/>
                <a:gd name="T13" fmla="*/ 59 h 59"/>
                <a:gd name="T14" fmla="*/ 32 w 32"/>
                <a:gd name="T15" fmla="*/ 8 h 59"/>
                <a:gd name="T16" fmla="*/ 23 w 32"/>
                <a:gd name="T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59">
                  <a:moveTo>
                    <a:pt x="23" y="0"/>
                  </a:moveTo>
                  <a:cubicBezTo>
                    <a:pt x="9" y="0"/>
                    <a:pt x="9" y="0"/>
                    <a:pt x="9" y="0"/>
                  </a:cubicBezTo>
                  <a:cubicBezTo>
                    <a:pt x="4" y="0"/>
                    <a:pt x="0" y="4"/>
                    <a:pt x="0" y="8"/>
                  </a:cubicBezTo>
                  <a:cubicBezTo>
                    <a:pt x="0" y="59"/>
                    <a:pt x="0" y="59"/>
                    <a:pt x="0" y="59"/>
                  </a:cubicBezTo>
                  <a:cubicBezTo>
                    <a:pt x="0" y="55"/>
                    <a:pt x="4" y="51"/>
                    <a:pt x="9" y="51"/>
                  </a:cubicBezTo>
                  <a:cubicBezTo>
                    <a:pt x="23" y="51"/>
                    <a:pt x="23" y="51"/>
                    <a:pt x="23" y="51"/>
                  </a:cubicBezTo>
                  <a:cubicBezTo>
                    <a:pt x="28" y="51"/>
                    <a:pt x="32" y="55"/>
                    <a:pt x="32" y="59"/>
                  </a:cubicBezTo>
                  <a:cubicBezTo>
                    <a:pt x="32" y="8"/>
                    <a:pt x="32" y="8"/>
                    <a:pt x="32" y="8"/>
                  </a:cubicBezTo>
                  <a:cubicBezTo>
                    <a:pt x="32" y="4"/>
                    <a:pt x="28" y="0"/>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59" name="Freeform 36">
              <a:extLst>
                <a:ext uri="{FF2B5EF4-FFF2-40B4-BE49-F238E27FC236}">
                  <a16:creationId xmlns:a16="http://schemas.microsoft.com/office/drawing/2014/main" id="{F8D0DB16-2B42-4149-80D9-EDA60D5C3239}"/>
                </a:ext>
              </a:extLst>
            </p:cNvPr>
            <p:cNvSpPr>
              <a:spLocks/>
            </p:cNvSpPr>
            <p:nvPr/>
          </p:nvSpPr>
          <p:spPr bwMode="auto">
            <a:xfrm>
              <a:off x="9056688" y="1076326"/>
              <a:ext cx="90488" cy="171450"/>
            </a:xfrm>
            <a:custGeom>
              <a:avLst/>
              <a:gdLst>
                <a:gd name="T0" fmla="*/ 23 w 32"/>
                <a:gd name="T1" fmla="*/ 0 h 60"/>
                <a:gd name="T2" fmla="*/ 9 w 32"/>
                <a:gd name="T3" fmla="*/ 0 h 60"/>
                <a:gd name="T4" fmla="*/ 0 w 32"/>
                <a:gd name="T5" fmla="*/ 9 h 60"/>
                <a:gd name="T6" fmla="*/ 0 w 32"/>
                <a:gd name="T7" fmla="*/ 60 h 60"/>
                <a:gd name="T8" fmla="*/ 9 w 32"/>
                <a:gd name="T9" fmla="*/ 51 h 60"/>
                <a:gd name="T10" fmla="*/ 23 w 32"/>
                <a:gd name="T11" fmla="*/ 51 h 60"/>
                <a:gd name="T12" fmla="*/ 32 w 32"/>
                <a:gd name="T13" fmla="*/ 60 h 60"/>
                <a:gd name="T14" fmla="*/ 32 w 32"/>
                <a:gd name="T15" fmla="*/ 9 h 60"/>
                <a:gd name="T16" fmla="*/ 23 w 3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0">
                  <a:moveTo>
                    <a:pt x="23" y="0"/>
                  </a:moveTo>
                  <a:cubicBezTo>
                    <a:pt x="9" y="0"/>
                    <a:pt x="9" y="0"/>
                    <a:pt x="9" y="0"/>
                  </a:cubicBezTo>
                  <a:cubicBezTo>
                    <a:pt x="4" y="0"/>
                    <a:pt x="0" y="4"/>
                    <a:pt x="0" y="9"/>
                  </a:cubicBezTo>
                  <a:cubicBezTo>
                    <a:pt x="0" y="60"/>
                    <a:pt x="0" y="60"/>
                    <a:pt x="0" y="60"/>
                  </a:cubicBezTo>
                  <a:cubicBezTo>
                    <a:pt x="0" y="55"/>
                    <a:pt x="4" y="51"/>
                    <a:pt x="9" y="51"/>
                  </a:cubicBezTo>
                  <a:cubicBezTo>
                    <a:pt x="23" y="51"/>
                    <a:pt x="23" y="51"/>
                    <a:pt x="23" y="51"/>
                  </a:cubicBezTo>
                  <a:cubicBezTo>
                    <a:pt x="28" y="51"/>
                    <a:pt x="32" y="55"/>
                    <a:pt x="32" y="60"/>
                  </a:cubicBezTo>
                  <a:cubicBezTo>
                    <a:pt x="32" y="9"/>
                    <a:pt x="32" y="9"/>
                    <a:pt x="32" y="9"/>
                  </a:cubicBezTo>
                  <a:cubicBezTo>
                    <a:pt x="32" y="4"/>
                    <a:pt x="28" y="0"/>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60" name="Freeform 37">
              <a:extLst>
                <a:ext uri="{FF2B5EF4-FFF2-40B4-BE49-F238E27FC236}">
                  <a16:creationId xmlns:a16="http://schemas.microsoft.com/office/drawing/2014/main" id="{25F2C135-7C7B-4528-B44F-E0CA59791A2B}"/>
                </a:ext>
              </a:extLst>
            </p:cNvPr>
            <p:cNvSpPr>
              <a:spLocks/>
            </p:cNvSpPr>
            <p:nvPr/>
          </p:nvSpPr>
          <p:spPr bwMode="auto">
            <a:xfrm>
              <a:off x="9056688" y="1252538"/>
              <a:ext cx="90488" cy="209550"/>
            </a:xfrm>
            <a:custGeom>
              <a:avLst/>
              <a:gdLst>
                <a:gd name="T0" fmla="*/ 32 w 32"/>
                <a:gd name="T1" fmla="*/ 64 h 73"/>
                <a:gd name="T2" fmla="*/ 23 w 32"/>
                <a:gd name="T3" fmla="*/ 73 h 73"/>
                <a:gd name="T4" fmla="*/ 9 w 32"/>
                <a:gd name="T5" fmla="*/ 73 h 73"/>
                <a:gd name="T6" fmla="*/ 0 w 32"/>
                <a:gd name="T7" fmla="*/ 64 h 73"/>
                <a:gd name="T8" fmla="*/ 0 w 32"/>
                <a:gd name="T9" fmla="*/ 9 h 73"/>
                <a:gd name="T10" fmla="*/ 9 w 32"/>
                <a:gd name="T11" fmla="*/ 0 h 73"/>
                <a:gd name="T12" fmla="*/ 23 w 32"/>
                <a:gd name="T13" fmla="*/ 0 h 73"/>
                <a:gd name="T14" fmla="*/ 32 w 32"/>
                <a:gd name="T15" fmla="*/ 9 h 73"/>
                <a:gd name="T16" fmla="*/ 32 w 32"/>
                <a:gd name="T17" fmla="*/ 6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73">
                  <a:moveTo>
                    <a:pt x="32" y="64"/>
                  </a:moveTo>
                  <a:cubicBezTo>
                    <a:pt x="32" y="69"/>
                    <a:pt x="28" y="73"/>
                    <a:pt x="23" y="73"/>
                  </a:cubicBezTo>
                  <a:cubicBezTo>
                    <a:pt x="9" y="73"/>
                    <a:pt x="9" y="73"/>
                    <a:pt x="9" y="73"/>
                  </a:cubicBezTo>
                  <a:cubicBezTo>
                    <a:pt x="4" y="73"/>
                    <a:pt x="0" y="69"/>
                    <a:pt x="0" y="64"/>
                  </a:cubicBezTo>
                  <a:cubicBezTo>
                    <a:pt x="0" y="9"/>
                    <a:pt x="0" y="9"/>
                    <a:pt x="0" y="9"/>
                  </a:cubicBezTo>
                  <a:cubicBezTo>
                    <a:pt x="0" y="4"/>
                    <a:pt x="4" y="0"/>
                    <a:pt x="9" y="0"/>
                  </a:cubicBezTo>
                  <a:cubicBezTo>
                    <a:pt x="23" y="0"/>
                    <a:pt x="23" y="0"/>
                    <a:pt x="23" y="0"/>
                  </a:cubicBezTo>
                  <a:cubicBezTo>
                    <a:pt x="28" y="0"/>
                    <a:pt x="32" y="4"/>
                    <a:pt x="32" y="9"/>
                  </a:cubicBezTo>
                  <a:lnTo>
                    <a:pt x="32"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61" name="组合 160">
            <a:extLst>
              <a:ext uri="{FF2B5EF4-FFF2-40B4-BE49-F238E27FC236}">
                <a16:creationId xmlns:a16="http://schemas.microsoft.com/office/drawing/2014/main" id="{25DAE2E0-EFE2-420F-BE0B-D7F240224ED2}"/>
              </a:ext>
            </a:extLst>
          </p:cNvPr>
          <p:cNvGrpSpPr/>
          <p:nvPr/>
        </p:nvGrpSpPr>
        <p:grpSpPr>
          <a:xfrm>
            <a:off x="4434991" y="2438729"/>
            <a:ext cx="333794" cy="280826"/>
            <a:chOff x="5146675" y="766763"/>
            <a:chExt cx="1590676" cy="1338263"/>
          </a:xfrm>
          <a:solidFill>
            <a:srgbClr val="C00000"/>
          </a:solidFill>
          <a:effectLst>
            <a:outerShdw blurRad="50800" dist="38100" dir="5400000" algn="t" rotWithShape="0">
              <a:prstClr val="black">
                <a:alpha val="40000"/>
              </a:prstClr>
            </a:outerShdw>
          </a:effectLst>
        </p:grpSpPr>
        <p:sp>
          <p:nvSpPr>
            <p:cNvPr id="162" name="Oval 18">
              <a:extLst>
                <a:ext uri="{FF2B5EF4-FFF2-40B4-BE49-F238E27FC236}">
                  <a16:creationId xmlns:a16="http://schemas.microsoft.com/office/drawing/2014/main" id="{182E5549-A264-43C5-886D-D0E947F8007A}"/>
                </a:ext>
              </a:extLst>
            </p:cNvPr>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63" name="Freeform 19">
              <a:extLst>
                <a:ext uri="{FF2B5EF4-FFF2-40B4-BE49-F238E27FC236}">
                  <a16:creationId xmlns:a16="http://schemas.microsoft.com/office/drawing/2014/main" id="{7391D041-62E3-4102-8A81-0568C10051E3}"/>
                </a:ext>
              </a:extLst>
            </p:cNvPr>
            <p:cNvSpPr>
              <a:spLocks/>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64" name="Freeform 20">
              <a:extLst>
                <a:ext uri="{FF2B5EF4-FFF2-40B4-BE49-F238E27FC236}">
                  <a16:creationId xmlns:a16="http://schemas.microsoft.com/office/drawing/2014/main" id="{53AFDCDF-ADDE-4B77-A2A2-BF68A2CB93A2}"/>
                </a:ext>
              </a:extLst>
            </p:cNvPr>
            <p:cNvSpPr>
              <a:spLocks/>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65" name="Freeform 21">
              <a:extLst>
                <a:ext uri="{FF2B5EF4-FFF2-40B4-BE49-F238E27FC236}">
                  <a16:creationId xmlns:a16="http://schemas.microsoft.com/office/drawing/2014/main" id="{D397377D-7BB3-478C-8CF8-CE972A2506DF}"/>
                </a:ext>
              </a:extLst>
            </p:cNvPr>
            <p:cNvSpPr>
              <a:spLocks/>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66" name="Freeform 22">
              <a:extLst>
                <a:ext uri="{FF2B5EF4-FFF2-40B4-BE49-F238E27FC236}">
                  <a16:creationId xmlns:a16="http://schemas.microsoft.com/office/drawing/2014/main" id="{E1B85F94-ED9F-4732-9E8F-889FDE95DBBA}"/>
                </a:ext>
              </a:extLst>
            </p:cNvPr>
            <p:cNvSpPr>
              <a:spLocks/>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67" name="Freeform 23">
              <a:extLst>
                <a:ext uri="{FF2B5EF4-FFF2-40B4-BE49-F238E27FC236}">
                  <a16:creationId xmlns:a16="http://schemas.microsoft.com/office/drawing/2014/main" id="{238C7568-718F-423F-8554-A9158ED747BB}"/>
                </a:ext>
              </a:extLst>
            </p:cNvPr>
            <p:cNvSpPr>
              <a:spLocks/>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68" name="Freeform 24">
              <a:extLst>
                <a:ext uri="{FF2B5EF4-FFF2-40B4-BE49-F238E27FC236}">
                  <a16:creationId xmlns:a16="http://schemas.microsoft.com/office/drawing/2014/main" id="{82B139FE-2F32-4E5E-82A1-7520980954E3}"/>
                </a:ext>
              </a:extLst>
            </p:cNvPr>
            <p:cNvSpPr>
              <a:spLocks/>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69" name="Oval 25">
              <a:extLst>
                <a:ext uri="{FF2B5EF4-FFF2-40B4-BE49-F238E27FC236}">
                  <a16:creationId xmlns:a16="http://schemas.microsoft.com/office/drawing/2014/main" id="{8D9F35C0-2CFF-4A1A-B141-7A99D8C340FD}"/>
                </a:ext>
              </a:extLst>
            </p:cNvPr>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70" name="Freeform 26">
              <a:extLst>
                <a:ext uri="{FF2B5EF4-FFF2-40B4-BE49-F238E27FC236}">
                  <a16:creationId xmlns:a16="http://schemas.microsoft.com/office/drawing/2014/main" id="{078EE889-284A-4733-B681-8A49E35B668A}"/>
                </a:ext>
              </a:extLst>
            </p:cNvPr>
            <p:cNvSpPr>
              <a:spLocks/>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71" name="Freeform 27">
              <a:extLst>
                <a:ext uri="{FF2B5EF4-FFF2-40B4-BE49-F238E27FC236}">
                  <a16:creationId xmlns:a16="http://schemas.microsoft.com/office/drawing/2014/main" id="{54EC24FB-4227-4A51-8EC1-19B07E81ADDC}"/>
                </a:ext>
              </a:extLst>
            </p:cNvPr>
            <p:cNvSpPr>
              <a:spLocks/>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72" name="Oval 28">
              <a:extLst>
                <a:ext uri="{FF2B5EF4-FFF2-40B4-BE49-F238E27FC236}">
                  <a16:creationId xmlns:a16="http://schemas.microsoft.com/office/drawing/2014/main" id="{4D8952E5-1A5D-4AC3-A7F7-7F2D6797939B}"/>
                </a:ext>
              </a:extLst>
            </p:cNvPr>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73" name="Freeform 29">
              <a:extLst>
                <a:ext uri="{FF2B5EF4-FFF2-40B4-BE49-F238E27FC236}">
                  <a16:creationId xmlns:a16="http://schemas.microsoft.com/office/drawing/2014/main" id="{D963FB7A-7BF7-493F-92A9-3CD693029189}"/>
                </a:ext>
              </a:extLst>
            </p:cNvPr>
            <p:cNvSpPr>
              <a:spLocks/>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74" name="组合 173">
            <a:extLst>
              <a:ext uri="{FF2B5EF4-FFF2-40B4-BE49-F238E27FC236}">
                <a16:creationId xmlns:a16="http://schemas.microsoft.com/office/drawing/2014/main" id="{AEC02EE7-514A-41A9-B8FF-A54064D6B884}"/>
              </a:ext>
            </a:extLst>
          </p:cNvPr>
          <p:cNvGrpSpPr/>
          <p:nvPr/>
        </p:nvGrpSpPr>
        <p:grpSpPr>
          <a:xfrm>
            <a:off x="5904726" y="2421074"/>
            <a:ext cx="293152" cy="316137"/>
            <a:chOff x="10279063" y="681038"/>
            <a:chExt cx="1397000" cy="1506538"/>
          </a:xfrm>
          <a:solidFill>
            <a:srgbClr val="C00000"/>
          </a:solidFill>
          <a:effectLst>
            <a:outerShdw blurRad="50800" dist="38100" dir="5400000" algn="t" rotWithShape="0">
              <a:prstClr val="black">
                <a:alpha val="40000"/>
              </a:prstClr>
            </a:outerShdw>
          </a:effectLst>
        </p:grpSpPr>
        <p:sp>
          <p:nvSpPr>
            <p:cNvPr id="175" name="Freeform 38">
              <a:extLst>
                <a:ext uri="{FF2B5EF4-FFF2-40B4-BE49-F238E27FC236}">
                  <a16:creationId xmlns:a16="http://schemas.microsoft.com/office/drawing/2014/main" id="{4B8747D8-76D6-46AC-ABE6-C150F0C17DDA}"/>
                </a:ext>
              </a:extLst>
            </p:cNvPr>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76" name="Freeform 39">
              <a:extLst>
                <a:ext uri="{FF2B5EF4-FFF2-40B4-BE49-F238E27FC236}">
                  <a16:creationId xmlns:a16="http://schemas.microsoft.com/office/drawing/2014/main" id="{D5AA8FCF-8A53-4448-900F-843E2D6B7E60}"/>
                </a:ext>
              </a:extLst>
            </p:cNvPr>
            <p:cNvSpPr>
              <a:spLocks/>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77" name="Freeform 40">
              <a:extLst>
                <a:ext uri="{FF2B5EF4-FFF2-40B4-BE49-F238E27FC236}">
                  <a16:creationId xmlns:a16="http://schemas.microsoft.com/office/drawing/2014/main" id="{F4E4B988-E534-45A1-A284-325A52DDED48}"/>
                </a:ext>
              </a:extLst>
            </p:cNvPr>
            <p:cNvSpPr>
              <a:spLocks/>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78" name="组合 177">
            <a:extLst>
              <a:ext uri="{FF2B5EF4-FFF2-40B4-BE49-F238E27FC236}">
                <a16:creationId xmlns:a16="http://schemas.microsoft.com/office/drawing/2014/main" id="{190DEDC6-0BAC-4F7A-B675-4132D64CA68E}"/>
              </a:ext>
            </a:extLst>
          </p:cNvPr>
          <p:cNvGrpSpPr/>
          <p:nvPr/>
        </p:nvGrpSpPr>
        <p:grpSpPr>
          <a:xfrm>
            <a:off x="6611172" y="2469626"/>
            <a:ext cx="347364" cy="219032"/>
            <a:chOff x="5262563" y="628650"/>
            <a:chExt cx="1714501" cy="1081088"/>
          </a:xfrm>
          <a:solidFill>
            <a:srgbClr val="C00000"/>
          </a:solidFill>
          <a:effectLst>
            <a:outerShdw blurRad="50800" dist="38100" dir="5400000" algn="t" rotWithShape="0">
              <a:prstClr val="black">
                <a:alpha val="40000"/>
              </a:prstClr>
            </a:outerShdw>
          </a:effectLst>
        </p:grpSpPr>
        <p:sp>
          <p:nvSpPr>
            <p:cNvPr id="179" name="Freeform 30">
              <a:extLst>
                <a:ext uri="{FF2B5EF4-FFF2-40B4-BE49-F238E27FC236}">
                  <a16:creationId xmlns:a16="http://schemas.microsoft.com/office/drawing/2014/main" id="{42B2609B-3E2B-480E-920E-0CD44B6B56A0}"/>
                </a:ext>
              </a:extLst>
            </p:cNvPr>
            <p:cNvSpPr>
              <a:spLocks/>
            </p:cNvSpPr>
            <p:nvPr/>
          </p:nvSpPr>
          <p:spPr bwMode="auto">
            <a:xfrm>
              <a:off x="5538788" y="1468438"/>
              <a:ext cx="1155700" cy="65088"/>
            </a:xfrm>
            <a:custGeom>
              <a:avLst/>
              <a:gdLst>
                <a:gd name="T0" fmla="*/ 0 w 728"/>
                <a:gd name="T1" fmla="*/ 41 h 41"/>
                <a:gd name="T2" fmla="*/ 0 w 728"/>
                <a:gd name="T3" fmla="*/ 0 h 41"/>
                <a:gd name="T4" fmla="*/ 728 w 728"/>
                <a:gd name="T5" fmla="*/ 0 h 41"/>
                <a:gd name="T6" fmla="*/ 728 w 728"/>
                <a:gd name="T7" fmla="*/ 41 h 41"/>
                <a:gd name="T8" fmla="*/ 0 w 728"/>
                <a:gd name="T9" fmla="*/ 41 h 41"/>
                <a:gd name="T10" fmla="*/ 0 w 728"/>
                <a:gd name="T11" fmla="*/ 41 h 41"/>
              </a:gdLst>
              <a:ahLst/>
              <a:cxnLst>
                <a:cxn ang="0">
                  <a:pos x="T0" y="T1"/>
                </a:cxn>
                <a:cxn ang="0">
                  <a:pos x="T2" y="T3"/>
                </a:cxn>
                <a:cxn ang="0">
                  <a:pos x="T4" y="T5"/>
                </a:cxn>
                <a:cxn ang="0">
                  <a:pos x="T6" y="T7"/>
                </a:cxn>
                <a:cxn ang="0">
                  <a:pos x="T8" y="T9"/>
                </a:cxn>
                <a:cxn ang="0">
                  <a:pos x="T10" y="T11"/>
                </a:cxn>
              </a:cxnLst>
              <a:rect l="0" t="0" r="r" b="b"/>
              <a:pathLst>
                <a:path w="728" h="41">
                  <a:moveTo>
                    <a:pt x="0" y="41"/>
                  </a:moveTo>
                  <a:lnTo>
                    <a:pt x="0" y="0"/>
                  </a:lnTo>
                  <a:lnTo>
                    <a:pt x="728" y="0"/>
                  </a:lnTo>
                  <a:lnTo>
                    <a:pt x="728" y="41"/>
                  </a:lnTo>
                  <a:lnTo>
                    <a:pt x="0" y="41"/>
                  </a:lnTo>
                  <a:lnTo>
                    <a:pt x="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80" name="Freeform 31">
              <a:extLst>
                <a:ext uri="{FF2B5EF4-FFF2-40B4-BE49-F238E27FC236}">
                  <a16:creationId xmlns:a16="http://schemas.microsoft.com/office/drawing/2014/main" id="{F8A10230-932E-4470-A2A3-EF44ABF7A961}"/>
                </a:ext>
              </a:extLst>
            </p:cNvPr>
            <p:cNvSpPr>
              <a:spLocks/>
            </p:cNvSpPr>
            <p:nvPr/>
          </p:nvSpPr>
          <p:spPr bwMode="auto">
            <a:xfrm>
              <a:off x="6088063" y="901700"/>
              <a:ext cx="65088" cy="587375"/>
            </a:xfrm>
            <a:custGeom>
              <a:avLst/>
              <a:gdLst>
                <a:gd name="T0" fmla="*/ 0 w 41"/>
                <a:gd name="T1" fmla="*/ 370 h 370"/>
                <a:gd name="T2" fmla="*/ 0 w 41"/>
                <a:gd name="T3" fmla="*/ 0 h 370"/>
                <a:gd name="T4" fmla="*/ 41 w 41"/>
                <a:gd name="T5" fmla="*/ 0 h 370"/>
                <a:gd name="T6" fmla="*/ 41 w 41"/>
                <a:gd name="T7" fmla="*/ 370 h 370"/>
                <a:gd name="T8" fmla="*/ 0 w 41"/>
                <a:gd name="T9" fmla="*/ 370 h 370"/>
                <a:gd name="T10" fmla="*/ 0 w 41"/>
                <a:gd name="T11" fmla="*/ 370 h 370"/>
              </a:gdLst>
              <a:ahLst/>
              <a:cxnLst>
                <a:cxn ang="0">
                  <a:pos x="T0" y="T1"/>
                </a:cxn>
                <a:cxn ang="0">
                  <a:pos x="T2" y="T3"/>
                </a:cxn>
                <a:cxn ang="0">
                  <a:pos x="T4" y="T5"/>
                </a:cxn>
                <a:cxn ang="0">
                  <a:pos x="T6" y="T7"/>
                </a:cxn>
                <a:cxn ang="0">
                  <a:pos x="T8" y="T9"/>
                </a:cxn>
                <a:cxn ang="0">
                  <a:pos x="T10" y="T11"/>
                </a:cxn>
              </a:cxnLst>
              <a:rect l="0" t="0" r="r" b="b"/>
              <a:pathLst>
                <a:path w="41" h="370">
                  <a:moveTo>
                    <a:pt x="0" y="370"/>
                  </a:moveTo>
                  <a:lnTo>
                    <a:pt x="0" y="0"/>
                  </a:lnTo>
                  <a:lnTo>
                    <a:pt x="41" y="0"/>
                  </a:lnTo>
                  <a:lnTo>
                    <a:pt x="41" y="370"/>
                  </a:lnTo>
                  <a:lnTo>
                    <a:pt x="0" y="370"/>
                  </a:lnTo>
                  <a:lnTo>
                    <a:pt x="0" y="3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81" name="Freeform 32">
              <a:extLst>
                <a:ext uri="{FF2B5EF4-FFF2-40B4-BE49-F238E27FC236}">
                  <a16:creationId xmlns:a16="http://schemas.microsoft.com/office/drawing/2014/main" id="{296FAF45-DB26-45ED-AA0E-54D3EDF8AB6D}"/>
                </a:ext>
              </a:extLst>
            </p:cNvPr>
            <p:cNvSpPr>
              <a:spLocks/>
            </p:cNvSpPr>
            <p:nvPr/>
          </p:nvSpPr>
          <p:spPr bwMode="auto">
            <a:xfrm>
              <a:off x="5262563" y="1292225"/>
              <a:ext cx="431800" cy="417513"/>
            </a:xfrm>
            <a:custGeom>
              <a:avLst/>
              <a:gdLst>
                <a:gd name="T0" fmla="*/ 147 w 147"/>
                <a:gd name="T1" fmla="*/ 120 h 142"/>
                <a:gd name="T2" fmla="*/ 124 w 147"/>
                <a:gd name="T3" fmla="*/ 142 h 142"/>
                <a:gd name="T4" fmla="*/ 23 w 147"/>
                <a:gd name="T5" fmla="*/ 142 h 142"/>
                <a:gd name="T6" fmla="*/ 0 w 147"/>
                <a:gd name="T7" fmla="*/ 120 h 142"/>
                <a:gd name="T8" fmla="*/ 0 w 147"/>
                <a:gd name="T9" fmla="*/ 22 h 142"/>
                <a:gd name="T10" fmla="*/ 23 w 147"/>
                <a:gd name="T11" fmla="*/ 0 h 142"/>
                <a:gd name="T12" fmla="*/ 124 w 147"/>
                <a:gd name="T13" fmla="*/ 0 h 142"/>
                <a:gd name="T14" fmla="*/ 147 w 147"/>
                <a:gd name="T15" fmla="*/ 22 h 142"/>
                <a:gd name="T16" fmla="*/ 147 w 147"/>
                <a:gd name="T17" fmla="*/ 1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 h="142">
                  <a:moveTo>
                    <a:pt x="147" y="120"/>
                  </a:moveTo>
                  <a:cubicBezTo>
                    <a:pt x="147" y="132"/>
                    <a:pt x="137" y="142"/>
                    <a:pt x="124" y="142"/>
                  </a:cubicBezTo>
                  <a:cubicBezTo>
                    <a:pt x="23" y="142"/>
                    <a:pt x="23" y="142"/>
                    <a:pt x="23" y="142"/>
                  </a:cubicBezTo>
                  <a:cubicBezTo>
                    <a:pt x="10" y="142"/>
                    <a:pt x="0" y="132"/>
                    <a:pt x="0" y="120"/>
                  </a:cubicBezTo>
                  <a:cubicBezTo>
                    <a:pt x="0" y="22"/>
                    <a:pt x="0" y="22"/>
                    <a:pt x="0" y="22"/>
                  </a:cubicBezTo>
                  <a:cubicBezTo>
                    <a:pt x="0" y="10"/>
                    <a:pt x="10" y="0"/>
                    <a:pt x="23" y="0"/>
                  </a:cubicBezTo>
                  <a:cubicBezTo>
                    <a:pt x="124" y="0"/>
                    <a:pt x="124" y="0"/>
                    <a:pt x="124" y="0"/>
                  </a:cubicBezTo>
                  <a:cubicBezTo>
                    <a:pt x="137" y="0"/>
                    <a:pt x="147" y="10"/>
                    <a:pt x="147" y="22"/>
                  </a:cubicBezTo>
                  <a:lnTo>
                    <a:pt x="147"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82" name="Freeform 33">
              <a:extLst>
                <a:ext uri="{FF2B5EF4-FFF2-40B4-BE49-F238E27FC236}">
                  <a16:creationId xmlns:a16="http://schemas.microsoft.com/office/drawing/2014/main" id="{297C85DA-C020-4CB2-937E-509110BB183A}"/>
                </a:ext>
              </a:extLst>
            </p:cNvPr>
            <p:cNvSpPr>
              <a:spLocks/>
            </p:cNvSpPr>
            <p:nvPr/>
          </p:nvSpPr>
          <p:spPr bwMode="auto">
            <a:xfrm>
              <a:off x="5907088" y="1292225"/>
              <a:ext cx="428625" cy="417513"/>
            </a:xfrm>
            <a:custGeom>
              <a:avLst/>
              <a:gdLst>
                <a:gd name="T0" fmla="*/ 146 w 146"/>
                <a:gd name="T1" fmla="*/ 120 h 142"/>
                <a:gd name="T2" fmla="*/ 123 w 146"/>
                <a:gd name="T3" fmla="*/ 142 h 142"/>
                <a:gd name="T4" fmla="*/ 22 w 146"/>
                <a:gd name="T5" fmla="*/ 142 h 142"/>
                <a:gd name="T6" fmla="*/ 0 w 146"/>
                <a:gd name="T7" fmla="*/ 120 h 142"/>
                <a:gd name="T8" fmla="*/ 0 w 146"/>
                <a:gd name="T9" fmla="*/ 22 h 142"/>
                <a:gd name="T10" fmla="*/ 22 w 146"/>
                <a:gd name="T11" fmla="*/ 0 h 142"/>
                <a:gd name="T12" fmla="*/ 123 w 146"/>
                <a:gd name="T13" fmla="*/ 0 h 142"/>
                <a:gd name="T14" fmla="*/ 146 w 146"/>
                <a:gd name="T15" fmla="*/ 22 h 142"/>
                <a:gd name="T16" fmla="*/ 146 w 146"/>
                <a:gd name="T17" fmla="*/ 1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2">
                  <a:moveTo>
                    <a:pt x="146" y="120"/>
                  </a:moveTo>
                  <a:cubicBezTo>
                    <a:pt x="146" y="132"/>
                    <a:pt x="136" y="142"/>
                    <a:pt x="123" y="142"/>
                  </a:cubicBezTo>
                  <a:cubicBezTo>
                    <a:pt x="22" y="142"/>
                    <a:pt x="22" y="142"/>
                    <a:pt x="22" y="142"/>
                  </a:cubicBezTo>
                  <a:cubicBezTo>
                    <a:pt x="10" y="142"/>
                    <a:pt x="0" y="132"/>
                    <a:pt x="0" y="120"/>
                  </a:cubicBezTo>
                  <a:cubicBezTo>
                    <a:pt x="0" y="22"/>
                    <a:pt x="0" y="22"/>
                    <a:pt x="0" y="22"/>
                  </a:cubicBezTo>
                  <a:cubicBezTo>
                    <a:pt x="0" y="10"/>
                    <a:pt x="10" y="0"/>
                    <a:pt x="22" y="0"/>
                  </a:cubicBezTo>
                  <a:cubicBezTo>
                    <a:pt x="123" y="0"/>
                    <a:pt x="123" y="0"/>
                    <a:pt x="123" y="0"/>
                  </a:cubicBezTo>
                  <a:cubicBezTo>
                    <a:pt x="136" y="0"/>
                    <a:pt x="146" y="10"/>
                    <a:pt x="146" y="22"/>
                  </a:cubicBezTo>
                  <a:lnTo>
                    <a:pt x="146"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83" name="Freeform 34">
              <a:extLst>
                <a:ext uri="{FF2B5EF4-FFF2-40B4-BE49-F238E27FC236}">
                  <a16:creationId xmlns:a16="http://schemas.microsoft.com/office/drawing/2014/main" id="{29C21B31-6859-476C-BC9B-0A5A148BED68}"/>
                </a:ext>
              </a:extLst>
            </p:cNvPr>
            <p:cNvSpPr>
              <a:spLocks/>
            </p:cNvSpPr>
            <p:nvPr/>
          </p:nvSpPr>
          <p:spPr bwMode="auto">
            <a:xfrm>
              <a:off x="6546851" y="1292225"/>
              <a:ext cx="430213" cy="417513"/>
            </a:xfrm>
            <a:custGeom>
              <a:avLst/>
              <a:gdLst>
                <a:gd name="T0" fmla="*/ 146 w 146"/>
                <a:gd name="T1" fmla="*/ 120 h 142"/>
                <a:gd name="T2" fmla="*/ 124 w 146"/>
                <a:gd name="T3" fmla="*/ 142 h 142"/>
                <a:gd name="T4" fmla="*/ 22 w 146"/>
                <a:gd name="T5" fmla="*/ 142 h 142"/>
                <a:gd name="T6" fmla="*/ 0 w 146"/>
                <a:gd name="T7" fmla="*/ 120 h 142"/>
                <a:gd name="T8" fmla="*/ 0 w 146"/>
                <a:gd name="T9" fmla="*/ 22 h 142"/>
                <a:gd name="T10" fmla="*/ 22 w 146"/>
                <a:gd name="T11" fmla="*/ 0 h 142"/>
                <a:gd name="T12" fmla="*/ 124 w 146"/>
                <a:gd name="T13" fmla="*/ 0 h 142"/>
                <a:gd name="T14" fmla="*/ 146 w 146"/>
                <a:gd name="T15" fmla="*/ 22 h 142"/>
                <a:gd name="T16" fmla="*/ 146 w 146"/>
                <a:gd name="T17" fmla="*/ 1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2">
                  <a:moveTo>
                    <a:pt x="146" y="120"/>
                  </a:moveTo>
                  <a:cubicBezTo>
                    <a:pt x="146" y="132"/>
                    <a:pt x="136" y="142"/>
                    <a:pt x="124" y="142"/>
                  </a:cubicBezTo>
                  <a:cubicBezTo>
                    <a:pt x="22" y="142"/>
                    <a:pt x="22" y="142"/>
                    <a:pt x="22" y="142"/>
                  </a:cubicBezTo>
                  <a:cubicBezTo>
                    <a:pt x="10" y="142"/>
                    <a:pt x="0" y="132"/>
                    <a:pt x="0" y="120"/>
                  </a:cubicBezTo>
                  <a:cubicBezTo>
                    <a:pt x="0" y="22"/>
                    <a:pt x="0" y="22"/>
                    <a:pt x="0" y="22"/>
                  </a:cubicBezTo>
                  <a:cubicBezTo>
                    <a:pt x="0" y="10"/>
                    <a:pt x="10" y="0"/>
                    <a:pt x="22" y="0"/>
                  </a:cubicBezTo>
                  <a:cubicBezTo>
                    <a:pt x="124" y="0"/>
                    <a:pt x="124" y="0"/>
                    <a:pt x="124" y="0"/>
                  </a:cubicBezTo>
                  <a:cubicBezTo>
                    <a:pt x="136" y="0"/>
                    <a:pt x="146" y="10"/>
                    <a:pt x="146" y="22"/>
                  </a:cubicBezTo>
                  <a:lnTo>
                    <a:pt x="146"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84" name="Freeform 35">
              <a:extLst>
                <a:ext uri="{FF2B5EF4-FFF2-40B4-BE49-F238E27FC236}">
                  <a16:creationId xmlns:a16="http://schemas.microsoft.com/office/drawing/2014/main" id="{BCD99620-4A1A-4E35-8BE3-3D62875DE236}"/>
                </a:ext>
              </a:extLst>
            </p:cNvPr>
            <p:cNvSpPr>
              <a:spLocks/>
            </p:cNvSpPr>
            <p:nvPr/>
          </p:nvSpPr>
          <p:spPr bwMode="auto">
            <a:xfrm>
              <a:off x="5611813" y="628650"/>
              <a:ext cx="1014413" cy="417513"/>
            </a:xfrm>
            <a:custGeom>
              <a:avLst/>
              <a:gdLst>
                <a:gd name="T0" fmla="*/ 345 w 345"/>
                <a:gd name="T1" fmla="*/ 120 h 142"/>
                <a:gd name="T2" fmla="*/ 323 w 345"/>
                <a:gd name="T3" fmla="*/ 142 h 142"/>
                <a:gd name="T4" fmla="*/ 22 w 345"/>
                <a:gd name="T5" fmla="*/ 142 h 142"/>
                <a:gd name="T6" fmla="*/ 0 w 345"/>
                <a:gd name="T7" fmla="*/ 120 h 142"/>
                <a:gd name="T8" fmla="*/ 0 w 345"/>
                <a:gd name="T9" fmla="*/ 22 h 142"/>
                <a:gd name="T10" fmla="*/ 22 w 345"/>
                <a:gd name="T11" fmla="*/ 0 h 142"/>
                <a:gd name="T12" fmla="*/ 323 w 345"/>
                <a:gd name="T13" fmla="*/ 0 h 142"/>
                <a:gd name="T14" fmla="*/ 345 w 345"/>
                <a:gd name="T15" fmla="*/ 22 h 142"/>
                <a:gd name="T16" fmla="*/ 345 w 345"/>
                <a:gd name="T17" fmla="*/ 1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142">
                  <a:moveTo>
                    <a:pt x="345" y="120"/>
                  </a:moveTo>
                  <a:cubicBezTo>
                    <a:pt x="345" y="132"/>
                    <a:pt x="335" y="142"/>
                    <a:pt x="323" y="142"/>
                  </a:cubicBezTo>
                  <a:cubicBezTo>
                    <a:pt x="22" y="142"/>
                    <a:pt x="22" y="142"/>
                    <a:pt x="22" y="142"/>
                  </a:cubicBezTo>
                  <a:cubicBezTo>
                    <a:pt x="10" y="142"/>
                    <a:pt x="0" y="132"/>
                    <a:pt x="0" y="120"/>
                  </a:cubicBezTo>
                  <a:cubicBezTo>
                    <a:pt x="0" y="22"/>
                    <a:pt x="0" y="22"/>
                    <a:pt x="0" y="22"/>
                  </a:cubicBezTo>
                  <a:cubicBezTo>
                    <a:pt x="0" y="10"/>
                    <a:pt x="10" y="0"/>
                    <a:pt x="22" y="0"/>
                  </a:cubicBezTo>
                  <a:cubicBezTo>
                    <a:pt x="323" y="0"/>
                    <a:pt x="323" y="0"/>
                    <a:pt x="323" y="0"/>
                  </a:cubicBezTo>
                  <a:cubicBezTo>
                    <a:pt x="335" y="0"/>
                    <a:pt x="345" y="10"/>
                    <a:pt x="345" y="22"/>
                  </a:cubicBezTo>
                  <a:lnTo>
                    <a:pt x="345"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85" name="组合 184">
            <a:extLst>
              <a:ext uri="{FF2B5EF4-FFF2-40B4-BE49-F238E27FC236}">
                <a16:creationId xmlns:a16="http://schemas.microsoft.com/office/drawing/2014/main" id="{298D03DB-1477-4E26-8745-07440288F839}"/>
              </a:ext>
            </a:extLst>
          </p:cNvPr>
          <p:cNvGrpSpPr/>
          <p:nvPr/>
        </p:nvGrpSpPr>
        <p:grpSpPr>
          <a:xfrm>
            <a:off x="7356514" y="2423311"/>
            <a:ext cx="311984" cy="311662"/>
            <a:chOff x="7885113" y="400050"/>
            <a:chExt cx="1539876" cy="1538288"/>
          </a:xfrm>
          <a:solidFill>
            <a:srgbClr val="C00000"/>
          </a:solidFill>
          <a:effectLst>
            <a:outerShdw blurRad="50800" dist="38100" dir="5400000" algn="t" rotWithShape="0">
              <a:prstClr val="black">
                <a:alpha val="40000"/>
              </a:prstClr>
            </a:outerShdw>
          </a:effectLst>
        </p:grpSpPr>
        <p:sp>
          <p:nvSpPr>
            <p:cNvPr id="186" name="Freeform 36">
              <a:extLst>
                <a:ext uri="{FF2B5EF4-FFF2-40B4-BE49-F238E27FC236}">
                  <a16:creationId xmlns:a16="http://schemas.microsoft.com/office/drawing/2014/main" id="{3769B7C1-C13B-4DB7-BE51-7EBA32155801}"/>
                </a:ext>
              </a:extLst>
            </p:cNvPr>
            <p:cNvSpPr>
              <a:spLocks/>
            </p:cNvSpPr>
            <p:nvPr/>
          </p:nvSpPr>
          <p:spPr bwMode="auto">
            <a:xfrm>
              <a:off x="8434388" y="949325"/>
              <a:ext cx="441325" cy="439738"/>
            </a:xfrm>
            <a:custGeom>
              <a:avLst/>
              <a:gdLst>
                <a:gd name="T0" fmla="*/ 10 w 150"/>
                <a:gd name="T1" fmla="*/ 103 h 150"/>
                <a:gd name="T2" fmla="*/ 103 w 150"/>
                <a:gd name="T3" fmla="*/ 10 h 150"/>
                <a:gd name="T4" fmla="*/ 140 w 150"/>
                <a:gd name="T5" fmla="*/ 10 h 150"/>
                <a:gd name="T6" fmla="*/ 140 w 150"/>
                <a:gd name="T7" fmla="*/ 10 h 150"/>
                <a:gd name="T8" fmla="*/ 140 w 150"/>
                <a:gd name="T9" fmla="*/ 47 h 150"/>
                <a:gd name="T10" fmla="*/ 140 w 150"/>
                <a:gd name="T11" fmla="*/ 47 h 150"/>
                <a:gd name="T12" fmla="*/ 47 w 150"/>
                <a:gd name="T13" fmla="*/ 140 h 150"/>
                <a:gd name="T14" fmla="*/ 10 w 150"/>
                <a:gd name="T15" fmla="*/ 140 h 150"/>
                <a:gd name="T16" fmla="*/ 10 w 150"/>
                <a:gd name="T17" fmla="*/ 140 h 150"/>
                <a:gd name="T18" fmla="*/ 10 w 150"/>
                <a:gd name="T19" fmla="*/ 10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10" y="103"/>
                  </a:moveTo>
                  <a:cubicBezTo>
                    <a:pt x="103" y="10"/>
                    <a:pt x="103" y="10"/>
                    <a:pt x="103" y="10"/>
                  </a:cubicBezTo>
                  <a:cubicBezTo>
                    <a:pt x="113" y="0"/>
                    <a:pt x="129" y="0"/>
                    <a:pt x="140" y="10"/>
                  </a:cubicBezTo>
                  <a:cubicBezTo>
                    <a:pt x="140" y="10"/>
                    <a:pt x="140" y="10"/>
                    <a:pt x="140" y="10"/>
                  </a:cubicBezTo>
                  <a:cubicBezTo>
                    <a:pt x="150" y="21"/>
                    <a:pt x="150" y="37"/>
                    <a:pt x="140" y="47"/>
                  </a:cubicBezTo>
                  <a:cubicBezTo>
                    <a:pt x="140" y="47"/>
                    <a:pt x="140" y="47"/>
                    <a:pt x="140" y="47"/>
                  </a:cubicBezTo>
                  <a:cubicBezTo>
                    <a:pt x="47" y="140"/>
                    <a:pt x="47" y="140"/>
                    <a:pt x="47" y="140"/>
                  </a:cubicBezTo>
                  <a:cubicBezTo>
                    <a:pt x="37" y="150"/>
                    <a:pt x="21" y="150"/>
                    <a:pt x="10" y="140"/>
                  </a:cubicBezTo>
                  <a:cubicBezTo>
                    <a:pt x="10" y="140"/>
                    <a:pt x="10" y="140"/>
                    <a:pt x="10" y="140"/>
                  </a:cubicBezTo>
                  <a:cubicBezTo>
                    <a:pt x="0" y="129"/>
                    <a:pt x="0" y="113"/>
                    <a:pt x="10"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87" name="Freeform 37">
              <a:extLst>
                <a:ext uri="{FF2B5EF4-FFF2-40B4-BE49-F238E27FC236}">
                  <a16:creationId xmlns:a16="http://schemas.microsoft.com/office/drawing/2014/main" id="{DBD4598C-5561-44E7-A6F3-0E2D033FCA1C}"/>
                </a:ext>
              </a:extLst>
            </p:cNvPr>
            <p:cNvSpPr>
              <a:spLocks/>
            </p:cNvSpPr>
            <p:nvPr/>
          </p:nvSpPr>
          <p:spPr bwMode="auto">
            <a:xfrm>
              <a:off x="8540751" y="400050"/>
              <a:ext cx="884238" cy="884238"/>
            </a:xfrm>
            <a:custGeom>
              <a:avLst/>
              <a:gdLst>
                <a:gd name="T0" fmla="*/ 19 w 301"/>
                <a:gd name="T1" fmla="*/ 232 h 301"/>
                <a:gd name="T2" fmla="*/ 53 w 301"/>
                <a:gd name="T3" fmla="*/ 198 h 301"/>
                <a:gd name="T4" fmla="*/ 71 w 301"/>
                <a:gd name="T5" fmla="*/ 140 h 301"/>
                <a:gd name="T6" fmla="*/ 138 w 301"/>
                <a:gd name="T7" fmla="*/ 72 h 301"/>
                <a:gd name="T8" fmla="*/ 229 w 301"/>
                <a:gd name="T9" fmla="*/ 72 h 301"/>
                <a:gd name="T10" fmla="*/ 229 w 301"/>
                <a:gd name="T11" fmla="*/ 162 h 301"/>
                <a:gd name="T12" fmla="*/ 161 w 301"/>
                <a:gd name="T13" fmla="*/ 230 h 301"/>
                <a:gd name="T14" fmla="*/ 161 w 301"/>
                <a:gd name="T15" fmla="*/ 230 h 301"/>
                <a:gd name="T16" fmla="*/ 103 w 301"/>
                <a:gd name="T17" fmla="*/ 247 h 301"/>
                <a:gd name="T18" fmla="*/ 69 w 301"/>
                <a:gd name="T19" fmla="*/ 281 h 301"/>
                <a:gd name="T20" fmla="*/ 192 w 301"/>
                <a:gd name="T21" fmla="*/ 261 h 301"/>
                <a:gd name="T22" fmla="*/ 192 w 301"/>
                <a:gd name="T23" fmla="*/ 261 h 301"/>
                <a:gd name="T24" fmla="*/ 259 w 301"/>
                <a:gd name="T25" fmla="*/ 193 h 301"/>
                <a:gd name="T26" fmla="*/ 259 w 301"/>
                <a:gd name="T27" fmla="*/ 41 h 301"/>
                <a:gd name="T28" fmla="*/ 108 w 301"/>
                <a:gd name="T29" fmla="*/ 41 h 301"/>
                <a:gd name="T30" fmla="*/ 40 w 301"/>
                <a:gd name="T31" fmla="*/ 109 h 301"/>
                <a:gd name="T32" fmla="*/ 19 w 301"/>
                <a:gd name="T33" fmla="*/ 23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1" h="301">
                  <a:moveTo>
                    <a:pt x="19" y="232"/>
                  </a:moveTo>
                  <a:cubicBezTo>
                    <a:pt x="53" y="198"/>
                    <a:pt x="53" y="198"/>
                    <a:pt x="53" y="198"/>
                  </a:cubicBezTo>
                  <a:cubicBezTo>
                    <a:pt x="49" y="178"/>
                    <a:pt x="55" y="156"/>
                    <a:pt x="71" y="140"/>
                  </a:cubicBezTo>
                  <a:cubicBezTo>
                    <a:pt x="138" y="72"/>
                    <a:pt x="138" y="72"/>
                    <a:pt x="138" y="72"/>
                  </a:cubicBezTo>
                  <a:cubicBezTo>
                    <a:pt x="163" y="47"/>
                    <a:pt x="204" y="47"/>
                    <a:pt x="229" y="72"/>
                  </a:cubicBezTo>
                  <a:cubicBezTo>
                    <a:pt x="254" y="97"/>
                    <a:pt x="254" y="138"/>
                    <a:pt x="229" y="162"/>
                  </a:cubicBezTo>
                  <a:cubicBezTo>
                    <a:pt x="161" y="230"/>
                    <a:pt x="161" y="230"/>
                    <a:pt x="161" y="230"/>
                  </a:cubicBezTo>
                  <a:cubicBezTo>
                    <a:pt x="161" y="230"/>
                    <a:pt x="161" y="230"/>
                    <a:pt x="161" y="230"/>
                  </a:cubicBezTo>
                  <a:cubicBezTo>
                    <a:pt x="145" y="246"/>
                    <a:pt x="123" y="252"/>
                    <a:pt x="103" y="247"/>
                  </a:cubicBezTo>
                  <a:cubicBezTo>
                    <a:pt x="69" y="281"/>
                    <a:pt x="69" y="281"/>
                    <a:pt x="69" y="281"/>
                  </a:cubicBezTo>
                  <a:cubicBezTo>
                    <a:pt x="109" y="301"/>
                    <a:pt x="158" y="294"/>
                    <a:pt x="192" y="261"/>
                  </a:cubicBezTo>
                  <a:cubicBezTo>
                    <a:pt x="192" y="261"/>
                    <a:pt x="192" y="261"/>
                    <a:pt x="192" y="261"/>
                  </a:cubicBezTo>
                  <a:cubicBezTo>
                    <a:pt x="259" y="193"/>
                    <a:pt x="259" y="193"/>
                    <a:pt x="259" y="193"/>
                  </a:cubicBezTo>
                  <a:cubicBezTo>
                    <a:pt x="301" y="151"/>
                    <a:pt x="301" y="83"/>
                    <a:pt x="259" y="41"/>
                  </a:cubicBezTo>
                  <a:cubicBezTo>
                    <a:pt x="217" y="0"/>
                    <a:pt x="150" y="0"/>
                    <a:pt x="108" y="41"/>
                  </a:cubicBezTo>
                  <a:cubicBezTo>
                    <a:pt x="40" y="109"/>
                    <a:pt x="40" y="109"/>
                    <a:pt x="40" y="109"/>
                  </a:cubicBezTo>
                  <a:cubicBezTo>
                    <a:pt x="7" y="142"/>
                    <a:pt x="0" y="192"/>
                    <a:pt x="19"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88" name="Freeform 38">
              <a:extLst>
                <a:ext uri="{FF2B5EF4-FFF2-40B4-BE49-F238E27FC236}">
                  <a16:creationId xmlns:a16="http://schemas.microsoft.com/office/drawing/2014/main" id="{39212126-A773-4AB2-AB7F-48DA739AD0C4}"/>
                </a:ext>
              </a:extLst>
            </p:cNvPr>
            <p:cNvSpPr>
              <a:spLocks/>
            </p:cNvSpPr>
            <p:nvPr/>
          </p:nvSpPr>
          <p:spPr bwMode="auto">
            <a:xfrm>
              <a:off x="7885113" y="1055688"/>
              <a:ext cx="884238" cy="882650"/>
            </a:xfrm>
            <a:custGeom>
              <a:avLst/>
              <a:gdLst>
                <a:gd name="T0" fmla="*/ 261 w 301"/>
                <a:gd name="T1" fmla="*/ 192 h 301"/>
                <a:gd name="T2" fmla="*/ 281 w 301"/>
                <a:gd name="T3" fmla="*/ 69 h 301"/>
                <a:gd name="T4" fmla="*/ 247 w 301"/>
                <a:gd name="T5" fmla="*/ 103 h 301"/>
                <a:gd name="T6" fmla="*/ 230 w 301"/>
                <a:gd name="T7" fmla="*/ 161 h 301"/>
                <a:gd name="T8" fmla="*/ 162 w 301"/>
                <a:gd name="T9" fmla="*/ 229 h 301"/>
                <a:gd name="T10" fmla="*/ 162 w 301"/>
                <a:gd name="T11" fmla="*/ 229 h 301"/>
                <a:gd name="T12" fmla="*/ 72 w 301"/>
                <a:gd name="T13" fmla="*/ 229 h 301"/>
                <a:gd name="T14" fmla="*/ 72 w 301"/>
                <a:gd name="T15" fmla="*/ 138 h 301"/>
                <a:gd name="T16" fmla="*/ 140 w 301"/>
                <a:gd name="T17" fmla="*/ 71 h 301"/>
                <a:gd name="T18" fmla="*/ 198 w 301"/>
                <a:gd name="T19" fmla="*/ 54 h 301"/>
                <a:gd name="T20" fmla="*/ 232 w 301"/>
                <a:gd name="T21" fmla="*/ 19 h 301"/>
                <a:gd name="T22" fmla="*/ 109 w 301"/>
                <a:gd name="T23" fmla="*/ 40 h 301"/>
                <a:gd name="T24" fmla="*/ 41 w 301"/>
                <a:gd name="T25" fmla="*/ 108 h 301"/>
                <a:gd name="T26" fmla="*/ 41 w 301"/>
                <a:gd name="T27" fmla="*/ 259 h 301"/>
                <a:gd name="T28" fmla="*/ 193 w 301"/>
                <a:gd name="T29" fmla="*/ 259 h 301"/>
                <a:gd name="T30" fmla="*/ 193 w 301"/>
                <a:gd name="T31" fmla="*/ 259 h 301"/>
                <a:gd name="T32" fmla="*/ 261 w 301"/>
                <a:gd name="T33" fmla="*/ 19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1" h="301">
                  <a:moveTo>
                    <a:pt x="261" y="192"/>
                  </a:moveTo>
                  <a:cubicBezTo>
                    <a:pt x="294" y="158"/>
                    <a:pt x="301" y="109"/>
                    <a:pt x="281" y="69"/>
                  </a:cubicBezTo>
                  <a:cubicBezTo>
                    <a:pt x="247" y="103"/>
                    <a:pt x="247" y="103"/>
                    <a:pt x="247" y="103"/>
                  </a:cubicBezTo>
                  <a:cubicBezTo>
                    <a:pt x="252" y="123"/>
                    <a:pt x="246" y="145"/>
                    <a:pt x="230" y="161"/>
                  </a:cubicBezTo>
                  <a:cubicBezTo>
                    <a:pt x="162" y="229"/>
                    <a:pt x="162" y="229"/>
                    <a:pt x="162" y="229"/>
                  </a:cubicBezTo>
                  <a:cubicBezTo>
                    <a:pt x="162" y="229"/>
                    <a:pt x="162" y="229"/>
                    <a:pt x="162" y="229"/>
                  </a:cubicBezTo>
                  <a:cubicBezTo>
                    <a:pt x="137" y="254"/>
                    <a:pt x="97" y="254"/>
                    <a:pt x="72" y="229"/>
                  </a:cubicBezTo>
                  <a:cubicBezTo>
                    <a:pt x="47" y="204"/>
                    <a:pt x="47" y="163"/>
                    <a:pt x="72" y="138"/>
                  </a:cubicBezTo>
                  <a:cubicBezTo>
                    <a:pt x="140" y="71"/>
                    <a:pt x="140" y="71"/>
                    <a:pt x="140" y="71"/>
                  </a:cubicBezTo>
                  <a:cubicBezTo>
                    <a:pt x="156" y="55"/>
                    <a:pt x="178" y="49"/>
                    <a:pt x="198" y="54"/>
                  </a:cubicBezTo>
                  <a:cubicBezTo>
                    <a:pt x="232" y="19"/>
                    <a:pt x="232" y="19"/>
                    <a:pt x="232" y="19"/>
                  </a:cubicBezTo>
                  <a:cubicBezTo>
                    <a:pt x="192" y="0"/>
                    <a:pt x="142" y="7"/>
                    <a:pt x="109" y="40"/>
                  </a:cubicBezTo>
                  <a:cubicBezTo>
                    <a:pt x="41" y="108"/>
                    <a:pt x="41" y="108"/>
                    <a:pt x="41" y="108"/>
                  </a:cubicBezTo>
                  <a:cubicBezTo>
                    <a:pt x="0" y="150"/>
                    <a:pt x="0" y="218"/>
                    <a:pt x="41" y="259"/>
                  </a:cubicBezTo>
                  <a:cubicBezTo>
                    <a:pt x="83" y="301"/>
                    <a:pt x="151" y="301"/>
                    <a:pt x="193" y="259"/>
                  </a:cubicBezTo>
                  <a:cubicBezTo>
                    <a:pt x="193" y="259"/>
                    <a:pt x="193" y="259"/>
                    <a:pt x="193" y="259"/>
                  </a:cubicBezTo>
                  <a:lnTo>
                    <a:pt x="261" y="1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89" name="组合 188">
            <a:extLst>
              <a:ext uri="{FF2B5EF4-FFF2-40B4-BE49-F238E27FC236}">
                <a16:creationId xmlns:a16="http://schemas.microsoft.com/office/drawing/2014/main" id="{ED7A8F25-6725-4CC9-876D-688B9E50EF06}"/>
              </a:ext>
            </a:extLst>
          </p:cNvPr>
          <p:cNvGrpSpPr/>
          <p:nvPr/>
        </p:nvGrpSpPr>
        <p:grpSpPr>
          <a:xfrm>
            <a:off x="8096416" y="2428297"/>
            <a:ext cx="302014" cy="301691"/>
            <a:chOff x="10445751" y="423863"/>
            <a:chExt cx="1490663" cy="1489075"/>
          </a:xfrm>
          <a:solidFill>
            <a:srgbClr val="C00000"/>
          </a:solidFill>
          <a:effectLst>
            <a:outerShdw blurRad="50800" dist="38100" dir="5400000" algn="t" rotWithShape="0">
              <a:prstClr val="black">
                <a:alpha val="40000"/>
              </a:prstClr>
            </a:outerShdw>
          </a:effectLst>
        </p:grpSpPr>
        <p:sp>
          <p:nvSpPr>
            <p:cNvPr id="190" name="Freeform 39">
              <a:extLst>
                <a:ext uri="{FF2B5EF4-FFF2-40B4-BE49-F238E27FC236}">
                  <a16:creationId xmlns:a16="http://schemas.microsoft.com/office/drawing/2014/main" id="{FD540183-5207-4322-8E80-8A229C37C581}"/>
                </a:ext>
              </a:extLst>
            </p:cNvPr>
            <p:cNvSpPr>
              <a:spLocks noEditPoints="1"/>
            </p:cNvSpPr>
            <p:nvPr/>
          </p:nvSpPr>
          <p:spPr bwMode="auto">
            <a:xfrm>
              <a:off x="10445751" y="423863"/>
              <a:ext cx="1490663" cy="1489075"/>
            </a:xfrm>
            <a:custGeom>
              <a:avLst/>
              <a:gdLst>
                <a:gd name="T0" fmla="*/ 0 w 507"/>
                <a:gd name="T1" fmla="*/ 254 h 507"/>
                <a:gd name="T2" fmla="*/ 253 w 507"/>
                <a:gd name="T3" fmla="*/ 0 h 507"/>
                <a:gd name="T4" fmla="*/ 253 w 507"/>
                <a:gd name="T5" fmla="*/ 0 h 507"/>
                <a:gd name="T6" fmla="*/ 507 w 507"/>
                <a:gd name="T7" fmla="*/ 254 h 507"/>
                <a:gd name="T8" fmla="*/ 507 w 507"/>
                <a:gd name="T9" fmla="*/ 254 h 507"/>
                <a:gd name="T10" fmla="*/ 253 w 507"/>
                <a:gd name="T11" fmla="*/ 507 h 507"/>
                <a:gd name="T12" fmla="*/ 253 w 507"/>
                <a:gd name="T13" fmla="*/ 507 h 507"/>
                <a:gd name="T14" fmla="*/ 0 w 507"/>
                <a:gd name="T15" fmla="*/ 254 h 507"/>
                <a:gd name="T16" fmla="*/ 42 w 507"/>
                <a:gd name="T17" fmla="*/ 254 h 507"/>
                <a:gd name="T18" fmla="*/ 104 w 507"/>
                <a:gd name="T19" fmla="*/ 404 h 507"/>
                <a:gd name="T20" fmla="*/ 104 w 507"/>
                <a:gd name="T21" fmla="*/ 404 h 507"/>
                <a:gd name="T22" fmla="*/ 253 w 507"/>
                <a:gd name="T23" fmla="*/ 465 h 507"/>
                <a:gd name="T24" fmla="*/ 253 w 507"/>
                <a:gd name="T25" fmla="*/ 465 h 507"/>
                <a:gd name="T26" fmla="*/ 403 w 507"/>
                <a:gd name="T27" fmla="*/ 404 h 507"/>
                <a:gd name="T28" fmla="*/ 403 w 507"/>
                <a:gd name="T29" fmla="*/ 404 h 507"/>
                <a:gd name="T30" fmla="*/ 465 w 507"/>
                <a:gd name="T31" fmla="*/ 254 h 507"/>
                <a:gd name="T32" fmla="*/ 465 w 507"/>
                <a:gd name="T33" fmla="*/ 254 h 507"/>
                <a:gd name="T34" fmla="*/ 403 w 507"/>
                <a:gd name="T35" fmla="*/ 104 h 507"/>
                <a:gd name="T36" fmla="*/ 403 w 507"/>
                <a:gd name="T37" fmla="*/ 104 h 507"/>
                <a:gd name="T38" fmla="*/ 253 w 507"/>
                <a:gd name="T39" fmla="*/ 42 h 507"/>
                <a:gd name="T40" fmla="*/ 253 w 507"/>
                <a:gd name="T41" fmla="*/ 42 h 507"/>
                <a:gd name="T42" fmla="*/ 104 w 507"/>
                <a:gd name="T43" fmla="*/ 104 h 507"/>
                <a:gd name="T44" fmla="*/ 104 w 507"/>
                <a:gd name="T45" fmla="*/ 104 h 507"/>
                <a:gd name="T46" fmla="*/ 42 w 507"/>
                <a:gd name="T47" fmla="*/ 254 h 507"/>
                <a:gd name="T48" fmla="*/ 42 w 507"/>
                <a:gd name="T49" fmla="*/ 25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7" h="507">
                  <a:moveTo>
                    <a:pt x="0" y="254"/>
                  </a:moveTo>
                  <a:cubicBezTo>
                    <a:pt x="0" y="114"/>
                    <a:pt x="113" y="0"/>
                    <a:pt x="253" y="0"/>
                  </a:cubicBezTo>
                  <a:cubicBezTo>
                    <a:pt x="253" y="0"/>
                    <a:pt x="253" y="0"/>
                    <a:pt x="253" y="0"/>
                  </a:cubicBezTo>
                  <a:cubicBezTo>
                    <a:pt x="393" y="0"/>
                    <a:pt x="507" y="114"/>
                    <a:pt x="507" y="254"/>
                  </a:cubicBezTo>
                  <a:cubicBezTo>
                    <a:pt x="507" y="254"/>
                    <a:pt x="507" y="254"/>
                    <a:pt x="507" y="254"/>
                  </a:cubicBezTo>
                  <a:cubicBezTo>
                    <a:pt x="507" y="394"/>
                    <a:pt x="393" y="507"/>
                    <a:pt x="253" y="507"/>
                  </a:cubicBezTo>
                  <a:cubicBezTo>
                    <a:pt x="253" y="507"/>
                    <a:pt x="253" y="507"/>
                    <a:pt x="253" y="507"/>
                  </a:cubicBezTo>
                  <a:cubicBezTo>
                    <a:pt x="113" y="507"/>
                    <a:pt x="0" y="394"/>
                    <a:pt x="0" y="254"/>
                  </a:cubicBezTo>
                  <a:close/>
                  <a:moveTo>
                    <a:pt x="42" y="254"/>
                  </a:moveTo>
                  <a:cubicBezTo>
                    <a:pt x="42" y="312"/>
                    <a:pt x="65" y="365"/>
                    <a:pt x="104" y="404"/>
                  </a:cubicBezTo>
                  <a:cubicBezTo>
                    <a:pt x="104" y="404"/>
                    <a:pt x="104" y="404"/>
                    <a:pt x="104" y="404"/>
                  </a:cubicBezTo>
                  <a:cubicBezTo>
                    <a:pt x="142" y="442"/>
                    <a:pt x="195" y="465"/>
                    <a:pt x="253" y="465"/>
                  </a:cubicBezTo>
                  <a:cubicBezTo>
                    <a:pt x="253" y="465"/>
                    <a:pt x="253" y="465"/>
                    <a:pt x="253" y="465"/>
                  </a:cubicBezTo>
                  <a:cubicBezTo>
                    <a:pt x="312" y="465"/>
                    <a:pt x="364" y="442"/>
                    <a:pt x="403" y="404"/>
                  </a:cubicBezTo>
                  <a:cubicBezTo>
                    <a:pt x="403" y="404"/>
                    <a:pt x="403" y="404"/>
                    <a:pt x="403" y="404"/>
                  </a:cubicBezTo>
                  <a:cubicBezTo>
                    <a:pt x="441" y="365"/>
                    <a:pt x="465" y="312"/>
                    <a:pt x="465" y="254"/>
                  </a:cubicBezTo>
                  <a:cubicBezTo>
                    <a:pt x="465" y="254"/>
                    <a:pt x="465" y="254"/>
                    <a:pt x="465" y="254"/>
                  </a:cubicBezTo>
                  <a:cubicBezTo>
                    <a:pt x="465" y="196"/>
                    <a:pt x="441" y="143"/>
                    <a:pt x="403" y="104"/>
                  </a:cubicBezTo>
                  <a:cubicBezTo>
                    <a:pt x="403" y="104"/>
                    <a:pt x="403" y="104"/>
                    <a:pt x="403" y="104"/>
                  </a:cubicBezTo>
                  <a:cubicBezTo>
                    <a:pt x="364" y="66"/>
                    <a:pt x="312" y="42"/>
                    <a:pt x="253" y="42"/>
                  </a:cubicBezTo>
                  <a:cubicBezTo>
                    <a:pt x="253" y="42"/>
                    <a:pt x="253" y="42"/>
                    <a:pt x="253" y="42"/>
                  </a:cubicBezTo>
                  <a:cubicBezTo>
                    <a:pt x="195" y="42"/>
                    <a:pt x="142" y="66"/>
                    <a:pt x="104" y="104"/>
                  </a:cubicBezTo>
                  <a:cubicBezTo>
                    <a:pt x="104" y="104"/>
                    <a:pt x="104" y="104"/>
                    <a:pt x="104" y="104"/>
                  </a:cubicBezTo>
                  <a:cubicBezTo>
                    <a:pt x="65" y="143"/>
                    <a:pt x="42" y="196"/>
                    <a:pt x="42" y="254"/>
                  </a:cubicBezTo>
                  <a:cubicBezTo>
                    <a:pt x="42" y="254"/>
                    <a:pt x="42" y="254"/>
                    <a:pt x="42"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91" name="Freeform 40">
              <a:extLst>
                <a:ext uri="{FF2B5EF4-FFF2-40B4-BE49-F238E27FC236}">
                  <a16:creationId xmlns:a16="http://schemas.microsoft.com/office/drawing/2014/main" id="{23425214-B73E-452A-9779-A989C6C05CB8}"/>
                </a:ext>
              </a:extLst>
            </p:cNvPr>
            <p:cNvSpPr>
              <a:spLocks/>
            </p:cNvSpPr>
            <p:nvPr/>
          </p:nvSpPr>
          <p:spPr bwMode="auto">
            <a:xfrm>
              <a:off x="11142663" y="587375"/>
              <a:ext cx="93663" cy="179388"/>
            </a:xfrm>
            <a:custGeom>
              <a:avLst/>
              <a:gdLst>
                <a:gd name="T0" fmla="*/ 32 w 32"/>
                <a:gd name="T1" fmla="*/ 45 h 61"/>
                <a:gd name="T2" fmla="*/ 16 w 32"/>
                <a:gd name="T3" fmla="*/ 61 h 61"/>
                <a:gd name="T4" fmla="*/ 16 w 32"/>
                <a:gd name="T5" fmla="*/ 61 h 61"/>
                <a:gd name="T6" fmla="*/ 0 w 32"/>
                <a:gd name="T7" fmla="*/ 45 h 61"/>
                <a:gd name="T8" fmla="*/ 0 w 32"/>
                <a:gd name="T9" fmla="*/ 15 h 61"/>
                <a:gd name="T10" fmla="*/ 16 w 32"/>
                <a:gd name="T11" fmla="*/ 0 h 61"/>
                <a:gd name="T12" fmla="*/ 16 w 32"/>
                <a:gd name="T13" fmla="*/ 0 h 61"/>
                <a:gd name="T14" fmla="*/ 32 w 32"/>
                <a:gd name="T15" fmla="*/ 15 h 61"/>
                <a:gd name="T16" fmla="*/ 32 w 32"/>
                <a:gd name="T17" fmla="*/ 4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1">
                  <a:moveTo>
                    <a:pt x="32" y="45"/>
                  </a:moveTo>
                  <a:cubicBezTo>
                    <a:pt x="32" y="54"/>
                    <a:pt x="25" y="61"/>
                    <a:pt x="16" y="61"/>
                  </a:cubicBezTo>
                  <a:cubicBezTo>
                    <a:pt x="16" y="61"/>
                    <a:pt x="16" y="61"/>
                    <a:pt x="16" y="61"/>
                  </a:cubicBezTo>
                  <a:cubicBezTo>
                    <a:pt x="8" y="61"/>
                    <a:pt x="0" y="54"/>
                    <a:pt x="0" y="45"/>
                  </a:cubicBezTo>
                  <a:cubicBezTo>
                    <a:pt x="0" y="15"/>
                    <a:pt x="0" y="15"/>
                    <a:pt x="0" y="15"/>
                  </a:cubicBezTo>
                  <a:cubicBezTo>
                    <a:pt x="0" y="7"/>
                    <a:pt x="8" y="0"/>
                    <a:pt x="16" y="0"/>
                  </a:cubicBezTo>
                  <a:cubicBezTo>
                    <a:pt x="16" y="0"/>
                    <a:pt x="16" y="0"/>
                    <a:pt x="16" y="0"/>
                  </a:cubicBezTo>
                  <a:cubicBezTo>
                    <a:pt x="25" y="0"/>
                    <a:pt x="32" y="7"/>
                    <a:pt x="32" y="15"/>
                  </a:cubicBezTo>
                  <a:lnTo>
                    <a:pt x="32"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92" name="Freeform 41">
              <a:extLst>
                <a:ext uri="{FF2B5EF4-FFF2-40B4-BE49-F238E27FC236}">
                  <a16:creationId xmlns:a16="http://schemas.microsoft.com/office/drawing/2014/main" id="{3B7A2A76-3D08-43C8-B7A1-B97F2B03C8EF}"/>
                </a:ext>
              </a:extLst>
            </p:cNvPr>
            <p:cNvSpPr>
              <a:spLocks/>
            </p:cNvSpPr>
            <p:nvPr/>
          </p:nvSpPr>
          <p:spPr bwMode="auto">
            <a:xfrm>
              <a:off x="11142663" y="1571625"/>
              <a:ext cx="93663" cy="179388"/>
            </a:xfrm>
            <a:custGeom>
              <a:avLst/>
              <a:gdLst>
                <a:gd name="T0" fmla="*/ 32 w 32"/>
                <a:gd name="T1" fmla="*/ 46 h 61"/>
                <a:gd name="T2" fmla="*/ 16 w 32"/>
                <a:gd name="T3" fmla="*/ 61 h 61"/>
                <a:gd name="T4" fmla="*/ 16 w 32"/>
                <a:gd name="T5" fmla="*/ 61 h 61"/>
                <a:gd name="T6" fmla="*/ 0 w 32"/>
                <a:gd name="T7" fmla="*/ 46 h 61"/>
                <a:gd name="T8" fmla="*/ 0 w 32"/>
                <a:gd name="T9" fmla="*/ 16 h 61"/>
                <a:gd name="T10" fmla="*/ 16 w 32"/>
                <a:gd name="T11" fmla="*/ 0 h 61"/>
                <a:gd name="T12" fmla="*/ 16 w 32"/>
                <a:gd name="T13" fmla="*/ 0 h 61"/>
                <a:gd name="T14" fmla="*/ 32 w 32"/>
                <a:gd name="T15" fmla="*/ 16 h 61"/>
                <a:gd name="T16" fmla="*/ 32 w 32"/>
                <a:gd name="T17"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1">
                  <a:moveTo>
                    <a:pt x="32" y="46"/>
                  </a:moveTo>
                  <a:cubicBezTo>
                    <a:pt x="32" y="54"/>
                    <a:pt x="25" y="61"/>
                    <a:pt x="16" y="61"/>
                  </a:cubicBezTo>
                  <a:cubicBezTo>
                    <a:pt x="16" y="61"/>
                    <a:pt x="16" y="61"/>
                    <a:pt x="16" y="61"/>
                  </a:cubicBezTo>
                  <a:cubicBezTo>
                    <a:pt x="8" y="61"/>
                    <a:pt x="0" y="54"/>
                    <a:pt x="0" y="46"/>
                  </a:cubicBezTo>
                  <a:cubicBezTo>
                    <a:pt x="0" y="16"/>
                    <a:pt x="0" y="16"/>
                    <a:pt x="0" y="16"/>
                  </a:cubicBezTo>
                  <a:cubicBezTo>
                    <a:pt x="0" y="7"/>
                    <a:pt x="8" y="0"/>
                    <a:pt x="16" y="0"/>
                  </a:cubicBezTo>
                  <a:cubicBezTo>
                    <a:pt x="16" y="0"/>
                    <a:pt x="16" y="0"/>
                    <a:pt x="16" y="0"/>
                  </a:cubicBezTo>
                  <a:cubicBezTo>
                    <a:pt x="25" y="0"/>
                    <a:pt x="32" y="7"/>
                    <a:pt x="32" y="16"/>
                  </a:cubicBezTo>
                  <a:lnTo>
                    <a:pt x="3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93" name="Freeform 42">
              <a:extLst>
                <a:ext uri="{FF2B5EF4-FFF2-40B4-BE49-F238E27FC236}">
                  <a16:creationId xmlns:a16="http://schemas.microsoft.com/office/drawing/2014/main" id="{E263EB2D-D645-4B3D-AE42-4858339F55BE}"/>
                </a:ext>
              </a:extLst>
            </p:cNvPr>
            <p:cNvSpPr>
              <a:spLocks/>
            </p:cNvSpPr>
            <p:nvPr/>
          </p:nvSpPr>
          <p:spPr bwMode="auto">
            <a:xfrm>
              <a:off x="10607676" y="1122363"/>
              <a:ext cx="179388" cy="93663"/>
            </a:xfrm>
            <a:custGeom>
              <a:avLst/>
              <a:gdLst>
                <a:gd name="T0" fmla="*/ 45 w 61"/>
                <a:gd name="T1" fmla="*/ 0 h 32"/>
                <a:gd name="T2" fmla="*/ 61 w 61"/>
                <a:gd name="T3" fmla="*/ 16 h 32"/>
                <a:gd name="T4" fmla="*/ 61 w 61"/>
                <a:gd name="T5" fmla="*/ 16 h 32"/>
                <a:gd name="T6" fmla="*/ 45 w 61"/>
                <a:gd name="T7" fmla="*/ 32 h 32"/>
                <a:gd name="T8" fmla="*/ 16 w 61"/>
                <a:gd name="T9" fmla="*/ 32 h 32"/>
                <a:gd name="T10" fmla="*/ 0 w 61"/>
                <a:gd name="T11" fmla="*/ 16 h 32"/>
                <a:gd name="T12" fmla="*/ 0 w 61"/>
                <a:gd name="T13" fmla="*/ 16 h 32"/>
                <a:gd name="T14" fmla="*/ 16 w 61"/>
                <a:gd name="T15" fmla="*/ 0 h 32"/>
                <a:gd name="T16" fmla="*/ 45 w 61"/>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2">
                  <a:moveTo>
                    <a:pt x="45" y="0"/>
                  </a:moveTo>
                  <a:cubicBezTo>
                    <a:pt x="54" y="0"/>
                    <a:pt x="61" y="7"/>
                    <a:pt x="61" y="16"/>
                  </a:cubicBezTo>
                  <a:cubicBezTo>
                    <a:pt x="61" y="16"/>
                    <a:pt x="61" y="16"/>
                    <a:pt x="61" y="16"/>
                  </a:cubicBezTo>
                  <a:cubicBezTo>
                    <a:pt x="61" y="25"/>
                    <a:pt x="54" y="32"/>
                    <a:pt x="45" y="32"/>
                  </a:cubicBezTo>
                  <a:cubicBezTo>
                    <a:pt x="16" y="32"/>
                    <a:pt x="16" y="32"/>
                    <a:pt x="16" y="32"/>
                  </a:cubicBezTo>
                  <a:cubicBezTo>
                    <a:pt x="7" y="32"/>
                    <a:pt x="0" y="25"/>
                    <a:pt x="0" y="16"/>
                  </a:cubicBezTo>
                  <a:cubicBezTo>
                    <a:pt x="0" y="16"/>
                    <a:pt x="0" y="16"/>
                    <a:pt x="0" y="16"/>
                  </a:cubicBezTo>
                  <a:cubicBezTo>
                    <a:pt x="0" y="7"/>
                    <a:pt x="7" y="0"/>
                    <a:pt x="16" y="0"/>
                  </a:cubicBez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94" name="Freeform 43">
              <a:extLst>
                <a:ext uri="{FF2B5EF4-FFF2-40B4-BE49-F238E27FC236}">
                  <a16:creationId xmlns:a16="http://schemas.microsoft.com/office/drawing/2014/main" id="{BB4FFE18-AF17-411A-BEEC-84A8772DA649}"/>
                </a:ext>
              </a:extLst>
            </p:cNvPr>
            <p:cNvSpPr>
              <a:spLocks/>
            </p:cNvSpPr>
            <p:nvPr/>
          </p:nvSpPr>
          <p:spPr bwMode="auto">
            <a:xfrm>
              <a:off x="11591926" y="1122363"/>
              <a:ext cx="179388" cy="93663"/>
            </a:xfrm>
            <a:custGeom>
              <a:avLst/>
              <a:gdLst>
                <a:gd name="T0" fmla="*/ 46 w 61"/>
                <a:gd name="T1" fmla="*/ 0 h 32"/>
                <a:gd name="T2" fmla="*/ 61 w 61"/>
                <a:gd name="T3" fmla="*/ 16 h 32"/>
                <a:gd name="T4" fmla="*/ 61 w 61"/>
                <a:gd name="T5" fmla="*/ 16 h 32"/>
                <a:gd name="T6" fmla="*/ 46 w 61"/>
                <a:gd name="T7" fmla="*/ 32 h 32"/>
                <a:gd name="T8" fmla="*/ 16 w 61"/>
                <a:gd name="T9" fmla="*/ 32 h 32"/>
                <a:gd name="T10" fmla="*/ 0 w 61"/>
                <a:gd name="T11" fmla="*/ 16 h 32"/>
                <a:gd name="T12" fmla="*/ 0 w 61"/>
                <a:gd name="T13" fmla="*/ 16 h 32"/>
                <a:gd name="T14" fmla="*/ 16 w 61"/>
                <a:gd name="T15" fmla="*/ 0 h 32"/>
                <a:gd name="T16" fmla="*/ 46 w 61"/>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2">
                  <a:moveTo>
                    <a:pt x="46" y="0"/>
                  </a:moveTo>
                  <a:cubicBezTo>
                    <a:pt x="54" y="0"/>
                    <a:pt x="61" y="7"/>
                    <a:pt x="61" y="16"/>
                  </a:cubicBezTo>
                  <a:cubicBezTo>
                    <a:pt x="61" y="16"/>
                    <a:pt x="61" y="16"/>
                    <a:pt x="61" y="16"/>
                  </a:cubicBezTo>
                  <a:cubicBezTo>
                    <a:pt x="61" y="25"/>
                    <a:pt x="54" y="32"/>
                    <a:pt x="46" y="32"/>
                  </a:cubicBezTo>
                  <a:cubicBezTo>
                    <a:pt x="16" y="32"/>
                    <a:pt x="16" y="32"/>
                    <a:pt x="16" y="32"/>
                  </a:cubicBezTo>
                  <a:cubicBezTo>
                    <a:pt x="7" y="32"/>
                    <a:pt x="0" y="25"/>
                    <a:pt x="0" y="16"/>
                  </a:cubicBezTo>
                  <a:cubicBezTo>
                    <a:pt x="0" y="16"/>
                    <a:pt x="0" y="16"/>
                    <a:pt x="0" y="16"/>
                  </a:cubicBezTo>
                  <a:cubicBezTo>
                    <a:pt x="0" y="7"/>
                    <a:pt x="7" y="0"/>
                    <a:pt x="16" y="0"/>
                  </a:cubicBezTo>
                  <a:lnTo>
                    <a:pt x="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95" name="Freeform 44">
              <a:extLst>
                <a:ext uri="{FF2B5EF4-FFF2-40B4-BE49-F238E27FC236}">
                  <a16:creationId xmlns:a16="http://schemas.microsoft.com/office/drawing/2014/main" id="{4D4AFFC7-0442-49CA-95B6-FF25CAAFF241}"/>
                </a:ext>
              </a:extLst>
            </p:cNvPr>
            <p:cNvSpPr>
              <a:spLocks noEditPoints="1"/>
            </p:cNvSpPr>
            <p:nvPr/>
          </p:nvSpPr>
          <p:spPr bwMode="auto">
            <a:xfrm>
              <a:off x="10652126" y="631825"/>
              <a:ext cx="1077913" cy="1074738"/>
            </a:xfrm>
            <a:custGeom>
              <a:avLst/>
              <a:gdLst>
                <a:gd name="T0" fmla="*/ 311 w 367"/>
                <a:gd name="T1" fmla="*/ 183 h 366"/>
                <a:gd name="T2" fmla="*/ 334 w 367"/>
                <a:gd name="T3" fmla="*/ 159 h 366"/>
                <a:gd name="T4" fmla="*/ 367 w 367"/>
                <a:gd name="T5" fmla="*/ 159 h 366"/>
                <a:gd name="T6" fmla="*/ 207 w 367"/>
                <a:gd name="T7" fmla="*/ 0 h 366"/>
                <a:gd name="T8" fmla="*/ 207 w 367"/>
                <a:gd name="T9" fmla="*/ 32 h 366"/>
                <a:gd name="T10" fmla="*/ 183 w 367"/>
                <a:gd name="T11" fmla="*/ 56 h 366"/>
                <a:gd name="T12" fmla="*/ 159 w 367"/>
                <a:gd name="T13" fmla="*/ 32 h 366"/>
                <a:gd name="T14" fmla="*/ 159 w 367"/>
                <a:gd name="T15" fmla="*/ 0 h 366"/>
                <a:gd name="T16" fmla="*/ 0 w 367"/>
                <a:gd name="T17" fmla="*/ 159 h 366"/>
                <a:gd name="T18" fmla="*/ 32 w 367"/>
                <a:gd name="T19" fmla="*/ 159 h 366"/>
                <a:gd name="T20" fmla="*/ 56 w 367"/>
                <a:gd name="T21" fmla="*/ 183 h 366"/>
                <a:gd name="T22" fmla="*/ 32 w 367"/>
                <a:gd name="T23" fmla="*/ 207 h 366"/>
                <a:gd name="T24" fmla="*/ 0 w 367"/>
                <a:gd name="T25" fmla="*/ 207 h 366"/>
                <a:gd name="T26" fmla="*/ 159 w 367"/>
                <a:gd name="T27" fmla="*/ 366 h 366"/>
                <a:gd name="T28" fmla="*/ 159 w 367"/>
                <a:gd name="T29" fmla="*/ 334 h 366"/>
                <a:gd name="T30" fmla="*/ 183 w 367"/>
                <a:gd name="T31" fmla="*/ 310 h 366"/>
                <a:gd name="T32" fmla="*/ 207 w 367"/>
                <a:gd name="T33" fmla="*/ 334 h 366"/>
                <a:gd name="T34" fmla="*/ 207 w 367"/>
                <a:gd name="T35" fmla="*/ 366 h 366"/>
                <a:gd name="T36" fmla="*/ 367 w 367"/>
                <a:gd name="T37" fmla="*/ 207 h 366"/>
                <a:gd name="T38" fmla="*/ 334 w 367"/>
                <a:gd name="T39" fmla="*/ 207 h 366"/>
                <a:gd name="T40" fmla="*/ 311 w 367"/>
                <a:gd name="T41" fmla="*/ 183 h 366"/>
                <a:gd name="T42" fmla="*/ 292 w 367"/>
                <a:gd name="T43" fmla="*/ 308 h 366"/>
                <a:gd name="T44" fmla="*/ 276 w 367"/>
                <a:gd name="T45" fmla="*/ 307 h 366"/>
                <a:gd name="T46" fmla="*/ 189 w 367"/>
                <a:gd name="T47" fmla="*/ 207 h 366"/>
                <a:gd name="T48" fmla="*/ 183 w 367"/>
                <a:gd name="T49" fmla="*/ 208 h 366"/>
                <a:gd name="T50" fmla="*/ 158 w 367"/>
                <a:gd name="T51" fmla="*/ 183 h 366"/>
                <a:gd name="T52" fmla="*/ 183 w 367"/>
                <a:gd name="T53" fmla="*/ 158 h 366"/>
                <a:gd name="T54" fmla="*/ 191 w 367"/>
                <a:gd name="T55" fmla="*/ 159 h 366"/>
                <a:gd name="T56" fmla="*/ 261 w 367"/>
                <a:gd name="T57" fmla="*/ 91 h 366"/>
                <a:gd name="T58" fmla="*/ 277 w 367"/>
                <a:gd name="T59" fmla="*/ 92 h 366"/>
                <a:gd name="T60" fmla="*/ 277 w 367"/>
                <a:gd name="T61" fmla="*/ 108 h 366"/>
                <a:gd name="T62" fmla="*/ 207 w 367"/>
                <a:gd name="T63" fmla="*/ 175 h 366"/>
                <a:gd name="T64" fmla="*/ 208 w 367"/>
                <a:gd name="T65" fmla="*/ 183 h 366"/>
                <a:gd name="T66" fmla="*/ 206 w 367"/>
                <a:gd name="T67" fmla="*/ 193 h 366"/>
                <a:gd name="T68" fmla="*/ 293 w 367"/>
                <a:gd name="T69" fmla="*/ 293 h 366"/>
                <a:gd name="T70" fmla="*/ 292 w 367"/>
                <a:gd name="T71" fmla="*/ 308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7" h="366">
                  <a:moveTo>
                    <a:pt x="311" y="183"/>
                  </a:moveTo>
                  <a:cubicBezTo>
                    <a:pt x="311" y="170"/>
                    <a:pt x="321" y="159"/>
                    <a:pt x="334" y="159"/>
                  </a:cubicBezTo>
                  <a:cubicBezTo>
                    <a:pt x="367" y="159"/>
                    <a:pt x="367" y="159"/>
                    <a:pt x="367" y="159"/>
                  </a:cubicBezTo>
                  <a:cubicBezTo>
                    <a:pt x="356" y="76"/>
                    <a:pt x="290" y="10"/>
                    <a:pt x="207" y="0"/>
                  </a:cubicBezTo>
                  <a:cubicBezTo>
                    <a:pt x="207" y="32"/>
                    <a:pt x="207" y="32"/>
                    <a:pt x="207" y="32"/>
                  </a:cubicBezTo>
                  <a:cubicBezTo>
                    <a:pt x="207" y="45"/>
                    <a:pt x="196" y="55"/>
                    <a:pt x="183" y="56"/>
                  </a:cubicBezTo>
                  <a:cubicBezTo>
                    <a:pt x="170" y="55"/>
                    <a:pt x="159" y="45"/>
                    <a:pt x="159" y="32"/>
                  </a:cubicBezTo>
                  <a:cubicBezTo>
                    <a:pt x="159" y="0"/>
                    <a:pt x="159" y="0"/>
                    <a:pt x="159" y="0"/>
                  </a:cubicBezTo>
                  <a:cubicBezTo>
                    <a:pt x="76" y="10"/>
                    <a:pt x="11" y="76"/>
                    <a:pt x="0" y="159"/>
                  </a:cubicBezTo>
                  <a:cubicBezTo>
                    <a:pt x="32" y="159"/>
                    <a:pt x="32" y="159"/>
                    <a:pt x="32" y="159"/>
                  </a:cubicBezTo>
                  <a:cubicBezTo>
                    <a:pt x="45" y="159"/>
                    <a:pt x="56" y="170"/>
                    <a:pt x="56" y="183"/>
                  </a:cubicBezTo>
                  <a:cubicBezTo>
                    <a:pt x="56" y="196"/>
                    <a:pt x="45" y="207"/>
                    <a:pt x="32" y="207"/>
                  </a:cubicBezTo>
                  <a:cubicBezTo>
                    <a:pt x="0" y="207"/>
                    <a:pt x="0" y="207"/>
                    <a:pt x="0" y="207"/>
                  </a:cubicBezTo>
                  <a:cubicBezTo>
                    <a:pt x="11" y="290"/>
                    <a:pt x="76" y="356"/>
                    <a:pt x="159" y="366"/>
                  </a:cubicBezTo>
                  <a:cubicBezTo>
                    <a:pt x="159" y="334"/>
                    <a:pt x="159" y="334"/>
                    <a:pt x="159" y="334"/>
                  </a:cubicBezTo>
                  <a:cubicBezTo>
                    <a:pt x="159" y="321"/>
                    <a:pt x="170" y="310"/>
                    <a:pt x="183" y="310"/>
                  </a:cubicBezTo>
                  <a:cubicBezTo>
                    <a:pt x="196" y="310"/>
                    <a:pt x="207" y="321"/>
                    <a:pt x="207" y="334"/>
                  </a:cubicBezTo>
                  <a:cubicBezTo>
                    <a:pt x="207" y="366"/>
                    <a:pt x="207" y="366"/>
                    <a:pt x="207" y="366"/>
                  </a:cubicBezTo>
                  <a:cubicBezTo>
                    <a:pt x="290" y="356"/>
                    <a:pt x="356" y="290"/>
                    <a:pt x="367" y="207"/>
                  </a:cubicBezTo>
                  <a:cubicBezTo>
                    <a:pt x="334" y="207"/>
                    <a:pt x="334" y="207"/>
                    <a:pt x="334" y="207"/>
                  </a:cubicBezTo>
                  <a:cubicBezTo>
                    <a:pt x="321" y="207"/>
                    <a:pt x="311" y="196"/>
                    <a:pt x="311" y="183"/>
                  </a:cubicBezTo>
                  <a:close/>
                  <a:moveTo>
                    <a:pt x="292" y="308"/>
                  </a:moveTo>
                  <a:cubicBezTo>
                    <a:pt x="287" y="312"/>
                    <a:pt x="280" y="312"/>
                    <a:pt x="276" y="307"/>
                  </a:cubicBezTo>
                  <a:cubicBezTo>
                    <a:pt x="189" y="207"/>
                    <a:pt x="189" y="207"/>
                    <a:pt x="189" y="207"/>
                  </a:cubicBezTo>
                  <a:cubicBezTo>
                    <a:pt x="187" y="208"/>
                    <a:pt x="185" y="208"/>
                    <a:pt x="183" y="208"/>
                  </a:cubicBezTo>
                  <a:cubicBezTo>
                    <a:pt x="169" y="208"/>
                    <a:pt x="158" y="197"/>
                    <a:pt x="158" y="183"/>
                  </a:cubicBezTo>
                  <a:cubicBezTo>
                    <a:pt x="158" y="169"/>
                    <a:pt x="169" y="158"/>
                    <a:pt x="183" y="158"/>
                  </a:cubicBezTo>
                  <a:cubicBezTo>
                    <a:pt x="186" y="158"/>
                    <a:pt x="188" y="158"/>
                    <a:pt x="191" y="159"/>
                  </a:cubicBezTo>
                  <a:cubicBezTo>
                    <a:pt x="261" y="91"/>
                    <a:pt x="261" y="91"/>
                    <a:pt x="261" y="91"/>
                  </a:cubicBezTo>
                  <a:cubicBezTo>
                    <a:pt x="266" y="87"/>
                    <a:pt x="273" y="87"/>
                    <a:pt x="277" y="92"/>
                  </a:cubicBezTo>
                  <a:cubicBezTo>
                    <a:pt x="281" y="96"/>
                    <a:pt x="281" y="103"/>
                    <a:pt x="277" y="108"/>
                  </a:cubicBezTo>
                  <a:cubicBezTo>
                    <a:pt x="207" y="175"/>
                    <a:pt x="207" y="175"/>
                    <a:pt x="207" y="175"/>
                  </a:cubicBezTo>
                  <a:cubicBezTo>
                    <a:pt x="208" y="177"/>
                    <a:pt x="208" y="180"/>
                    <a:pt x="208" y="183"/>
                  </a:cubicBezTo>
                  <a:cubicBezTo>
                    <a:pt x="208" y="187"/>
                    <a:pt x="208" y="190"/>
                    <a:pt x="206" y="193"/>
                  </a:cubicBezTo>
                  <a:cubicBezTo>
                    <a:pt x="293" y="293"/>
                    <a:pt x="293" y="293"/>
                    <a:pt x="293" y="293"/>
                  </a:cubicBezTo>
                  <a:cubicBezTo>
                    <a:pt x="297" y="297"/>
                    <a:pt x="296" y="304"/>
                    <a:pt x="292" y="3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96" name="组合 195">
            <a:extLst>
              <a:ext uri="{FF2B5EF4-FFF2-40B4-BE49-F238E27FC236}">
                <a16:creationId xmlns:a16="http://schemas.microsoft.com/office/drawing/2014/main" id="{E106E44C-7BC5-4DB1-9BBB-EA31A7A85423}"/>
              </a:ext>
            </a:extLst>
          </p:cNvPr>
          <p:cNvGrpSpPr/>
          <p:nvPr/>
        </p:nvGrpSpPr>
        <p:grpSpPr>
          <a:xfrm>
            <a:off x="8853210" y="2406091"/>
            <a:ext cx="256437" cy="346103"/>
            <a:chOff x="10544485" y="4845124"/>
            <a:chExt cx="370834" cy="500500"/>
          </a:xfrm>
          <a:solidFill>
            <a:srgbClr val="C00000"/>
          </a:solidFill>
          <a:effectLst>
            <a:outerShdw blurRad="50800" dist="38100" dir="5400000" algn="t" rotWithShape="0">
              <a:prstClr val="black">
                <a:alpha val="40000"/>
              </a:prstClr>
            </a:outerShdw>
          </a:effectLst>
        </p:grpSpPr>
        <p:sp>
          <p:nvSpPr>
            <p:cNvPr id="197" name="Freeform 41">
              <a:extLst>
                <a:ext uri="{FF2B5EF4-FFF2-40B4-BE49-F238E27FC236}">
                  <a16:creationId xmlns:a16="http://schemas.microsoft.com/office/drawing/2014/main" id="{88A7B1AB-F67C-418E-8530-A19A8DAB7B02}"/>
                </a:ext>
              </a:extLst>
            </p:cNvPr>
            <p:cNvSpPr>
              <a:spLocks/>
            </p:cNvSpPr>
            <p:nvPr/>
          </p:nvSpPr>
          <p:spPr bwMode="auto">
            <a:xfrm>
              <a:off x="10604483" y="4845124"/>
              <a:ext cx="310836" cy="403323"/>
            </a:xfrm>
            <a:custGeom>
              <a:avLst/>
              <a:gdLst>
                <a:gd name="T0" fmla="*/ 533 w 594"/>
                <a:gd name="T1" fmla="*/ 0 h 771"/>
                <a:gd name="T2" fmla="*/ 63 w 594"/>
                <a:gd name="T3" fmla="*/ 0 h 771"/>
                <a:gd name="T4" fmla="*/ 0 w 594"/>
                <a:gd name="T5" fmla="*/ 61 h 771"/>
                <a:gd name="T6" fmla="*/ 0 w 594"/>
                <a:gd name="T7" fmla="*/ 554 h 771"/>
                <a:gd name="T8" fmla="*/ 10 w 594"/>
                <a:gd name="T9" fmla="*/ 536 h 771"/>
                <a:gd name="T10" fmla="*/ 57 w 594"/>
                <a:gd name="T11" fmla="*/ 445 h 771"/>
                <a:gd name="T12" fmla="*/ 57 w 594"/>
                <a:gd name="T13" fmla="*/ 61 h 771"/>
                <a:gd name="T14" fmla="*/ 63 w 594"/>
                <a:gd name="T15" fmla="*/ 56 h 771"/>
                <a:gd name="T16" fmla="*/ 533 w 594"/>
                <a:gd name="T17" fmla="*/ 56 h 771"/>
                <a:gd name="T18" fmla="*/ 537 w 594"/>
                <a:gd name="T19" fmla="*/ 61 h 771"/>
                <a:gd name="T20" fmla="*/ 537 w 594"/>
                <a:gd name="T21" fmla="*/ 708 h 771"/>
                <a:gd name="T22" fmla="*/ 533 w 594"/>
                <a:gd name="T23" fmla="*/ 714 h 771"/>
                <a:gd name="T24" fmla="*/ 255 w 594"/>
                <a:gd name="T25" fmla="*/ 714 h 771"/>
                <a:gd name="T26" fmla="*/ 258 w 594"/>
                <a:gd name="T27" fmla="*/ 771 h 771"/>
                <a:gd name="T28" fmla="*/ 533 w 594"/>
                <a:gd name="T29" fmla="*/ 771 h 771"/>
                <a:gd name="T30" fmla="*/ 594 w 594"/>
                <a:gd name="T31" fmla="*/ 708 h 771"/>
                <a:gd name="T32" fmla="*/ 594 w 594"/>
                <a:gd name="T33" fmla="*/ 61 h 771"/>
                <a:gd name="T34" fmla="*/ 533 w 594"/>
                <a:gd name="T35" fmla="*/ 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4" h="771">
                  <a:moveTo>
                    <a:pt x="533" y="0"/>
                  </a:moveTo>
                  <a:cubicBezTo>
                    <a:pt x="63" y="0"/>
                    <a:pt x="63" y="0"/>
                    <a:pt x="63" y="0"/>
                  </a:cubicBezTo>
                  <a:cubicBezTo>
                    <a:pt x="28" y="0"/>
                    <a:pt x="0" y="28"/>
                    <a:pt x="0" y="61"/>
                  </a:cubicBezTo>
                  <a:cubicBezTo>
                    <a:pt x="0" y="554"/>
                    <a:pt x="0" y="554"/>
                    <a:pt x="0" y="554"/>
                  </a:cubicBezTo>
                  <a:cubicBezTo>
                    <a:pt x="10" y="536"/>
                    <a:pt x="10" y="536"/>
                    <a:pt x="10" y="536"/>
                  </a:cubicBezTo>
                  <a:cubicBezTo>
                    <a:pt x="57" y="445"/>
                    <a:pt x="57" y="445"/>
                    <a:pt x="57" y="445"/>
                  </a:cubicBezTo>
                  <a:cubicBezTo>
                    <a:pt x="57" y="61"/>
                    <a:pt x="57" y="61"/>
                    <a:pt x="57" y="61"/>
                  </a:cubicBezTo>
                  <a:cubicBezTo>
                    <a:pt x="57" y="58"/>
                    <a:pt x="59" y="56"/>
                    <a:pt x="63" y="56"/>
                  </a:cubicBezTo>
                  <a:cubicBezTo>
                    <a:pt x="533" y="56"/>
                    <a:pt x="533" y="56"/>
                    <a:pt x="533" y="56"/>
                  </a:cubicBezTo>
                  <a:cubicBezTo>
                    <a:pt x="535" y="56"/>
                    <a:pt x="537" y="58"/>
                    <a:pt x="537" y="61"/>
                  </a:cubicBezTo>
                  <a:cubicBezTo>
                    <a:pt x="537" y="708"/>
                    <a:pt x="537" y="708"/>
                    <a:pt x="537" y="708"/>
                  </a:cubicBezTo>
                  <a:cubicBezTo>
                    <a:pt x="537" y="712"/>
                    <a:pt x="535" y="714"/>
                    <a:pt x="533" y="714"/>
                  </a:cubicBezTo>
                  <a:cubicBezTo>
                    <a:pt x="255" y="714"/>
                    <a:pt x="255" y="714"/>
                    <a:pt x="255" y="714"/>
                  </a:cubicBezTo>
                  <a:cubicBezTo>
                    <a:pt x="266" y="734"/>
                    <a:pt x="266" y="755"/>
                    <a:pt x="258" y="771"/>
                  </a:cubicBezTo>
                  <a:cubicBezTo>
                    <a:pt x="533" y="771"/>
                    <a:pt x="533" y="771"/>
                    <a:pt x="533" y="771"/>
                  </a:cubicBezTo>
                  <a:cubicBezTo>
                    <a:pt x="568" y="771"/>
                    <a:pt x="594" y="742"/>
                    <a:pt x="594" y="708"/>
                  </a:cubicBezTo>
                  <a:cubicBezTo>
                    <a:pt x="594" y="61"/>
                    <a:pt x="594" y="61"/>
                    <a:pt x="594" y="61"/>
                  </a:cubicBezTo>
                  <a:cubicBezTo>
                    <a:pt x="594" y="28"/>
                    <a:pt x="568" y="0"/>
                    <a:pt x="533" y="0"/>
                  </a:cubicBezTo>
                  <a:close/>
                </a:path>
              </a:pathLst>
            </a:custGeom>
            <a:grpFill/>
            <a:ln>
              <a:noFill/>
            </a:ln>
          </p:spPr>
          <p:txBody>
            <a:bodyPr lIns="91427" tIns="45713" rIns="91427" bIns="45713"/>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cs typeface="+mn-ea"/>
                <a:sym typeface="+mn-lt"/>
              </a:endParaRPr>
            </a:p>
          </p:txBody>
        </p:sp>
        <p:sp>
          <p:nvSpPr>
            <p:cNvPr id="198" name="Freeform 42">
              <a:extLst>
                <a:ext uri="{FF2B5EF4-FFF2-40B4-BE49-F238E27FC236}">
                  <a16:creationId xmlns:a16="http://schemas.microsoft.com/office/drawing/2014/main" id="{9DE02C77-4092-4866-A052-A177C9C0390F}"/>
                </a:ext>
              </a:extLst>
            </p:cNvPr>
            <p:cNvSpPr>
              <a:spLocks/>
            </p:cNvSpPr>
            <p:nvPr/>
          </p:nvSpPr>
          <p:spPr bwMode="auto">
            <a:xfrm>
              <a:off x="10544485" y="5056525"/>
              <a:ext cx="178886" cy="289099"/>
            </a:xfrm>
            <a:custGeom>
              <a:avLst/>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grpFill/>
            <a:ln>
              <a:noFill/>
            </a:ln>
          </p:spPr>
          <p:txBody>
            <a:bodyPr lIns="91427" tIns="45713" rIns="91427" bIns="45713"/>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cs typeface="+mn-ea"/>
                <a:sym typeface="+mn-lt"/>
              </a:endParaRPr>
            </a:p>
          </p:txBody>
        </p:sp>
      </p:grpSp>
      <p:grpSp>
        <p:nvGrpSpPr>
          <p:cNvPr id="199" name="组合 198">
            <a:extLst>
              <a:ext uri="{FF2B5EF4-FFF2-40B4-BE49-F238E27FC236}">
                <a16:creationId xmlns:a16="http://schemas.microsoft.com/office/drawing/2014/main" id="{30FE2D41-C828-4BDD-969E-515D037D9BD0}"/>
              </a:ext>
            </a:extLst>
          </p:cNvPr>
          <p:cNvGrpSpPr/>
          <p:nvPr/>
        </p:nvGrpSpPr>
        <p:grpSpPr>
          <a:xfrm>
            <a:off x="10237517" y="2481176"/>
            <a:ext cx="398716" cy="195932"/>
            <a:chOff x="10596563" y="3292476"/>
            <a:chExt cx="923925" cy="454025"/>
          </a:xfrm>
          <a:solidFill>
            <a:srgbClr val="C00000"/>
          </a:solidFill>
          <a:effectLst>
            <a:outerShdw blurRad="50800" dist="38100" dir="5400000" algn="t" rotWithShape="0">
              <a:prstClr val="black">
                <a:alpha val="40000"/>
              </a:prstClr>
            </a:outerShdw>
          </a:effectLst>
        </p:grpSpPr>
        <p:sp>
          <p:nvSpPr>
            <p:cNvPr id="200" name="Freeform 5">
              <a:extLst>
                <a:ext uri="{FF2B5EF4-FFF2-40B4-BE49-F238E27FC236}">
                  <a16:creationId xmlns:a16="http://schemas.microsoft.com/office/drawing/2014/main" id="{75DA320D-5F26-47DB-B49D-F3BE17124006}"/>
                </a:ext>
              </a:extLst>
            </p:cNvPr>
            <p:cNvSpPr>
              <a:spLocks noEditPoints="1"/>
            </p:cNvSpPr>
            <p:nvPr/>
          </p:nvSpPr>
          <p:spPr bwMode="auto">
            <a:xfrm>
              <a:off x="10704513" y="3570288"/>
              <a:ext cx="174625" cy="176213"/>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1 w 60"/>
                <a:gd name="T11" fmla="*/ 45 h 60"/>
                <a:gd name="T12" fmla="*/ 16 w 60"/>
                <a:gd name="T13" fmla="*/ 30 h 60"/>
                <a:gd name="T14" fmla="*/ 31 w 60"/>
                <a:gd name="T15" fmla="*/ 15 h 60"/>
                <a:gd name="T16" fmla="*/ 45 w 60"/>
                <a:gd name="T17" fmla="*/ 30 h 60"/>
                <a:gd name="T18" fmla="*/ 31 w 60"/>
                <a:gd name="T19"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4"/>
                    <a:pt x="0" y="30"/>
                  </a:cubicBezTo>
                  <a:cubicBezTo>
                    <a:pt x="0" y="47"/>
                    <a:pt x="13" y="60"/>
                    <a:pt x="30" y="60"/>
                  </a:cubicBezTo>
                  <a:cubicBezTo>
                    <a:pt x="46" y="60"/>
                    <a:pt x="60" y="47"/>
                    <a:pt x="60" y="30"/>
                  </a:cubicBezTo>
                  <a:cubicBezTo>
                    <a:pt x="60" y="14"/>
                    <a:pt x="46" y="0"/>
                    <a:pt x="30" y="0"/>
                  </a:cubicBezTo>
                  <a:close/>
                  <a:moveTo>
                    <a:pt x="31" y="45"/>
                  </a:moveTo>
                  <a:cubicBezTo>
                    <a:pt x="23" y="45"/>
                    <a:pt x="16" y="38"/>
                    <a:pt x="16" y="30"/>
                  </a:cubicBezTo>
                  <a:cubicBezTo>
                    <a:pt x="16" y="22"/>
                    <a:pt x="23" y="15"/>
                    <a:pt x="31" y="15"/>
                  </a:cubicBezTo>
                  <a:cubicBezTo>
                    <a:pt x="39" y="15"/>
                    <a:pt x="45" y="22"/>
                    <a:pt x="45" y="30"/>
                  </a:cubicBezTo>
                  <a:cubicBezTo>
                    <a:pt x="45" y="38"/>
                    <a:pt x="39" y="45"/>
                    <a:pt x="31"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01" name="Freeform 6">
              <a:extLst>
                <a:ext uri="{FF2B5EF4-FFF2-40B4-BE49-F238E27FC236}">
                  <a16:creationId xmlns:a16="http://schemas.microsoft.com/office/drawing/2014/main" id="{555D85D2-409C-4006-8594-DFA63D4E77BA}"/>
                </a:ext>
              </a:extLst>
            </p:cNvPr>
            <p:cNvSpPr>
              <a:spLocks noEditPoints="1"/>
            </p:cNvSpPr>
            <p:nvPr/>
          </p:nvSpPr>
          <p:spPr bwMode="auto">
            <a:xfrm>
              <a:off x="11242676" y="3570288"/>
              <a:ext cx="171450" cy="176213"/>
            </a:xfrm>
            <a:custGeom>
              <a:avLst/>
              <a:gdLst>
                <a:gd name="T0" fmla="*/ 30 w 59"/>
                <a:gd name="T1" fmla="*/ 0 h 60"/>
                <a:gd name="T2" fmla="*/ 0 w 59"/>
                <a:gd name="T3" fmla="*/ 30 h 60"/>
                <a:gd name="T4" fmla="*/ 30 w 59"/>
                <a:gd name="T5" fmla="*/ 60 h 60"/>
                <a:gd name="T6" fmla="*/ 59 w 59"/>
                <a:gd name="T7" fmla="*/ 30 h 60"/>
                <a:gd name="T8" fmla="*/ 30 w 59"/>
                <a:gd name="T9" fmla="*/ 0 h 60"/>
                <a:gd name="T10" fmla="*/ 29 w 59"/>
                <a:gd name="T11" fmla="*/ 45 h 60"/>
                <a:gd name="T12" fmla="*/ 15 w 59"/>
                <a:gd name="T13" fmla="*/ 30 h 60"/>
                <a:gd name="T14" fmla="*/ 29 w 59"/>
                <a:gd name="T15" fmla="*/ 15 h 60"/>
                <a:gd name="T16" fmla="*/ 44 w 59"/>
                <a:gd name="T17" fmla="*/ 30 h 60"/>
                <a:gd name="T18" fmla="*/ 29 w 59"/>
                <a:gd name="T19"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0">
                  <a:moveTo>
                    <a:pt x="30" y="0"/>
                  </a:moveTo>
                  <a:cubicBezTo>
                    <a:pt x="13" y="0"/>
                    <a:pt x="0" y="14"/>
                    <a:pt x="0" y="30"/>
                  </a:cubicBezTo>
                  <a:cubicBezTo>
                    <a:pt x="0" y="47"/>
                    <a:pt x="13" y="60"/>
                    <a:pt x="30" y="60"/>
                  </a:cubicBezTo>
                  <a:cubicBezTo>
                    <a:pt x="46" y="60"/>
                    <a:pt x="59" y="47"/>
                    <a:pt x="59" y="30"/>
                  </a:cubicBezTo>
                  <a:cubicBezTo>
                    <a:pt x="59" y="14"/>
                    <a:pt x="46" y="0"/>
                    <a:pt x="30" y="0"/>
                  </a:cubicBezTo>
                  <a:close/>
                  <a:moveTo>
                    <a:pt x="29" y="45"/>
                  </a:moveTo>
                  <a:cubicBezTo>
                    <a:pt x="21" y="45"/>
                    <a:pt x="15" y="38"/>
                    <a:pt x="15" y="30"/>
                  </a:cubicBezTo>
                  <a:cubicBezTo>
                    <a:pt x="15" y="22"/>
                    <a:pt x="21" y="15"/>
                    <a:pt x="29" y="15"/>
                  </a:cubicBezTo>
                  <a:cubicBezTo>
                    <a:pt x="37" y="15"/>
                    <a:pt x="44" y="22"/>
                    <a:pt x="44" y="30"/>
                  </a:cubicBezTo>
                  <a:cubicBezTo>
                    <a:pt x="44" y="38"/>
                    <a:pt x="37" y="45"/>
                    <a:pt x="29"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02" name="Freeform 7">
              <a:extLst>
                <a:ext uri="{FF2B5EF4-FFF2-40B4-BE49-F238E27FC236}">
                  <a16:creationId xmlns:a16="http://schemas.microsoft.com/office/drawing/2014/main" id="{C0CD4BC9-E239-4112-9592-47455BF18960}"/>
                </a:ext>
              </a:extLst>
            </p:cNvPr>
            <p:cNvSpPr>
              <a:spLocks noEditPoints="1"/>
            </p:cNvSpPr>
            <p:nvPr/>
          </p:nvSpPr>
          <p:spPr bwMode="auto">
            <a:xfrm>
              <a:off x="10596563" y="3292476"/>
              <a:ext cx="923925" cy="365125"/>
            </a:xfrm>
            <a:custGeom>
              <a:avLst/>
              <a:gdLst>
                <a:gd name="T0" fmla="*/ 315 w 316"/>
                <a:gd name="T1" fmla="*/ 12 h 125"/>
                <a:gd name="T2" fmla="*/ 304 w 316"/>
                <a:gd name="T3" fmla="*/ 0 h 125"/>
                <a:gd name="T4" fmla="*/ 14 w 316"/>
                <a:gd name="T5" fmla="*/ 0 h 125"/>
                <a:gd name="T6" fmla="*/ 1 w 316"/>
                <a:gd name="T7" fmla="*/ 12 h 125"/>
                <a:gd name="T8" fmla="*/ 0 w 316"/>
                <a:gd name="T9" fmla="*/ 125 h 125"/>
                <a:gd name="T10" fmla="*/ 26 w 316"/>
                <a:gd name="T11" fmla="*/ 124 h 125"/>
                <a:gd name="T12" fmla="*/ 67 w 316"/>
                <a:gd name="T13" fmla="*/ 86 h 125"/>
                <a:gd name="T14" fmla="*/ 106 w 316"/>
                <a:gd name="T15" fmla="*/ 125 h 125"/>
                <a:gd name="T16" fmla="*/ 211 w 316"/>
                <a:gd name="T17" fmla="*/ 125 h 125"/>
                <a:gd name="T18" fmla="*/ 253 w 316"/>
                <a:gd name="T19" fmla="*/ 86 h 125"/>
                <a:gd name="T20" fmla="*/ 291 w 316"/>
                <a:gd name="T21" fmla="*/ 125 h 125"/>
                <a:gd name="T22" fmla="*/ 316 w 316"/>
                <a:gd name="T23" fmla="*/ 125 h 125"/>
                <a:gd name="T24" fmla="*/ 315 w 316"/>
                <a:gd name="T25" fmla="*/ 12 h 125"/>
                <a:gd name="T26" fmla="*/ 76 w 316"/>
                <a:gd name="T27" fmla="*/ 62 h 125"/>
                <a:gd name="T28" fmla="*/ 14 w 316"/>
                <a:gd name="T29" fmla="*/ 62 h 125"/>
                <a:gd name="T30" fmla="*/ 14 w 316"/>
                <a:gd name="T31" fmla="*/ 20 h 125"/>
                <a:gd name="T32" fmla="*/ 19 w 316"/>
                <a:gd name="T33" fmla="*/ 16 h 125"/>
                <a:gd name="T34" fmla="*/ 76 w 316"/>
                <a:gd name="T35" fmla="*/ 16 h 125"/>
                <a:gd name="T36" fmla="*/ 76 w 316"/>
                <a:gd name="T37" fmla="*/ 62 h 125"/>
                <a:gd name="T38" fmla="*/ 152 w 316"/>
                <a:gd name="T39" fmla="*/ 62 h 125"/>
                <a:gd name="T40" fmla="*/ 88 w 316"/>
                <a:gd name="T41" fmla="*/ 62 h 125"/>
                <a:gd name="T42" fmla="*/ 88 w 316"/>
                <a:gd name="T43" fmla="*/ 16 h 125"/>
                <a:gd name="T44" fmla="*/ 152 w 316"/>
                <a:gd name="T45" fmla="*/ 16 h 125"/>
                <a:gd name="T46" fmla="*/ 152 w 316"/>
                <a:gd name="T47" fmla="*/ 62 h 125"/>
                <a:gd name="T48" fmla="*/ 228 w 316"/>
                <a:gd name="T49" fmla="*/ 62 h 125"/>
                <a:gd name="T50" fmla="*/ 165 w 316"/>
                <a:gd name="T51" fmla="*/ 62 h 125"/>
                <a:gd name="T52" fmla="*/ 165 w 316"/>
                <a:gd name="T53" fmla="*/ 16 h 125"/>
                <a:gd name="T54" fmla="*/ 228 w 316"/>
                <a:gd name="T55" fmla="*/ 16 h 125"/>
                <a:gd name="T56" fmla="*/ 228 w 316"/>
                <a:gd name="T57" fmla="*/ 62 h 125"/>
                <a:gd name="T58" fmla="*/ 304 w 316"/>
                <a:gd name="T59" fmla="*/ 62 h 125"/>
                <a:gd name="T60" fmla="*/ 240 w 316"/>
                <a:gd name="T61" fmla="*/ 62 h 125"/>
                <a:gd name="T62" fmla="*/ 240 w 316"/>
                <a:gd name="T63" fmla="*/ 16 h 125"/>
                <a:gd name="T64" fmla="*/ 299 w 316"/>
                <a:gd name="T65" fmla="*/ 16 h 125"/>
                <a:gd name="T66" fmla="*/ 304 w 316"/>
                <a:gd name="T67" fmla="*/ 21 h 125"/>
                <a:gd name="T68" fmla="*/ 304 w 316"/>
                <a:gd name="T69"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6" h="125">
                  <a:moveTo>
                    <a:pt x="315" y="12"/>
                  </a:moveTo>
                  <a:cubicBezTo>
                    <a:pt x="316" y="8"/>
                    <a:pt x="311" y="3"/>
                    <a:pt x="304" y="0"/>
                  </a:cubicBezTo>
                  <a:cubicBezTo>
                    <a:pt x="14" y="0"/>
                    <a:pt x="14" y="0"/>
                    <a:pt x="14" y="0"/>
                  </a:cubicBezTo>
                  <a:cubicBezTo>
                    <a:pt x="7" y="1"/>
                    <a:pt x="3" y="5"/>
                    <a:pt x="1" y="12"/>
                  </a:cubicBezTo>
                  <a:cubicBezTo>
                    <a:pt x="0" y="125"/>
                    <a:pt x="0" y="125"/>
                    <a:pt x="0" y="125"/>
                  </a:cubicBezTo>
                  <a:cubicBezTo>
                    <a:pt x="26" y="124"/>
                    <a:pt x="26" y="124"/>
                    <a:pt x="26" y="124"/>
                  </a:cubicBezTo>
                  <a:cubicBezTo>
                    <a:pt x="31" y="97"/>
                    <a:pt x="47" y="87"/>
                    <a:pt x="67" y="86"/>
                  </a:cubicBezTo>
                  <a:cubicBezTo>
                    <a:pt x="89" y="88"/>
                    <a:pt x="105" y="98"/>
                    <a:pt x="106" y="125"/>
                  </a:cubicBezTo>
                  <a:cubicBezTo>
                    <a:pt x="211" y="125"/>
                    <a:pt x="211" y="125"/>
                    <a:pt x="211" y="125"/>
                  </a:cubicBezTo>
                  <a:cubicBezTo>
                    <a:pt x="214" y="101"/>
                    <a:pt x="227" y="87"/>
                    <a:pt x="253" y="86"/>
                  </a:cubicBezTo>
                  <a:cubicBezTo>
                    <a:pt x="273" y="89"/>
                    <a:pt x="288" y="100"/>
                    <a:pt x="291" y="125"/>
                  </a:cubicBezTo>
                  <a:cubicBezTo>
                    <a:pt x="316" y="125"/>
                    <a:pt x="316" y="125"/>
                    <a:pt x="316" y="125"/>
                  </a:cubicBezTo>
                  <a:lnTo>
                    <a:pt x="315" y="12"/>
                  </a:lnTo>
                  <a:close/>
                  <a:moveTo>
                    <a:pt x="76" y="62"/>
                  </a:moveTo>
                  <a:cubicBezTo>
                    <a:pt x="14" y="62"/>
                    <a:pt x="14" y="62"/>
                    <a:pt x="14" y="62"/>
                  </a:cubicBezTo>
                  <a:cubicBezTo>
                    <a:pt x="14" y="20"/>
                    <a:pt x="14" y="20"/>
                    <a:pt x="14" y="20"/>
                  </a:cubicBezTo>
                  <a:cubicBezTo>
                    <a:pt x="15" y="18"/>
                    <a:pt x="17" y="16"/>
                    <a:pt x="19" y="16"/>
                  </a:cubicBezTo>
                  <a:cubicBezTo>
                    <a:pt x="76" y="16"/>
                    <a:pt x="76" y="16"/>
                    <a:pt x="76" y="16"/>
                  </a:cubicBezTo>
                  <a:lnTo>
                    <a:pt x="76" y="62"/>
                  </a:lnTo>
                  <a:close/>
                  <a:moveTo>
                    <a:pt x="152" y="62"/>
                  </a:moveTo>
                  <a:cubicBezTo>
                    <a:pt x="88" y="62"/>
                    <a:pt x="88" y="62"/>
                    <a:pt x="88" y="62"/>
                  </a:cubicBezTo>
                  <a:cubicBezTo>
                    <a:pt x="88" y="16"/>
                    <a:pt x="88" y="16"/>
                    <a:pt x="88" y="16"/>
                  </a:cubicBezTo>
                  <a:cubicBezTo>
                    <a:pt x="152" y="16"/>
                    <a:pt x="152" y="16"/>
                    <a:pt x="152" y="16"/>
                  </a:cubicBezTo>
                  <a:lnTo>
                    <a:pt x="152" y="62"/>
                  </a:lnTo>
                  <a:close/>
                  <a:moveTo>
                    <a:pt x="228" y="62"/>
                  </a:moveTo>
                  <a:cubicBezTo>
                    <a:pt x="165" y="62"/>
                    <a:pt x="165" y="62"/>
                    <a:pt x="165" y="62"/>
                  </a:cubicBezTo>
                  <a:cubicBezTo>
                    <a:pt x="165" y="16"/>
                    <a:pt x="165" y="16"/>
                    <a:pt x="165" y="16"/>
                  </a:cubicBezTo>
                  <a:cubicBezTo>
                    <a:pt x="228" y="16"/>
                    <a:pt x="228" y="16"/>
                    <a:pt x="228" y="16"/>
                  </a:cubicBezTo>
                  <a:lnTo>
                    <a:pt x="228" y="62"/>
                  </a:lnTo>
                  <a:close/>
                  <a:moveTo>
                    <a:pt x="304" y="62"/>
                  </a:moveTo>
                  <a:cubicBezTo>
                    <a:pt x="240" y="62"/>
                    <a:pt x="240" y="62"/>
                    <a:pt x="240" y="62"/>
                  </a:cubicBezTo>
                  <a:cubicBezTo>
                    <a:pt x="240" y="16"/>
                    <a:pt x="240" y="16"/>
                    <a:pt x="240" y="16"/>
                  </a:cubicBezTo>
                  <a:cubicBezTo>
                    <a:pt x="299" y="16"/>
                    <a:pt x="299" y="16"/>
                    <a:pt x="299" y="16"/>
                  </a:cubicBezTo>
                  <a:cubicBezTo>
                    <a:pt x="302" y="17"/>
                    <a:pt x="303" y="19"/>
                    <a:pt x="304" y="21"/>
                  </a:cubicBezTo>
                  <a:lnTo>
                    <a:pt x="304"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203" name="组合 202">
            <a:extLst>
              <a:ext uri="{FF2B5EF4-FFF2-40B4-BE49-F238E27FC236}">
                <a16:creationId xmlns:a16="http://schemas.microsoft.com/office/drawing/2014/main" id="{6B3AA16D-133B-4C90-8FFD-58180D096FD6}"/>
              </a:ext>
            </a:extLst>
          </p:cNvPr>
          <p:cNvGrpSpPr/>
          <p:nvPr/>
        </p:nvGrpSpPr>
        <p:grpSpPr>
          <a:xfrm>
            <a:off x="9532616" y="2432536"/>
            <a:ext cx="347335" cy="293213"/>
            <a:chOff x="10653713" y="1870076"/>
            <a:chExt cx="804863" cy="679450"/>
          </a:xfrm>
          <a:solidFill>
            <a:srgbClr val="C00000"/>
          </a:solidFill>
          <a:effectLst>
            <a:outerShdw blurRad="50800" dist="38100" dir="5400000" algn="t" rotWithShape="0">
              <a:prstClr val="black">
                <a:alpha val="40000"/>
              </a:prstClr>
            </a:outerShdw>
          </a:effectLst>
        </p:grpSpPr>
        <p:sp>
          <p:nvSpPr>
            <p:cNvPr id="204" name="Freeform 23">
              <a:extLst>
                <a:ext uri="{FF2B5EF4-FFF2-40B4-BE49-F238E27FC236}">
                  <a16:creationId xmlns:a16="http://schemas.microsoft.com/office/drawing/2014/main" id="{4873DE09-0D87-4B54-A41D-40123D8D4A7F}"/>
                </a:ext>
              </a:extLst>
            </p:cNvPr>
            <p:cNvSpPr>
              <a:spLocks noEditPoints="1"/>
            </p:cNvSpPr>
            <p:nvPr/>
          </p:nvSpPr>
          <p:spPr bwMode="auto">
            <a:xfrm>
              <a:off x="11212513" y="2082801"/>
              <a:ext cx="176213" cy="225425"/>
            </a:xfrm>
            <a:custGeom>
              <a:avLst/>
              <a:gdLst>
                <a:gd name="T0" fmla="*/ 0 w 60"/>
                <a:gd name="T1" fmla="*/ 77 h 77"/>
                <a:gd name="T2" fmla="*/ 60 w 60"/>
                <a:gd name="T3" fmla="*/ 77 h 77"/>
                <a:gd name="T4" fmla="*/ 60 w 60"/>
                <a:gd name="T5" fmla="*/ 12 h 77"/>
                <a:gd name="T6" fmla="*/ 44 w 60"/>
                <a:gd name="T7" fmla="*/ 12 h 77"/>
                <a:gd name="T8" fmla="*/ 44 w 60"/>
                <a:gd name="T9" fmla="*/ 6 h 77"/>
                <a:gd name="T10" fmla="*/ 39 w 60"/>
                <a:gd name="T11" fmla="*/ 0 h 77"/>
                <a:gd name="T12" fmla="*/ 23 w 60"/>
                <a:gd name="T13" fmla="*/ 0 h 77"/>
                <a:gd name="T14" fmla="*/ 18 w 60"/>
                <a:gd name="T15" fmla="*/ 6 h 77"/>
                <a:gd name="T16" fmla="*/ 18 w 60"/>
                <a:gd name="T17" fmla="*/ 12 h 77"/>
                <a:gd name="T18" fmla="*/ 0 w 60"/>
                <a:gd name="T19" fmla="*/ 12 h 77"/>
                <a:gd name="T20" fmla="*/ 0 w 60"/>
                <a:gd name="T21" fmla="*/ 77 h 77"/>
                <a:gd name="T22" fmla="*/ 22 w 60"/>
                <a:gd name="T23" fmla="*/ 5 h 77"/>
                <a:gd name="T24" fmla="*/ 24 w 60"/>
                <a:gd name="T25" fmla="*/ 4 h 77"/>
                <a:gd name="T26" fmla="*/ 38 w 60"/>
                <a:gd name="T27" fmla="*/ 4 h 77"/>
                <a:gd name="T28" fmla="*/ 39 w 60"/>
                <a:gd name="T29" fmla="*/ 5 h 77"/>
                <a:gd name="T30" fmla="*/ 39 w 60"/>
                <a:gd name="T31" fmla="*/ 11 h 77"/>
                <a:gd name="T32" fmla="*/ 39 w 60"/>
                <a:gd name="T33" fmla="*/ 12 h 77"/>
                <a:gd name="T34" fmla="*/ 23 w 60"/>
                <a:gd name="T35" fmla="*/ 12 h 77"/>
                <a:gd name="T36" fmla="*/ 22 w 60"/>
                <a:gd name="T37" fmla="*/ 11 h 77"/>
                <a:gd name="T38" fmla="*/ 22 w 60"/>
                <a:gd name="T39"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77">
                  <a:moveTo>
                    <a:pt x="0" y="77"/>
                  </a:moveTo>
                  <a:cubicBezTo>
                    <a:pt x="60" y="77"/>
                    <a:pt x="60" y="77"/>
                    <a:pt x="60" y="77"/>
                  </a:cubicBezTo>
                  <a:cubicBezTo>
                    <a:pt x="60" y="12"/>
                    <a:pt x="60" y="12"/>
                    <a:pt x="60" y="12"/>
                  </a:cubicBezTo>
                  <a:cubicBezTo>
                    <a:pt x="44" y="12"/>
                    <a:pt x="44" y="12"/>
                    <a:pt x="44" y="12"/>
                  </a:cubicBezTo>
                  <a:cubicBezTo>
                    <a:pt x="44" y="6"/>
                    <a:pt x="44" y="6"/>
                    <a:pt x="44" y="6"/>
                  </a:cubicBezTo>
                  <a:cubicBezTo>
                    <a:pt x="44" y="2"/>
                    <a:pt x="42" y="0"/>
                    <a:pt x="39" y="0"/>
                  </a:cubicBezTo>
                  <a:cubicBezTo>
                    <a:pt x="23" y="0"/>
                    <a:pt x="23" y="0"/>
                    <a:pt x="23" y="0"/>
                  </a:cubicBezTo>
                  <a:cubicBezTo>
                    <a:pt x="20" y="0"/>
                    <a:pt x="18" y="2"/>
                    <a:pt x="18" y="6"/>
                  </a:cubicBezTo>
                  <a:cubicBezTo>
                    <a:pt x="18" y="12"/>
                    <a:pt x="18" y="12"/>
                    <a:pt x="18" y="12"/>
                  </a:cubicBezTo>
                  <a:cubicBezTo>
                    <a:pt x="0" y="12"/>
                    <a:pt x="0" y="12"/>
                    <a:pt x="0" y="12"/>
                  </a:cubicBezTo>
                  <a:lnTo>
                    <a:pt x="0" y="77"/>
                  </a:lnTo>
                  <a:close/>
                  <a:moveTo>
                    <a:pt x="22" y="5"/>
                  </a:moveTo>
                  <a:cubicBezTo>
                    <a:pt x="22" y="5"/>
                    <a:pt x="23" y="4"/>
                    <a:pt x="24" y="4"/>
                  </a:cubicBezTo>
                  <a:cubicBezTo>
                    <a:pt x="38" y="4"/>
                    <a:pt x="38" y="4"/>
                    <a:pt x="38" y="4"/>
                  </a:cubicBezTo>
                  <a:cubicBezTo>
                    <a:pt x="39" y="4"/>
                    <a:pt x="39" y="5"/>
                    <a:pt x="39" y="5"/>
                  </a:cubicBezTo>
                  <a:cubicBezTo>
                    <a:pt x="39" y="11"/>
                    <a:pt x="39" y="11"/>
                    <a:pt x="39" y="11"/>
                  </a:cubicBezTo>
                  <a:cubicBezTo>
                    <a:pt x="39" y="11"/>
                    <a:pt x="39" y="12"/>
                    <a:pt x="39" y="12"/>
                  </a:cubicBezTo>
                  <a:cubicBezTo>
                    <a:pt x="23" y="12"/>
                    <a:pt x="23" y="12"/>
                    <a:pt x="23" y="12"/>
                  </a:cubicBezTo>
                  <a:cubicBezTo>
                    <a:pt x="22" y="12"/>
                    <a:pt x="22" y="11"/>
                    <a:pt x="22" y="11"/>
                  </a:cubicBezTo>
                  <a:lnTo>
                    <a:pt x="2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05" name="Freeform 24">
              <a:extLst>
                <a:ext uri="{FF2B5EF4-FFF2-40B4-BE49-F238E27FC236}">
                  <a16:creationId xmlns:a16="http://schemas.microsoft.com/office/drawing/2014/main" id="{763CF530-CC24-458B-9FC7-496D4E3F1CBB}"/>
                </a:ext>
              </a:extLst>
            </p:cNvPr>
            <p:cNvSpPr>
              <a:spLocks/>
            </p:cNvSpPr>
            <p:nvPr/>
          </p:nvSpPr>
          <p:spPr bwMode="auto">
            <a:xfrm>
              <a:off x="11406188" y="2119313"/>
              <a:ext cx="52388" cy="192088"/>
            </a:xfrm>
            <a:custGeom>
              <a:avLst/>
              <a:gdLst>
                <a:gd name="T0" fmla="*/ 18 w 18"/>
                <a:gd name="T1" fmla="*/ 14 h 66"/>
                <a:gd name="T2" fmla="*/ 17 w 18"/>
                <a:gd name="T3" fmla="*/ 53 h 66"/>
                <a:gd name="T4" fmla="*/ 6 w 18"/>
                <a:gd name="T5" fmla="*/ 66 h 66"/>
                <a:gd name="T6" fmla="*/ 0 w 18"/>
                <a:gd name="T7" fmla="*/ 66 h 66"/>
                <a:gd name="T8" fmla="*/ 0 w 18"/>
                <a:gd name="T9" fmla="*/ 0 h 66"/>
                <a:gd name="T10" fmla="*/ 7 w 18"/>
                <a:gd name="T11" fmla="*/ 0 h 66"/>
                <a:gd name="T12" fmla="*/ 18 w 18"/>
                <a:gd name="T13" fmla="*/ 14 h 66"/>
              </a:gdLst>
              <a:ahLst/>
              <a:cxnLst>
                <a:cxn ang="0">
                  <a:pos x="T0" y="T1"/>
                </a:cxn>
                <a:cxn ang="0">
                  <a:pos x="T2" y="T3"/>
                </a:cxn>
                <a:cxn ang="0">
                  <a:pos x="T4" y="T5"/>
                </a:cxn>
                <a:cxn ang="0">
                  <a:pos x="T6" y="T7"/>
                </a:cxn>
                <a:cxn ang="0">
                  <a:pos x="T8" y="T9"/>
                </a:cxn>
                <a:cxn ang="0">
                  <a:pos x="T10" y="T11"/>
                </a:cxn>
                <a:cxn ang="0">
                  <a:pos x="T12" y="T13"/>
                </a:cxn>
              </a:cxnLst>
              <a:rect l="0" t="0" r="r" b="b"/>
              <a:pathLst>
                <a:path w="18" h="66">
                  <a:moveTo>
                    <a:pt x="18" y="14"/>
                  </a:moveTo>
                  <a:cubicBezTo>
                    <a:pt x="17" y="53"/>
                    <a:pt x="17" y="53"/>
                    <a:pt x="17" y="53"/>
                  </a:cubicBezTo>
                  <a:cubicBezTo>
                    <a:pt x="17" y="60"/>
                    <a:pt x="14" y="66"/>
                    <a:pt x="6" y="66"/>
                  </a:cubicBezTo>
                  <a:cubicBezTo>
                    <a:pt x="0" y="66"/>
                    <a:pt x="0" y="66"/>
                    <a:pt x="0" y="66"/>
                  </a:cubicBezTo>
                  <a:cubicBezTo>
                    <a:pt x="0" y="0"/>
                    <a:pt x="0" y="0"/>
                    <a:pt x="0" y="0"/>
                  </a:cubicBezTo>
                  <a:cubicBezTo>
                    <a:pt x="7" y="0"/>
                    <a:pt x="7" y="0"/>
                    <a:pt x="7" y="0"/>
                  </a:cubicBezTo>
                  <a:cubicBezTo>
                    <a:pt x="15" y="0"/>
                    <a:pt x="18" y="6"/>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06" name="Freeform 25">
              <a:extLst>
                <a:ext uri="{FF2B5EF4-FFF2-40B4-BE49-F238E27FC236}">
                  <a16:creationId xmlns:a16="http://schemas.microsoft.com/office/drawing/2014/main" id="{278BA0DE-0BD7-49F0-BB45-905CA02F5667}"/>
                </a:ext>
              </a:extLst>
            </p:cNvPr>
            <p:cNvSpPr>
              <a:spLocks/>
            </p:cNvSpPr>
            <p:nvPr/>
          </p:nvSpPr>
          <p:spPr bwMode="auto">
            <a:xfrm>
              <a:off x="11142663" y="2119313"/>
              <a:ext cx="55563" cy="192088"/>
            </a:xfrm>
            <a:custGeom>
              <a:avLst/>
              <a:gdLst>
                <a:gd name="T0" fmla="*/ 0 w 19"/>
                <a:gd name="T1" fmla="*/ 53 h 66"/>
                <a:gd name="T2" fmla="*/ 0 w 19"/>
                <a:gd name="T3" fmla="*/ 14 h 66"/>
                <a:gd name="T4" fmla="*/ 11 w 19"/>
                <a:gd name="T5" fmla="*/ 0 h 66"/>
                <a:gd name="T6" fmla="*/ 19 w 19"/>
                <a:gd name="T7" fmla="*/ 0 h 66"/>
                <a:gd name="T8" fmla="*/ 19 w 19"/>
                <a:gd name="T9" fmla="*/ 66 h 66"/>
                <a:gd name="T10" fmla="*/ 11 w 19"/>
                <a:gd name="T11" fmla="*/ 66 h 66"/>
                <a:gd name="T12" fmla="*/ 0 w 19"/>
                <a:gd name="T13" fmla="*/ 53 h 66"/>
              </a:gdLst>
              <a:ahLst/>
              <a:cxnLst>
                <a:cxn ang="0">
                  <a:pos x="T0" y="T1"/>
                </a:cxn>
                <a:cxn ang="0">
                  <a:pos x="T2" y="T3"/>
                </a:cxn>
                <a:cxn ang="0">
                  <a:pos x="T4" y="T5"/>
                </a:cxn>
                <a:cxn ang="0">
                  <a:pos x="T6" y="T7"/>
                </a:cxn>
                <a:cxn ang="0">
                  <a:pos x="T8" y="T9"/>
                </a:cxn>
                <a:cxn ang="0">
                  <a:pos x="T10" y="T11"/>
                </a:cxn>
                <a:cxn ang="0">
                  <a:pos x="T12" y="T13"/>
                </a:cxn>
              </a:cxnLst>
              <a:rect l="0" t="0" r="r" b="b"/>
              <a:pathLst>
                <a:path w="19" h="66">
                  <a:moveTo>
                    <a:pt x="0" y="53"/>
                  </a:moveTo>
                  <a:cubicBezTo>
                    <a:pt x="0" y="14"/>
                    <a:pt x="0" y="14"/>
                    <a:pt x="0" y="14"/>
                  </a:cubicBezTo>
                  <a:cubicBezTo>
                    <a:pt x="0" y="7"/>
                    <a:pt x="3" y="0"/>
                    <a:pt x="11" y="0"/>
                  </a:cubicBezTo>
                  <a:cubicBezTo>
                    <a:pt x="19" y="0"/>
                    <a:pt x="19" y="0"/>
                    <a:pt x="19" y="0"/>
                  </a:cubicBezTo>
                  <a:cubicBezTo>
                    <a:pt x="19" y="66"/>
                    <a:pt x="19" y="66"/>
                    <a:pt x="19" y="66"/>
                  </a:cubicBezTo>
                  <a:cubicBezTo>
                    <a:pt x="11" y="66"/>
                    <a:pt x="11" y="66"/>
                    <a:pt x="11" y="66"/>
                  </a:cubicBezTo>
                  <a:cubicBezTo>
                    <a:pt x="3" y="66"/>
                    <a:pt x="0" y="60"/>
                    <a:pt x="0"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07" name="Freeform 26">
              <a:extLst>
                <a:ext uri="{FF2B5EF4-FFF2-40B4-BE49-F238E27FC236}">
                  <a16:creationId xmlns:a16="http://schemas.microsoft.com/office/drawing/2014/main" id="{FCDF5946-5D3C-4C42-8E14-4BB227C5D01F}"/>
                </a:ext>
              </a:extLst>
            </p:cNvPr>
            <p:cNvSpPr>
              <a:spLocks noEditPoints="1"/>
            </p:cNvSpPr>
            <p:nvPr/>
          </p:nvSpPr>
          <p:spPr bwMode="auto">
            <a:xfrm>
              <a:off x="10902951" y="2054226"/>
              <a:ext cx="146050" cy="257175"/>
            </a:xfrm>
            <a:custGeom>
              <a:avLst/>
              <a:gdLst>
                <a:gd name="T0" fmla="*/ 0 w 50"/>
                <a:gd name="T1" fmla="*/ 88 h 88"/>
                <a:gd name="T2" fmla="*/ 50 w 50"/>
                <a:gd name="T3" fmla="*/ 88 h 88"/>
                <a:gd name="T4" fmla="*/ 50 w 50"/>
                <a:gd name="T5" fmla="*/ 9 h 88"/>
                <a:gd name="T6" fmla="*/ 37 w 50"/>
                <a:gd name="T7" fmla="*/ 9 h 88"/>
                <a:gd name="T8" fmla="*/ 37 w 50"/>
                <a:gd name="T9" fmla="*/ 7 h 88"/>
                <a:gd name="T10" fmla="*/ 32 w 50"/>
                <a:gd name="T11" fmla="*/ 0 h 88"/>
                <a:gd name="T12" fmla="*/ 19 w 50"/>
                <a:gd name="T13" fmla="*/ 0 h 88"/>
                <a:gd name="T14" fmla="*/ 15 w 50"/>
                <a:gd name="T15" fmla="*/ 7 h 88"/>
                <a:gd name="T16" fmla="*/ 15 w 50"/>
                <a:gd name="T17" fmla="*/ 9 h 88"/>
                <a:gd name="T18" fmla="*/ 0 w 50"/>
                <a:gd name="T19" fmla="*/ 9 h 88"/>
                <a:gd name="T20" fmla="*/ 0 w 50"/>
                <a:gd name="T21" fmla="*/ 88 h 88"/>
                <a:gd name="T22" fmla="*/ 19 w 50"/>
                <a:gd name="T23" fmla="*/ 6 h 88"/>
                <a:gd name="T24" fmla="*/ 20 w 50"/>
                <a:gd name="T25" fmla="*/ 4 h 88"/>
                <a:gd name="T26" fmla="*/ 32 w 50"/>
                <a:gd name="T27" fmla="*/ 4 h 88"/>
                <a:gd name="T28" fmla="*/ 33 w 50"/>
                <a:gd name="T29" fmla="*/ 6 h 88"/>
                <a:gd name="T30" fmla="*/ 33 w 50"/>
                <a:gd name="T31" fmla="*/ 7 h 88"/>
                <a:gd name="T32" fmla="*/ 33 w 50"/>
                <a:gd name="T33" fmla="*/ 9 h 88"/>
                <a:gd name="T34" fmla="*/ 19 w 50"/>
                <a:gd name="T35" fmla="*/ 9 h 88"/>
                <a:gd name="T36" fmla="*/ 19 w 50"/>
                <a:gd name="T37" fmla="*/ 7 h 88"/>
                <a:gd name="T38" fmla="*/ 19 w 50"/>
                <a:gd name="T39" fmla="*/ 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88">
                  <a:moveTo>
                    <a:pt x="0" y="88"/>
                  </a:moveTo>
                  <a:cubicBezTo>
                    <a:pt x="50" y="88"/>
                    <a:pt x="50" y="88"/>
                    <a:pt x="50" y="88"/>
                  </a:cubicBezTo>
                  <a:cubicBezTo>
                    <a:pt x="50" y="9"/>
                    <a:pt x="50" y="9"/>
                    <a:pt x="50" y="9"/>
                  </a:cubicBezTo>
                  <a:cubicBezTo>
                    <a:pt x="37" y="9"/>
                    <a:pt x="37" y="9"/>
                    <a:pt x="37" y="9"/>
                  </a:cubicBezTo>
                  <a:cubicBezTo>
                    <a:pt x="37" y="7"/>
                    <a:pt x="37" y="7"/>
                    <a:pt x="37" y="7"/>
                  </a:cubicBezTo>
                  <a:cubicBezTo>
                    <a:pt x="37" y="2"/>
                    <a:pt x="35" y="0"/>
                    <a:pt x="32" y="0"/>
                  </a:cubicBezTo>
                  <a:cubicBezTo>
                    <a:pt x="19" y="0"/>
                    <a:pt x="19" y="0"/>
                    <a:pt x="19" y="0"/>
                  </a:cubicBezTo>
                  <a:cubicBezTo>
                    <a:pt x="17" y="0"/>
                    <a:pt x="15" y="2"/>
                    <a:pt x="15" y="7"/>
                  </a:cubicBezTo>
                  <a:cubicBezTo>
                    <a:pt x="15" y="9"/>
                    <a:pt x="15" y="9"/>
                    <a:pt x="15" y="9"/>
                  </a:cubicBezTo>
                  <a:cubicBezTo>
                    <a:pt x="0" y="9"/>
                    <a:pt x="0" y="9"/>
                    <a:pt x="0" y="9"/>
                  </a:cubicBezTo>
                  <a:lnTo>
                    <a:pt x="0" y="88"/>
                  </a:lnTo>
                  <a:close/>
                  <a:moveTo>
                    <a:pt x="19" y="6"/>
                  </a:moveTo>
                  <a:cubicBezTo>
                    <a:pt x="19" y="5"/>
                    <a:pt x="19" y="4"/>
                    <a:pt x="20" y="4"/>
                  </a:cubicBezTo>
                  <a:cubicBezTo>
                    <a:pt x="32" y="4"/>
                    <a:pt x="32" y="4"/>
                    <a:pt x="32" y="4"/>
                  </a:cubicBezTo>
                  <a:cubicBezTo>
                    <a:pt x="32" y="4"/>
                    <a:pt x="33" y="5"/>
                    <a:pt x="33" y="6"/>
                  </a:cubicBezTo>
                  <a:cubicBezTo>
                    <a:pt x="33" y="7"/>
                    <a:pt x="33" y="7"/>
                    <a:pt x="33" y="7"/>
                  </a:cubicBezTo>
                  <a:cubicBezTo>
                    <a:pt x="33" y="8"/>
                    <a:pt x="33" y="8"/>
                    <a:pt x="33" y="9"/>
                  </a:cubicBezTo>
                  <a:cubicBezTo>
                    <a:pt x="19" y="9"/>
                    <a:pt x="19" y="9"/>
                    <a:pt x="19" y="9"/>
                  </a:cubicBezTo>
                  <a:cubicBezTo>
                    <a:pt x="19" y="8"/>
                    <a:pt x="19" y="8"/>
                    <a:pt x="19" y="7"/>
                  </a:cubicBezTo>
                  <a:lnTo>
                    <a:pt x="19"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08" name="Freeform 27">
              <a:extLst>
                <a:ext uri="{FF2B5EF4-FFF2-40B4-BE49-F238E27FC236}">
                  <a16:creationId xmlns:a16="http://schemas.microsoft.com/office/drawing/2014/main" id="{CD18285A-38A3-4A9B-B54A-5C6EC6C2BCF4}"/>
                </a:ext>
              </a:extLst>
            </p:cNvPr>
            <p:cNvSpPr>
              <a:spLocks/>
            </p:cNvSpPr>
            <p:nvPr/>
          </p:nvSpPr>
          <p:spPr bwMode="auto">
            <a:xfrm>
              <a:off x="11063288" y="2081213"/>
              <a:ext cx="44450" cy="233363"/>
            </a:xfrm>
            <a:custGeom>
              <a:avLst/>
              <a:gdLst>
                <a:gd name="T0" fmla="*/ 15 w 15"/>
                <a:gd name="T1" fmla="*/ 17 h 80"/>
                <a:gd name="T2" fmla="*/ 15 w 15"/>
                <a:gd name="T3" fmla="*/ 65 h 80"/>
                <a:gd name="T4" fmla="*/ 5 w 15"/>
                <a:gd name="T5" fmla="*/ 80 h 80"/>
                <a:gd name="T6" fmla="*/ 0 w 15"/>
                <a:gd name="T7" fmla="*/ 80 h 80"/>
                <a:gd name="T8" fmla="*/ 0 w 15"/>
                <a:gd name="T9" fmla="*/ 0 h 80"/>
                <a:gd name="T10" fmla="*/ 6 w 15"/>
                <a:gd name="T11" fmla="*/ 0 h 80"/>
                <a:gd name="T12" fmla="*/ 15 w 15"/>
                <a:gd name="T13" fmla="*/ 17 h 80"/>
              </a:gdLst>
              <a:ahLst/>
              <a:cxnLst>
                <a:cxn ang="0">
                  <a:pos x="T0" y="T1"/>
                </a:cxn>
                <a:cxn ang="0">
                  <a:pos x="T2" y="T3"/>
                </a:cxn>
                <a:cxn ang="0">
                  <a:pos x="T4" y="T5"/>
                </a:cxn>
                <a:cxn ang="0">
                  <a:pos x="T6" y="T7"/>
                </a:cxn>
                <a:cxn ang="0">
                  <a:pos x="T8" y="T9"/>
                </a:cxn>
                <a:cxn ang="0">
                  <a:pos x="T10" y="T11"/>
                </a:cxn>
                <a:cxn ang="0">
                  <a:pos x="T12" y="T13"/>
                </a:cxn>
              </a:cxnLst>
              <a:rect l="0" t="0" r="r" b="b"/>
              <a:pathLst>
                <a:path w="15" h="80">
                  <a:moveTo>
                    <a:pt x="15" y="17"/>
                  </a:moveTo>
                  <a:cubicBezTo>
                    <a:pt x="15" y="65"/>
                    <a:pt x="15" y="65"/>
                    <a:pt x="15" y="65"/>
                  </a:cubicBezTo>
                  <a:cubicBezTo>
                    <a:pt x="15" y="73"/>
                    <a:pt x="13" y="80"/>
                    <a:pt x="5" y="80"/>
                  </a:cubicBezTo>
                  <a:cubicBezTo>
                    <a:pt x="0" y="80"/>
                    <a:pt x="0" y="80"/>
                    <a:pt x="0" y="80"/>
                  </a:cubicBezTo>
                  <a:cubicBezTo>
                    <a:pt x="0" y="0"/>
                    <a:pt x="0" y="0"/>
                    <a:pt x="0" y="0"/>
                  </a:cubicBezTo>
                  <a:cubicBezTo>
                    <a:pt x="6" y="0"/>
                    <a:pt x="6" y="0"/>
                    <a:pt x="6" y="0"/>
                  </a:cubicBezTo>
                  <a:cubicBezTo>
                    <a:pt x="15" y="0"/>
                    <a:pt x="15" y="6"/>
                    <a:pt x="1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09" name="Freeform 28">
              <a:extLst>
                <a:ext uri="{FF2B5EF4-FFF2-40B4-BE49-F238E27FC236}">
                  <a16:creationId xmlns:a16="http://schemas.microsoft.com/office/drawing/2014/main" id="{6EF27600-6C28-4AB9-97B9-15E8DC8E2DAF}"/>
                </a:ext>
              </a:extLst>
            </p:cNvPr>
            <p:cNvSpPr>
              <a:spLocks/>
            </p:cNvSpPr>
            <p:nvPr/>
          </p:nvSpPr>
          <p:spPr bwMode="auto">
            <a:xfrm>
              <a:off x="10844213" y="2078038"/>
              <a:ext cx="47625" cy="236538"/>
            </a:xfrm>
            <a:custGeom>
              <a:avLst/>
              <a:gdLst>
                <a:gd name="T0" fmla="*/ 0 w 16"/>
                <a:gd name="T1" fmla="*/ 66 h 81"/>
                <a:gd name="T2" fmla="*/ 0 w 16"/>
                <a:gd name="T3" fmla="*/ 18 h 81"/>
                <a:gd name="T4" fmla="*/ 10 w 16"/>
                <a:gd name="T5" fmla="*/ 0 h 81"/>
                <a:gd name="T6" fmla="*/ 16 w 16"/>
                <a:gd name="T7" fmla="*/ 0 h 81"/>
                <a:gd name="T8" fmla="*/ 16 w 16"/>
                <a:gd name="T9" fmla="*/ 81 h 81"/>
                <a:gd name="T10" fmla="*/ 10 w 16"/>
                <a:gd name="T11" fmla="*/ 81 h 81"/>
                <a:gd name="T12" fmla="*/ 0 w 16"/>
                <a:gd name="T13" fmla="*/ 66 h 81"/>
              </a:gdLst>
              <a:ahLst/>
              <a:cxnLst>
                <a:cxn ang="0">
                  <a:pos x="T0" y="T1"/>
                </a:cxn>
                <a:cxn ang="0">
                  <a:pos x="T2" y="T3"/>
                </a:cxn>
                <a:cxn ang="0">
                  <a:pos x="T4" y="T5"/>
                </a:cxn>
                <a:cxn ang="0">
                  <a:pos x="T6" y="T7"/>
                </a:cxn>
                <a:cxn ang="0">
                  <a:pos x="T8" y="T9"/>
                </a:cxn>
                <a:cxn ang="0">
                  <a:pos x="T10" y="T11"/>
                </a:cxn>
                <a:cxn ang="0">
                  <a:pos x="T12" y="T13"/>
                </a:cxn>
              </a:cxnLst>
              <a:rect l="0" t="0" r="r" b="b"/>
              <a:pathLst>
                <a:path w="16" h="81">
                  <a:moveTo>
                    <a:pt x="0" y="66"/>
                  </a:moveTo>
                  <a:cubicBezTo>
                    <a:pt x="0" y="18"/>
                    <a:pt x="0" y="18"/>
                    <a:pt x="0" y="18"/>
                  </a:cubicBezTo>
                  <a:cubicBezTo>
                    <a:pt x="0" y="10"/>
                    <a:pt x="0" y="0"/>
                    <a:pt x="10" y="0"/>
                  </a:cubicBezTo>
                  <a:cubicBezTo>
                    <a:pt x="16" y="0"/>
                    <a:pt x="16" y="0"/>
                    <a:pt x="16" y="0"/>
                  </a:cubicBezTo>
                  <a:cubicBezTo>
                    <a:pt x="16" y="81"/>
                    <a:pt x="16" y="81"/>
                    <a:pt x="16" y="81"/>
                  </a:cubicBezTo>
                  <a:cubicBezTo>
                    <a:pt x="10" y="81"/>
                    <a:pt x="10" y="81"/>
                    <a:pt x="10" y="81"/>
                  </a:cubicBezTo>
                  <a:cubicBezTo>
                    <a:pt x="1" y="81"/>
                    <a:pt x="0" y="74"/>
                    <a:pt x="0"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10" name="Freeform 29">
              <a:extLst>
                <a:ext uri="{FF2B5EF4-FFF2-40B4-BE49-F238E27FC236}">
                  <a16:creationId xmlns:a16="http://schemas.microsoft.com/office/drawing/2014/main" id="{8ECCF9F7-61BD-438E-98F4-4D388A79ED1A}"/>
                </a:ext>
              </a:extLst>
            </p:cNvPr>
            <p:cNvSpPr>
              <a:spLocks/>
            </p:cNvSpPr>
            <p:nvPr/>
          </p:nvSpPr>
          <p:spPr bwMode="auto">
            <a:xfrm>
              <a:off x="10653713" y="1870076"/>
              <a:ext cx="752475" cy="523875"/>
            </a:xfrm>
            <a:custGeom>
              <a:avLst/>
              <a:gdLst>
                <a:gd name="T0" fmla="*/ 37 w 257"/>
                <a:gd name="T1" fmla="*/ 0 h 179"/>
                <a:gd name="T2" fmla="*/ 37 w 257"/>
                <a:gd name="T3" fmla="*/ 0 h 179"/>
                <a:gd name="T4" fmla="*/ 50 w 257"/>
                <a:gd name="T5" fmla="*/ 13 h 179"/>
                <a:gd name="T6" fmla="*/ 50 w 257"/>
                <a:gd name="T7" fmla="*/ 13 h 179"/>
                <a:gd name="T8" fmla="*/ 50 w 257"/>
                <a:gd name="T9" fmla="*/ 166 h 179"/>
                <a:gd name="T10" fmla="*/ 257 w 257"/>
                <a:gd name="T11" fmla="*/ 166 h 179"/>
                <a:gd name="T12" fmla="*/ 257 w 257"/>
                <a:gd name="T13" fmla="*/ 179 h 179"/>
                <a:gd name="T14" fmla="*/ 34 w 257"/>
                <a:gd name="T15" fmla="*/ 179 h 179"/>
                <a:gd name="T16" fmla="*/ 34 w 257"/>
                <a:gd name="T17" fmla="*/ 179 h 179"/>
                <a:gd name="T18" fmla="*/ 34 w 257"/>
                <a:gd name="T19" fmla="*/ 166 h 179"/>
                <a:gd name="T20" fmla="*/ 34 w 257"/>
                <a:gd name="T21" fmla="*/ 14 h 179"/>
                <a:gd name="T22" fmla="*/ 0 w 257"/>
                <a:gd name="T23" fmla="*/ 14 h 179"/>
                <a:gd name="T24" fmla="*/ 0 w 257"/>
                <a:gd name="T25" fmla="*/ 0 h 179"/>
                <a:gd name="T26" fmla="*/ 37 w 257"/>
                <a:gd name="T2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179">
                  <a:moveTo>
                    <a:pt x="37" y="0"/>
                  </a:moveTo>
                  <a:cubicBezTo>
                    <a:pt x="37" y="0"/>
                    <a:pt x="37" y="0"/>
                    <a:pt x="37" y="0"/>
                  </a:cubicBezTo>
                  <a:cubicBezTo>
                    <a:pt x="44" y="1"/>
                    <a:pt x="50" y="6"/>
                    <a:pt x="50" y="13"/>
                  </a:cubicBezTo>
                  <a:cubicBezTo>
                    <a:pt x="50" y="13"/>
                    <a:pt x="50" y="13"/>
                    <a:pt x="50" y="13"/>
                  </a:cubicBezTo>
                  <a:cubicBezTo>
                    <a:pt x="50" y="166"/>
                    <a:pt x="50" y="166"/>
                    <a:pt x="50" y="166"/>
                  </a:cubicBezTo>
                  <a:cubicBezTo>
                    <a:pt x="257" y="166"/>
                    <a:pt x="257" y="166"/>
                    <a:pt x="257" y="166"/>
                  </a:cubicBezTo>
                  <a:cubicBezTo>
                    <a:pt x="257" y="179"/>
                    <a:pt x="257" y="179"/>
                    <a:pt x="257" y="179"/>
                  </a:cubicBezTo>
                  <a:cubicBezTo>
                    <a:pt x="34" y="179"/>
                    <a:pt x="34" y="179"/>
                    <a:pt x="34" y="179"/>
                  </a:cubicBezTo>
                  <a:cubicBezTo>
                    <a:pt x="34" y="179"/>
                    <a:pt x="34" y="179"/>
                    <a:pt x="34" y="179"/>
                  </a:cubicBezTo>
                  <a:cubicBezTo>
                    <a:pt x="34" y="166"/>
                    <a:pt x="34" y="166"/>
                    <a:pt x="34" y="166"/>
                  </a:cubicBezTo>
                  <a:cubicBezTo>
                    <a:pt x="34" y="14"/>
                    <a:pt x="34" y="14"/>
                    <a:pt x="34" y="14"/>
                  </a:cubicBezTo>
                  <a:cubicBezTo>
                    <a:pt x="0" y="14"/>
                    <a:pt x="0" y="14"/>
                    <a:pt x="0" y="14"/>
                  </a:cubicBezTo>
                  <a:cubicBezTo>
                    <a:pt x="0" y="0"/>
                    <a:pt x="0" y="0"/>
                    <a:pt x="0" y="0"/>
                  </a:cubicBezTo>
                  <a:cubicBezTo>
                    <a:pt x="37" y="0"/>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11" name="Freeform 30">
              <a:extLst>
                <a:ext uri="{FF2B5EF4-FFF2-40B4-BE49-F238E27FC236}">
                  <a16:creationId xmlns:a16="http://schemas.microsoft.com/office/drawing/2014/main" id="{0B51AD70-3AC9-45CD-BA3A-0FA2D1ACEA5B}"/>
                </a:ext>
              </a:extLst>
            </p:cNvPr>
            <p:cNvSpPr>
              <a:spLocks noEditPoints="1"/>
            </p:cNvSpPr>
            <p:nvPr/>
          </p:nvSpPr>
          <p:spPr bwMode="auto">
            <a:xfrm>
              <a:off x="11277601" y="2419351"/>
              <a:ext cx="128588" cy="130175"/>
            </a:xfrm>
            <a:custGeom>
              <a:avLst/>
              <a:gdLst>
                <a:gd name="T0" fmla="*/ 0 w 44"/>
                <a:gd name="T1" fmla="*/ 22 h 44"/>
                <a:gd name="T2" fmla="*/ 22 w 44"/>
                <a:gd name="T3" fmla="*/ 44 h 44"/>
                <a:gd name="T4" fmla="*/ 44 w 44"/>
                <a:gd name="T5" fmla="*/ 22 h 44"/>
                <a:gd name="T6" fmla="*/ 22 w 44"/>
                <a:gd name="T7" fmla="*/ 0 h 44"/>
                <a:gd name="T8" fmla="*/ 0 w 44"/>
                <a:gd name="T9" fmla="*/ 22 h 44"/>
                <a:gd name="T10" fmla="*/ 10 w 44"/>
                <a:gd name="T11" fmla="*/ 22 h 44"/>
                <a:gd name="T12" fmla="*/ 22 w 44"/>
                <a:gd name="T13" fmla="*/ 10 h 44"/>
                <a:gd name="T14" fmla="*/ 33 w 44"/>
                <a:gd name="T15" fmla="*/ 22 h 44"/>
                <a:gd name="T16" fmla="*/ 22 w 44"/>
                <a:gd name="T17" fmla="*/ 33 h 44"/>
                <a:gd name="T18" fmla="*/ 10 w 44"/>
                <a:gd name="T19"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0" y="22"/>
                  </a:moveTo>
                  <a:cubicBezTo>
                    <a:pt x="0" y="34"/>
                    <a:pt x="10" y="44"/>
                    <a:pt x="22" y="44"/>
                  </a:cubicBezTo>
                  <a:cubicBezTo>
                    <a:pt x="34" y="44"/>
                    <a:pt x="44" y="34"/>
                    <a:pt x="44" y="22"/>
                  </a:cubicBezTo>
                  <a:cubicBezTo>
                    <a:pt x="44" y="10"/>
                    <a:pt x="34" y="0"/>
                    <a:pt x="22" y="0"/>
                  </a:cubicBezTo>
                  <a:cubicBezTo>
                    <a:pt x="10" y="0"/>
                    <a:pt x="0" y="10"/>
                    <a:pt x="0" y="22"/>
                  </a:cubicBezTo>
                  <a:close/>
                  <a:moveTo>
                    <a:pt x="10" y="22"/>
                  </a:moveTo>
                  <a:cubicBezTo>
                    <a:pt x="10" y="16"/>
                    <a:pt x="16" y="10"/>
                    <a:pt x="22" y="10"/>
                  </a:cubicBezTo>
                  <a:cubicBezTo>
                    <a:pt x="28" y="10"/>
                    <a:pt x="33" y="16"/>
                    <a:pt x="33" y="22"/>
                  </a:cubicBezTo>
                  <a:cubicBezTo>
                    <a:pt x="33" y="28"/>
                    <a:pt x="28" y="33"/>
                    <a:pt x="22" y="33"/>
                  </a:cubicBezTo>
                  <a:cubicBezTo>
                    <a:pt x="16" y="33"/>
                    <a:pt x="10" y="28"/>
                    <a:pt x="1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12" name="Freeform 31">
              <a:extLst>
                <a:ext uri="{FF2B5EF4-FFF2-40B4-BE49-F238E27FC236}">
                  <a16:creationId xmlns:a16="http://schemas.microsoft.com/office/drawing/2014/main" id="{8EC93292-6763-4318-8486-F17E0EB45C85}"/>
                </a:ext>
              </a:extLst>
            </p:cNvPr>
            <p:cNvSpPr>
              <a:spLocks noEditPoints="1"/>
            </p:cNvSpPr>
            <p:nvPr/>
          </p:nvSpPr>
          <p:spPr bwMode="auto">
            <a:xfrm>
              <a:off x="10756901" y="2419351"/>
              <a:ext cx="125413" cy="130175"/>
            </a:xfrm>
            <a:custGeom>
              <a:avLst/>
              <a:gdLst>
                <a:gd name="T0" fmla="*/ 0 w 43"/>
                <a:gd name="T1" fmla="*/ 22 h 44"/>
                <a:gd name="T2" fmla="*/ 22 w 43"/>
                <a:gd name="T3" fmla="*/ 44 h 44"/>
                <a:gd name="T4" fmla="*/ 43 w 43"/>
                <a:gd name="T5" fmla="*/ 22 h 44"/>
                <a:gd name="T6" fmla="*/ 22 w 43"/>
                <a:gd name="T7" fmla="*/ 0 h 44"/>
                <a:gd name="T8" fmla="*/ 0 w 43"/>
                <a:gd name="T9" fmla="*/ 22 h 44"/>
                <a:gd name="T10" fmla="*/ 10 w 43"/>
                <a:gd name="T11" fmla="*/ 22 h 44"/>
                <a:gd name="T12" fmla="*/ 22 w 43"/>
                <a:gd name="T13" fmla="*/ 10 h 44"/>
                <a:gd name="T14" fmla="*/ 33 w 43"/>
                <a:gd name="T15" fmla="*/ 22 h 44"/>
                <a:gd name="T16" fmla="*/ 22 w 43"/>
                <a:gd name="T17" fmla="*/ 33 h 44"/>
                <a:gd name="T18" fmla="*/ 10 w 43"/>
                <a:gd name="T19"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4">
                  <a:moveTo>
                    <a:pt x="0" y="22"/>
                  </a:moveTo>
                  <a:cubicBezTo>
                    <a:pt x="0" y="34"/>
                    <a:pt x="9" y="44"/>
                    <a:pt x="22" y="44"/>
                  </a:cubicBezTo>
                  <a:cubicBezTo>
                    <a:pt x="34" y="44"/>
                    <a:pt x="43" y="34"/>
                    <a:pt x="43" y="22"/>
                  </a:cubicBezTo>
                  <a:cubicBezTo>
                    <a:pt x="43" y="10"/>
                    <a:pt x="34" y="0"/>
                    <a:pt x="22" y="0"/>
                  </a:cubicBezTo>
                  <a:cubicBezTo>
                    <a:pt x="9" y="0"/>
                    <a:pt x="0" y="10"/>
                    <a:pt x="0" y="22"/>
                  </a:cubicBezTo>
                  <a:close/>
                  <a:moveTo>
                    <a:pt x="10" y="22"/>
                  </a:moveTo>
                  <a:cubicBezTo>
                    <a:pt x="10" y="16"/>
                    <a:pt x="15" y="10"/>
                    <a:pt x="22" y="10"/>
                  </a:cubicBezTo>
                  <a:cubicBezTo>
                    <a:pt x="28" y="10"/>
                    <a:pt x="33" y="16"/>
                    <a:pt x="33" y="22"/>
                  </a:cubicBezTo>
                  <a:cubicBezTo>
                    <a:pt x="33" y="28"/>
                    <a:pt x="28" y="33"/>
                    <a:pt x="22" y="33"/>
                  </a:cubicBezTo>
                  <a:cubicBezTo>
                    <a:pt x="15" y="33"/>
                    <a:pt x="10" y="28"/>
                    <a:pt x="1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213" name="组合 212">
            <a:extLst>
              <a:ext uri="{FF2B5EF4-FFF2-40B4-BE49-F238E27FC236}">
                <a16:creationId xmlns:a16="http://schemas.microsoft.com/office/drawing/2014/main" id="{68F7E27A-F74C-4345-9E2C-6D39E15A68BE}"/>
              </a:ext>
            </a:extLst>
          </p:cNvPr>
          <p:cNvGrpSpPr/>
          <p:nvPr/>
        </p:nvGrpSpPr>
        <p:grpSpPr>
          <a:xfrm>
            <a:off x="10974721" y="2431209"/>
            <a:ext cx="345564" cy="295867"/>
            <a:chOff x="2162176" y="-104775"/>
            <a:chExt cx="1655763" cy="1417638"/>
          </a:xfrm>
          <a:solidFill>
            <a:srgbClr val="C00000"/>
          </a:solidFill>
          <a:effectLst>
            <a:outerShdw blurRad="50800" dist="38100" dir="5400000" algn="t" rotWithShape="0">
              <a:prstClr val="black">
                <a:alpha val="40000"/>
              </a:prstClr>
            </a:outerShdw>
          </a:effectLst>
        </p:grpSpPr>
        <p:sp>
          <p:nvSpPr>
            <p:cNvPr id="214" name="Freeform 3767">
              <a:extLst>
                <a:ext uri="{FF2B5EF4-FFF2-40B4-BE49-F238E27FC236}">
                  <a16:creationId xmlns:a16="http://schemas.microsoft.com/office/drawing/2014/main" id="{B1D36434-63DB-47A9-AC74-DE9A28C3D481}"/>
                </a:ext>
              </a:extLst>
            </p:cNvPr>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15" name="Freeform 3768">
              <a:extLst>
                <a:ext uri="{FF2B5EF4-FFF2-40B4-BE49-F238E27FC236}">
                  <a16:creationId xmlns:a16="http://schemas.microsoft.com/office/drawing/2014/main" id="{3080CC87-C5BF-4960-9F12-2DDFCAAAAEC3}"/>
                </a:ext>
              </a:extLst>
            </p:cNvPr>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216" name="组合 215">
            <a:extLst>
              <a:ext uri="{FF2B5EF4-FFF2-40B4-BE49-F238E27FC236}">
                <a16:creationId xmlns:a16="http://schemas.microsoft.com/office/drawing/2014/main" id="{9C848994-65EE-4570-BB51-5DAA4F001A3E}"/>
              </a:ext>
            </a:extLst>
          </p:cNvPr>
          <p:cNvGrpSpPr/>
          <p:nvPr/>
        </p:nvGrpSpPr>
        <p:grpSpPr>
          <a:xfrm>
            <a:off x="8090000" y="3014194"/>
            <a:ext cx="314846" cy="341210"/>
            <a:chOff x="9086851" y="3201988"/>
            <a:chExt cx="663575" cy="719138"/>
          </a:xfrm>
          <a:solidFill>
            <a:srgbClr val="C00000"/>
          </a:solidFill>
          <a:effectLst>
            <a:outerShdw blurRad="50800" dist="38100" dir="5400000" algn="t" rotWithShape="0">
              <a:prstClr val="black">
                <a:alpha val="40000"/>
              </a:prstClr>
            </a:outerShdw>
          </a:effectLst>
        </p:grpSpPr>
        <p:sp>
          <p:nvSpPr>
            <p:cNvPr id="217" name="Freeform 8">
              <a:extLst>
                <a:ext uri="{FF2B5EF4-FFF2-40B4-BE49-F238E27FC236}">
                  <a16:creationId xmlns:a16="http://schemas.microsoft.com/office/drawing/2014/main" id="{B2C855D3-35C1-4ED9-B199-98766F8ABE2B}"/>
                </a:ext>
              </a:extLst>
            </p:cNvPr>
            <p:cNvSpPr>
              <a:spLocks noEditPoints="1"/>
            </p:cNvSpPr>
            <p:nvPr/>
          </p:nvSpPr>
          <p:spPr bwMode="auto">
            <a:xfrm>
              <a:off x="9086851" y="3201988"/>
              <a:ext cx="488950" cy="488950"/>
            </a:xfrm>
            <a:custGeom>
              <a:avLst/>
              <a:gdLst>
                <a:gd name="T0" fmla="*/ 147 w 167"/>
                <a:gd name="T1" fmla="*/ 138 h 167"/>
                <a:gd name="T2" fmla="*/ 139 w 167"/>
                <a:gd name="T3" fmla="*/ 123 h 167"/>
                <a:gd name="T4" fmla="*/ 144 w 167"/>
                <a:gd name="T5" fmla="*/ 99 h 167"/>
                <a:gd name="T6" fmla="*/ 162 w 167"/>
                <a:gd name="T7" fmla="*/ 95 h 167"/>
                <a:gd name="T8" fmla="*/ 167 w 167"/>
                <a:gd name="T9" fmla="*/ 77 h 167"/>
                <a:gd name="T10" fmla="*/ 150 w 167"/>
                <a:gd name="T11" fmla="*/ 72 h 167"/>
                <a:gd name="T12" fmla="*/ 138 w 167"/>
                <a:gd name="T13" fmla="*/ 51 h 167"/>
                <a:gd name="T14" fmla="*/ 147 w 167"/>
                <a:gd name="T15" fmla="*/ 36 h 167"/>
                <a:gd name="T16" fmla="*/ 137 w 167"/>
                <a:gd name="T17" fmla="*/ 20 h 167"/>
                <a:gd name="T18" fmla="*/ 123 w 167"/>
                <a:gd name="T19" fmla="*/ 28 h 167"/>
                <a:gd name="T20" fmla="*/ 99 w 167"/>
                <a:gd name="T21" fmla="*/ 22 h 167"/>
                <a:gd name="T22" fmla="*/ 94 w 167"/>
                <a:gd name="T23" fmla="*/ 5 h 167"/>
                <a:gd name="T24" fmla="*/ 76 w 167"/>
                <a:gd name="T25" fmla="*/ 0 h 167"/>
                <a:gd name="T26" fmla="*/ 72 w 167"/>
                <a:gd name="T27" fmla="*/ 16 h 167"/>
                <a:gd name="T28" fmla="*/ 51 w 167"/>
                <a:gd name="T29" fmla="*/ 29 h 167"/>
                <a:gd name="T30" fmla="*/ 35 w 167"/>
                <a:gd name="T31" fmla="*/ 20 h 167"/>
                <a:gd name="T32" fmla="*/ 19 w 167"/>
                <a:gd name="T33" fmla="*/ 29 h 167"/>
                <a:gd name="T34" fmla="*/ 27 w 167"/>
                <a:gd name="T35" fmla="*/ 44 h 167"/>
                <a:gd name="T36" fmla="*/ 22 w 167"/>
                <a:gd name="T37" fmla="*/ 67 h 167"/>
                <a:gd name="T38" fmla="*/ 4 w 167"/>
                <a:gd name="T39" fmla="*/ 72 h 167"/>
                <a:gd name="T40" fmla="*/ 0 w 167"/>
                <a:gd name="T41" fmla="*/ 90 h 167"/>
                <a:gd name="T42" fmla="*/ 16 w 167"/>
                <a:gd name="T43" fmla="*/ 95 h 167"/>
                <a:gd name="T44" fmla="*/ 28 w 167"/>
                <a:gd name="T45" fmla="*/ 115 h 167"/>
                <a:gd name="T46" fmla="*/ 19 w 167"/>
                <a:gd name="T47" fmla="*/ 131 h 167"/>
                <a:gd name="T48" fmla="*/ 29 w 167"/>
                <a:gd name="T49" fmla="*/ 147 h 167"/>
                <a:gd name="T50" fmla="*/ 43 w 167"/>
                <a:gd name="T51" fmla="*/ 139 h 167"/>
                <a:gd name="T52" fmla="*/ 67 w 167"/>
                <a:gd name="T53" fmla="*/ 144 h 167"/>
                <a:gd name="T54" fmla="*/ 72 w 167"/>
                <a:gd name="T55" fmla="*/ 162 h 167"/>
                <a:gd name="T56" fmla="*/ 90 w 167"/>
                <a:gd name="T57" fmla="*/ 167 h 167"/>
                <a:gd name="T58" fmla="*/ 94 w 167"/>
                <a:gd name="T59" fmla="*/ 151 h 167"/>
                <a:gd name="T60" fmla="*/ 115 w 167"/>
                <a:gd name="T61" fmla="*/ 138 h 167"/>
                <a:gd name="T62" fmla="*/ 131 w 167"/>
                <a:gd name="T63" fmla="*/ 147 h 167"/>
                <a:gd name="T64" fmla="*/ 83 w 167"/>
                <a:gd name="T65" fmla="*/ 122 h 167"/>
                <a:gd name="T66" fmla="*/ 83 w 167"/>
                <a:gd name="T67" fmla="*/ 45 h 167"/>
                <a:gd name="T68" fmla="*/ 83 w 167"/>
                <a:gd name="T69" fmla="*/ 12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7" h="167">
                  <a:moveTo>
                    <a:pt x="137" y="147"/>
                  </a:moveTo>
                  <a:cubicBezTo>
                    <a:pt x="147" y="138"/>
                    <a:pt x="147" y="138"/>
                    <a:pt x="147" y="138"/>
                  </a:cubicBezTo>
                  <a:cubicBezTo>
                    <a:pt x="149" y="136"/>
                    <a:pt x="149" y="133"/>
                    <a:pt x="147" y="131"/>
                  </a:cubicBezTo>
                  <a:cubicBezTo>
                    <a:pt x="139" y="123"/>
                    <a:pt x="139" y="123"/>
                    <a:pt x="139" y="123"/>
                  </a:cubicBezTo>
                  <a:cubicBezTo>
                    <a:pt x="137" y="121"/>
                    <a:pt x="136" y="118"/>
                    <a:pt x="138" y="115"/>
                  </a:cubicBezTo>
                  <a:cubicBezTo>
                    <a:pt x="144" y="99"/>
                    <a:pt x="144" y="99"/>
                    <a:pt x="144" y="99"/>
                  </a:cubicBezTo>
                  <a:cubicBezTo>
                    <a:pt x="145" y="97"/>
                    <a:pt x="148" y="95"/>
                    <a:pt x="150" y="95"/>
                  </a:cubicBezTo>
                  <a:cubicBezTo>
                    <a:pt x="162" y="95"/>
                    <a:pt x="162" y="95"/>
                    <a:pt x="162" y="95"/>
                  </a:cubicBezTo>
                  <a:cubicBezTo>
                    <a:pt x="164" y="95"/>
                    <a:pt x="167" y="93"/>
                    <a:pt x="167" y="90"/>
                  </a:cubicBezTo>
                  <a:cubicBezTo>
                    <a:pt x="167" y="77"/>
                    <a:pt x="167" y="77"/>
                    <a:pt x="167" y="77"/>
                  </a:cubicBezTo>
                  <a:cubicBezTo>
                    <a:pt x="167" y="74"/>
                    <a:pt x="164" y="72"/>
                    <a:pt x="162" y="72"/>
                  </a:cubicBezTo>
                  <a:cubicBezTo>
                    <a:pt x="150" y="72"/>
                    <a:pt x="150" y="72"/>
                    <a:pt x="150" y="72"/>
                  </a:cubicBezTo>
                  <a:cubicBezTo>
                    <a:pt x="148" y="72"/>
                    <a:pt x="145" y="70"/>
                    <a:pt x="144" y="67"/>
                  </a:cubicBezTo>
                  <a:cubicBezTo>
                    <a:pt x="138" y="51"/>
                    <a:pt x="138" y="51"/>
                    <a:pt x="138" y="51"/>
                  </a:cubicBezTo>
                  <a:cubicBezTo>
                    <a:pt x="136" y="49"/>
                    <a:pt x="137" y="46"/>
                    <a:pt x="139" y="44"/>
                  </a:cubicBezTo>
                  <a:cubicBezTo>
                    <a:pt x="147" y="36"/>
                    <a:pt x="147" y="36"/>
                    <a:pt x="147" y="36"/>
                  </a:cubicBezTo>
                  <a:cubicBezTo>
                    <a:pt x="149" y="34"/>
                    <a:pt x="149" y="31"/>
                    <a:pt x="147" y="29"/>
                  </a:cubicBezTo>
                  <a:cubicBezTo>
                    <a:pt x="137" y="20"/>
                    <a:pt x="137" y="20"/>
                    <a:pt x="137" y="20"/>
                  </a:cubicBezTo>
                  <a:cubicBezTo>
                    <a:pt x="136" y="18"/>
                    <a:pt x="133" y="18"/>
                    <a:pt x="131" y="20"/>
                  </a:cubicBezTo>
                  <a:cubicBezTo>
                    <a:pt x="123" y="28"/>
                    <a:pt x="123" y="28"/>
                    <a:pt x="123" y="28"/>
                  </a:cubicBezTo>
                  <a:cubicBezTo>
                    <a:pt x="121" y="30"/>
                    <a:pt x="117" y="30"/>
                    <a:pt x="115" y="29"/>
                  </a:cubicBezTo>
                  <a:cubicBezTo>
                    <a:pt x="99" y="22"/>
                    <a:pt x="99" y="22"/>
                    <a:pt x="99" y="22"/>
                  </a:cubicBezTo>
                  <a:cubicBezTo>
                    <a:pt x="96" y="21"/>
                    <a:pt x="94" y="19"/>
                    <a:pt x="94" y="16"/>
                  </a:cubicBezTo>
                  <a:cubicBezTo>
                    <a:pt x="94" y="5"/>
                    <a:pt x="94" y="5"/>
                    <a:pt x="94" y="5"/>
                  </a:cubicBezTo>
                  <a:cubicBezTo>
                    <a:pt x="94" y="2"/>
                    <a:pt x="92" y="0"/>
                    <a:pt x="90" y="0"/>
                  </a:cubicBezTo>
                  <a:cubicBezTo>
                    <a:pt x="76" y="0"/>
                    <a:pt x="76" y="0"/>
                    <a:pt x="76" y="0"/>
                  </a:cubicBezTo>
                  <a:cubicBezTo>
                    <a:pt x="74" y="0"/>
                    <a:pt x="72" y="2"/>
                    <a:pt x="72" y="5"/>
                  </a:cubicBezTo>
                  <a:cubicBezTo>
                    <a:pt x="72" y="16"/>
                    <a:pt x="72" y="16"/>
                    <a:pt x="72" y="16"/>
                  </a:cubicBezTo>
                  <a:cubicBezTo>
                    <a:pt x="72" y="19"/>
                    <a:pt x="70" y="21"/>
                    <a:pt x="67" y="22"/>
                  </a:cubicBezTo>
                  <a:cubicBezTo>
                    <a:pt x="51" y="29"/>
                    <a:pt x="51" y="29"/>
                    <a:pt x="51" y="29"/>
                  </a:cubicBezTo>
                  <a:cubicBezTo>
                    <a:pt x="49" y="30"/>
                    <a:pt x="45" y="30"/>
                    <a:pt x="43" y="28"/>
                  </a:cubicBezTo>
                  <a:cubicBezTo>
                    <a:pt x="35" y="20"/>
                    <a:pt x="35" y="20"/>
                    <a:pt x="35" y="20"/>
                  </a:cubicBezTo>
                  <a:cubicBezTo>
                    <a:pt x="34" y="18"/>
                    <a:pt x="30" y="18"/>
                    <a:pt x="29" y="20"/>
                  </a:cubicBezTo>
                  <a:cubicBezTo>
                    <a:pt x="19" y="29"/>
                    <a:pt x="19" y="29"/>
                    <a:pt x="19" y="29"/>
                  </a:cubicBezTo>
                  <a:cubicBezTo>
                    <a:pt x="17" y="31"/>
                    <a:pt x="17" y="34"/>
                    <a:pt x="19" y="36"/>
                  </a:cubicBezTo>
                  <a:cubicBezTo>
                    <a:pt x="27" y="44"/>
                    <a:pt x="27" y="44"/>
                    <a:pt x="27" y="44"/>
                  </a:cubicBezTo>
                  <a:cubicBezTo>
                    <a:pt x="29" y="46"/>
                    <a:pt x="30" y="49"/>
                    <a:pt x="28" y="51"/>
                  </a:cubicBezTo>
                  <a:cubicBezTo>
                    <a:pt x="22" y="67"/>
                    <a:pt x="22" y="67"/>
                    <a:pt x="22" y="67"/>
                  </a:cubicBezTo>
                  <a:cubicBezTo>
                    <a:pt x="21" y="70"/>
                    <a:pt x="18" y="72"/>
                    <a:pt x="16" y="72"/>
                  </a:cubicBezTo>
                  <a:cubicBezTo>
                    <a:pt x="4" y="72"/>
                    <a:pt x="4" y="72"/>
                    <a:pt x="4" y="72"/>
                  </a:cubicBezTo>
                  <a:cubicBezTo>
                    <a:pt x="2" y="72"/>
                    <a:pt x="0" y="74"/>
                    <a:pt x="0" y="77"/>
                  </a:cubicBezTo>
                  <a:cubicBezTo>
                    <a:pt x="0" y="90"/>
                    <a:pt x="0" y="90"/>
                    <a:pt x="0" y="90"/>
                  </a:cubicBezTo>
                  <a:cubicBezTo>
                    <a:pt x="0" y="93"/>
                    <a:pt x="2" y="95"/>
                    <a:pt x="4" y="95"/>
                  </a:cubicBezTo>
                  <a:cubicBezTo>
                    <a:pt x="16" y="95"/>
                    <a:pt x="16" y="95"/>
                    <a:pt x="16" y="95"/>
                  </a:cubicBezTo>
                  <a:cubicBezTo>
                    <a:pt x="18" y="95"/>
                    <a:pt x="21" y="97"/>
                    <a:pt x="22" y="99"/>
                  </a:cubicBezTo>
                  <a:cubicBezTo>
                    <a:pt x="28" y="115"/>
                    <a:pt x="28" y="115"/>
                    <a:pt x="28" y="115"/>
                  </a:cubicBezTo>
                  <a:cubicBezTo>
                    <a:pt x="30" y="118"/>
                    <a:pt x="29" y="121"/>
                    <a:pt x="27" y="123"/>
                  </a:cubicBezTo>
                  <a:cubicBezTo>
                    <a:pt x="19" y="131"/>
                    <a:pt x="19" y="131"/>
                    <a:pt x="19" y="131"/>
                  </a:cubicBezTo>
                  <a:cubicBezTo>
                    <a:pt x="17" y="133"/>
                    <a:pt x="17" y="136"/>
                    <a:pt x="19" y="138"/>
                  </a:cubicBezTo>
                  <a:cubicBezTo>
                    <a:pt x="29" y="147"/>
                    <a:pt x="29" y="147"/>
                    <a:pt x="29" y="147"/>
                  </a:cubicBezTo>
                  <a:cubicBezTo>
                    <a:pt x="30" y="149"/>
                    <a:pt x="34" y="149"/>
                    <a:pt x="35" y="147"/>
                  </a:cubicBezTo>
                  <a:cubicBezTo>
                    <a:pt x="43" y="139"/>
                    <a:pt x="43" y="139"/>
                    <a:pt x="43" y="139"/>
                  </a:cubicBezTo>
                  <a:cubicBezTo>
                    <a:pt x="45" y="137"/>
                    <a:pt x="49" y="137"/>
                    <a:pt x="51" y="138"/>
                  </a:cubicBezTo>
                  <a:cubicBezTo>
                    <a:pt x="67" y="144"/>
                    <a:pt x="67" y="144"/>
                    <a:pt x="67" y="144"/>
                  </a:cubicBezTo>
                  <a:cubicBezTo>
                    <a:pt x="70" y="145"/>
                    <a:pt x="72" y="148"/>
                    <a:pt x="72" y="151"/>
                  </a:cubicBezTo>
                  <a:cubicBezTo>
                    <a:pt x="72" y="162"/>
                    <a:pt x="72" y="162"/>
                    <a:pt x="72" y="162"/>
                  </a:cubicBezTo>
                  <a:cubicBezTo>
                    <a:pt x="72" y="165"/>
                    <a:pt x="74" y="167"/>
                    <a:pt x="76" y="167"/>
                  </a:cubicBezTo>
                  <a:cubicBezTo>
                    <a:pt x="90" y="167"/>
                    <a:pt x="90" y="167"/>
                    <a:pt x="90" y="167"/>
                  </a:cubicBezTo>
                  <a:cubicBezTo>
                    <a:pt x="92" y="167"/>
                    <a:pt x="94" y="165"/>
                    <a:pt x="94" y="162"/>
                  </a:cubicBezTo>
                  <a:cubicBezTo>
                    <a:pt x="94" y="151"/>
                    <a:pt x="94" y="151"/>
                    <a:pt x="94" y="151"/>
                  </a:cubicBezTo>
                  <a:cubicBezTo>
                    <a:pt x="94" y="148"/>
                    <a:pt x="96" y="145"/>
                    <a:pt x="99" y="144"/>
                  </a:cubicBezTo>
                  <a:cubicBezTo>
                    <a:pt x="115" y="138"/>
                    <a:pt x="115" y="138"/>
                    <a:pt x="115" y="138"/>
                  </a:cubicBezTo>
                  <a:cubicBezTo>
                    <a:pt x="117" y="137"/>
                    <a:pt x="121" y="137"/>
                    <a:pt x="123" y="139"/>
                  </a:cubicBezTo>
                  <a:cubicBezTo>
                    <a:pt x="131" y="147"/>
                    <a:pt x="131" y="147"/>
                    <a:pt x="131" y="147"/>
                  </a:cubicBezTo>
                  <a:cubicBezTo>
                    <a:pt x="133" y="149"/>
                    <a:pt x="136" y="149"/>
                    <a:pt x="137" y="147"/>
                  </a:cubicBezTo>
                  <a:close/>
                  <a:moveTo>
                    <a:pt x="83" y="122"/>
                  </a:moveTo>
                  <a:cubicBezTo>
                    <a:pt x="62" y="122"/>
                    <a:pt x="45" y="104"/>
                    <a:pt x="45" y="83"/>
                  </a:cubicBezTo>
                  <a:cubicBezTo>
                    <a:pt x="45" y="62"/>
                    <a:pt x="62" y="45"/>
                    <a:pt x="83" y="45"/>
                  </a:cubicBezTo>
                  <a:cubicBezTo>
                    <a:pt x="104" y="45"/>
                    <a:pt x="121" y="62"/>
                    <a:pt x="121" y="83"/>
                  </a:cubicBezTo>
                  <a:cubicBezTo>
                    <a:pt x="121" y="104"/>
                    <a:pt x="104" y="122"/>
                    <a:pt x="83"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18" name="Freeform 9">
              <a:extLst>
                <a:ext uri="{FF2B5EF4-FFF2-40B4-BE49-F238E27FC236}">
                  <a16:creationId xmlns:a16="http://schemas.microsoft.com/office/drawing/2014/main" id="{0574860B-1D3C-4EA0-829F-07A1491AF3F3}"/>
                </a:ext>
              </a:extLst>
            </p:cNvPr>
            <p:cNvSpPr>
              <a:spLocks noEditPoints="1"/>
            </p:cNvSpPr>
            <p:nvPr/>
          </p:nvSpPr>
          <p:spPr bwMode="auto">
            <a:xfrm>
              <a:off x="9448801" y="3619501"/>
              <a:ext cx="301625" cy="301625"/>
            </a:xfrm>
            <a:custGeom>
              <a:avLst/>
              <a:gdLst>
                <a:gd name="T0" fmla="*/ 100 w 103"/>
                <a:gd name="T1" fmla="*/ 32 h 103"/>
                <a:gd name="T2" fmla="*/ 89 w 103"/>
                <a:gd name="T3" fmla="*/ 33 h 103"/>
                <a:gd name="T4" fmla="*/ 78 w 103"/>
                <a:gd name="T5" fmla="*/ 23 h 103"/>
                <a:gd name="T6" fmla="*/ 81 w 103"/>
                <a:gd name="T7" fmla="*/ 12 h 103"/>
                <a:gd name="T8" fmla="*/ 72 w 103"/>
                <a:gd name="T9" fmla="*/ 4 h 103"/>
                <a:gd name="T10" fmla="*/ 65 w 103"/>
                <a:gd name="T11" fmla="*/ 11 h 103"/>
                <a:gd name="T12" fmla="*/ 50 w 103"/>
                <a:gd name="T13" fmla="*/ 12 h 103"/>
                <a:gd name="T14" fmla="*/ 44 w 103"/>
                <a:gd name="T15" fmla="*/ 3 h 103"/>
                <a:gd name="T16" fmla="*/ 32 w 103"/>
                <a:gd name="T17" fmla="*/ 3 h 103"/>
                <a:gd name="T18" fmla="*/ 33 w 103"/>
                <a:gd name="T19" fmla="*/ 13 h 103"/>
                <a:gd name="T20" fmla="*/ 23 w 103"/>
                <a:gd name="T21" fmla="*/ 25 h 103"/>
                <a:gd name="T22" fmla="*/ 12 w 103"/>
                <a:gd name="T23" fmla="*/ 22 h 103"/>
                <a:gd name="T24" fmla="*/ 4 w 103"/>
                <a:gd name="T25" fmla="*/ 30 h 103"/>
                <a:gd name="T26" fmla="*/ 11 w 103"/>
                <a:gd name="T27" fmla="*/ 38 h 103"/>
                <a:gd name="T28" fmla="*/ 12 w 103"/>
                <a:gd name="T29" fmla="*/ 53 h 103"/>
                <a:gd name="T30" fmla="*/ 3 w 103"/>
                <a:gd name="T31" fmla="*/ 59 h 103"/>
                <a:gd name="T32" fmla="*/ 3 w 103"/>
                <a:gd name="T33" fmla="*/ 70 h 103"/>
                <a:gd name="T34" fmla="*/ 13 w 103"/>
                <a:gd name="T35" fmla="*/ 70 h 103"/>
                <a:gd name="T36" fmla="*/ 25 w 103"/>
                <a:gd name="T37" fmla="*/ 80 h 103"/>
                <a:gd name="T38" fmla="*/ 22 w 103"/>
                <a:gd name="T39" fmla="*/ 91 h 103"/>
                <a:gd name="T40" fmla="*/ 30 w 103"/>
                <a:gd name="T41" fmla="*/ 99 h 103"/>
                <a:gd name="T42" fmla="*/ 38 w 103"/>
                <a:gd name="T43" fmla="*/ 91 h 103"/>
                <a:gd name="T44" fmla="*/ 53 w 103"/>
                <a:gd name="T45" fmla="*/ 90 h 103"/>
                <a:gd name="T46" fmla="*/ 59 w 103"/>
                <a:gd name="T47" fmla="*/ 100 h 103"/>
                <a:gd name="T48" fmla="*/ 70 w 103"/>
                <a:gd name="T49" fmla="*/ 100 h 103"/>
                <a:gd name="T50" fmla="*/ 70 w 103"/>
                <a:gd name="T51" fmla="*/ 89 h 103"/>
                <a:gd name="T52" fmla="*/ 80 w 103"/>
                <a:gd name="T53" fmla="*/ 78 h 103"/>
                <a:gd name="T54" fmla="*/ 91 w 103"/>
                <a:gd name="T55" fmla="*/ 81 h 103"/>
                <a:gd name="T56" fmla="*/ 99 w 103"/>
                <a:gd name="T57" fmla="*/ 72 h 103"/>
                <a:gd name="T58" fmla="*/ 91 w 103"/>
                <a:gd name="T59" fmla="*/ 65 h 103"/>
                <a:gd name="T60" fmla="*/ 90 w 103"/>
                <a:gd name="T61" fmla="*/ 50 h 103"/>
                <a:gd name="T62" fmla="*/ 100 w 103"/>
                <a:gd name="T63" fmla="*/ 44 h 103"/>
                <a:gd name="T64" fmla="*/ 72 w 103"/>
                <a:gd name="T65" fmla="*/ 63 h 103"/>
                <a:gd name="T66" fmla="*/ 30 w 103"/>
                <a:gd name="T67" fmla="*/ 40 h 103"/>
                <a:gd name="T68" fmla="*/ 72 w 103"/>
                <a:gd name="T69" fmla="*/ 6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 h="103">
                  <a:moveTo>
                    <a:pt x="102" y="40"/>
                  </a:moveTo>
                  <a:cubicBezTo>
                    <a:pt x="100" y="32"/>
                    <a:pt x="100" y="32"/>
                    <a:pt x="100" y="32"/>
                  </a:cubicBezTo>
                  <a:cubicBezTo>
                    <a:pt x="99" y="31"/>
                    <a:pt x="98" y="30"/>
                    <a:pt x="96" y="30"/>
                  </a:cubicBezTo>
                  <a:cubicBezTo>
                    <a:pt x="89" y="33"/>
                    <a:pt x="89" y="33"/>
                    <a:pt x="89" y="33"/>
                  </a:cubicBezTo>
                  <a:cubicBezTo>
                    <a:pt x="88" y="33"/>
                    <a:pt x="86" y="32"/>
                    <a:pt x="85" y="31"/>
                  </a:cubicBezTo>
                  <a:cubicBezTo>
                    <a:pt x="78" y="23"/>
                    <a:pt x="78" y="23"/>
                    <a:pt x="78" y="23"/>
                  </a:cubicBezTo>
                  <a:cubicBezTo>
                    <a:pt x="77" y="21"/>
                    <a:pt x="76" y="19"/>
                    <a:pt x="77" y="18"/>
                  </a:cubicBezTo>
                  <a:cubicBezTo>
                    <a:pt x="81" y="12"/>
                    <a:pt x="81" y="12"/>
                    <a:pt x="81" y="12"/>
                  </a:cubicBezTo>
                  <a:cubicBezTo>
                    <a:pt x="81" y="10"/>
                    <a:pt x="81" y="8"/>
                    <a:pt x="79" y="8"/>
                  </a:cubicBezTo>
                  <a:cubicBezTo>
                    <a:pt x="72" y="4"/>
                    <a:pt x="72" y="4"/>
                    <a:pt x="72" y="4"/>
                  </a:cubicBezTo>
                  <a:cubicBezTo>
                    <a:pt x="71" y="3"/>
                    <a:pt x="69" y="4"/>
                    <a:pt x="68" y="5"/>
                  </a:cubicBezTo>
                  <a:cubicBezTo>
                    <a:pt x="65" y="11"/>
                    <a:pt x="65" y="11"/>
                    <a:pt x="65" y="11"/>
                  </a:cubicBezTo>
                  <a:cubicBezTo>
                    <a:pt x="64" y="13"/>
                    <a:pt x="62" y="14"/>
                    <a:pt x="61" y="13"/>
                  </a:cubicBezTo>
                  <a:cubicBezTo>
                    <a:pt x="50" y="12"/>
                    <a:pt x="50" y="12"/>
                    <a:pt x="50" y="12"/>
                  </a:cubicBezTo>
                  <a:cubicBezTo>
                    <a:pt x="48" y="12"/>
                    <a:pt x="47" y="11"/>
                    <a:pt x="46" y="9"/>
                  </a:cubicBezTo>
                  <a:cubicBezTo>
                    <a:pt x="44" y="3"/>
                    <a:pt x="44" y="3"/>
                    <a:pt x="44" y="3"/>
                  </a:cubicBezTo>
                  <a:cubicBezTo>
                    <a:pt x="44" y="1"/>
                    <a:pt x="42" y="0"/>
                    <a:pt x="40" y="1"/>
                  </a:cubicBezTo>
                  <a:cubicBezTo>
                    <a:pt x="32" y="3"/>
                    <a:pt x="32" y="3"/>
                    <a:pt x="32" y="3"/>
                  </a:cubicBezTo>
                  <a:cubicBezTo>
                    <a:pt x="31" y="3"/>
                    <a:pt x="30" y="5"/>
                    <a:pt x="31" y="7"/>
                  </a:cubicBezTo>
                  <a:cubicBezTo>
                    <a:pt x="33" y="13"/>
                    <a:pt x="33" y="13"/>
                    <a:pt x="33" y="13"/>
                  </a:cubicBezTo>
                  <a:cubicBezTo>
                    <a:pt x="33" y="15"/>
                    <a:pt x="32" y="17"/>
                    <a:pt x="31" y="18"/>
                  </a:cubicBezTo>
                  <a:cubicBezTo>
                    <a:pt x="23" y="25"/>
                    <a:pt x="23" y="25"/>
                    <a:pt x="23" y="25"/>
                  </a:cubicBezTo>
                  <a:cubicBezTo>
                    <a:pt x="22" y="26"/>
                    <a:pt x="19" y="26"/>
                    <a:pt x="18" y="25"/>
                  </a:cubicBezTo>
                  <a:cubicBezTo>
                    <a:pt x="12" y="22"/>
                    <a:pt x="12" y="22"/>
                    <a:pt x="12" y="22"/>
                  </a:cubicBezTo>
                  <a:cubicBezTo>
                    <a:pt x="10" y="21"/>
                    <a:pt x="8" y="22"/>
                    <a:pt x="8" y="23"/>
                  </a:cubicBezTo>
                  <a:cubicBezTo>
                    <a:pt x="4" y="30"/>
                    <a:pt x="4" y="30"/>
                    <a:pt x="4" y="30"/>
                  </a:cubicBezTo>
                  <a:cubicBezTo>
                    <a:pt x="3" y="32"/>
                    <a:pt x="4" y="34"/>
                    <a:pt x="5" y="34"/>
                  </a:cubicBezTo>
                  <a:cubicBezTo>
                    <a:pt x="11" y="38"/>
                    <a:pt x="11" y="38"/>
                    <a:pt x="11" y="38"/>
                  </a:cubicBezTo>
                  <a:cubicBezTo>
                    <a:pt x="13" y="39"/>
                    <a:pt x="14" y="41"/>
                    <a:pt x="13" y="42"/>
                  </a:cubicBezTo>
                  <a:cubicBezTo>
                    <a:pt x="12" y="53"/>
                    <a:pt x="12" y="53"/>
                    <a:pt x="12" y="53"/>
                  </a:cubicBezTo>
                  <a:cubicBezTo>
                    <a:pt x="12" y="54"/>
                    <a:pt x="11" y="56"/>
                    <a:pt x="9" y="57"/>
                  </a:cubicBezTo>
                  <a:cubicBezTo>
                    <a:pt x="3" y="59"/>
                    <a:pt x="3" y="59"/>
                    <a:pt x="3" y="59"/>
                  </a:cubicBezTo>
                  <a:cubicBezTo>
                    <a:pt x="1" y="59"/>
                    <a:pt x="0" y="61"/>
                    <a:pt x="1" y="62"/>
                  </a:cubicBezTo>
                  <a:cubicBezTo>
                    <a:pt x="3" y="70"/>
                    <a:pt x="3" y="70"/>
                    <a:pt x="3" y="70"/>
                  </a:cubicBezTo>
                  <a:cubicBezTo>
                    <a:pt x="3" y="72"/>
                    <a:pt x="5" y="73"/>
                    <a:pt x="7" y="72"/>
                  </a:cubicBezTo>
                  <a:cubicBezTo>
                    <a:pt x="13" y="70"/>
                    <a:pt x="13" y="70"/>
                    <a:pt x="13" y="70"/>
                  </a:cubicBezTo>
                  <a:cubicBezTo>
                    <a:pt x="15" y="70"/>
                    <a:pt x="17" y="70"/>
                    <a:pt x="18" y="72"/>
                  </a:cubicBezTo>
                  <a:cubicBezTo>
                    <a:pt x="25" y="80"/>
                    <a:pt x="25" y="80"/>
                    <a:pt x="25" y="80"/>
                  </a:cubicBezTo>
                  <a:cubicBezTo>
                    <a:pt x="26" y="81"/>
                    <a:pt x="26" y="83"/>
                    <a:pt x="25" y="85"/>
                  </a:cubicBezTo>
                  <a:cubicBezTo>
                    <a:pt x="22" y="91"/>
                    <a:pt x="22" y="91"/>
                    <a:pt x="22" y="91"/>
                  </a:cubicBezTo>
                  <a:cubicBezTo>
                    <a:pt x="21" y="92"/>
                    <a:pt x="22" y="94"/>
                    <a:pt x="23" y="95"/>
                  </a:cubicBezTo>
                  <a:cubicBezTo>
                    <a:pt x="30" y="99"/>
                    <a:pt x="30" y="99"/>
                    <a:pt x="30" y="99"/>
                  </a:cubicBezTo>
                  <a:cubicBezTo>
                    <a:pt x="32" y="100"/>
                    <a:pt x="34" y="99"/>
                    <a:pt x="35" y="98"/>
                  </a:cubicBezTo>
                  <a:cubicBezTo>
                    <a:pt x="38" y="91"/>
                    <a:pt x="38" y="91"/>
                    <a:pt x="38" y="91"/>
                  </a:cubicBezTo>
                  <a:cubicBezTo>
                    <a:pt x="39" y="90"/>
                    <a:pt x="41" y="89"/>
                    <a:pt x="42" y="89"/>
                  </a:cubicBezTo>
                  <a:cubicBezTo>
                    <a:pt x="53" y="90"/>
                    <a:pt x="53" y="90"/>
                    <a:pt x="53" y="90"/>
                  </a:cubicBezTo>
                  <a:cubicBezTo>
                    <a:pt x="54" y="90"/>
                    <a:pt x="56" y="92"/>
                    <a:pt x="57" y="93"/>
                  </a:cubicBezTo>
                  <a:cubicBezTo>
                    <a:pt x="59" y="100"/>
                    <a:pt x="59" y="100"/>
                    <a:pt x="59" y="100"/>
                  </a:cubicBezTo>
                  <a:cubicBezTo>
                    <a:pt x="59" y="102"/>
                    <a:pt x="61" y="103"/>
                    <a:pt x="62" y="102"/>
                  </a:cubicBezTo>
                  <a:cubicBezTo>
                    <a:pt x="70" y="100"/>
                    <a:pt x="70" y="100"/>
                    <a:pt x="70" y="100"/>
                  </a:cubicBezTo>
                  <a:cubicBezTo>
                    <a:pt x="72" y="99"/>
                    <a:pt x="73" y="98"/>
                    <a:pt x="72" y="96"/>
                  </a:cubicBezTo>
                  <a:cubicBezTo>
                    <a:pt x="70" y="89"/>
                    <a:pt x="70" y="89"/>
                    <a:pt x="70" y="89"/>
                  </a:cubicBezTo>
                  <a:cubicBezTo>
                    <a:pt x="70" y="88"/>
                    <a:pt x="70" y="86"/>
                    <a:pt x="72" y="85"/>
                  </a:cubicBezTo>
                  <a:cubicBezTo>
                    <a:pt x="80" y="78"/>
                    <a:pt x="80" y="78"/>
                    <a:pt x="80" y="78"/>
                  </a:cubicBezTo>
                  <a:cubicBezTo>
                    <a:pt x="81" y="77"/>
                    <a:pt x="83" y="76"/>
                    <a:pt x="85" y="77"/>
                  </a:cubicBezTo>
                  <a:cubicBezTo>
                    <a:pt x="91" y="81"/>
                    <a:pt x="91" y="81"/>
                    <a:pt x="91" y="81"/>
                  </a:cubicBezTo>
                  <a:cubicBezTo>
                    <a:pt x="92" y="81"/>
                    <a:pt x="94" y="81"/>
                    <a:pt x="95" y="79"/>
                  </a:cubicBezTo>
                  <a:cubicBezTo>
                    <a:pt x="99" y="72"/>
                    <a:pt x="99" y="72"/>
                    <a:pt x="99" y="72"/>
                  </a:cubicBezTo>
                  <a:cubicBezTo>
                    <a:pt x="100" y="71"/>
                    <a:pt x="99" y="69"/>
                    <a:pt x="98" y="68"/>
                  </a:cubicBezTo>
                  <a:cubicBezTo>
                    <a:pt x="91" y="65"/>
                    <a:pt x="91" y="65"/>
                    <a:pt x="91" y="65"/>
                  </a:cubicBezTo>
                  <a:cubicBezTo>
                    <a:pt x="90" y="64"/>
                    <a:pt x="89" y="62"/>
                    <a:pt x="89" y="61"/>
                  </a:cubicBezTo>
                  <a:cubicBezTo>
                    <a:pt x="90" y="50"/>
                    <a:pt x="90" y="50"/>
                    <a:pt x="90" y="50"/>
                  </a:cubicBezTo>
                  <a:cubicBezTo>
                    <a:pt x="90" y="48"/>
                    <a:pt x="92" y="46"/>
                    <a:pt x="93" y="46"/>
                  </a:cubicBezTo>
                  <a:cubicBezTo>
                    <a:pt x="100" y="44"/>
                    <a:pt x="100" y="44"/>
                    <a:pt x="100" y="44"/>
                  </a:cubicBezTo>
                  <a:cubicBezTo>
                    <a:pt x="102" y="43"/>
                    <a:pt x="103" y="42"/>
                    <a:pt x="102" y="40"/>
                  </a:cubicBezTo>
                  <a:close/>
                  <a:moveTo>
                    <a:pt x="72" y="63"/>
                  </a:moveTo>
                  <a:cubicBezTo>
                    <a:pt x="66" y="74"/>
                    <a:pt x="52" y="78"/>
                    <a:pt x="40" y="72"/>
                  </a:cubicBezTo>
                  <a:cubicBezTo>
                    <a:pt x="29" y="66"/>
                    <a:pt x="24" y="52"/>
                    <a:pt x="30" y="40"/>
                  </a:cubicBezTo>
                  <a:cubicBezTo>
                    <a:pt x="37" y="29"/>
                    <a:pt x="51" y="24"/>
                    <a:pt x="63" y="30"/>
                  </a:cubicBezTo>
                  <a:cubicBezTo>
                    <a:pt x="74" y="37"/>
                    <a:pt x="78" y="51"/>
                    <a:pt x="72"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219" name="组合 218">
            <a:extLst>
              <a:ext uri="{FF2B5EF4-FFF2-40B4-BE49-F238E27FC236}">
                <a16:creationId xmlns:a16="http://schemas.microsoft.com/office/drawing/2014/main" id="{39E0F8FF-4129-4C6B-ACFC-59D5C19E78B3}"/>
              </a:ext>
            </a:extLst>
          </p:cNvPr>
          <p:cNvGrpSpPr/>
          <p:nvPr/>
        </p:nvGrpSpPr>
        <p:grpSpPr>
          <a:xfrm>
            <a:off x="6609353" y="3059011"/>
            <a:ext cx="351002" cy="251577"/>
            <a:chOff x="6510338" y="3348038"/>
            <a:chExt cx="739776" cy="530226"/>
          </a:xfrm>
          <a:solidFill>
            <a:srgbClr val="C00000"/>
          </a:solidFill>
          <a:effectLst>
            <a:outerShdw blurRad="50800" dist="38100" dir="5400000" algn="t" rotWithShape="0">
              <a:prstClr val="black">
                <a:alpha val="40000"/>
              </a:prstClr>
            </a:outerShdw>
          </a:effectLst>
        </p:grpSpPr>
        <p:sp>
          <p:nvSpPr>
            <p:cNvPr id="220" name="Freeform 44">
              <a:extLst>
                <a:ext uri="{FF2B5EF4-FFF2-40B4-BE49-F238E27FC236}">
                  <a16:creationId xmlns:a16="http://schemas.microsoft.com/office/drawing/2014/main" id="{B9D3F6A2-CE66-4C33-9FF0-308454EEAFF8}"/>
                </a:ext>
              </a:extLst>
            </p:cNvPr>
            <p:cNvSpPr>
              <a:spLocks noEditPoints="1"/>
            </p:cNvSpPr>
            <p:nvPr/>
          </p:nvSpPr>
          <p:spPr bwMode="auto">
            <a:xfrm>
              <a:off x="6673851" y="3348038"/>
              <a:ext cx="412750" cy="527050"/>
            </a:xfrm>
            <a:custGeom>
              <a:avLst/>
              <a:gdLst>
                <a:gd name="T0" fmla="*/ 141 w 141"/>
                <a:gd name="T1" fmla="*/ 28 h 180"/>
                <a:gd name="T2" fmla="*/ 99 w 141"/>
                <a:gd name="T3" fmla="*/ 28 h 180"/>
                <a:gd name="T4" fmla="*/ 99 w 141"/>
                <a:gd name="T5" fmla="*/ 15 h 180"/>
                <a:gd name="T6" fmla="*/ 87 w 141"/>
                <a:gd name="T7" fmla="*/ 0 h 180"/>
                <a:gd name="T8" fmla="*/ 51 w 141"/>
                <a:gd name="T9" fmla="*/ 0 h 180"/>
                <a:gd name="T10" fmla="*/ 38 w 141"/>
                <a:gd name="T11" fmla="*/ 15 h 180"/>
                <a:gd name="T12" fmla="*/ 38 w 141"/>
                <a:gd name="T13" fmla="*/ 28 h 180"/>
                <a:gd name="T14" fmla="*/ 0 w 141"/>
                <a:gd name="T15" fmla="*/ 28 h 180"/>
                <a:gd name="T16" fmla="*/ 0 w 141"/>
                <a:gd name="T17" fmla="*/ 180 h 180"/>
                <a:gd name="T18" fmla="*/ 141 w 141"/>
                <a:gd name="T19" fmla="*/ 180 h 180"/>
                <a:gd name="T20" fmla="*/ 141 w 141"/>
                <a:gd name="T21" fmla="*/ 28 h 180"/>
                <a:gd name="T22" fmla="*/ 89 w 141"/>
                <a:gd name="T23" fmla="*/ 26 h 180"/>
                <a:gd name="T24" fmla="*/ 88 w 141"/>
                <a:gd name="T25" fmla="*/ 28 h 180"/>
                <a:gd name="T26" fmla="*/ 50 w 141"/>
                <a:gd name="T27" fmla="*/ 28 h 180"/>
                <a:gd name="T28" fmla="*/ 49 w 141"/>
                <a:gd name="T29" fmla="*/ 26 h 180"/>
                <a:gd name="T30" fmla="*/ 49 w 141"/>
                <a:gd name="T31" fmla="*/ 14 h 180"/>
                <a:gd name="T32" fmla="*/ 53 w 141"/>
                <a:gd name="T33" fmla="*/ 10 h 180"/>
                <a:gd name="T34" fmla="*/ 85 w 141"/>
                <a:gd name="T35" fmla="*/ 10 h 180"/>
                <a:gd name="T36" fmla="*/ 89 w 141"/>
                <a:gd name="T37" fmla="*/ 14 h 180"/>
                <a:gd name="T38" fmla="*/ 89 w 141"/>
                <a:gd name="T39" fmla="*/ 2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180">
                  <a:moveTo>
                    <a:pt x="141" y="28"/>
                  </a:moveTo>
                  <a:cubicBezTo>
                    <a:pt x="99" y="28"/>
                    <a:pt x="99" y="28"/>
                    <a:pt x="99" y="28"/>
                  </a:cubicBezTo>
                  <a:cubicBezTo>
                    <a:pt x="99" y="15"/>
                    <a:pt x="99" y="15"/>
                    <a:pt x="99" y="15"/>
                  </a:cubicBezTo>
                  <a:cubicBezTo>
                    <a:pt x="99" y="6"/>
                    <a:pt x="94" y="0"/>
                    <a:pt x="87" y="0"/>
                  </a:cubicBezTo>
                  <a:cubicBezTo>
                    <a:pt x="51" y="0"/>
                    <a:pt x="51" y="0"/>
                    <a:pt x="51" y="0"/>
                  </a:cubicBezTo>
                  <a:cubicBezTo>
                    <a:pt x="44" y="0"/>
                    <a:pt x="38" y="6"/>
                    <a:pt x="38" y="15"/>
                  </a:cubicBezTo>
                  <a:cubicBezTo>
                    <a:pt x="38" y="28"/>
                    <a:pt x="38" y="28"/>
                    <a:pt x="38" y="28"/>
                  </a:cubicBezTo>
                  <a:cubicBezTo>
                    <a:pt x="0" y="28"/>
                    <a:pt x="0" y="28"/>
                    <a:pt x="0" y="28"/>
                  </a:cubicBezTo>
                  <a:cubicBezTo>
                    <a:pt x="0" y="180"/>
                    <a:pt x="0" y="180"/>
                    <a:pt x="0" y="180"/>
                  </a:cubicBezTo>
                  <a:cubicBezTo>
                    <a:pt x="141" y="180"/>
                    <a:pt x="141" y="180"/>
                    <a:pt x="141" y="180"/>
                  </a:cubicBezTo>
                  <a:lnTo>
                    <a:pt x="141" y="28"/>
                  </a:lnTo>
                  <a:close/>
                  <a:moveTo>
                    <a:pt x="89" y="26"/>
                  </a:moveTo>
                  <a:cubicBezTo>
                    <a:pt x="89" y="27"/>
                    <a:pt x="89" y="28"/>
                    <a:pt x="88" y="28"/>
                  </a:cubicBezTo>
                  <a:cubicBezTo>
                    <a:pt x="50" y="28"/>
                    <a:pt x="50" y="28"/>
                    <a:pt x="50" y="28"/>
                  </a:cubicBezTo>
                  <a:cubicBezTo>
                    <a:pt x="50" y="28"/>
                    <a:pt x="49" y="27"/>
                    <a:pt x="49" y="26"/>
                  </a:cubicBezTo>
                  <a:cubicBezTo>
                    <a:pt x="49" y="14"/>
                    <a:pt x="49" y="14"/>
                    <a:pt x="49" y="14"/>
                  </a:cubicBezTo>
                  <a:cubicBezTo>
                    <a:pt x="49" y="12"/>
                    <a:pt x="51" y="10"/>
                    <a:pt x="53" y="10"/>
                  </a:cubicBezTo>
                  <a:cubicBezTo>
                    <a:pt x="85" y="10"/>
                    <a:pt x="85" y="10"/>
                    <a:pt x="85" y="10"/>
                  </a:cubicBezTo>
                  <a:cubicBezTo>
                    <a:pt x="87" y="10"/>
                    <a:pt x="89" y="12"/>
                    <a:pt x="89" y="14"/>
                  </a:cubicBezTo>
                  <a:lnTo>
                    <a:pt x="89"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21" name="Freeform 45">
              <a:extLst>
                <a:ext uri="{FF2B5EF4-FFF2-40B4-BE49-F238E27FC236}">
                  <a16:creationId xmlns:a16="http://schemas.microsoft.com/office/drawing/2014/main" id="{6E91085C-CED0-46B9-967C-225D59D41956}"/>
                </a:ext>
              </a:extLst>
            </p:cNvPr>
            <p:cNvSpPr>
              <a:spLocks/>
            </p:cNvSpPr>
            <p:nvPr/>
          </p:nvSpPr>
          <p:spPr bwMode="auto">
            <a:xfrm>
              <a:off x="6510338" y="3432176"/>
              <a:ext cx="128588" cy="446088"/>
            </a:xfrm>
            <a:custGeom>
              <a:avLst/>
              <a:gdLst>
                <a:gd name="T0" fmla="*/ 0 w 44"/>
                <a:gd name="T1" fmla="*/ 33 h 152"/>
                <a:gd name="T2" fmla="*/ 3 w 44"/>
                <a:gd name="T3" fmla="*/ 124 h 152"/>
                <a:gd name="T4" fmla="*/ 30 w 44"/>
                <a:gd name="T5" fmla="*/ 152 h 152"/>
                <a:gd name="T6" fmla="*/ 44 w 44"/>
                <a:gd name="T7" fmla="*/ 152 h 152"/>
                <a:gd name="T8" fmla="*/ 44 w 44"/>
                <a:gd name="T9" fmla="*/ 0 h 152"/>
                <a:gd name="T10" fmla="*/ 28 w 44"/>
                <a:gd name="T11" fmla="*/ 0 h 152"/>
                <a:gd name="T12" fmla="*/ 0 w 44"/>
                <a:gd name="T13" fmla="*/ 33 h 152"/>
              </a:gdLst>
              <a:ahLst/>
              <a:cxnLst>
                <a:cxn ang="0">
                  <a:pos x="T0" y="T1"/>
                </a:cxn>
                <a:cxn ang="0">
                  <a:pos x="T2" y="T3"/>
                </a:cxn>
                <a:cxn ang="0">
                  <a:pos x="T4" y="T5"/>
                </a:cxn>
                <a:cxn ang="0">
                  <a:pos x="T6" y="T7"/>
                </a:cxn>
                <a:cxn ang="0">
                  <a:pos x="T8" y="T9"/>
                </a:cxn>
                <a:cxn ang="0">
                  <a:pos x="T10" y="T11"/>
                </a:cxn>
                <a:cxn ang="0">
                  <a:pos x="T12" y="T13"/>
                </a:cxn>
              </a:cxnLst>
              <a:rect l="0" t="0" r="r" b="b"/>
              <a:pathLst>
                <a:path w="44" h="152">
                  <a:moveTo>
                    <a:pt x="0" y="33"/>
                  </a:moveTo>
                  <a:cubicBezTo>
                    <a:pt x="3" y="124"/>
                    <a:pt x="3" y="124"/>
                    <a:pt x="3" y="124"/>
                  </a:cubicBezTo>
                  <a:cubicBezTo>
                    <a:pt x="3" y="140"/>
                    <a:pt x="12" y="152"/>
                    <a:pt x="30" y="152"/>
                  </a:cubicBezTo>
                  <a:cubicBezTo>
                    <a:pt x="44" y="152"/>
                    <a:pt x="44" y="152"/>
                    <a:pt x="44" y="152"/>
                  </a:cubicBezTo>
                  <a:cubicBezTo>
                    <a:pt x="44" y="0"/>
                    <a:pt x="44" y="0"/>
                    <a:pt x="44" y="0"/>
                  </a:cubicBezTo>
                  <a:cubicBezTo>
                    <a:pt x="28" y="0"/>
                    <a:pt x="28" y="0"/>
                    <a:pt x="28" y="0"/>
                  </a:cubicBezTo>
                  <a:cubicBezTo>
                    <a:pt x="9" y="0"/>
                    <a:pt x="0" y="13"/>
                    <a:pt x="0"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22" name="Freeform 46">
              <a:extLst>
                <a:ext uri="{FF2B5EF4-FFF2-40B4-BE49-F238E27FC236}">
                  <a16:creationId xmlns:a16="http://schemas.microsoft.com/office/drawing/2014/main" id="{2F141673-A1E7-4A1A-83FD-915A0BC14FEB}"/>
                </a:ext>
              </a:extLst>
            </p:cNvPr>
            <p:cNvSpPr>
              <a:spLocks/>
            </p:cNvSpPr>
            <p:nvPr/>
          </p:nvSpPr>
          <p:spPr bwMode="auto">
            <a:xfrm>
              <a:off x="7121526" y="3429001"/>
              <a:ext cx="128588" cy="449263"/>
            </a:xfrm>
            <a:custGeom>
              <a:avLst/>
              <a:gdLst>
                <a:gd name="T0" fmla="*/ 44 w 44"/>
                <a:gd name="T1" fmla="*/ 125 h 153"/>
                <a:gd name="T2" fmla="*/ 44 w 44"/>
                <a:gd name="T3" fmla="*/ 34 h 153"/>
                <a:gd name="T4" fmla="*/ 18 w 44"/>
                <a:gd name="T5" fmla="*/ 0 h 153"/>
                <a:gd name="T6" fmla="*/ 0 w 44"/>
                <a:gd name="T7" fmla="*/ 0 h 153"/>
                <a:gd name="T8" fmla="*/ 0 w 44"/>
                <a:gd name="T9" fmla="*/ 153 h 153"/>
                <a:gd name="T10" fmla="*/ 18 w 44"/>
                <a:gd name="T11" fmla="*/ 153 h 153"/>
                <a:gd name="T12" fmla="*/ 44 w 44"/>
                <a:gd name="T13" fmla="*/ 125 h 153"/>
              </a:gdLst>
              <a:ahLst/>
              <a:cxnLst>
                <a:cxn ang="0">
                  <a:pos x="T0" y="T1"/>
                </a:cxn>
                <a:cxn ang="0">
                  <a:pos x="T2" y="T3"/>
                </a:cxn>
                <a:cxn ang="0">
                  <a:pos x="T4" y="T5"/>
                </a:cxn>
                <a:cxn ang="0">
                  <a:pos x="T6" y="T7"/>
                </a:cxn>
                <a:cxn ang="0">
                  <a:pos x="T8" y="T9"/>
                </a:cxn>
                <a:cxn ang="0">
                  <a:pos x="T10" y="T11"/>
                </a:cxn>
                <a:cxn ang="0">
                  <a:pos x="T12" y="T13"/>
                </a:cxn>
              </a:cxnLst>
              <a:rect l="0" t="0" r="r" b="b"/>
              <a:pathLst>
                <a:path w="44" h="153">
                  <a:moveTo>
                    <a:pt x="44" y="125"/>
                  </a:moveTo>
                  <a:cubicBezTo>
                    <a:pt x="44" y="34"/>
                    <a:pt x="44" y="34"/>
                    <a:pt x="44" y="34"/>
                  </a:cubicBezTo>
                  <a:cubicBezTo>
                    <a:pt x="44" y="13"/>
                    <a:pt x="33" y="0"/>
                    <a:pt x="18" y="0"/>
                  </a:cubicBezTo>
                  <a:cubicBezTo>
                    <a:pt x="0" y="0"/>
                    <a:pt x="0" y="0"/>
                    <a:pt x="0" y="0"/>
                  </a:cubicBezTo>
                  <a:cubicBezTo>
                    <a:pt x="0" y="153"/>
                    <a:pt x="0" y="153"/>
                    <a:pt x="0" y="153"/>
                  </a:cubicBezTo>
                  <a:cubicBezTo>
                    <a:pt x="18" y="153"/>
                    <a:pt x="18" y="153"/>
                    <a:pt x="18" y="153"/>
                  </a:cubicBezTo>
                  <a:cubicBezTo>
                    <a:pt x="33" y="153"/>
                    <a:pt x="44" y="143"/>
                    <a:pt x="4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223" name="Freeform 47">
            <a:extLst>
              <a:ext uri="{FF2B5EF4-FFF2-40B4-BE49-F238E27FC236}">
                <a16:creationId xmlns:a16="http://schemas.microsoft.com/office/drawing/2014/main" id="{C6ADBD37-1F1C-48B9-976E-2742C569B352}"/>
              </a:ext>
            </a:extLst>
          </p:cNvPr>
          <p:cNvSpPr>
            <a:spLocks noEditPoints="1"/>
          </p:cNvSpPr>
          <p:nvPr/>
        </p:nvSpPr>
        <p:spPr bwMode="auto">
          <a:xfrm>
            <a:off x="5165725" y="3076575"/>
            <a:ext cx="334963" cy="215900"/>
          </a:xfrm>
          <a:custGeom>
            <a:avLst/>
            <a:gdLst>
              <a:gd name="T0" fmla="*/ 0 w 241"/>
              <a:gd name="T1" fmla="*/ 0 h 156"/>
              <a:gd name="T2" fmla="*/ 0 w 241"/>
              <a:gd name="T3" fmla="*/ 156 h 156"/>
              <a:gd name="T4" fmla="*/ 241 w 241"/>
              <a:gd name="T5" fmla="*/ 156 h 156"/>
              <a:gd name="T6" fmla="*/ 241 w 241"/>
              <a:gd name="T7" fmla="*/ 0 h 156"/>
              <a:gd name="T8" fmla="*/ 0 w 241"/>
              <a:gd name="T9" fmla="*/ 0 h 156"/>
              <a:gd name="T10" fmla="*/ 215 w 241"/>
              <a:gd name="T11" fmla="*/ 9 h 156"/>
              <a:gd name="T12" fmla="*/ 124 w 241"/>
              <a:gd name="T13" fmla="*/ 84 h 156"/>
              <a:gd name="T14" fmla="*/ 25 w 241"/>
              <a:gd name="T15" fmla="*/ 9 h 156"/>
              <a:gd name="T16" fmla="*/ 215 w 241"/>
              <a:gd name="T17" fmla="*/ 9 h 156"/>
              <a:gd name="T18" fmla="*/ 15 w 241"/>
              <a:gd name="T19" fmla="*/ 18 h 156"/>
              <a:gd name="T20" fmla="*/ 95 w 241"/>
              <a:gd name="T21" fmla="*/ 78 h 156"/>
              <a:gd name="T22" fmla="*/ 15 w 241"/>
              <a:gd name="T23" fmla="*/ 141 h 156"/>
              <a:gd name="T24" fmla="*/ 15 w 241"/>
              <a:gd name="T25" fmla="*/ 18 h 156"/>
              <a:gd name="T26" fmla="*/ 27 w 241"/>
              <a:gd name="T27" fmla="*/ 145 h 156"/>
              <a:gd name="T28" fmla="*/ 104 w 241"/>
              <a:gd name="T29" fmla="*/ 85 h 156"/>
              <a:gd name="T30" fmla="*/ 125 w 241"/>
              <a:gd name="T31" fmla="*/ 98 h 156"/>
              <a:gd name="T32" fmla="*/ 144 w 241"/>
              <a:gd name="T33" fmla="*/ 85 h 156"/>
              <a:gd name="T34" fmla="*/ 218 w 241"/>
              <a:gd name="T35" fmla="*/ 145 h 156"/>
              <a:gd name="T36" fmla="*/ 27 w 241"/>
              <a:gd name="T37" fmla="*/ 145 h 156"/>
              <a:gd name="T38" fmla="*/ 150 w 241"/>
              <a:gd name="T39" fmla="*/ 76 h 156"/>
              <a:gd name="T40" fmla="*/ 227 w 241"/>
              <a:gd name="T41" fmla="*/ 16 h 156"/>
              <a:gd name="T42" fmla="*/ 227 w 241"/>
              <a:gd name="T43" fmla="*/ 134 h 156"/>
              <a:gd name="T44" fmla="*/ 150 w 241"/>
              <a:gd name="T45" fmla="*/ 7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1" h="156">
                <a:moveTo>
                  <a:pt x="0" y="0"/>
                </a:moveTo>
                <a:cubicBezTo>
                  <a:pt x="0" y="156"/>
                  <a:pt x="0" y="156"/>
                  <a:pt x="0" y="156"/>
                </a:cubicBezTo>
                <a:cubicBezTo>
                  <a:pt x="241" y="156"/>
                  <a:pt x="241" y="156"/>
                  <a:pt x="241" y="156"/>
                </a:cubicBezTo>
                <a:cubicBezTo>
                  <a:pt x="241" y="0"/>
                  <a:pt x="241" y="0"/>
                  <a:pt x="241" y="0"/>
                </a:cubicBezTo>
                <a:lnTo>
                  <a:pt x="0" y="0"/>
                </a:lnTo>
                <a:close/>
                <a:moveTo>
                  <a:pt x="215" y="9"/>
                </a:moveTo>
                <a:cubicBezTo>
                  <a:pt x="124" y="84"/>
                  <a:pt x="124" y="84"/>
                  <a:pt x="124" y="84"/>
                </a:cubicBezTo>
                <a:cubicBezTo>
                  <a:pt x="25" y="9"/>
                  <a:pt x="25" y="9"/>
                  <a:pt x="25" y="9"/>
                </a:cubicBezTo>
                <a:lnTo>
                  <a:pt x="215" y="9"/>
                </a:lnTo>
                <a:close/>
                <a:moveTo>
                  <a:pt x="15" y="18"/>
                </a:moveTo>
                <a:cubicBezTo>
                  <a:pt x="95" y="78"/>
                  <a:pt x="95" y="78"/>
                  <a:pt x="95" y="78"/>
                </a:cubicBezTo>
                <a:cubicBezTo>
                  <a:pt x="15" y="141"/>
                  <a:pt x="15" y="141"/>
                  <a:pt x="15" y="141"/>
                </a:cubicBezTo>
                <a:lnTo>
                  <a:pt x="15" y="18"/>
                </a:lnTo>
                <a:close/>
                <a:moveTo>
                  <a:pt x="27" y="145"/>
                </a:moveTo>
                <a:cubicBezTo>
                  <a:pt x="104" y="85"/>
                  <a:pt x="104" y="85"/>
                  <a:pt x="104" y="85"/>
                </a:cubicBezTo>
                <a:cubicBezTo>
                  <a:pt x="111" y="90"/>
                  <a:pt x="117" y="93"/>
                  <a:pt x="125" y="98"/>
                </a:cubicBezTo>
                <a:cubicBezTo>
                  <a:pt x="131" y="94"/>
                  <a:pt x="138" y="89"/>
                  <a:pt x="144" y="85"/>
                </a:cubicBezTo>
                <a:cubicBezTo>
                  <a:pt x="218" y="145"/>
                  <a:pt x="218" y="145"/>
                  <a:pt x="218" y="145"/>
                </a:cubicBezTo>
                <a:lnTo>
                  <a:pt x="27" y="145"/>
                </a:lnTo>
                <a:close/>
                <a:moveTo>
                  <a:pt x="150" y="76"/>
                </a:moveTo>
                <a:cubicBezTo>
                  <a:pt x="227" y="16"/>
                  <a:pt x="227" y="16"/>
                  <a:pt x="227" y="16"/>
                </a:cubicBezTo>
                <a:cubicBezTo>
                  <a:pt x="227" y="134"/>
                  <a:pt x="227" y="134"/>
                  <a:pt x="227" y="134"/>
                </a:cubicBezTo>
                <a:lnTo>
                  <a:pt x="150" y="76"/>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24" name="Freeform 48">
            <a:extLst>
              <a:ext uri="{FF2B5EF4-FFF2-40B4-BE49-F238E27FC236}">
                <a16:creationId xmlns:a16="http://schemas.microsoft.com/office/drawing/2014/main" id="{829D830A-3297-47EE-B763-24CAB3626C7E}"/>
              </a:ext>
            </a:extLst>
          </p:cNvPr>
          <p:cNvSpPr>
            <a:spLocks noEditPoints="1"/>
          </p:cNvSpPr>
          <p:nvPr/>
        </p:nvSpPr>
        <p:spPr bwMode="auto">
          <a:xfrm>
            <a:off x="3740150" y="3021013"/>
            <a:ext cx="284163" cy="327025"/>
          </a:xfrm>
          <a:custGeom>
            <a:avLst/>
            <a:gdLst>
              <a:gd name="T0" fmla="*/ 204 w 204"/>
              <a:gd name="T1" fmla="*/ 121 h 236"/>
              <a:gd name="T2" fmla="*/ 162 w 204"/>
              <a:gd name="T3" fmla="*/ 95 h 236"/>
              <a:gd name="T4" fmla="*/ 162 w 204"/>
              <a:gd name="T5" fmla="*/ 48 h 236"/>
              <a:gd name="T6" fmla="*/ 136 w 204"/>
              <a:gd name="T7" fmla="*/ 29 h 236"/>
              <a:gd name="T8" fmla="*/ 136 w 204"/>
              <a:gd name="T9" fmla="*/ 14 h 236"/>
              <a:gd name="T10" fmla="*/ 121 w 204"/>
              <a:gd name="T11" fmla="*/ 0 h 236"/>
              <a:gd name="T12" fmla="*/ 25 w 204"/>
              <a:gd name="T13" fmla="*/ 0 h 236"/>
              <a:gd name="T14" fmla="*/ 10 w 204"/>
              <a:gd name="T15" fmla="*/ 14 h 236"/>
              <a:gd name="T16" fmla="*/ 10 w 204"/>
              <a:gd name="T17" fmla="*/ 217 h 236"/>
              <a:gd name="T18" fmla="*/ 3 w 204"/>
              <a:gd name="T19" fmla="*/ 217 h 236"/>
              <a:gd name="T20" fmla="*/ 0 w 204"/>
              <a:gd name="T21" fmla="*/ 221 h 236"/>
              <a:gd name="T22" fmla="*/ 0 w 204"/>
              <a:gd name="T23" fmla="*/ 221 h 236"/>
              <a:gd name="T24" fmla="*/ 0 w 204"/>
              <a:gd name="T25" fmla="*/ 225 h 236"/>
              <a:gd name="T26" fmla="*/ 0 w 204"/>
              <a:gd name="T27" fmla="*/ 235 h 236"/>
              <a:gd name="T28" fmla="*/ 146 w 204"/>
              <a:gd name="T29" fmla="*/ 235 h 236"/>
              <a:gd name="T30" fmla="*/ 146 w 204"/>
              <a:gd name="T31" fmla="*/ 225 h 236"/>
              <a:gd name="T32" fmla="*/ 146 w 204"/>
              <a:gd name="T33" fmla="*/ 221 h 236"/>
              <a:gd name="T34" fmla="*/ 146 w 204"/>
              <a:gd name="T35" fmla="*/ 221 h 236"/>
              <a:gd name="T36" fmla="*/ 143 w 204"/>
              <a:gd name="T37" fmla="*/ 217 h 236"/>
              <a:gd name="T38" fmla="*/ 136 w 204"/>
              <a:gd name="T39" fmla="*/ 217 h 236"/>
              <a:gd name="T40" fmla="*/ 136 w 204"/>
              <a:gd name="T41" fmla="*/ 106 h 236"/>
              <a:gd name="T42" fmla="*/ 151 w 204"/>
              <a:gd name="T43" fmla="*/ 106 h 236"/>
              <a:gd name="T44" fmla="*/ 151 w 204"/>
              <a:gd name="T45" fmla="*/ 211 h 236"/>
              <a:gd name="T46" fmla="*/ 151 w 204"/>
              <a:gd name="T47" fmla="*/ 211 h 236"/>
              <a:gd name="T48" fmla="*/ 176 w 204"/>
              <a:gd name="T49" fmla="*/ 236 h 236"/>
              <a:gd name="T50" fmla="*/ 204 w 204"/>
              <a:gd name="T51" fmla="*/ 216 h 236"/>
              <a:gd name="T52" fmla="*/ 204 w 204"/>
              <a:gd name="T53" fmla="*/ 121 h 236"/>
              <a:gd name="T54" fmla="*/ 120 w 204"/>
              <a:gd name="T55" fmla="*/ 38 h 236"/>
              <a:gd name="T56" fmla="*/ 120 w 204"/>
              <a:gd name="T57" fmla="*/ 49 h 236"/>
              <a:gd name="T58" fmla="*/ 120 w 204"/>
              <a:gd name="T59" fmla="*/ 85 h 236"/>
              <a:gd name="T60" fmla="*/ 25 w 204"/>
              <a:gd name="T61" fmla="*/ 85 h 236"/>
              <a:gd name="T62" fmla="*/ 25 w 204"/>
              <a:gd name="T63" fmla="*/ 49 h 236"/>
              <a:gd name="T64" fmla="*/ 25 w 204"/>
              <a:gd name="T65" fmla="*/ 38 h 236"/>
              <a:gd name="T66" fmla="*/ 25 w 204"/>
              <a:gd name="T67" fmla="*/ 18 h 236"/>
              <a:gd name="T68" fmla="*/ 28 w 204"/>
              <a:gd name="T69" fmla="*/ 15 h 236"/>
              <a:gd name="T70" fmla="*/ 117 w 204"/>
              <a:gd name="T71" fmla="*/ 15 h 236"/>
              <a:gd name="T72" fmla="*/ 120 w 204"/>
              <a:gd name="T73" fmla="*/ 18 h 236"/>
              <a:gd name="T74" fmla="*/ 120 w 204"/>
              <a:gd name="T75" fmla="*/ 38 h 236"/>
              <a:gd name="T76" fmla="*/ 151 w 204"/>
              <a:gd name="T77" fmla="*/ 94 h 236"/>
              <a:gd name="T78" fmla="*/ 136 w 204"/>
              <a:gd name="T79" fmla="*/ 94 h 236"/>
              <a:gd name="T80" fmla="*/ 136 w 204"/>
              <a:gd name="T81" fmla="*/ 42 h 236"/>
              <a:gd name="T82" fmla="*/ 151 w 204"/>
              <a:gd name="T83" fmla="*/ 55 h 236"/>
              <a:gd name="T84" fmla="*/ 151 w 204"/>
              <a:gd name="T85" fmla="*/ 94 h 236"/>
              <a:gd name="T86" fmla="*/ 192 w 204"/>
              <a:gd name="T87" fmla="*/ 212 h 236"/>
              <a:gd name="T88" fmla="*/ 178 w 204"/>
              <a:gd name="T89" fmla="*/ 223 h 236"/>
              <a:gd name="T90" fmla="*/ 163 w 204"/>
              <a:gd name="T91" fmla="*/ 212 h 236"/>
              <a:gd name="T92" fmla="*/ 163 w 204"/>
              <a:gd name="T93" fmla="*/ 107 h 236"/>
              <a:gd name="T94" fmla="*/ 192 w 204"/>
              <a:gd name="T95" fmla="*/ 132 h 236"/>
              <a:gd name="T96" fmla="*/ 192 w 204"/>
              <a:gd name="T97" fmla="*/ 133 h 236"/>
              <a:gd name="T98" fmla="*/ 192 w 204"/>
              <a:gd name="T99" fmla="*/ 141 h 236"/>
              <a:gd name="T100" fmla="*/ 192 w 204"/>
              <a:gd name="T10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236">
                <a:moveTo>
                  <a:pt x="204" y="121"/>
                </a:moveTo>
                <a:cubicBezTo>
                  <a:pt x="204" y="102"/>
                  <a:pt x="179" y="95"/>
                  <a:pt x="162" y="95"/>
                </a:cubicBezTo>
                <a:cubicBezTo>
                  <a:pt x="162" y="95"/>
                  <a:pt x="162" y="55"/>
                  <a:pt x="162" y="48"/>
                </a:cubicBezTo>
                <a:cubicBezTo>
                  <a:pt x="162" y="37"/>
                  <a:pt x="136" y="29"/>
                  <a:pt x="136" y="29"/>
                </a:cubicBezTo>
                <a:cubicBezTo>
                  <a:pt x="136" y="14"/>
                  <a:pt x="136" y="14"/>
                  <a:pt x="136" y="14"/>
                </a:cubicBezTo>
                <a:cubicBezTo>
                  <a:pt x="136" y="6"/>
                  <a:pt x="129" y="0"/>
                  <a:pt x="121" y="0"/>
                </a:cubicBezTo>
                <a:cubicBezTo>
                  <a:pt x="25" y="0"/>
                  <a:pt x="25" y="0"/>
                  <a:pt x="25" y="0"/>
                </a:cubicBezTo>
                <a:cubicBezTo>
                  <a:pt x="17" y="0"/>
                  <a:pt x="10" y="6"/>
                  <a:pt x="10" y="14"/>
                </a:cubicBezTo>
                <a:cubicBezTo>
                  <a:pt x="10" y="217"/>
                  <a:pt x="10" y="217"/>
                  <a:pt x="10" y="217"/>
                </a:cubicBezTo>
                <a:cubicBezTo>
                  <a:pt x="3" y="217"/>
                  <a:pt x="3" y="217"/>
                  <a:pt x="3" y="217"/>
                </a:cubicBezTo>
                <a:cubicBezTo>
                  <a:pt x="1" y="217"/>
                  <a:pt x="0" y="219"/>
                  <a:pt x="0" y="221"/>
                </a:cubicBezTo>
                <a:cubicBezTo>
                  <a:pt x="0" y="221"/>
                  <a:pt x="0" y="221"/>
                  <a:pt x="0" y="221"/>
                </a:cubicBezTo>
                <a:cubicBezTo>
                  <a:pt x="0" y="225"/>
                  <a:pt x="0" y="225"/>
                  <a:pt x="0" y="225"/>
                </a:cubicBezTo>
                <a:cubicBezTo>
                  <a:pt x="0" y="235"/>
                  <a:pt x="0" y="235"/>
                  <a:pt x="0" y="235"/>
                </a:cubicBezTo>
                <a:cubicBezTo>
                  <a:pt x="146" y="235"/>
                  <a:pt x="146" y="235"/>
                  <a:pt x="146" y="235"/>
                </a:cubicBezTo>
                <a:cubicBezTo>
                  <a:pt x="146" y="225"/>
                  <a:pt x="146" y="225"/>
                  <a:pt x="146" y="225"/>
                </a:cubicBezTo>
                <a:cubicBezTo>
                  <a:pt x="146" y="221"/>
                  <a:pt x="146" y="221"/>
                  <a:pt x="146" y="221"/>
                </a:cubicBezTo>
                <a:cubicBezTo>
                  <a:pt x="146" y="221"/>
                  <a:pt x="146" y="221"/>
                  <a:pt x="146" y="221"/>
                </a:cubicBezTo>
                <a:cubicBezTo>
                  <a:pt x="146" y="219"/>
                  <a:pt x="145" y="217"/>
                  <a:pt x="143" y="217"/>
                </a:cubicBezTo>
                <a:cubicBezTo>
                  <a:pt x="136" y="217"/>
                  <a:pt x="136" y="217"/>
                  <a:pt x="136" y="217"/>
                </a:cubicBezTo>
                <a:cubicBezTo>
                  <a:pt x="136" y="106"/>
                  <a:pt x="136" y="106"/>
                  <a:pt x="136" y="106"/>
                </a:cubicBezTo>
                <a:cubicBezTo>
                  <a:pt x="151" y="106"/>
                  <a:pt x="151" y="106"/>
                  <a:pt x="151" y="106"/>
                </a:cubicBezTo>
                <a:cubicBezTo>
                  <a:pt x="151" y="211"/>
                  <a:pt x="151" y="211"/>
                  <a:pt x="151" y="211"/>
                </a:cubicBezTo>
                <a:cubicBezTo>
                  <a:pt x="151" y="211"/>
                  <a:pt x="151" y="211"/>
                  <a:pt x="151" y="211"/>
                </a:cubicBezTo>
                <a:cubicBezTo>
                  <a:pt x="151" y="224"/>
                  <a:pt x="162" y="235"/>
                  <a:pt x="176" y="236"/>
                </a:cubicBezTo>
                <a:cubicBezTo>
                  <a:pt x="188" y="236"/>
                  <a:pt x="204" y="228"/>
                  <a:pt x="204" y="216"/>
                </a:cubicBezTo>
                <a:cubicBezTo>
                  <a:pt x="204" y="202"/>
                  <a:pt x="204" y="134"/>
                  <a:pt x="204" y="121"/>
                </a:cubicBezTo>
                <a:close/>
                <a:moveTo>
                  <a:pt x="120" y="38"/>
                </a:moveTo>
                <a:cubicBezTo>
                  <a:pt x="120" y="49"/>
                  <a:pt x="120" y="49"/>
                  <a:pt x="120" y="49"/>
                </a:cubicBezTo>
                <a:cubicBezTo>
                  <a:pt x="120" y="85"/>
                  <a:pt x="120" y="85"/>
                  <a:pt x="120" y="85"/>
                </a:cubicBezTo>
                <a:cubicBezTo>
                  <a:pt x="25" y="85"/>
                  <a:pt x="25" y="85"/>
                  <a:pt x="25" y="85"/>
                </a:cubicBezTo>
                <a:cubicBezTo>
                  <a:pt x="25" y="49"/>
                  <a:pt x="25" y="49"/>
                  <a:pt x="25" y="49"/>
                </a:cubicBezTo>
                <a:cubicBezTo>
                  <a:pt x="25" y="38"/>
                  <a:pt x="25" y="38"/>
                  <a:pt x="25" y="38"/>
                </a:cubicBezTo>
                <a:cubicBezTo>
                  <a:pt x="25" y="18"/>
                  <a:pt x="25" y="18"/>
                  <a:pt x="25" y="18"/>
                </a:cubicBezTo>
                <a:cubicBezTo>
                  <a:pt x="25" y="16"/>
                  <a:pt x="27" y="15"/>
                  <a:pt x="28" y="15"/>
                </a:cubicBezTo>
                <a:cubicBezTo>
                  <a:pt x="117" y="15"/>
                  <a:pt x="117" y="15"/>
                  <a:pt x="117" y="15"/>
                </a:cubicBezTo>
                <a:cubicBezTo>
                  <a:pt x="119" y="15"/>
                  <a:pt x="120" y="16"/>
                  <a:pt x="120" y="18"/>
                </a:cubicBezTo>
                <a:lnTo>
                  <a:pt x="120" y="38"/>
                </a:lnTo>
                <a:close/>
                <a:moveTo>
                  <a:pt x="151" y="94"/>
                </a:moveTo>
                <a:cubicBezTo>
                  <a:pt x="136" y="94"/>
                  <a:pt x="136" y="94"/>
                  <a:pt x="136" y="94"/>
                </a:cubicBezTo>
                <a:cubicBezTo>
                  <a:pt x="136" y="42"/>
                  <a:pt x="136" y="42"/>
                  <a:pt x="136" y="42"/>
                </a:cubicBezTo>
                <a:cubicBezTo>
                  <a:pt x="136" y="42"/>
                  <a:pt x="151" y="44"/>
                  <a:pt x="151" y="55"/>
                </a:cubicBezTo>
                <a:cubicBezTo>
                  <a:pt x="151" y="66"/>
                  <a:pt x="151" y="94"/>
                  <a:pt x="151" y="94"/>
                </a:cubicBezTo>
                <a:close/>
                <a:moveTo>
                  <a:pt x="192" y="212"/>
                </a:moveTo>
                <a:cubicBezTo>
                  <a:pt x="192" y="219"/>
                  <a:pt x="186" y="223"/>
                  <a:pt x="178" y="223"/>
                </a:cubicBezTo>
                <a:cubicBezTo>
                  <a:pt x="170" y="223"/>
                  <a:pt x="163" y="218"/>
                  <a:pt x="163" y="212"/>
                </a:cubicBezTo>
                <a:cubicBezTo>
                  <a:pt x="163" y="207"/>
                  <a:pt x="163" y="107"/>
                  <a:pt x="163" y="107"/>
                </a:cubicBezTo>
                <a:cubicBezTo>
                  <a:pt x="178" y="107"/>
                  <a:pt x="192" y="111"/>
                  <a:pt x="192" y="132"/>
                </a:cubicBezTo>
                <a:cubicBezTo>
                  <a:pt x="192" y="132"/>
                  <a:pt x="192" y="133"/>
                  <a:pt x="192" y="133"/>
                </a:cubicBezTo>
                <a:cubicBezTo>
                  <a:pt x="192" y="140"/>
                  <a:pt x="192" y="142"/>
                  <a:pt x="192" y="141"/>
                </a:cubicBezTo>
                <a:cubicBezTo>
                  <a:pt x="192" y="141"/>
                  <a:pt x="192" y="206"/>
                  <a:pt x="192" y="212"/>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nvGrpSpPr>
          <p:cNvPr id="225" name="组合 224">
            <a:extLst>
              <a:ext uri="{FF2B5EF4-FFF2-40B4-BE49-F238E27FC236}">
                <a16:creationId xmlns:a16="http://schemas.microsoft.com/office/drawing/2014/main" id="{CDF38A92-9C3D-4B73-A419-665DE70739ED}"/>
              </a:ext>
            </a:extLst>
          </p:cNvPr>
          <p:cNvGrpSpPr/>
          <p:nvPr/>
        </p:nvGrpSpPr>
        <p:grpSpPr>
          <a:xfrm>
            <a:off x="7334369" y="3089893"/>
            <a:ext cx="356274" cy="189812"/>
            <a:chOff x="7762876" y="3406776"/>
            <a:chExt cx="750888" cy="400050"/>
          </a:xfrm>
          <a:solidFill>
            <a:srgbClr val="C00000"/>
          </a:solidFill>
          <a:effectLst>
            <a:outerShdw blurRad="50800" dist="38100" dir="5400000" algn="t" rotWithShape="0">
              <a:prstClr val="black">
                <a:alpha val="40000"/>
              </a:prstClr>
            </a:outerShdw>
          </a:effectLst>
        </p:grpSpPr>
        <p:sp>
          <p:nvSpPr>
            <p:cNvPr id="226" name="Rectangle 49">
              <a:extLst>
                <a:ext uri="{FF2B5EF4-FFF2-40B4-BE49-F238E27FC236}">
                  <a16:creationId xmlns:a16="http://schemas.microsoft.com/office/drawing/2014/main" id="{1CAC5452-9DA7-4FCB-BC09-5941F4EA9736}"/>
                </a:ext>
              </a:extLst>
            </p:cNvPr>
            <p:cNvSpPr>
              <a:spLocks noChangeArrowheads="1"/>
            </p:cNvSpPr>
            <p:nvPr/>
          </p:nvSpPr>
          <p:spPr bwMode="auto">
            <a:xfrm>
              <a:off x="7875588" y="3521076"/>
              <a:ext cx="68263" cy="171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27" name="Rectangle 50">
              <a:extLst>
                <a:ext uri="{FF2B5EF4-FFF2-40B4-BE49-F238E27FC236}">
                  <a16:creationId xmlns:a16="http://schemas.microsoft.com/office/drawing/2014/main" id="{78895B02-D7A6-457C-ACE5-CAFA90B2B1E8}"/>
                </a:ext>
              </a:extLst>
            </p:cNvPr>
            <p:cNvSpPr>
              <a:spLocks noChangeArrowheads="1"/>
            </p:cNvSpPr>
            <p:nvPr/>
          </p:nvSpPr>
          <p:spPr bwMode="auto">
            <a:xfrm>
              <a:off x="7999413" y="3521076"/>
              <a:ext cx="63500" cy="171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28" name="Rectangle 51">
              <a:extLst>
                <a:ext uri="{FF2B5EF4-FFF2-40B4-BE49-F238E27FC236}">
                  <a16:creationId xmlns:a16="http://schemas.microsoft.com/office/drawing/2014/main" id="{C6317555-5882-4F4A-AEF8-612B96DAA5CD}"/>
                </a:ext>
              </a:extLst>
            </p:cNvPr>
            <p:cNvSpPr>
              <a:spLocks noChangeArrowheads="1"/>
            </p:cNvSpPr>
            <p:nvPr/>
          </p:nvSpPr>
          <p:spPr bwMode="auto">
            <a:xfrm>
              <a:off x="8118476" y="3521076"/>
              <a:ext cx="68263" cy="171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29" name="Rectangle 52">
              <a:extLst>
                <a:ext uri="{FF2B5EF4-FFF2-40B4-BE49-F238E27FC236}">
                  <a16:creationId xmlns:a16="http://schemas.microsoft.com/office/drawing/2014/main" id="{D0D71F26-31B0-4234-9EB0-80329A8BA8FB}"/>
                </a:ext>
              </a:extLst>
            </p:cNvPr>
            <p:cNvSpPr>
              <a:spLocks noChangeArrowheads="1"/>
            </p:cNvSpPr>
            <p:nvPr/>
          </p:nvSpPr>
          <p:spPr bwMode="auto">
            <a:xfrm>
              <a:off x="8242301" y="3521076"/>
              <a:ext cx="63500" cy="171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30" name="Freeform 53">
              <a:extLst>
                <a:ext uri="{FF2B5EF4-FFF2-40B4-BE49-F238E27FC236}">
                  <a16:creationId xmlns:a16="http://schemas.microsoft.com/office/drawing/2014/main" id="{00EB4D7D-A9F8-4E6E-B422-FD2C98C900C8}"/>
                </a:ext>
              </a:extLst>
            </p:cNvPr>
            <p:cNvSpPr>
              <a:spLocks noEditPoints="1"/>
            </p:cNvSpPr>
            <p:nvPr/>
          </p:nvSpPr>
          <p:spPr bwMode="auto">
            <a:xfrm>
              <a:off x="7762876" y="3406776"/>
              <a:ext cx="750888" cy="400050"/>
            </a:xfrm>
            <a:custGeom>
              <a:avLst/>
              <a:gdLst>
                <a:gd name="T0" fmla="*/ 245 w 257"/>
                <a:gd name="T1" fmla="*/ 32 h 137"/>
                <a:gd name="T2" fmla="*/ 229 w 257"/>
                <a:gd name="T3" fmla="*/ 32 h 137"/>
                <a:gd name="T4" fmla="*/ 229 w 257"/>
                <a:gd name="T5" fmla="*/ 22 h 137"/>
                <a:gd name="T6" fmla="*/ 207 w 257"/>
                <a:gd name="T7" fmla="*/ 0 h 137"/>
                <a:gd name="T8" fmla="*/ 22 w 257"/>
                <a:gd name="T9" fmla="*/ 0 h 137"/>
                <a:gd name="T10" fmla="*/ 0 w 257"/>
                <a:gd name="T11" fmla="*/ 22 h 137"/>
                <a:gd name="T12" fmla="*/ 0 w 257"/>
                <a:gd name="T13" fmla="*/ 115 h 137"/>
                <a:gd name="T14" fmla="*/ 22 w 257"/>
                <a:gd name="T15" fmla="*/ 137 h 137"/>
                <a:gd name="T16" fmla="*/ 207 w 257"/>
                <a:gd name="T17" fmla="*/ 137 h 137"/>
                <a:gd name="T18" fmla="*/ 229 w 257"/>
                <a:gd name="T19" fmla="*/ 115 h 137"/>
                <a:gd name="T20" fmla="*/ 229 w 257"/>
                <a:gd name="T21" fmla="*/ 105 h 137"/>
                <a:gd name="T22" fmla="*/ 245 w 257"/>
                <a:gd name="T23" fmla="*/ 105 h 137"/>
                <a:gd name="T24" fmla="*/ 257 w 257"/>
                <a:gd name="T25" fmla="*/ 94 h 137"/>
                <a:gd name="T26" fmla="*/ 257 w 257"/>
                <a:gd name="T27" fmla="*/ 43 h 137"/>
                <a:gd name="T28" fmla="*/ 245 w 257"/>
                <a:gd name="T29" fmla="*/ 32 h 137"/>
                <a:gd name="T30" fmla="*/ 207 w 257"/>
                <a:gd name="T31" fmla="*/ 115 h 137"/>
                <a:gd name="T32" fmla="*/ 22 w 257"/>
                <a:gd name="T33" fmla="*/ 115 h 137"/>
                <a:gd name="T34" fmla="*/ 22 w 257"/>
                <a:gd name="T35" fmla="*/ 22 h 137"/>
                <a:gd name="T36" fmla="*/ 207 w 257"/>
                <a:gd name="T37" fmla="*/ 22 h 137"/>
                <a:gd name="T38" fmla="*/ 207 w 257"/>
                <a:gd name="T39" fmla="*/ 115 h 137"/>
                <a:gd name="T40" fmla="*/ 247 w 257"/>
                <a:gd name="T41" fmla="*/ 86 h 137"/>
                <a:gd name="T42" fmla="*/ 239 w 257"/>
                <a:gd name="T43" fmla="*/ 92 h 137"/>
                <a:gd name="T44" fmla="*/ 230 w 257"/>
                <a:gd name="T45" fmla="*/ 86 h 137"/>
                <a:gd name="T46" fmla="*/ 230 w 257"/>
                <a:gd name="T47" fmla="*/ 51 h 137"/>
                <a:gd name="T48" fmla="*/ 239 w 257"/>
                <a:gd name="T49" fmla="*/ 45 h 137"/>
                <a:gd name="T50" fmla="*/ 247 w 257"/>
                <a:gd name="T51" fmla="*/ 51 h 137"/>
                <a:gd name="T52" fmla="*/ 247 w 257"/>
                <a:gd name="T53" fmla="*/ 8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7" h="137">
                  <a:moveTo>
                    <a:pt x="245" y="32"/>
                  </a:moveTo>
                  <a:cubicBezTo>
                    <a:pt x="229" y="32"/>
                    <a:pt x="229" y="32"/>
                    <a:pt x="229" y="32"/>
                  </a:cubicBezTo>
                  <a:cubicBezTo>
                    <a:pt x="229" y="22"/>
                    <a:pt x="229" y="22"/>
                    <a:pt x="229" y="22"/>
                  </a:cubicBezTo>
                  <a:cubicBezTo>
                    <a:pt x="229" y="10"/>
                    <a:pt x="219" y="0"/>
                    <a:pt x="207" y="0"/>
                  </a:cubicBezTo>
                  <a:cubicBezTo>
                    <a:pt x="22" y="0"/>
                    <a:pt x="22" y="0"/>
                    <a:pt x="22" y="0"/>
                  </a:cubicBezTo>
                  <a:cubicBezTo>
                    <a:pt x="10" y="0"/>
                    <a:pt x="0" y="10"/>
                    <a:pt x="0" y="22"/>
                  </a:cubicBezTo>
                  <a:cubicBezTo>
                    <a:pt x="0" y="115"/>
                    <a:pt x="0" y="115"/>
                    <a:pt x="0" y="115"/>
                  </a:cubicBezTo>
                  <a:cubicBezTo>
                    <a:pt x="0" y="127"/>
                    <a:pt x="10" y="137"/>
                    <a:pt x="22" y="137"/>
                  </a:cubicBezTo>
                  <a:cubicBezTo>
                    <a:pt x="207" y="137"/>
                    <a:pt x="207" y="137"/>
                    <a:pt x="207" y="137"/>
                  </a:cubicBezTo>
                  <a:cubicBezTo>
                    <a:pt x="219" y="137"/>
                    <a:pt x="229" y="127"/>
                    <a:pt x="229" y="115"/>
                  </a:cubicBezTo>
                  <a:cubicBezTo>
                    <a:pt x="229" y="105"/>
                    <a:pt x="229" y="105"/>
                    <a:pt x="229" y="105"/>
                  </a:cubicBezTo>
                  <a:cubicBezTo>
                    <a:pt x="245" y="105"/>
                    <a:pt x="245" y="105"/>
                    <a:pt x="245" y="105"/>
                  </a:cubicBezTo>
                  <a:cubicBezTo>
                    <a:pt x="252" y="105"/>
                    <a:pt x="257" y="100"/>
                    <a:pt x="257" y="94"/>
                  </a:cubicBezTo>
                  <a:cubicBezTo>
                    <a:pt x="257" y="43"/>
                    <a:pt x="257" y="43"/>
                    <a:pt x="257" y="43"/>
                  </a:cubicBezTo>
                  <a:cubicBezTo>
                    <a:pt x="257" y="37"/>
                    <a:pt x="252" y="32"/>
                    <a:pt x="245" y="32"/>
                  </a:cubicBezTo>
                  <a:close/>
                  <a:moveTo>
                    <a:pt x="207" y="115"/>
                  </a:moveTo>
                  <a:cubicBezTo>
                    <a:pt x="22" y="115"/>
                    <a:pt x="22" y="115"/>
                    <a:pt x="22" y="115"/>
                  </a:cubicBezTo>
                  <a:cubicBezTo>
                    <a:pt x="22" y="22"/>
                    <a:pt x="22" y="22"/>
                    <a:pt x="22" y="22"/>
                  </a:cubicBezTo>
                  <a:cubicBezTo>
                    <a:pt x="207" y="22"/>
                    <a:pt x="207" y="22"/>
                    <a:pt x="207" y="22"/>
                  </a:cubicBezTo>
                  <a:lnTo>
                    <a:pt x="207" y="115"/>
                  </a:lnTo>
                  <a:close/>
                  <a:moveTo>
                    <a:pt x="247" y="86"/>
                  </a:moveTo>
                  <a:cubicBezTo>
                    <a:pt x="247" y="91"/>
                    <a:pt x="243" y="92"/>
                    <a:pt x="239" y="92"/>
                  </a:cubicBezTo>
                  <a:cubicBezTo>
                    <a:pt x="234" y="92"/>
                    <a:pt x="230" y="91"/>
                    <a:pt x="230" y="86"/>
                  </a:cubicBezTo>
                  <a:cubicBezTo>
                    <a:pt x="230" y="51"/>
                    <a:pt x="230" y="51"/>
                    <a:pt x="230" y="51"/>
                  </a:cubicBezTo>
                  <a:cubicBezTo>
                    <a:pt x="230" y="47"/>
                    <a:pt x="234" y="45"/>
                    <a:pt x="239" y="45"/>
                  </a:cubicBezTo>
                  <a:cubicBezTo>
                    <a:pt x="243" y="45"/>
                    <a:pt x="247" y="47"/>
                    <a:pt x="247" y="51"/>
                  </a:cubicBezTo>
                  <a:lnTo>
                    <a:pt x="247"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231" name="Freeform 60">
            <a:extLst>
              <a:ext uri="{FF2B5EF4-FFF2-40B4-BE49-F238E27FC236}">
                <a16:creationId xmlns:a16="http://schemas.microsoft.com/office/drawing/2014/main" id="{B7EC7389-DA5C-43DC-BCD7-FD956CF5F338}"/>
              </a:ext>
            </a:extLst>
          </p:cNvPr>
          <p:cNvSpPr>
            <a:spLocks noEditPoints="1"/>
          </p:cNvSpPr>
          <p:nvPr/>
        </p:nvSpPr>
        <p:spPr bwMode="auto">
          <a:xfrm>
            <a:off x="5883275" y="3014663"/>
            <a:ext cx="336550" cy="339725"/>
          </a:xfrm>
          <a:custGeom>
            <a:avLst/>
            <a:gdLst>
              <a:gd name="T0" fmla="*/ 122 w 243"/>
              <a:gd name="T1" fmla="*/ 0 h 244"/>
              <a:gd name="T2" fmla="*/ 0 w 243"/>
              <a:gd name="T3" fmla="*/ 122 h 244"/>
              <a:gd name="T4" fmla="*/ 122 w 243"/>
              <a:gd name="T5" fmla="*/ 244 h 244"/>
              <a:gd name="T6" fmla="*/ 208 w 243"/>
              <a:gd name="T7" fmla="*/ 208 h 244"/>
              <a:gd name="T8" fmla="*/ 243 w 243"/>
              <a:gd name="T9" fmla="*/ 122 h 244"/>
              <a:gd name="T10" fmla="*/ 208 w 243"/>
              <a:gd name="T11" fmla="*/ 36 h 244"/>
              <a:gd name="T12" fmla="*/ 122 w 243"/>
              <a:gd name="T13" fmla="*/ 0 h 244"/>
              <a:gd name="T14" fmla="*/ 82 w 243"/>
              <a:gd name="T15" fmla="*/ 194 h 244"/>
              <a:gd name="T16" fmla="*/ 126 w 243"/>
              <a:gd name="T17" fmla="*/ 150 h 244"/>
              <a:gd name="T18" fmla="*/ 46 w 243"/>
              <a:gd name="T19" fmla="*/ 150 h 244"/>
              <a:gd name="T20" fmla="*/ 46 w 243"/>
              <a:gd name="T21" fmla="*/ 97 h 244"/>
              <a:gd name="T22" fmla="*/ 125 w 243"/>
              <a:gd name="T23" fmla="*/ 97 h 244"/>
              <a:gd name="T24" fmla="*/ 82 w 243"/>
              <a:gd name="T25" fmla="*/ 54 h 244"/>
              <a:gd name="T26" fmla="*/ 152 w 243"/>
              <a:gd name="T27" fmla="*/ 54 h 244"/>
              <a:gd name="T28" fmla="*/ 221 w 243"/>
              <a:gd name="T29" fmla="*/ 124 h 244"/>
              <a:gd name="T30" fmla="*/ 152 w 243"/>
              <a:gd name="T31" fmla="*/ 194 h 244"/>
              <a:gd name="T32" fmla="*/ 82 w 243"/>
              <a:gd name="T33" fmla="*/ 19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3" h="244">
                <a:moveTo>
                  <a:pt x="122" y="0"/>
                </a:moveTo>
                <a:cubicBezTo>
                  <a:pt x="55" y="0"/>
                  <a:pt x="0" y="55"/>
                  <a:pt x="0" y="122"/>
                </a:cubicBezTo>
                <a:cubicBezTo>
                  <a:pt x="0" y="189"/>
                  <a:pt x="55" y="244"/>
                  <a:pt x="122" y="244"/>
                </a:cubicBezTo>
                <a:cubicBezTo>
                  <a:pt x="154" y="244"/>
                  <a:pt x="185" y="231"/>
                  <a:pt x="208" y="208"/>
                </a:cubicBezTo>
                <a:cubicBezTo>
                  <a:pt x="231" y="185"/>
                  <a:pt x="243" y="154"/>
                  <a:pt x="243" y="122"/>
                </a:cubicBezTo>
                <a:cubicBezTo>
                  <a:pt x="243" y="89"/>
                  <a:pt x="231" y="59"/>
                  <a:pt x="208" y="36"/>
                </a:cubicBezTo>
                <a:cubicBezTo>
                  <a:pt x="185" y="13"/>
                  <a:pt x="154" y="0"/>
                  <a:pt x="122" y="0"/>
                </a:cubicBezTo>
                <a:close/>
                <a:moveTo>
                  <a:pt x="82" y="194"/>
                </a:moveTo>
                <a:cubicBezTo>
                  <a:pt x="126" y="150"/>
                  <a:pt x="126" y="150"/>
                  <a:pt x="126" y="150"/>
                </a:cubicBezTo>
                <a:cubicBezTo>
                  <a:pt x="46" y="150"/>
                  <a:pt x="46" y="150"/>
                  <a:pt x="46" y="150"/>
                </a:cubicBezTo>
                <a:cubicBezTo>
                  <a:pt x="46" y="97"/>
                  <a:pt x="46" y="97"/>
                  <a:pt x="46" y="97"/>
                </a:cubicBezTo>
                <a:cubicBezTo>
                  <a:pt x="125" y="97"/>
                  <a:pt x="125" y="97"/>
                  <a:pt x="125" y="97"/>
                </a:cubicBezTo>
                <a:cubicBezTo>
                  <a:pt x="82" y="54"/>
                  <a:pt x="82" y="54"/>
                  <a:pt x="82" y="54"/>
                </a:cubicBezTo>
                <a:cubicBezTo>
                  <a:pt x="152" y="54"/>
                  <a:pt x="152" y="54"/>
                  <a:pt x="152" y="54"/>
                </a:cubicBezTo>
                <a:cubicBezTo>
                  <a:pt x="221" y="124"/>
                  <a:pt x="221" y="124"/>
                  <a:pt x="221" y="124"/>
                </a:cubicBezTo>
                <a:cubicBezTo>
                  <a:pt x="152" y="194"/>
                  <a:pt x="152" y="194"/>
                  <a:pt x="152" y="194"/>
                </a:cubicBezTo>
                <a:lnTo>
                  <a:pt x="82" y="194"/>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32" name="Freeform 134">
            <a:extLst>
              <a:ext uri="{FF2B5EF4-FFF2-40B4-BE49-F238E27FC236}">
                <a16:creationId xmlns:a16="http://schemas.microsoft.com/office/drawing/2014/main" id="{E58B9E89-38DB-4833-B6BC-599CCC312618}"/>
              </a:ext>
            </a:extLst>
          </p:cNvPr>
          <p:cNvSpPr>
            <a:spLocks noEditPoints="1"/>
          </p:cNvSpPr>
          <p:nvPr/>
        </p:nvSpPr>
        <p:spPr bwMode="auto">
          <a:xfrm>
            <a:off x="4479925" y="3021013"/>
            <a:ext cx="242888" cy="328612"/>
          </a:xfrm>
          <a:custGeom>
            <a:avLst/>
            <a:gdLst>
              <a:gd name="T0" fmla="*/ 175 w 175"/>
              <a:gd name="T1" fmla="*/ 9 h 237"/>
              <a:gd name="T2" fmla="*/ 17 w 175"/>
              <a:gd name="T3" fmla="*/ 9 h 237"/>
              <a:gd name="T4" fmla="*/ 17 w 175"/>
              <a:gd name="T5" fmla="*/ 3 h 237"/>
              <a:gd name="T6" fmla="*/ 9 w 175"/>
              <a:gd name="T7" fmla="*/ 0 h 237"/>
              <a:gd name="T8" fmla="*/ 0 w 175"/>
              <a:gd name="T9" fmla="*/ 3 h 237"/>
              <a:gd name="T10" fmla="*/ 6 w 175"/>
              <a:gd name="T11" fmla="*/ 237 h 237"/>
              <a:gd name="T12" fmla="*/ 12 w 175"/>
              <a:gd name="T13" fmla="*/ 237 h 237"/>
              <a:gd name="T14" fmla="*/ 14 w 175"/>
              <a:gd name="T15" fmla="*/ 132 h 237"/>
              <a:gd name="T16" fmla="*/ 14 w 175"/>
              <a:gd name="T17" fmla="*/ 132 h 237"/>
              <a:gd name="T18" fmla="*/ 175 w 175"/>
              <a:gd name="T19" fmla="*/ 132 h 237"/>
              <a:gd name="T20" fmla="*/ 135 w 175"/>
              <a:gd name="T21" fmla="*/ 70 h 237"/>
              <a:gd name="T22" fmla="*/ 175 w 175"/>
              <a:gd name="T23" fmla="*/ 9 h 237"/>
              <a:gd name="T24" fmla="*/ 160 w 175"/>
              <a:gd name="T25" fmla="*/ 124 h 237"/>
              <a:gd name="T26" fmla="*/ 15 w 175"/>
              <a:gd name="T27" fmla="*/ 123 h 237"/>
              <a:gd name="T28" fmla="*/ 16 w 175"/>
              <a:gd name="T29" fmla="*/ 17 h 237"/>
              <a:gd name="T30" fmla="*/ 160 w 175"/>
              <a:gd name="T31" fmla="*/ 17 h 237"/>
              <a:gd name="T32" fmla="*/ 126 w 175"/>
              <a:gd name="T33" fmla="*/ 70 h 237"/>
              <a:gd name="T34" fmla="*/ 160 w 175"/>
              <a:gd name="T35" fmla="*/ 12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237">
                <a:moveTo>
                  <a:pt x="175" y="9"/>
                </a:moveTo>
                <a:cubicBezTo>
                  <a:pt x="17" y="9"/>
                  <a:pt x="17" y="9"/>
                  <a:pt x="17" y="9"/>
                </a:cubicBezTo>
                <a:cubicBezTo>
                  <a:pt x="17" y="3"/>
                  <a:pt x="17" y="3"/>
                  <a:pt x="17" y="3"/>
                </a:cubicBezTo>
                <a:cubicBezTo>
                  <a:pt x="17" y="2"/>
                  <a:pt x="13" y="0"/>
                  <a:pt x="9" y="0"/>
                </a:cubicBezTo>
                <a:cubicBezTo>
                  <a:pt x="4" y="0"/>
                  <a:pt x="0" y="2"/>
                  <a:pt x="0" y="3"/>
                </a:cubicBezTo>
                <a:cubicBezTo>
                  <a:pt x="6" y="237"/>
                  <a:pt x="6" y="237"/>
                  <a:pt x="6" y="237"/>
                </a:cubicBezTo>
                <a:cubicBezTo>
                  <a:pt x="12" y="237"/>
                  <a:pt x="12" y="237"/>
                  <a:pt x="12" y="237"/>
                </a:cubicBezTo>
                <a:cubicBezTo>
                  <a:pt x="14" y="132"/>
                  <a:pt x="14" y="132"/>
                  <a:pt x="14" y="132"/>
                </a:cubicBezTo>
                <a:cubicBezTo>
                  <a:pt x="14" y="132"/>
                  <a:pt x="14" y="132"/>
                  <a:pt x="14" y="132"/>
                </a:cubicBezTo>
                <a:cubicBezTo>
                  <a:pt x="175" y="132"/>
                  <a:pt x="175" y="132"/>
                  <a:pt x="175" y="132"/>
                </a:cubicBezTo>
                <a:cubicBezTo>
                  <a:pt x="135" y="70"/>
                  <a:pt x="135" y="70"/>
                  <a:pt x="135" y="70"/>
                </a:cubicBezTo>
                <a:lnTo>
                  <a:pt x="175" y="9"/>
                </a:lnTo>
                <a:close/>
                <a:moveTo>
                  <a:pt x="160" y="124"/>
                </a:moveTo>
                <a:cubicBezTo>
                  <a:pt x="15" y="123"/>
                  <a:pt x="15" y="123"/>
                  <a:pt x="15" y="123"/>
                </a:cubicBezTo>
                <a:cubicBezTo>
                  <a:pt x="16" y="17"/>
                  <a:pt x="16" y="17"/>
                  <a:pt x="16" y="17"/>
                </a:cubicBezTo>
                <a:cubicBezTo>
                  <a:pt x="160" y="17"/>
                  <a:pt x="160" y="17"/>
                  <a:pt x="160" y="17"/>
                </a:cubicBezTo>
                <a:cubicBezTo>
                  <a:pt x="126" y="70"/>
                  <a:pt x="126" y="70"/>
                  <a:pt x="126" y="70"/>
                </a:cubicBezTo>
                <a:lnTo>
                  <a:pt x="160" y="124"/>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33" name="Freeform 239">
            <a:extLst>
              <a:ext uri="{FF2B5EF4-FFF2-40B4-BE49-F238E27FC236}">
                <a16:creationId xmlns:a16="http://schemas.microsoft.com/office/drawing/2014/main" id="{473CB020-8507-4F00-93DE-08624FA799CB}"/>
              </a:ext>
            </a:extLst>
          </p:cNvPr>
          <p:cNvSpPr>
            <a:spLocks noChangeAspect="1" noEditPoints="1"/>
          </p:cNvSpPr>
          <p:nvPr/>
        </p:nvSpPr>
        <p:spPr bwMode="auto">
          <a:xfrm>
            <a:off x="790575" y="3005138"/>
            <a:ext cx="358775" cy="358775"/>
          </a:xfrm>
          <a:custGeom>
            <a:avLst/>
            <a:gdLst>
              <a:gd name="T0" fmla="*/ 214 w 214"/>
              <a:gd name="T1" fmla="*/ 107 h 214"/>
              <a:gd name="T2" fmla="*/ 108 w 214"/>
              <a:gd name="T3" fmla="*/ 0 h 214"/>
              <a:gd name="T4" fmla="*/ 14 w 214"/>
              <a:gd name="T5" fmla="*/ 55 h 214"/>
              <a:gd name="T6" fmla="*/ 1 w 214"/>
              <a:gd name="T7" fmla="*/ 105 h 214"/>
              <a:gd name="T8" fmla="*/ 12 w 214"/>
              <a:gd name="T9" fmla="*/ 155 h 214"/>
              <a:gd name="T10" fmla="*/ 109 w 214"/>
              <a:gd name="T11" fmla="*/ 213 h 214"/>
              <a:gd name="T12" fmla="*/ 116 w 214"/>
              <a:gd name="T13" fmla="*/ 213 h 214"/>
              <a:gd name="T14" fmla="*/ 118 w 214"/>
              <a:gd name="T15" fmla="*/ 213 h 214"/>
              <a:gd name="T16" fmla="*/ 200 w 214"/>
              <a:gd name="T17" fmla="*/ 160 h 214"/>
              <a:gd name="T18" fmla="*/ 21 w 214"/>
              <a:gd name="T19" fmla="*/ 112 h 214"/>
              <a:gd name="T20" fmla="*/ 7 w 214"/>
              <a:gd name="T21" fmla="*/ 107 h 214"/>
              <a:gd name="T22" fmla="*/ 21 w 214"/>
              <a:gd name="T23" fmla="*/ 106 h 214"/>
              <a:gd name="T24" fmla="*/ 63 w 214"/>
              <a:gd name="T25" fmla="*/ 29 h 214"/>
              <a:gd name="T26" fmla="*/ 38 w 214"/>
              <a:gd name="T27" fmla="*/ 61 h 214"/>
              <a:gd name="T28" fmla="*/ 202 w 214"/>
              <a:gd name="T29" fmla="*/ 107 h 214"/>
              <a:gd name="T30" fmla="*/ 199 w 214"/>
              <a:gd name="T31" fmla="*/ 65 h 214"/>
              <a:gd name="T32" fmla="*/ 196 w 214"/>
              <a:gd name="T33" fmla="*/ 109 h 214"/>
              <a:gd name="T34" fmla="*/ 158 w 214"/>
              <a:gd name="T35" fmla="*/ 74 h 214"/>
              <a:gd name="T36" fmla="*/ 124 w 214"/>
              <a:gd name="T37" fmla="*/ 198 h 214"/>
              <a:gd name="T38" fmla="*/ 141 w 214"/>
              <a:gd name="T39" fmla="*/ 174 h 214"/>
              <a:gd name="T40" fmla="*/ 108 w 214"/>
              <a:gd name="T41" fmla="*/ 176 h 214"/>
              <a:gd name="T42" fmla="*/ 82 w 214"/>
              <a:gd name="T43" fmla="*/ 175 h 214"/>
              <a:gd name="T44" fmla="*/ 108 w 214"/>
              <a:gd name="T45" fmla="*/ 78 h 214"/>
              <a:gd name="T46" fmla="*/ 68 w 214"/>
              <a:gd name="T47" fmla="*/ 107 h 214"/>
              <a:gd name="T48" fmla="*/ 132 w 214"/>
              <a:gd name="T49" fmla="*/ 24 h 214"/>
              <a:gd name="T50" fmla="*/ 151 w 214"/>
              <a:gd name="T51" fmla="*/ 69 h 214"/>
              <a:gd name="T52" fmla="*/ 136 w 214"/>
              <a:gd name="T53" fmla="*/ 29 h 214"/>
              <a:gd name="T54" fmla="*/ 90 w 214"/>
              <a:gd name="T55" fmla="*/ 26 h 214"/>
              <a:gd name="T56" fmla="*/ 108 w 214"/>
              <a:gd name="T57" fmla="*/ 72 h 214"/>
              <a:gd name="T58" fmla="*/ 108 w 214"/>
              <a:gd name="T59" fmla="*/ 32 h 214"/>
              <a:gd name="T60" fmla="*/ 79 w 214"/>
              <a:gd name="T61" fmla="*/ 168 h 214"/>
              <a:gd name="T62" fmla="*/ 114 w 214"/>
              <a:gd name="T63" fmla="*/ 205 h 214"/>
              <a:gd name="T64" fmla="*/ 114 w 214"/>
              <a:gd name="T65" fmla="*/ 205 h 214"/>
              <a:gd name="T66" fmla="*/ 154 w 214"/>
              <a:gd name="T67" fmla="*/ 124 h 214"/>
              <a:gd name="T68" fmla="*/ 114 w 214"/>
              <a:gd name="T69" fmla="*/ 120 h 214"/>
              <a:gd name="T70" fmla="*/ 155 w 214"/>
              <a:gd name="T71" fmla="*/ 107 h 214"/>
              <a:gd name="T72" fmla="*/ 157 w 214"/>
              <a:gd name="T73" fmla="*/ 68 h 214"/>
              <a:gd name="T74" fmla="*/ 186 w 214"/>
              <a:gd name="T75" fmla="*/ 62 h 214"/>
              <a:gd name="T76" fmla="*/ 128 w 214"/>
              <a:gd name="T77" fmla="*/ 10 h 214"/>
              <a:gd name="T78" fmla="*/ 95 w 214"/>
              <a:gd name="T79" fmla="*/ 10 h 214"/>
              <a:gd name="T80" fmla="*/ 95 w 214"/>
              <a:gd name="T81" fmla="*/ 10 h 214"/>
              <a:gd name="T82" fmla="*/ 82 w 214"/>
              <a:gd name="T83" fmla="*/ 9 h 214"/>
              <a:gd name="T84" fmla="*/ 63 w 214"/>
              <a:gd name="T85" fmla="*/ 107 h 214"/>
              <a:gd name="T86" fmla="*/ 27 w 214"/>
              <a:gd name="T87" fmla="*/ 107 h 214"/>
              <a:gd name="T88" fmla="*/ 27 w 214"/>
              <a:gd name="T89" fmla="*/ 114 h 214"/>
              <a:gd name="T90" fmla="*/ 43 w 214"/>
              <a:gd name="T91" fmla="*/ 161 h 214"/>
              <a:gd name="T92" fmla="*/ 90 w 214"/>
              <a:gd name="T93" fmla="*/ 198 h 214"/>
              <a:gd name="T94" fmla="*/ 75 w 214"/>
              <a:gd name="T95" fmla="*/ 174 h 214"/>
              <a:gd name="T96" fmla="*/ 79 w 214"/>
              <a:gd name="T97" fmla="*/ 203 h 214"/>
              <a:gd name="T98" fmla="*/ 148 w 214"/>
              <a:gd name="T99" fmla="*/ 173 h 214"/>
              <a:gd name="T100" fmla="*/ 134 w 214"/>
              <a:gd name="T101" fmla="*/ 197 h 214"/>
              <a:gd name="T102" fmla="*/ 196 w 214"/>
              <a:gd name="T103" fmla="*/ 115 h 214"/>
              <a:gd name="T104" fmla="*/ 202 w 214"/>
              <a:gd name="T105" fmla="*/ 113 h 214"/>
              <a:gd name="T106" fmla="*/ 189 w 214"/>
              <a:gd name="T107" fmla="*/ 158 h 214"/>
              <a:gd name="T108" fmla="*/ 192 w 214"/>
              <a:gd name="T109" fmla="*/ 60 h 214"/>
              <a:gd name="T110" fmla="*/ 197 w 214"/>
              <a:gd name="T111" fmla="*/ 59 h 214"/>
              <a:gd name="T112" fmla="*/ 32 w 214"/>
              <a:gd name="T113" fmla="*/ 59 h 214"/>
              <a:gd name="T114" fmla="*/ 22 w 214"/>
              <a:gd name="T115" fmla="*/ 160 h 214"/>
              <a:gd name="T116" fmla="*/ 54 w 214"/>
              <a:gd name="T117" fmla="*/ 192 h 214"/>
              <a:gd name="T118" fmla="*/ 166 w 214"/>
              <a:gd name="T119" fmla="*/ 189 h 214"/>
              <a:gd name="T120" fmla="*/ 191 w 214"/>
              <a:gd name="T121" fmla="*/ 16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4" h="214">
                <a:moveTo>
                  <a:pt x="214" y="107"/>
                </a:moveTo>
                <a:cubicBezTo>
                  <a:pt x="214" y="107"/>
                  <a:pt x="214" y="107"/>
                  <a:pt x="214" y="107"/>
                </a:cubicBezTo>
                <a:cubicBezTo>
                  <a:pt x="214" y="107"/>
                  <a:pt x="214" y="107"/>
                  <a:pt x="214" y="107"/>
                </a:cubicBezTo>
                <a:cubicBezTo>
                  <a:pt x="214" y="69"/>
                  <a:pt x="195" y="36"/>
                  <a:pt x="165" y="17"/>
                </a:cubicBezTo>
                <a:cubicBezTo>
                  <a:pt x="165" y="16"/>
                  <a:pt x="164" y="15"/>
                  <a:pt x="163" y="15"/>
                </a:cubicBezTo>
                <a:cubicBezTo>
                  <a:pt x="147" y="6"/>
                  <a:pt x="128" y="0"/>
                  <a:pt x="108" y="0"/>
                </a:cubicBezTo>
                <a:cubicBezTo>
                  <a:pt x="69" y="0"/>
                  <a:pt x="35" y="21"/>
                  <a:pt x="16" y="52"/>
                </a:cubicBezTo>
                <a:cubicBezTo>
                  <a:pt x="15" y="52"/>
                  <a:pt x="15" y="53"/>
                  <a:pt x="15" y="53"/>
                </a:cubicBezTo>
                <a:cubicBezTo>
                  <a:pt x="14" y="54"/>
                  <a:pt x="14" y="55"/>
                  <a:pt x="14" y="55"/>
                </a:cubicBezTo>
                <a:cubicBezTo>
                  <a:pt x="7" y="69"/>
                  <a:pt x="2" y="84"/>
                  <a:pt x="1" y="101"/>
                </a:cubicBezTo>
                <a:cubicBezTo>
                  <a:pt x="1" y="101"/>
                  <a:pt x="0" y="101"/>
                  <a:pt x="0" y="102"/>
                </a:cubicBezTo>
                <a:cubicBezTo>
                  <a:pt x="0" y="103"/>
                  <a:pt x="0" y="104"/>
                  <a:pt x="1" y="105"/>
                </a:cubicBezTo>
                <a:cubicBezTo>
                  <a:pt x="1" y="105"/>
                  <a:pt x="1" y="106"/>
                  <a:pt x="1" y="107"/>
                </a:cubicBezTo>
                <a:cubicBezTo>
                  <a:pt x="1" y="123"/>
                  <a:pt x="5" y="138"/>
                  <a:pt x="11" y="152"/>
                </a:cubicBezTo>
                <a:cubicBezTo>
                  <a:pt x="11" y="153"/>
                  <a:pt x="11" y="155"/>
                  <a:pt x="12" y="155"/>
                </a:cubicBezTo>
                <a:cubicBezTo>
                  <a:pt x="12" y="155"/>
                  <a:pt x="13" y="155"/>
                  <a:pt x="13" y="155"/>
                </a:cubicBezTo>
                <a:cubicBezTo>
                  <a:pt x="30" y="190"/>
                  <a:pt x="66" y="214"/>
                  <a:pt x="108" y="214"/>
                </a:cubicBezTo>
                <a:cubicBezTo>
                  <a:pt x="108" y="214"/>
                  <a:pt x="108" y="213"/>
                  <a:pt x="109" y="213"/>
                </a:cubicBezTo>
                <a:cubicBezTo>
                  <a:pt x="109" y="214"/>
                  <a:pt x="110" y="214"/>
                  <a:pt x="111" y="214"/>
                </a:cubicBezTo>
                <a:cubicBezTo>
                  <a:pt x="112" y="214"/>
                  <a:pt x="112" y="214"/>
                  <a:pt x="113" y="213"/>
                </a:cubicBezTo>
                <a:cubicBezTo>
                  <a:pt x="114" y="213"/>
                  <a:pt x="115" y="213"/>
                  <a:pt x="116" y="213"/>
                </a:cubicBezTo>
                <a:cubicBezTo>
                  <a:pt x="116" y="213"/>
                  <a:pt x="116" y="213"/>
                  <a:pt x="117" y="213"/>
                </a:cubicBezTo>
                <a:cubicBezTo>
                  <a:pt x="117" y="213"/>
                  <a:pt x="117" y="213"/>
                  <a:pt x="117" y="213"/>
                </a:cubicBezTo>
                <a:cubicBezTo>
                  <a:pt x="118" y="213"/>
                  <a:pt x="118" y="213"/>
                  <a:pt x="118" y="213"/>
                </a:cubicBezTo>
                <a:cubicBezTo>
                  <a:pt x="118" y="213"/>
                  <a:pt x="118" y="213"/>
                  <a:pt x="118" y="213"/>
                </a:cubicBezTo>
                <a:cubicBezTo>
                  <a:pt x="153" y="210"/>
                  <a:pt x="183" y="190"/>
                  <a:pt x="200" y="161"/>
                </a:cubicBezTo>
                <a:cubicBezTo>
                  <a:pt x="200" y="161"/>
                  <a:pt x="200" y="160"/>
                  <a:pt x="200" y="160"/>
                </a:cubicBezTo>
                <a:cubicBezTo>
                  <a:pt x="209" y="144"/>
                  <a:pt x="214" y="126"/>
                  <a:pt x="214" y="107"/>
                </a:cubicBezTo>
                <a:close/>
                <a:moveTo>
                  <a:pt x="7" y="107"/>
                </a:moveTo>
                <a:cubicBezTo>
                  <a:pt x="10" y="109"/>
                  <a:pt x="15" y="110"/>
                  <a:pt x="21" y="112"/>
                </a:cubicBezTo>
                <a:cubicBezTo>
                  <a:pt x="22" y="129"/>
                  <a:pt x="27" y="145"/>
                  <a:pt x="34" y="159"/>
                </a:cubicBezTo>
                <a:cubicBezTo>
                  <a:pt x="25" y="155"/>
                  <a:pt x="20" y="153"/>
                  <a:pt x="17" y="151"/>
                </a:cubicBezTo>
                <a:cubicBezTo>
                  <a:pt x="11" y="138"/>
                  <a:pt x="7" y="123"/>
                  <a:pt x="7" y="107"/>
                </a:cubicBezTo>
                <a:close/>
                <a:moveTo>
                  <a:pt x="19" y="59"/>
                </a:moveTo>
                <a:cubicBezTo>
                  <a:pt x="21" y="61"/>
                  <a:pt x="25" y="62"/>
                  <a:pt x="30" y="64"/>
                </a:cubicBezTo>
                <a:cubicBezTo>
                  <a:pt x="24" y="77"/>
                  <a:pt x="21" y="91"/>
                  <a:pt x="21" y="106"/>
                </a:cubicBezTo>
                <a:cubicBezTo>
                  <a:pt x="15" y="104"/>
                  <a:pt x="10" y="102"/>
                  <a:pt x="7" y="101"/>
                </a:cubicBezTo>
                <a:cubicBezTo>
                  <a:pt x="8" y="86"/>
                  <a:pt x="12" y="72"/>
                  <a:pt x="19" y="59"/>
                </a:cubicBezTo>
                <a:close/>
                <a:moveTo>
                  <a:pt x="63" y="29"/>
                </a:moveTo>
                <a:cubicBezTo>
                  <a:pt x="67" y="29"/>
                  <a:pt x="73" y="30"/>
                  <a:pt x="80" y="31"/>
                </a:cubicBezTo>
                <a:cubicBezTo>
                  <a:pt x="74" y="41"/>
                  <a:pt x="69" y="54"/>
                  <a:pt x="66" y="68"/>
                </a:cubicBezTo>
                <a:cubicBezTo>
                  <a:pt x="55" y="66"/>
                  <a:pt x="45" y="63"/>
                  <a:pt x="38" y="61"/>
                </a:cubicBezTo>
                <a:cubicBezTo>
                  <a:pt x="44" y="48"/>
                  <a:pt x="52" y="37"/>
                  <a:pt x="63" y="29"/>
                </a:cubicBezTo>
                <a:close/>
                <a:moveTo>
                  <a:pt x="208" y="105"/>
                </a:moveTo>
                <a:cubicBezTo>
                  <a:pt x="206" y="105"/>
                  <a:pt x="204" y="106"/>
                  <a:pt x="202" y="107"/>
                </a:cubicBezTo>
                <a:cubicBezTo>
                  <a:pt x="202" y="107"/>
                  <a:pt x="202" y="107"/>
                  <a:pt x="202" y="107"/>
                </a:cubicBezTo>
                <a:cubicBezTo>
                  <a:pt x="202" y="92"/>
                  <a:pt x="199" y="79"/>
                  <a:pt x="194" y="66"/>
                </a:cubicBezTo>
                <a:cubicBezTo>
                  <a:pt x="196" y="65"/>
                  <a:pt x="198" y="65"/>
                  <a:pt x="199" y="65"/>
                </a:cubicBezTo>
                <a:cubicBezTo>
                  <a:pt x="205" y="77"/>
                  <a:pt x="208" y="90"/>
                  <a:pt x="208" y="105"/>
                </a:cubicBezTo>
                <a:close/>
                <a:moveTo>
                  <a:pt x="196" y="107"/>
                </a:moveTo>
                <a:cubicBezTo>
                  <a:pt x="196" y="107"/>
                  <a:pt x="196" y="108"/>
                  <a:pt x="196" y="109"/>
                </a:cubicBezTo>
                <a:cubicBezTo>
                  <a:pt x="184" y="112"/>
                  <a:pt x="172" y="115"/>
                  <a:pt x="160" y="117"/>
                </a:cubicBezTo>
                <a:cubicBezTo>
                  <a:pt x="161" y="113"/>
                  <a:pt x="161" y="110"/>
                  <a:pt x="161" y="107"/>
                </a:cubicBezTo>
                <a:cubicBezTo>
                  <a:pt x="161" y="95"/>
                  <a:pt x="160" y="84"/>
                  <a:pt x="158" y="74"/>
                </a:cubicBezTo>
                <a:cubicBezTo>
                  <a:pt x="168" y="72"/>
                  <a:pt x="178" y="70"/>
                  <a:pt x="188" y="67"/>
                </a:cubicBezTo>
                <a:cubicBezTo>
                  <a:pt x="193" y="80"/>
                  <a:pt x="196" y="93"/>
                  <a:pt x="196" y="107"/>
                </a:cubicBezTo>
                <a:close/>
                <a:moveTo>
                  <a:pt x="124" y="198"/>
                </a:moveTo>
                <a:cubicBezTo>
                  <a:pt x="121" y="198"/>
                  <a:pt x="117" y="199"/>
                  <a:pt x="114" y="199"/>
                </a:cubicBezTo>
                <a:cubicBezTo>
                  <a:pt x="114" y="176"/>
                  <a:pt x="114" y="176"/>
                  <a:pt x="114" y="176"/>
                </a:cubicBezTo>
                <a:cubicBezTo>
                  <a:pt x="122" y="175"/>
                  <a:pt x="132" y="175"/>
                  <a:pt x="141" y="174"/>
                </a:cubicBezTo>
                <a:cubicBezTo>
                  <a:pt x="137" y="184"/>
                  <a:pt x="131" y="192"/>
                  <a:pt x="124" y="198"/>
                </a:cubicBezTo>
                <a:close/>
                <a:moveTo>
                  <a:pt x="82" y="175"/>
                </a:moveTo>
                <a:cubicBezTo>
                  <a:pt x="90" y="176"/>
                  <a:pt x="99" y="176"/>
                  <a:pt x="108" y="176"/>
                </a:cubicBezTo>
                <a:cubicBezTo>
                  <a:pt x="108" y="199"/>
                  <a:pt x="108" y="199"/>
                  <a:pt x="108" y="199"/>
                </a:cubicBezTo>
                <a:cubicBezTo>
                  <a:pt x="105" y="199"/>
                  <a:pt x="102" y="199"/>
                  <a:pt x="99" y="198"/>
                </a:cubicBezTo>
                <a:cubicBezTo>
                  <a:pt x="93" y="193"/>
                  <a:pt x="87" y="185"/>
                  <a:pt x="82" y="175"/>
                </a:cubicBezTo>
                <a:close/>
                <a:moveTo>
                  <a:pt x="68" y="107"/>
                </a:moveTo>
                <a:cubicBezTo>
                  <a:pt x="68" y="96"/>
                  <a:pt x="69" y="85"/>
                  <a:pt x="71" y="75"/>
                </a:cubicBezTo>
                <a:cubicBezTo>
                  <a:pt x="82" y="77"/>
                  <a:pt x="94" y="78"/>
                  <a:pt x="108" y="78"/>
                </a:cubicBezTo>
                <a:cubicBezTo>
                  <a:pt x="108" y="120"/>
                  <a:pt x="108" y="120"/>
                  <a:pt x="108" y="120"/>
                </a:cubicBezTo>
                <a:cubicBezTo>
                  <a:pt x="94" y="120"/>
                  <a:pt x="81" y="118"/>
                  <a:pt x="69" y="117"/>
                </a:cubicBezTo>
                <a:cubicBezTo>
                  <a:pt x="69" y="113"/>
                  <a:pt x="68" y="110"/>
                  <a:pt x="68" y="107"/>
                </a:cubicBezTo>
                <a:close/>
                <a:moveTo>
                  <a:pt x="114" y="26"/>
                </a:moveTo>
                <a:cubicBezTo>
                  <a:pt x="114" y="8"/>
                  <a:pt x="114" y="8"/>
                  <a:pt x="114" y="8"/>
                </a:cubicBezTo>
                <a:cubicBezTo>
                  <a:pt x="120" y="11"/>
                  <a:pt x="127" y="17"/>
                  <a:pt x="132" y="24"/>
                </a:cubicBezTo>
                <a:cubicBezTo>
                  <a:pt x="126" y="25"/>
                  <a:pt x="120" y="26"/>
                  <a:pt x="114" y="26"/>
                </a:cubicBezTo>
                <a:close/>
                <a:moveTo>
                  <a:pt x="136" y="29"/>
                </a:moveTo>
                <a:cubicBezTo>
                  <a:pt x="142" y="40"/>
                  <a:pt x="148" y="53"/>
                  <a:pt x="151" y="69"/>
                </a:cubicBezTo>
                <a:cubicBezTo>
                  <a:pt x="137" y="71"/>
                  <a:pt x="125" y="72"/>
                  <a:pt x="114" y="72"/>
                </a:cubicBezTo>
                <a:cubicBezTo>
                  <a:pt x="114" y="32"/>
                  <a:pt x="114" y="32"/>
                  <a:pt x="114" y="32"/>
                </a:cubicBezTo>
                <a:cubicBezTo>
                  <a:pt x="121" y="31"/>
                  <a:pt x="128" y="31"/>
                  <a:pt x="136" y="29"/>
                </a:cubicBezTo>
                <a:close/>
                <a:moveTo>
                  <a:pt x="108" y="9"/>
                </a:moveTo>
                <a:cubicBezTo>
                  <a:pt x="108" y="26"/>
                  <a:pt x="108" y="26"/>
                  <a:pt x="108" y="26"/>
                </a:cubicBezTo>
                <a:cubicBezTo>
                  <a:pt x="102" y="26"/>
                  <a:pt x="95" y="26"/>
                  <a:pt x="90" y="26"/>
                </a:cubicBezTo>
                <a:cubicBezTo>
                  <a:pt x="95" y="18"/>
                  <a:pt x="101" y="12"/>
                  <a:pt x="108" y="9"/>
                </a:cubicBezTo>
                <a:close/>
                <a:moveTo>
                  <a:pt x="108" y="32"/>
                </a:moveTo>
                <a:cubicBezTo>
                  <a:pt x="108" y="72"/>
                  <a:pt x="108" y="72"/>
                  <a:pt x="108" y="72"/>
                </a:cubicBezTo>
                <a:cubicBezTo>
                  <a:pt x="95" y="72"/>
                  <a:pt x="83" y="71"/>
                  <a:pt x="72" y="69"/>
                </a:cubicBezTo>
                <a:cubicBezTo>
                  <a:pt x="75" y="55"/>
                  <a:pt x="80" y="42"/>
                  <a:pt x="86" y="31"/>
                </a:cubicBezTo>
                <a:cubicBezTo>
                  <a:pt x="93" y="32"/>
                  <a:pt x="100" y="32"/>
                  <a:pt x="108" y="32"/>
                </a:cubicBezTo>
                <a:close/>
                <a:moveTo>
                  <a:pt x="108" y="126"/>
                </a:moveTo>
                <a:cubicBezTo>
                  <a:pt x="108" y="170"/>
                  <a:pt x="108" y="170"/>
                  <a:pt x="108" y="170"/>
                </a:cubicBezTo>
                <a:cubicBezTo>
                  <a:pt x="98" y="170"/>
                  <a:pt x="88" y="169"/>
                  <a:pt x="79" y="168"/>
                </a:cubicBezTo>
                <a:cubicBezTo>
                  <a:pt x="74" y="155"/>
                  <a:pt x="71" y="140"/>
                  <a:pt x="69" y="123"/>
                </a:cubicBezTo>
                <a:cubicBezTo>
                  <a:pt x="81" y="124"/>
                  <a:pt x="94" y="125"/>
                  <a:pt x="108" y="126"/>
                </a:cubicBezTo>
                <a:close/>
                <a:moveTo>
                  <a:pt x="114" y="205"/>
                </a:moveTo>
                <a:cubicBezTo>
                  <a:pt x="114" y="205"/>
                  <a:pt x="114" y="205"/>
                  <a:pt x="114" y="205"/>
                </a:cubicBezTo>
                <a:cubicBezTo>
                  <a:pt x="114" y="205"/>
                  <a:pt x="114" y="205"/>
                  <a:pt x="115" y="205"/>
                </a:cubicBezTo>
                <a:cubicBezTo>
                  <a:pt x="114" y="205"/>
                  <a:pt x="114" y="205"/>
                  <a:pt x="114" y="205"/>
                </a:cubicBezTo>
                <a:close/>
                <a:moveTo>
                  <a:pt x="114" y="170"/>
                </a:moveTo>
                <a:cubicBezTo>
                  <a:pt x="114" y="126"/>
                  <a:pt x="114" y="126"/>
                  <a:pt x="114" y="126"/>
                </a:cubicBezTo>
                <a:cubicBezTo>
                  <a:pt x="127" y="126"/>
                  <a:pt x="140" y="125"/>
                  <a:pt x="154" y="124"/>
                </a:cubicBezTo>
                <a:cubicBezTo>
                  <a:pt x="153" y="140"/>
                  <a:pt x="149" y="155"/>
                  <a:pt x="144" y="167"/>
                </a:cubicBezTo>
                <a:cubicBezTo>
                  <a:pt x="133" y="169"/>
                  <a:pt x="123" y="169"/>
                  <a:pt x="114" y="170"/>
                </a:cubicBezTo>
                <a:close/>
                <a:moveTo>
                  <a:pt x="114" y="120"/>
                </a:moveTo>
                <a:cubicBezTo>
                  <a:pt x="114" y="78"/>
                  <a:pt x="114" y="78"/>
                  <a:pt x="114" y="78"/>
                </a:cubicBezTo>
                <a:cubicBezTo>
                  <a:pt x="125" y="78"/>
                  <a:pt x="138" y="77"/>
                  <a:pt x="152" y="75"/>
                </a:cubicBezTo>
                <a:cubicBezTo>
                  <a:pt x="154" y="85"/>
                  <a:pt x="155" y="96"/>
                  <a:pt x="155" y="107"/>
                </a:cubicBezTo>
                <a:cubicBezTo>
                  <a:pt x="155" y="110"/>
                  <a:pt x="155" y="114"/>
                  <a:pt x="154" y="117"/>
                </a:cubicBezTo>
                <a:cubicBezTo>
                  <a:pt x="140" y="119"/>
                  <a:pt x="127" y="120"/>
                  <a:pt x="114" y="120"/>
                </a:cubicBezTo>
                <a:close/>
                <a:moveTo>
                  <a:pt x="157" y="68"/>
                </a:moveTo>
                <a:cubicBezTo>
                  <a:pt x="154" y="53"/>
                  <a:pt x="149" y="39"/>
                  <a:pt x="142" y="28"/>
                </a:cubicBezTo>
                <a:cubicBezTo>
                  <a:pt x="146" y="27"/>
                  <a:pt x="151" y="26"/>
                  <a:pt x="155" y="24"/>
                </a:cubicBezTo>
                <a:cubicBezTo>
                  <a:pt x="168" y="34"/>
                  <a:pt x="179" y="47"/>
                  <a:pt x="186" y="62"/>
                </a:cubicBezTo>
                <a:cubicBezTo>
                  <a:pt x="176" y="64"/>
                  <a:pt x="166" y="66"/>
                  <a:pt x="157" y="68"/>
                </a:cubicBezTo>
                <a:close/>
                <a:moveTo>
                  <a:pt x="139" y="23"/>
                </a:moveTo>
                <a:cubicBezTo>
                  <a:pt x="135" y="18"/>
                  <a:pt x="132" y="14"/>
                  <a:pt x="128" y="10"/>
                </a:cubicBezTo>
                <a:cubicBezTo>
                  <a:pt x="135" y="13"/>
                  <a:pt x="142" y="16"/>
                  <a:pt x="149" y="20"/>
                </a:cubicBezTo>
                <a:cubicBezTo>
                  <a:pt x="146" y="21"/>
                  <a:pt x="142" y="22"/>
                  <a:pt x="139" y="23"/>
                </a:cubicBezTo>
                <a:close/>
                <a:moveTo>
                  <a:pt x="95" y="10"/>
                </a:moveTo>
                <a:cubicBezTo>
                  <a:pt x="91" y="14"/>
                  <a:pt x="87" y="19"/>
                  <a:pt x="83" y="25"/>
                </a:cubicBezTo>
                <a:cubicBezTo>
                  <a:pt x="78" y="25"/>
                  <a:pt x="73" y="24"/>
                  <a:pt x="69" y="23"/>
                </a:cubicBezTo>
                <a:cubicBezTo>
                  <a:pt x="77" y="18"/>
                  <a:pt x="86" y="13"/>
                  <a:pt x="95" y="10"/>
                </a:cubicBezTo>
                <a:close/>
                <a:moveTo>
                  <a:pt x="61" y="22"/>
                </a:moveTo>
                <a:cubicBezTo>
                  <a:pt x="59" y="22"/>
                  <a:pt x="56" y="21"/>
                  <a:pt x="55" y="21"/>
                </a:cubicBezTo>
                <a:cubicBezTo>
                  <a:pt x="63" y="16"/>
                  <a:pt x="72" y="12"/>
                  <a:pt x="82" y="9"/>
                </a:cubicBezTo>
                <a:cubicBezTo>
                  <a:pt x="75" y="13"/>
                  <a:pt x="68" y="17"/>
                  <a:pt x="61" y="22"/>
                </a:cubicBezTo>
                <a:close/>
                <a:moveTo>
                  <a:pt x="65" y="74"/>
                </a:moveTo>
                <a:cubicBezTo>
                  <a:pt x="63" y="85"/>
                  <a:pt x="63" y="95"/>
                  <a:pt x="63" y="107"/>
                </a:cubicBezTo>
                <a:cubicBezTo>
                  <a:pt x="63" y="110"/>
                  <a:pt x="63" y="113"/>
                  <a:pt x="63" y="116"/>
                </a:cubicBezTo>
                <a:cubicBezTo>
                  <a:pt x="49" y="113"/>
                  <a:pt x="37" y="110"/>
                  <a:pt x="27" y="108"/>
                </a:cubicBezTo>
                <a:cubicBezTo>
                  <a:pt x="27" y="107"/>
                  <a:pt x="27" y="107"/>
                  <a:pt x="27" y="107"/>
                </a:cubicBezTo>
                <a:cubicBezTo>
                  <a:pt x="27" y="92"/>
                  <a:pt x="30" y="79"/>
                  <a:pt x="35" y="66"/>
                </a:cubicBezTo>
                <a:cubicBezTo>
                  <a:pt x="43" y="69"/>
                  <a:pt x="53" y="72"/>
                  <a:pt x="65" y="74"/>
                </a:cubicBezTo>
                <a:close/>
                <a:moveTo>
                  <a:pt x="27" y="114"/>
                </a:moveTo>
                <a:cubicBezTo>
                  <a:pt x="37" y="117"/>
                  <a:pt x="49" y="119"/>
                  <a:pt x="63" y="122"/>
                </a:cubicBezTo>
                <a:cubicBezTo>
                  <a:pt x="64" y="139"/>
                  <a:pt x="68" y="154"/>
                  <a:pt x="73" y="168"/>
                </a:cubicBezTo>
                <a:cubicBezTo>
                  <a:pt x="61" y="166"/>
                  <a:pt x="51" y="164"/>
                  <a:pt x="43" y="161"/>
                </a:cubicBezTo>
                <a:cubicBezTo>
                  <a:pt x="34" y="147"/>
                  <a:pt x="29" y="131"/>
                  <a:pt x="27" y="114"/>
                </a:cubicBezTo>
                <a:close/>
                <a:moveTo>
                  <a:pt x="75" y="174"/>
                </a:moveTo>
                <a:cubicBezTo>
                  <a:pt x="79" y="184"/>
                  <a:pt x="84" y="192"/>
                  <a:pt x="90" y="198"/>
                </a:cubicBezTo>
                <a:cubicBezTo>
                  <a:pt x="87" y="198"/>
                  <a:pt x="83" y="197"/>
                  <a:pt x="80" y="197"/>
                </a:cubicBezTo>
                <a:cubicBezTo>
                  <a:pt x="68" y="190"/>
                  <a:pt x="57" y="181"/>
                  <a:pt x="48" y="169"/>
                </a:cubicBezTo>
                <a:cubicBezTo>
                  <a:pt x="56" y="171"/>
                  <a:pt x="65" y="173"/>
                  <a:pt x="75" y="174"/>
                </a:cubicBezTo>
                <a:close/>
                <a:moveTo>
                  <a:pt x="82" y="204"/>
                </a:moveTo>
                <a:cubicBezTo>
                  <a:pt x="80" y="204"/>
                  <a:pt x="78" y="203"/>
                  <a:pt x="75" y="202"/>
                </a:cubicBezTo>
                <a:cubicBezTo>
                  <a:pt x="77" y="202"/>
                  <a:pt x="78" y="203"/>
                  <a:pt x="79" y="203"/>
                </a:cubicBezTo>
                <a:cubicBezTo>
                  <a:pt x="80" y="203"/>
                  <a:pt x="81" y="204"/>
                  <a:pt x="82" y="204"/>
                </a:cubicBezTo>
                <a:close/>
                <a:moveTo>
                  <a:pt x="134" y="197"/>
                </a:moveTo>
                <a:cubicBezTo>
                  <a:pt x="139" y="191"/>
                  <a:pt x="144" y="182"/>
                  <a:pt x="148" y="173"/>
                </a:cubicBezTo>
                <a:cubicBezTo>
                  <a:pt x="157" y="171"/>
                  <a:pt x="167" y="170"/>
                  <a:pt x="176" y="167"/>
                </a:cubicBezTo>
                <a:cubicBezTo>
                  <a:pt x="168" y="179"/>
                  <a:pt x="158" y="188"/>
                  <a:pt x="146" y="195"/>
                </a:cubicBezTo>
                <a:cubicBezTo>
                  <a:pt x="142" y="196"/>
                  <a:pt x="138" y="197"/>
                  <a:pt x="134" y="197"/>
                </a:cubicBezTo>
                <a:close/>
                <a:moveTo>
                  <a:pt x="151" y="166"/>
                </a:moveTo>
                <a:cubicBezTo>
                  <a:pt x="156" y="153"/>
                  <a:pt x="159" y="139"/>
                  <a:pt x="160" y="123"/>
                </a:cubicBezTo>
                <a:cubicBezTo>
                  <a:pt x="172" y="121"/>
                  <a:pt x="184" y="118"/>
                  <a:pt x="196" y="115"/>
                </a:cubicBezTo>
                <a:cubicBezTo>
                  <a:pt x="194" y="131"/>
                  <a:pt x="189" y="147"/>
                  <a:pt x="181" y="160"/>
                </a:cubicBezTo>
                <a:cubicBezTo>
                  <a:pt x="171" y="163"/>
                  <a:pt x="161" y="165"/>
                  <a:pt x="151" y="166"/>
                </a:cubicBezTo>
                <a:close/>
                <a:moveTo>
                  <a:pt x="202" y="113"/>
                </a:moveTo>
                <a:cubicBezTo>
                  <a:pt x="204" y="112"/>
                  <a:pt x="206" y="112"/>
                  <a:pt x="208" y="111"/>
                </a:cubicBezTo>
                <a:cubicBezTo>
                  <a:pt x="208" y="127"/>
                  <a:pt x="203" y="143"/>
                  <a:pt x="195" y="157"/>
                </a:cubicBezTo>
                <a:cubicBezTo>
                  <a:pt x="193" y="157"/>
                  <a:pt x="191" y="158"/>
                  <a:pt x="189" y="158"/>
                </a:cubicBezTo>
                <a:cubicBezTo>
                  <a:pt x="196" y="145"/>
                  <a:pt x="201" y="129"/>
                  <a:pt x="202" y="113"/>
                </a:cubicBezTo>
                <a:close/>
                <a:moveTo>
                  <a:pt x="197" y="59"/>
                </a:moveTo>
                <a:cubicBezTo>
                  <a:pt x="195" y="60"/>
                  <a:pt x="193" y="60"/>
                  <a:pt x="192" y="60"/>
                </a:cubicBezTo>
                <a:cubicBezTo>
                  <a:pt x="185" y="45"/>
                  <a:pt x="174" y="32"/>
                  <a:pt x="162" y="22"/>
                </a:cubicBezTo>
                <a:cubicBezTo>
                  <a:pt x="162" y="22"/>
                  <a:pt x="162" y="22"/>
                  <a:pt x="162" y="22"/>
                </a:cubicBezTo>
                <a:cubicBezTo>
                  <a:pt x="176" y="31"/>
                  <a:pt x="188" y="44"/>
                  <a:pt x="197" y="59"/>
                </a:cubicBezTo>
                <a:close/>
                <a:moveTo>
                  <a:pt x="48" y="25"/>
                </a:moveTo>
                <a:cubicBezTo>
                  <a:pt x="49" y="26"/>
                  <a:pt x="51" y="26"/>
                  <a:pt x="55" y="27"/>
                </a:cubicBezTo>
                <a:cubicBezTo>
                  <a:pt x="46" y="36"/>
                  <a:pt x="38" y="47"/>
                  <a:pt x="32" y="59"/>
                </a:cubicBezTo>
                <a:cubicBezTo>
                  <a:pt x="27" y="57"/>
                  <a:pt x="24" y="55"/>
                  <a:pt x="22" y="54"/>
                </a:cubicBezTo>
                <a:cubicBezTo>
                  <a:pt x="28" y="43"/>
                  <a:pt x="37" y="33"/>
                  <a:pt x="48" y="25"/>
                </a:cubicBezTo>
                <a:close/>
                <a:moveTo>
                  <a:pt x="22" y="160"/>
                </a:moveTo>
                <a:cubicBezTo>
                  <a:pt x="27" y="162"/>
                  <a:pt x="32" y="164"/>
                  <a:pt x="39" y="167"/>
                </a:cubicBezTo>
                <a:cubicBezTo>
                  <a:pt x="46" y="178"/>
                  <a:pt x="55" y="187"/>
                  <a:pt x="66" y="195"/>
                </a:cubicBezTo>
                <a:cubicBezTo>
                  <a:pt x="59" y="193"/>
                  <a:pt x="55" y="192"/>
                  <a:pt x="54" y="192"/>
                </a:cubicBezTo>
                <a:cubicBezTo>
                  <a:pt x="41" y="184"/>
                  <a:pt x="30" y="173"/>
                  <a:pt x="22" y="160"/>
                </a:cubicBezTo>
                <a:close/>
                <a:moveTo>
                  <a:pt x="167" y="188"/>
                </a:moveTo>
                <a:cubicBezTo>
                  <a:pt x="166" y="188"/>
                  <a:pt x="166" y="189"/>
                  <a:pt x="166" y="189"/>
                </a:cubicBezTo>
                <a:cubicBezTo>
                  <a:pt x="165" y="189"/>
                  <a:pt x="165" y="189"/>
                  <a:pt x="164" y="189"/>
                </a:cubicBezTo>
                <a:cubicBezTo>
                  <a:pt x="172" y="182"/>
                  <a:pt x="179" y="174"/>
                  <a:pt x="185" y="165"/>
                </a:cubicBezTo>
                <a:cubicBezTo>
                  <a:pt x="187" y="165"/>
                  <a:pt x="189" y="164"/>
                  <a:pt x="191" y="164"/>
                </a:cubicBezTo>
                <a:cubicBezTo>
                  <a:pt x="184" y="173"/>
                  <a:pt x="176" y="182"/>
                  <a:pt x="167" y="188"/>
                </a:cubicBezTo>
                <a:close/>
              </a:path>
            </a:pathLst>
          </a:custGeom>
          <a:solidFill>
            <a:srgbClr val="C00000"/>
          </a:solidFill>
          <a:ln>
            <a:noFill/>
          </a:ln>
          <a:effectLst>
            <a:outerShdw blurRad="50800" dist="38100" dir="5400000" algn="t" rotWithShape="0">
              <a:prstClr val="black">
                <a:alpha val="40000"/>
              </a:prstClr>
            </a:outerShdw>
          </a:effec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34" name="Freeform 267">
            <a:extLst>
              <a:ext uri="{FF2B5EF4-FFF2-40B4-BE49-F238E27FC236}">
                <a16:creationId xmlns:a16="http://schemas.microsoft.com/office/drawing/2014/main" id="{D1B3D7C4-03C2-416D-B920-7CF649FDDB9E}"/>
              </a:ext>
            </a:extLst>
          </p:cNvPr>
          <p:cNvSpPr>
            <a:spLocks noChangeAspect="1" noEditPoints="1"/>
          </p:cNvSpPr>
          <p:nvPr/>
        </p:nvSpPr>
        <p:spPr bwMode="auto">
          <a:xfrm>
            <a:off x="1508125" y="3011488"/>
            <a:ext cx="358775" cy="347662"/>
          </a:xfrm>
          <a:custGeom>
            <a:avLst/>
            <a:gdLst>
              <a:gd name="T0" fmla="*/ 95 w 189"/>
              <a:gd name="T1" fmla="*/ 0 h 183"/>
              <a:gd name="T2" fmla="*/ 0 w 189"/>
              <a:gd name="T3" fmla="*/ 71 h 183"/>
              <a:gd name="T4" fmla="*/ 95 w 189"/>
              <a:gd name="T5" fmla="*/ 143 h 183"/>
              <a:gd name="T6" fmla="*/ 139 w 189"/>
              <a:gd name="T7" fmla="*/ 135 h 183"/>
              <a:gd name="T8" fmla="*/ 130 w 189"/>
              <a:gd name="T9" fmla="*/ 183 h 183"/>
              <a:gd name="T10" fmla="*/ 181 w 189"/>
              <a:gd name="T11" fmla="*/ 101 h 183"/>
              <a:gd name="T12" fmla="*/ 182 w 189"/>
              <a:gd name="T13" fmla="*/ 99 h 183"/>
              <a:gd name="T14" fmla="*/ 182 w 189"/>
              <a:gd name="T15" fmla="*/ 98 h 183"/>
              <a:gd name="T16" fmla="*/ 189 w 189"/>
              <a:gd name="T17" fmla="*/ 71 h 183"/>
              <a:gd name="T18" fmla="*/ 95 w 189"/>
              <a:gd name="T19" fmla="*/ 0 h 183"/>
              <a:gd name="T20" fmla="*/ 42 w 189"/>
              <a:gd name="T21" fmla="*/ 85 h 183"/>
              <a:gd name="T22" fmla="*/ 29 w 189"/>
              <a:gd name="T23" fmla="*/ 71 h 183"/>
              <a:gd name="T24" fmla="*/ 42 w 189"/>
              <a:gd name="T25" fmla="*/ 58 h 183"/>
              <a:gd name="T26" fmla="*/ 55 w 189"/>
              <a:gd name="T27" fmla="*/ 71 h 183"/>
              <a:gd name="T28" fmla="*/ 42 w 189"/>
              <a:gd name="T29" fmla="*/ 85 h 183"/>
              <a:gd name="T30" fmla="*/ 95 w 189"/>
              <a:gd name="T31" fmla="*/ 85 h 183"/>
              <a:gd name="T32" fmla="*/ 81 w 189"/>
              <a:gd name="T33" fmla="*/ 71 h 183"/>
              <a:gd name="T34" fmla="*/ 95 w 189"/>
              <a:gd name="T35" fmla="*/ 58 h 183"/>
              <a:gd name="T36" fmla="*/ 108 w 189"/>
              <a:gd name="T37" fmla="*/ 71 h 183"/>
              <a:gd name="T38" fmla="*/ 95 w 189"/>
              <a:gd name="T39" fmla="*/ 85 h 183"/>
              <a:gd name="T40" fmla="*/ 148 w 189"/>
              <a:gd name="T41" fmla="*/ 85 h 183"/>
              <a:gd name="T42" fmla="*/ 134 w 189"/>
              <a:gd name="T43" fmla="*/ 71 h 183"/>
              <a:gd name="T44" fmla="*/ 148 w 189"/>
              <a:gd name="T45" fmla="*/ 58 h 183"/>
              <a:gd name="T46" fmla="*/ 161 w 189"/>
              <a:gd name="T47" fmla="*/ 71 h 183"/>
              <a:gd name="T48" fmla="*/ 148 w 189"/>
              <a:gd name="T49" fmla="*/ 8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9" h="183">
                <a:moveTo>
                  <a:pt x="95" y="0"/>
                </a:moveTo>
                <a:cubicBezTo>
                  <a:pt x="42" y="0"/>
                  <a:pt x="0" y="32"/>
                  <a:pt x="0" y="71"/>
                </a:cubicBezTo>
                <a:cubicBezTo>
                  <a:pt x="0" y="111"/>
                  <a:pt x="42" y="143"/>
                  <a:pt x="95" y="143"/>
                </a:cubicBezTo>
                <a:cubicBezTo>
                  <a:pt x="110" y="143"/>
                  <a:pt x="125" y="140"/>
                  <a:pt x="139" y="135"/>
                </a:cubicBezTo>
                <a:cubicBezTo>
                  <a:pt x="130" y="183"/>
                  <a:pt x="130" y="183"/>
                  <a:pt x="130" y="183"/>
                </a:cubicBezTo>
                <a:cubicBezTo>
                  <a:pt x="181" y="101"/>
                  <a:pt x="181" y="101"/>
                  <a:pt x="181" y="101"/>
                </a:cubicBezTo>
                <a:cubicBezTo>
                  <a:pt x="181" y="100"/>
                  <a:pt x="182" y="100"/>
                  <a:pt x="182" y="99"/>
                </a:cubicBezTo>
                <a:cubicBezTo>
                  <a:pt x="182" y="98"/>
                  <a:pt x="182" y="98"/>
                  <a:pt x="182" y="98"/>
                </a:cubicBezTo>
                <a:cubicBezTo>
                  <a:pt x="187" y="90"/>
                  <a:pt x="189" y="81"/>
                  <a:pt x="189" y="71"/>
                </a:cubicBezTo>
                <a:cubicBezTo>
                  <a:pt x="189" y="32"/>
                  <a:pt x="147" y="0"/>
                  <a:pt x="95" y="0"/>
                </a:cubicBezTo>
                <a:close/>
                <a:moveTo>
                  <a:pt x="42" y="85"/>
                </a:moveTo>
                <a:cubicBezTo>
                  <a:pt x="34" y="85"/>
                  <a:pt x="29" y="79"/>
                  <a:pt x="29" y="71"/>
                </a:cubicBezTo>
                <a:cubicBezTo>
                  <a:pt x="29" y="64"/>
                  <a:pt x="34" y="58"/>
                  <a:pt x="42" y="58"/>
                </a:cubicBezTo>
                <a:cubicBezTo>
                  <a:pt x="49" y="58"/>
                  <a:pt x="55" y="64"/>
                  <a:pt x="55" y="71"/>
                </a:cubicBezTo>
                <a:cubicBezTo>
                  <a:pt x="55" y="79"/>
                  <a:pt x="49" y="85"/>
                  <a:pt x="42" y="85"/>
                </a:cubicBezTo>
                <a:close/>
                <a:moveTo>
                  <a:pt x="95" y="85"/>
                </a:moveTo>
                <a:cubicBezTo>
                  <a:pt x="87" y="85"/>
                  <a:pt x="81" y="79"/>
                  <a:pt x="81" y="71"/>
                </a:cubicBezTo>
                <a:cubicBezTo>
                  <a:pt x="81" y="64"/>
                  <a:pt x="87" y="58"/>
                  <a:pt x="95" y="58"/>
                </a:cubicBezTo>
                <a:cubicBezTo>
                  <a:pt x="102" y="58"/>
                  <a:pt x="108" y="64"/>
                  <a:pt x="108" y="71"/>
                </a:cubicBezTo>
                <a:cubicBezTo>
                  <a:pt x="108" y="79"/>
                  <a:pt x="102" y="85"/>
                  <a:pt x="95" y="85"/>
                </a:cubicBezTo>
                <a:close/>
                <a:moveTo>
                  <a:pt x="148" y="85"/>
                </a:moveTo>
                <a:cubicBezTo>
                  <a:pt x="140" y="85"/>
                  <a:pt x="134" y="79"/>
                  <a:pt x="134" y="71"/>
                </a:cubicBezTo>
                <a:cubicBezTo>
                  <a:pt x="134" y="64"/>
                  <a:pt x="140" y="58"/>
                  <a:pt x="148" y="58"/>
                </a:cubicBezTo>
                <a:cubicBezTo>
                  <a:pt x="155" y="58"/>
                  <a:pt x="161" y="64"/>
                  <a:pt x="161" y="71"/>
                </a:cubicBezTo>
                <a:cubicBezTo>
                  <a:pt x="161" y="79"/>
                  <a:pt x="155" y="85"/>
                  <a:pt x="148" y="85"/>
                </a:cubicBezTo>
                <a:close/>
              </a:path>
            </a:pathLst>
          </a:custGeom>
          <a:solidFill>
            <a:srgbClr val="C00000"/>
          </a:solidFill>
          <a:ln>
            <a:noFill/>
          </a:ln>
          <a:effectLst>
            <a:outerShdw blurRad="50800" dist="38100" dir="5400000" algn="t" rotWithShape="0">
              <a:prstClr val="black">
                <a:alpha val="40000"/>
              </a:prstClr>
            </a:outerShdw>
          </a:effec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35" name="Freeform 252">
            <a:extLst>
              <a:ext uri="{FF2B5EF4-FFF2-40B4-BE49-F238E27FC236}">
                <a16:creationId xmlns:a16="http://schemas.microsoft.com/office/drawing/2014/main" id="{AF0B1998-855D-4935-8A64-9687FD029AD0}"/>
              </a:ext>
            </a:extLst>
          </p:cNvPr>
          <p:cNvSpPr>
            <a:spLocks noChangeAspect="1" noEditPoints="1"/>
          </p:cNvSpPr>
          <p:nvPr/>
        </p:nvSpPr>
        <p:spPr bwMode="auto">
          <a:xfrm>
            <a:off x="2241550" y="3000375"/>
            <a:ext cx="358775" cy="368300"/>
          </a:xfrm>
          <a:custGeom>
            <a:avLst/>
            <a:gdLst>
              <a:gd name="T0" fmla="*/ 181 w 206"/>
              <a:gd name="T1" fmla="*/ 0 h 212"/>
              <a:gd name="T2" fmla="*/ 25 w 206"/>
              <a:gd name="T3" fmla="*/ 0 h 212"/>
              <a:gd name="T4" fmla="*/ 0 w 206"/>
              <a:gd name="T5" fmla="*/ 25 h 212"/>
              <a:gd name="T6" fmla="*/ 0 w 206"/>
              <a:gd name="T7" fmla="*/ 187 h 212"/>
              <a:gd name="T8" fmla="*/ 25 w 206"/>
              <a:gd name="T9" fmla="*/ 212 h 212"/>
              <a:gd name="T10" fmla="*/ 181 w 206"/>
              <a:gd name="T11" fmla="*/ 212 h 212"/>
              <a:gd name="T12" fmla="*/ 206 w 206"/>
              <a:gd name="T13" fmla="*/ 187 h 212"/>
              <a:gd name="T14" fmla="*/ 206 w 206"/>
              <a:gd name="T15" fmla="*/ 25 h 212"/>
              <a:gd name="T16" fmla="*/ 181 w 206"/>
              <a:gd name="T17" fmla="*/ 0 h 212"/>
              <a:gd name="T18" fmla="*/ 93 w 206"/>
              <a:gd name="T19" fmla="*/ 22 h 212"/>
              <a:gd name="T20" fmla="*/ 107 w 206"/>
              <a:gd name="T21" fmla="*/ 9 h 212"/>
              <a:gd name="T22" fmla="*/ 120 w 206"/>
              <a:gd name="T23" fmla="*/ 22 h 212"/>
              <a:gd name="T24" fmla="*/ 120 w 206"/>
              <a:gd name="T25" fmla="*/ 92 h 212"/>
              <a:gd name="T26" fmla="*/ 107 w 206"/>
              <a:gd name="T27" fmla="*/ 105 h 212"/>
              <a:gd name="T28" fmla="*/ 93 w 206"/>
              <a:gd name="T29" fmla="*/ 92 h 212"/>
              <a:gd name="T30" fmla="*/ 93 w 206"/>
              <a:gd name="T31" fmla="*/ 22 h 212"/>
              <a:gd name="T32" fmla="*/ 107 w 206"/>
              <a:gd name="T33" fmla="*/ 191 h 212"/>
              <a:gd name="T34" fmla="*/ 30 w 206"/>
              <a:gd name="T35" fmla="*/ 114 h 212"/>
              <a:gd name="T36" fmla="*/ 64 w 206"/>
              <a:gd name="T37" fmla="*/ 50 h 212"/>
              <a:gd name="T38" fmla="*/ 77 w 206"/>
              <a:gd name="T39" fmla="*/ 53 h 212"/>
              <a:gd name="T40" fmla="*/ 75 w 206"/>
              <a:gd name="T41" fmla="*/ 66 h 212"/>
              <a:gd name="T42" fmla="*/ 49 w 206"/>
              <a:gd name="T43" fmla="*/ 114 h 212"/>
              <a:gd name="T44" fmla="*/ 107 w 206"/>
              <a:gd name="T45" fmla="*/ 172 h 212"/>
              <a:gd name="T46" fmla="*/ 165 w 206"/>
              <a:gd name="T47" fmla="*/ 114 h 212"/>
              <a:gd name="T48" fmla="*/ 140 w 206"/>
              <a:gd name="T49" fmla="*/ 67 h 212"/>
              <a:gd name="T50" fmla="*/ 138 w 206"/>
              <a:gd name="T51" fmla="*/ 54 h 212"/>
              <a:gd name="T52" fmla="*/ 151 w 206"/>
              <a:gd name="T53" fmla="*/ 51 h 212"/>
              <a:gd name="T54" fmla="*/ 184 w 206"/>
              <a:gd name="T55" fmla="*/ 114 h 212"/>
              <a:gd name="T56" fmla="*/ 107 w 206"/>
              <a:gd name="T57" fmla="*/ 191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6" h="212">
                <a:moveTo>
                  <a:pt x="181" y="0"/>
                </a:moveTo>
                <a:cubicBezTo>
                  <a:pt x="25" y="0"/>
                  <a:pt x="25" y="0"/>
                  <a:pt x="25" y="0"/>
                </a:cubicBezTo>
                <a:cubicBezTo>
                  <a:pt x="11" y="0"/>
                  <a:pt x="0" y="11"/>
                  <a:pt x="0" y="25"/>
                </a:cubicBezTo>
                <a:cubicBezTo>
                  <a:pt x="0" y="187"/>
                  <a:pt x="0" y="187"/>
                  <a:pt x="0" y="187"/>
                </a:cubicBezTo>
                <a:cubicBezTo>
                  <a:pt x="0" y="200"/>
                  <a:pt x="11" y="212"/>
                  <a:pt x="25" y="212"/>
                </a:cubicBezTo>
                <a:cubicBezTo>
                  <a:pt x="181" y="212"/>
                  <a:pt x="181" y="212"/>
                  <a:pt x="181" y="212"/>
                </a:cubicBezTo>
                <a:cubicBezTo>
                  <a:pt x="195" y="212"/>
                  <a:pt x="206" y="200"/>
                  <a:pt x="206" y="187"/>
                </a:cubicBezTo>
                <a:cubicBezTo>
                  <a:pt x="206" y="25"/>
                  <a:pt x="206" y="25"/>
                  <a:pt x="206" y="25"/>
                </a:cubicBezTo>
                <a:cubicBezTo>
                  <a:pt x="206" y="11"/>
                  <a:pt x="195" y="0"/>
                  <a:pt x="181" y="0"/>
                </a:cubicBezTo>
                <a:close/>
                <a:moveTo>
                  <a:pt x="93" y="22"/>
                </a:moveTo>
                <a:cubicBezTo>
                  <a:pt x="93" y="15"/>
                  <a:pt x="99" y="9"/>
                  <a:pt x="107" y="9"/>
                </a:cubicBezTo>
                <a:cubicBezTo>
                  <a:pt x="114" y="9"/>
                  <a:pt x="120" y="15"/>
                  <a:pt x="120" y="22"/>
                </a:cubicBezTo>
                <a:cubicBezTo>
                  <a:pt x="120" y="92"/>
                  <a:pt x="120" y="92"/>
                  <a:pt x="120" y="92"/>
                </a:cubicBezTo>
                <a:cubicBezTo>
                  <a:pt x="120" y="99"/>
                  <a:pt x="114" y="105"/>
                  <a:pt x="107" y="105"/>
                </a:cubicBezTo>
                <a:cubicBezTo>
                  <a:pt x="99" y="105"/>
                  <a:pt x="93" y="99"/>
                  <a:pt x="93" y="92"/>
                </a:cubicBezTo>
                <a:lnTo>
                  <a:pt x="93" y="22"/>
                </a:lnTo>
                <a:close/>
                <a:moveTo>
                  <a:pt x="107" y="191"/>
                </a:moveTo>
                <a:cubicBezTo>
                  <a:pt x="64" y="191"/>
                  <a:pt x="30" y="156"/>
                  <a:pt x="30" y="114"/>
                </a:cubicBezTo>
                <a:cubicBezTo>
                  <a:pt x="30" y="88"/>
                  <a:pt x="43" y="64"/>
                  <a:pt x="64" y="50"/>
                </a:cubicBezTo>
                <a:cubicBezTo>
                  <a:pt x="68" y="47"/>
                  <a:pt x="74" y="48"/>
                  <a:pt x="77" y="53"/>
                </a:cubicBezTo>
                <a:cubicBezTo>
                  <a:pt x="80" y="57"/>
                  <a:pt x="79" y="63"/>
                  <a:pt x="75" y="66"/>
                </a:cubicBezTo>
                <a:cubicBezTo>
                  <a:pt x="58" y="77"/>
                  <a:pt x="49" y="95"/>
                  <a:pt x="49" y="114"/>
                </a:cubicBezTo>
                <a:cubicBezTo>
                  <a:pt x="49" y="146"/>
                  <a:pt x="75" y="172"/>
                  <a:pt x="107" y="172"/>
                </a:cubicBezTo>
                <a:cubicBezTo>
                  <a:pt x="139" y="172"/>
                  <a:pt x="165" y="146"/>
                  <a:pt x="165" y="114"/>
                </a:cubicBezTo>
                <a:cubicBezTo>
                  <a:pt x="165" y="95"/>
                  <a:pt x="156" y="78"/>
                  <a:pt x="140" y="67"/>
                </a:cubicBezTo>
                <a:cubicBezTo>
                  <a:pt x="136" y="64"/>
                  <a:pt x="135" y="58"/>
                  <a:pt x="138" y="54"/>
                </a:cubicBezTo>
                <a:cubicBezTo>
                  <a:pt x="141" y="49"/>
                  <a:pt x="147" y="48"/>
                  <a:pt x="151" y="51"/>
                </a:cubicBezTo>
                <a:cubicBezTo>
                  <a:pt x="172" y="66"/>
                  <a:pt x="184" y="89"/>
                  <a:pt x="184" y="114"/>
                </a:cubicBezTo>
                <a:cubicBezTo>
                  <a:pt x="184" y="156"/>
                  <a:pt x="149" y="191"/>
                  <a:pt x="107" y="191"/>
                </a:cubicBezTo>
                <a:close/>
              </a:path>
            </a:pathLst>
          </a:custGeom>
          <a:solidFill>
            <a:srgbClr val="C00000"/>
          </a:solidFill>
          <a:ln>
            <a:noFill/>
          </a:ln>
          <a:effectLst>
            <a:outerShdw blurRad="50800" dist="38100" dir="5400000" algn="t" rotWithShape="0">
              <a:prstClr val="black">
                <a:alpha val="40000"/>
              </a:prstClr>
            </a:outerShdw>
          </a:effec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nvGrpSpPr>
          <p:cNvPr id="236" name="组合 235">
            <a:extLst>
              <a:ext uri="{FF2B5EF4-FFF2-40B4-BE49-F238E27FC236}">
                <a16:creationId xmlns:a16="http://schemas.microsoft.com/office/drawing/2014/main" id="{F9E9BB3C-415D-4880-89B7-C7B033C38A61}"/>
              </a:ext>
            </a:extLst>
          </p:cNvPr>
          <p:cNvGrpSpPr/>
          <p:nvPr/>
        </p:nvGrpSpPr>
        <p:grpSpPr>
          <a:xfrm>
            <a:off x="9593020" y="3054713"/>
            <a:ext cx="226526" cy="260172"/>
            <a:chOff x="7920038" y="2982913"/>
            <a:chExt cx="1079500" cy="1239838"/>
          </a:xfrm>
          <a:solidFill>
            <a:srgbClr val="C00000"/>
          </a:solidFill>
          <a:effectLst>
            <a:outerShdw blurRad="50800" dist="38100" dir="5400000" algn="t" rotWithShape="0">
              <a:prstClr val="black">
                <a:alpha val="40000"/>
              </a:prstClr>
            </a:outerShdw>
          </a:effectLst>
        </p:grpSpPr>
        <p:sp>
          <p:nvSpPr>
            <p:cNvPr id="237" name="Freeform 71">
              <a:extLst>
                <a:ext uri="{FF2B5EF4-FFF2-40B4-BE49-F238E27FC236}">
                  <a16:creationId xmlns:a16="http://schemas.microsoft.com/office/drawing/2014/main" id="{5CD613BF-9D0C-4EB8-8CC2-7531887C1A44}"/>
                </a:ext>
              </a:extLst>
            </p:cNvPr>
            <p:cNvSpPr>
              <a:spLocks noEditPoints="1"/>
            </p:cNvSpPr>
            <p:nvPr/>
          </p:nvSpPr>
          <p:spPr bwMode="auto">
            <a:xfrm>
              <a:off x="7920038" y="3219451"/>
              <a:ext cx="1079500" cy="1003300"/>
            </a:xfrm>
            <a:custGeom>
              <a:avLst/>
              <a:gdLst>
                <a:gd name="T0" fmla="*/ 359 w 378"/>
                <a:gd name="T1" fmla="*/ 0 h 351"/>
                <a:gd name="T2" fmla="*/ 19 w 378"/>
                <a:gd name="T3" fmla="*/ 0 h 351"/>
                <a:gd name="T4" fmla="*/ 0 w 378"/>
                <a:gd name="T5" fmla="*/ 19 h 351"/>
                <a:gd name="T6" fmla="*/ 19 w 378"/>
                <a:gd name="T7" fmla="*/ 38 h 351"/>
                <a:gd name="T8" fmla="*/ 24 w 378"/>
                <a:gd name="T9" fmla="*/ 38 h 351"/>
                <a:gd name="T10" fmla="*/ 69 w 378"/>
                <a:gd name="T11" fmla="*/ 315 h 351"/>
                <a:gd name="T12" fmla="*/ 54 w 378"/>
                <a:gd name="T13" fmla="*/ 333 h 351"/>
                <a:gd name="T14" fmla="*/ 72 w 378"/>
                <a:gd name="T15" fmla="*/ 351 h 351"/>
                <a:gd name="T16" fmla="*/ 306 w 378"/>
                <a:gd name="T17" fmla="*/ 351 h 351"/>
                <a:gd name="T18" fmla="*/ 324 w 378"/>
                <a:gd name="T19" fmla="*/ 333 h 351"/>
                <a:gd name="T20" fmla="*/ 309 w 378"/>
                <a:gd name="T21" fmla="*/ 315 h 351"/>
                <a:gd name="T22" fmla="*/ 354 w 378"/>
                <a:gd name="T23" fmla="*/ 38 h 351"/>
                <a:gd name="T24" fmla="*/ 359 w 378"/>
                <a:gd name="T25" fmla="*/ 38 h 351"/>
                <a:gd name="T26" fmla="*/ 378 w 378"/>
                <a:gd name="T27" fmla="*/ 19 h 351"/>
                <a:gd name="T28" fmla="*/ 359 w 378"/>
                <a:gd name="T29" fmla="*/ 0 h 351"/>
                <a:gd name="T30" fmla="*/ 132 w 378"/>
                <a:gd name="T31" fmla="*/ 287 h 351"/>
                <a:gd name="T32" fmla="*/ 126 w 378"/>
                <a:gd name="T33" fmla="*/ 283 h 351"/>
                <a:gd name="T34" fmla="*/ 101 w 378"/>
                <a:gd name="T35" fmla="*/ 69 h 351"/>
                <a:gd name="T36" fmla="*/ 104 w 378"/>
                <a:gd name="T37" fmla="*/ 64 h 351"/>
                <a:gd name="T38" fmla="*/ 113 w 378"/>
                <a:gd name="T39" fmla="*/ 64 h 351"/>
                <a:gd name="T40" fmla="*/ 118 w 378"/>
                <a:gd name="T41" fmla="*/ 68 h 351"/>
                <a:gd name="T42" fmla="*/ 135 w 378"/>
                <a:gd name="T43" fmla="*/ 283 h 351"/>
                <a:gd name="T44" fmla="*/ 132 w 378"/>
                <a:gd name="T45" fmla="*/ 287 h 351"/>
                <a:gd name="T46" fmla="*/ 193 w 378"/>
                <a:gd name="T47" fmla="*/ 283 h 351"/>
                <a:gd name="T48" fmla="*/ 189 w 378"/>
                <a:gd name="T49" fmla="*/ 287 h 351"/>
                <a:gd name="T50" fmla="*/ 185 w 378"/>
                <a:gd name="T51" fmla="*/ 283 h 351"/>
                <a:gd name="T52" fmla="*/ 179 w 378"/>
                <a:gd name="T53" fmla="*/ 68 h 351"/>
                <a:gd name="T54" fmla="*/ 185 w 378"/>
                <a:gd name="T55" fmla="*/ 63 h 351"/>
                <a:gd name="T56" fmla="*/ 193 w 378"/>
                <a:gd name="T57" fmla="*/ 63 h 351"/>
                <a:gd name="T58" fmla="*/ 200 w 378"/>
                <a:gd name="T59" fmla="*/ 68 h 351"/>
                <a:gd name="T60" fmla="*/ 193 w 378"/>
                <a:gd name="T61" fmla="*/ 283 h 351"/>
                <a:gd name="T62" fmla="*/ 277 w 378"/>
                <a:gd name="T63" fmla="*/ 68 h 351"/>
                <a:gd name="T64" fmla="*/ 252 w 378"/>
                <a:gd name="T65" fmla="*/ 283 h 351"/>
                <a:gd name="T66" fmla="*/ 248 w 378"/>
                <a:gd name="T67" fmla="*/ 287 h 351"/>
                <a:gd name="T68" fmla="*/ 244 w 378"/>
                <a:gd name="T69" fmla="*/ 282 h 351"/>
                <a:gd name="T70" fmla="*/ 261 w 378"/>
                <a:gd name="T71" fmla="*/ 68 h 351"/>
                <a:gd name="T72" fmla="*/ 266 w 378"/>
                <a:gd name="T73" fmla="*/ 63 h 351"/>
                <a:gd name="T74" fmla="*/ 274 w 378"/>
                <a:gd name="T75" fmla="*/ 63 h 351"/>
                <a:gd name="T76" fmla="*/ 277 w 378"/>
                <a:gd name="T77" fmla="*/ 68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8" h="351">
                  <a:moveTo>
                    <a:pt x="359" y="0"/>
                  </a:moveTo>
                  <a:cubicBezTo>
                    <a:pt x="19" y="0"/>
                    <a:pt x="19" y="0"/>
                    <a:pt x="19" y="0"/>
                  </a:cubicBezTo>
                  <a:cubicBezTo>
                    <a:pt x="9" y="0"/>
                    <a:pt x="0" y="8"/>
                    <a:pt x="0" y="19"/>
                  </a:cubicBezTo>
                  <a:cubicBezTo>
                    <a:pt x="0" y="29"/>
                    <a:pt x="9" y="38"/>
                    <a:pt x="19" y="38"/>
                  </a:cubicBezTo>
                  <a:cubicBezTo>
                    <a:pt x="24" y="38"/>
                    <a:pt x="24" y="38"/>
                    <a:pt x="24" y="38"/>
                  </a:cubicBezTo>
                  <a:cubicBezTo>
                    <a:pt x="69" y="315"/>
                    <a:pt x="69" y="315"/>
                    <a:pt x="69" y="315"/>
                  </a:cubicBezTo>
                  <a:cubicBezTo>
                    <a:pt x="61" y="316"/>
                    <a:pt x="54" y="324"/>
                    <a:pt x="54" y="333"/>
                  </a:cubicBezTo>
                  <a:cubicBezTo>
                    <a:pt x="54" y="343"/>
                    <a:pt x="62" y="351"/>
                    <a:pt x="72" y="351"/>
                  </a:cubicBezTo>
                  <a:cubicBezTo>
                    <a:pt x="306" y="351"/>
                    <a:pt x="306" y="351"/>
                    <a:pt x="306" y="351"/>
                  </a:cubicBezTo>
                  <a:cubicBezTo>
                    <a:pt x="316" y="351"/>
                    <a:pt x="324" y="343"/>
                    <a:pt x="324" y="333"/>
                  </a:cubicBezTo>
                  <a:cubicBezTo>
                    <a:pt x="324" y="324"/>
                    <a:pt x="317" y="316"/>
                    <a:pt x="309" y="315"/>
                  </a:cubicBezTo>
                  <a:cubicBezTo>
                    <a:pt x="354" y="38"/>
                    <a:pt x="354" y="38"/>
                    <a:pt x="354" y="38"/>
                  </a:cubicBezTo>
                  <a:cubicBezTo>
                    <a:pt x="359" y="38"/>
                    <a:pt x="359" y="38"/>
                    <a:pt x="359" y="38"/>
                  </a:cubicBezTo>
                  <a:cubicBezTo>
                    <a:pt x="369" y="38"/>
                    <a:pt x="378" y="29"/>
                    <a:pt x="378" y="19"/>
                  </a:cubicBezTo>
                  <a:cubicBezTo>
                    <a:pt x="378" y="8"/>
                    <a:pt x="369" y="0"/>
                    <a:pt x="359" y="0"/>
                  </a:cubicBezTo>
                  <a:close/>
                  <a:moveTo>
                    <a:pt x="132" y="287"/>
                  </a:moveTo>
                  <a:cubicBezTo>
                    <a:pt x="130" y="287"/>
                    <a:pt x="127" y="286"/>
                    <a:pt x="126" y="283"/>
                  </a:cubicBezTo>
                  <a:cubicBezTo>
                    <a:pt x="101" y="69"/>
                    <a:pt x="101" y="69"/>
                    <a:pt x="101" y="69"/>
                  </a:cubicBezTo>
                  <a:cubicBezTo>
                    <a:pt x="100" y="66"/>
                    <a:pt x="102" y="64"/>
                    <a:pt x="104" y="64"/>
                  </a:cubicBezTo>
                  <a:cubicBezTo>
                    <a:pt x="113" y="64"/>
                    <a:pt x="113" y="64"/>
                    <a:pt x="113" y="64"/>
                  </a:cubicBezTo>
                  <a:cubicBezTo>
                    <a:pt x="115" y="63"/>
                    <a:pt x="117" y="65"/>
                    <a:pt x="118" y="68"/>
                  </a:cubicBezTo>
                  <a:cubicBezTo>
                    <a:pt x="135" y="283"/>
                    <a:pt x="135" y="283"/>
                    <a:pt x="135" y="283"/>
                  </a:cubicBezTo>
                  <a:cubicBezTo>
                    <a:pt x="135" y="285"/>
                    <a:pt x="133" y="287"/>
                    <a:pt x="132" y="287"/>
                  </a:cubicBezTo>
                  <a:close/>
                  <a:moveTo>
                    <a:pt x="193" y="283"/>
                  </a:moveTo>
                  <a:cubicBezTo>
                    <a:pt x="193" y="285"/>
                    <a:pt x="191" y="287"/>
                    <a:pt x="189" y="287"/>
                  </a:cubicBezTo>
                  <a:cubicBezTo>
                    <a:pt x="187" y="287"/>
                    <a:pt x="185" y="285"/>
                    <a:pt x="185" y="283"/>
                  </a:cubicBezTo>
                  <a:cubicBezTo>
                    <a:pt x="179" y="68"/>
                    <a:pt x="179" y="68"/>
                    <a:pt x="179" y="68"/>
                  </a:cubicBezTo>
                  <a:cubicBezTo>
                    <a:pt x="179" y="65"/>
                    <a:pt x="181" y="63"/>
                    <a:pt x="185" y="63"/>
                  </a:cubicBezTo>
                  <a:cubicBezTo>
                    <a:pt x="193" y="63"/>
                    <a:pt x="193" y="63"/>
                    <a:pt x="193" y="63"/>
                  </a:cubicBezTo>
                  <a:cubicBezTo>
                    <a:pt x="197" y="63"/>
                    <a:pt x="200" y="65"/>
                    <a:pt x="200" y="68"/>
                  </a:cubicBezTo>
                  <a:lnTo>
                    <a:pt x="193" y="283"/>
                  </a:lnTo>
                  <a:close/>
                  <a:moveTo>
                    <a:pt x="277" y="68"/>
                  </a:moveTo>
                  <a:cubicBezTo>
                    <a:pt x="252" y="283"/>
                    <a:pt x="252" y="283"/>
                    <a:pt x="252" y="283"/>
                  </a:cubicBezTo>
                  <a:cubicBezTo>
                    <a:pt x="251" y="285"/>
                    <a:pt x="250" y="287"/>
                    <a:pt x="248" y="287"/>
                  </a:cubicBezTo>
                  <a:cubicBezTo>
                    <a:pt x="247" y="287"/>
                    <a:pt x="243" y="285"/>
                    <a:pt x="244" y="282"/>
                  </a:cubicBezTo>
                  <a:cubicBezTo>
                    <a:pt x="261" y="68"/>
                    <a:pt x="261" y="68"/>
                    <a:pt x="261" y="68"/>
                  </a:cubicBezTo>
                  <a:cubicBezTo>
                    <a:pt x="261" y="65"/>
                    <a:pt x="263" y="63"/>
                    <a:pt x="266" y="63"/>
                  </a:cubicBezTo>
                  <a:cubicBezTo>
                    <a:pt x="274" y="63"/>
                    <a:pt x="274" y="63"/>
                    <a:pt x="274" y="63"/>
                  </a:cubicBezTo>
                  <a:cubicBezTo>
                    <a:pt x="276" y="64"/>
                    <a:pt x="278" y="66"/>
                    <a:pt x="277"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38" name="Freeform 72">
              <a:extLst>
                <a:ext uri="{FF2B5EF4-FFF2-40B4-BE49-F238E27FC236}">
                  <a16:creationId xmlns:a16="http://schemas.microsoft.com/office/drawing/2014/main" id="{8C6F8CFD-5995-418F-B274-BF59580292A7}"/>
                </a:ext>
              </a:extLst>
            </p:cNvPr>
            <p:cNvSpPr>
              <a:spLocks/>
            </p:cNvSpPr>
            <p:nvPr/>
          </p:nvSpPr>
          <p:spPr bwMode="auto">
            <a:xfrm>
              <a:off x="7951788" y="3051176"/>
              <a:ext cx="1016000" cy="134938"/>
            </a:xfrm>
            <a:custGeom>
              <a:avLst/>
              <a:gdLst>
                <a:gd name="T0" fmla="*/ 356 w 356"/>
                <a:gd name="T1" fmla="*/ 47 h 47"/>
                <a:gd name="T2" fmla="*/ 307 w 356"/>
                <a:gd name="T3" fmla="*/ 0 h 47"/>
                <a:gd name="T4" fmla="*/ 49 w 356"/>
                <a:gd name="T5" fmla="*/ 0 h 47"/>
                <a:gd name="T6" fmla="*/ 0 w 356"/>
                <a:gd name="T7" fmla="*/ 47 h 47"/>
                <a:gd name="T8" fmla="*/ 356 w 356"/>
                <a:gd name="T9" fmla="*/ 47 h 47"/>
              </a:gdLst>
              <a:ahLst/>
              <a:cxnLst>
                <a:cxn ang="0">
                  <a:pos x="T0" y="T1"/>
                </a:cxn>
                <a:cxn ang="0">
                  <a:pos x="T2" y="T3"/>
                </a:cxn>
                <a:cxn ang="0">
                  <a:pos x="T4" y="T5"/>
                </a:cxn>
                <a:cxn ang="0">
                  <a:pos x="T6" y="T7"/>
                </a:cxn>
                <a:cxn ang="0">
                  <a:pos x="T8" y="T9"/>
                </a:cxn>
              </a:cxnLst>
              <a:rect l="0" t="0" r="r" b="b"/>
              <a:pathLst>
                <a:path w="356" h="47">
                  <a:moveTo>
                    <a:pt x="356" y="47"/>
                  </a:moveTo>
                  <a:cubicBezTo>
                    <a:pt x="353" y="21"/>
                    <a:pt x="332" y="0"/>
                    <a:pt x="307" y="0"/>
                  </a:cubicBezTo>
                  <a:cubicBezTo>
                    <a:pt x="49" y="0"/>
                    <a:pt x="49" y="0"/>
                    <a:pt x="49" y="0"/>
                  </a:cubicBezTo>
                  <a:cubicBezTo>
                    <a:pt x="24" y="0"/>
                    <a:pt x="3" y="21"/>
                    <a:pt x="0" y="47"/>
                  </a:cubicBezTo>
                  <a:lnTo>
                    <a:pt x="356"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39" name="Freeform 73">
              <a:extLst>
                <a:ext uri="{FF2B5EF4-FFF2-40B4-BE49-F238E27FC236}">
                  <a16:creationId xmlns:a16="http://schemas.microsoft.com/office/drawing/2014/main" id="{556D4826-3E85-4FE0-B5E0-43C44EB02313}"/>
                </a:ext>
              </a:extLst>
            </p:cNvPr>
            <p:cNvSpPr>
              <a:spLocks/>
            </p:cNvSpPr>
            <p:nvPr/>
          </p:nvSpPr>
          <p:spPr bwMode="auto">
            <a:xfrm>
              <a:off x="8359775" y="2982913"/>
              <a:ext cx="200025" cy="50800"/>
            </a:xfrm>
            <a:custGeom>
              <a:avLst/>
              <a:gdLst>
                <a:gd name="T0" fmla="*/ 70 w 70"/>
                <a:gd name="T1" fmla="*/ 18 h 18"/>
                <a:gd name="T2" fmla="*/ 70 w 70"/>
                <a:gd name="T3" fmla="*/ 16 h 18"/>
                <a:gd name="T4" fmla="*/ 58 w 70"/>
                <a:gd name="T5" fmla="*/ 0 h 18"/>
                <a:gd name="T6" fmla="*/ 12 w 70"/>
                <a:gd name="T7" fmla="*/ 0 h 18"/>
                <a:gd name="T8" fmla="*/ 0 w 70"/>
                <a:gd name="T9" fmla="*/ 16 h 18"/>
                <a:gd name="T10" fmla="*/ 0 w 70"/>
                <a:gd name="T11" fmla="*/ 18 h 18"/>
                <a:gd name="T12" fmla="*/ 70 w 70"/>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70" h="18">
                  <a:moveTo>
                    <a:pt x="70" y="18"/>
                  </a:moveTo>
                  <a:cubicBezTo>
                    <a:pt x="70" y="17"/>
                    <a:pt x="70" y="17"/>
                    <a:pt x="70" y="16"/>
                  </a:cubicBezTo>
                  <a:cubicBezTo>
                    <a:pt x="70" y="7"/>
                    <a:pt x="65" y="0"/>
                    <a:pt x="58" y="0"/>
                  </a:cubicBezTo>
                  <a:cubicBezTo>
                    <a:pt x="12" y="0"/>
                    <a:pt x="12" y="0"/>
                    <a:pt x="12" y="0"/>
                  </a:cubicBezTo>
                  <a:cubicBezTo>
                    <a:pt x="5" y="0"/>
                    <a:pt x="0" y="7"/>
                    <a:pt x="0" y="16"/>
                  </a:cubicBezTo>
                  <a:cubicBezTo>
                    <a:pt x="0" y="17"/>
                    <a:pt x="0" y="17"/>
                    <a:pt x="0" y="18"/>
                  </a:cubicBezTo>
                  <a:lnTo>
                    <a:pt x="7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240" name="组合 239">
            <a:extLst>
              <a:ext uri="{FF2B5EF4-FFF2-40B4-BE49-F238E27FC236}">
                <a16:creationId xmlns:a16="http://schemas.microsoft.com/office/drawing/2014/main" id="{66683CA0-60AD-4337-BFEB-3FD0407A9818}"/>
              </a:ext>
            </a:extLst>
          </p:cNvPr>
          <p:cNvGrpSpPr/>
          <p:nvPr/>
        </p:nvGrpSpPr>
        <p:grpSpPr>
          <a:xfrm>
            <a:off x="8840349" y="3053880"/>
            <a:ext cx="282158" cy="261838"/>
            <a:chOff x="5278438" y="2973388"/>
            <a:chExt cx="1344613" cy="1247775"/>
          </a:xfrm>
          <a:solidFill>
            <a:srgbClr val="C00000"/>
          </a:solidFill>
          <a:effectLst>
            <a:outerShdw blurRad="50800" dist="38100" dir="5400000" algn="t" rotWithShape="0">
              <a:prstClr val="black">
                <a:alpha val="40000"/>
              </a:prstClr>
            </a:outerShdw>
          </a:effectLst>
        </p:grpSpPr>
        <p:sp>
          <p:nvSpPr>
            <p:cNvPr id="241" name="Freeform 67">
              <a:extLst>
                <a:ext uri="{FF2B5EF4-FFF2-40B4-BE49-F238E27FC236}">
                  <a16:creationId xmlns:a16="http://schemas.microsoft.com/office/drawing/2014/main" id="{C804B1EA-3774-4CAE-B067-D1792674B6E7}"/>
                </a:ext>
              </a:extLst>
            </p:cNvPr>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42" name="Freeform 68">
              <a:extLst>
                <a:ext uri="{FF2B5EF4-FFF2-40B4-BE49-F238E27FC236}">
                  <a16:creationId xmlns:a16="http://schemas.microsoft.com/office/drawing/2014/main" id="{61B10475-7BDE-498F-9857-A5B5F466FD39}"/>
                </a:ext>
              </a:extLst>
            </p:cNvPr>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43" name="Freeform 69">
              <a:extLst>
                <a:ext uri="{FF2B5EF4-FFF2-40B4-BE49-F238E27FC236}">
                  <a16:creationId xmlns:a16="http://schemas.microsoft.com/office/drawing/2014/main" id="{44477504-54E4-4E5E-B0A7-AAC9500EE71E}"/>
                </a:ext>
              </a:extLst>
            </p:cNvPr>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44" name="Freeform 70">
              <a:extLst>
                <a:ext uri="{FF2B5EF4-FFF2-40B4-BE49-F238E27FC236}">
                  <a16:creationId xmlns:a16="http://schemas.microsoft.com/office/drawing/2014/main" id="{8A1BCFC6-6259-4759-BC90-E871BC88DDBC}"/>
                </a:ext>
              </a:extLst>
            </p:cNvPr>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245" name="组合 244">
            <a:extLst>
              <a:ext uri="{FF2B5EF4-FFF2-40B4-BE49-F238E27FC236}">
                <a16:creationId xmlns:a16="http://schemas.microsoft.com/office/drawing/2014/main" id="{9F0B5A6D-C946-421C-9D4C-23BCAAD50B59}"/>
              </a:ext>
            </a:extLst>
          </p:cNvPr>
          <p:cNvGrpSpPr/>
          <p:nvPr/>
        </p:nvGrpSpPr>
        <p:grpSpPr>
          <a:xfrm>
            <a:off x="10323945" y="3044386"/>
            <a:ext cx="225860" cy="280826"/>
            <a:chOff x="10439400" y="2930526"/>
            <a:chExt cx="1076325" cy="1338262"/>
          </a:xfrm>
          <a:solidFill>
            <a:srgbClr val="C00000"/>
          </a:solidFill>
          <a:effectLst>
            <a:outerShdw blurRad="50800" dist="38100" dir="5400000" algn="t" rotWithShape="0">
              <a:prstClr val="black">
                <a:alpha val="40000"/>
              </a:prstClr>
            </a:outerShdw>
          </a:effectLst>
        </p:grpSpPr>
        <p:sp>
          <p:nvSpPr>
            <p:cNvPr id="246" name="Freeform 74">
              <a:extLst>
                <a:ext uri="{FF2B5EF4-FFF2-40B4-BE49-F238E27FC236}">
                  <a16:creationId xmlns:a16="http://schemas.microsoft.com/office/drawing/2014/main" id="{0FBA5A79-B405-4089-8BD3-2AC2FC09295C}"/>
                </a:ext>
              </a:extLst>
            </p:cNvPr>
            <p:cNvSpPr>
              <a:spLocks/>
            </p:cNvSpPr>
            <p:nvPr/>
          </p:nvSpPr>
          <p:spPr bwMode="auto">
            <a:xfrm>
              <a:off x="10458450" y="2930526"/>
              <a:ext cx="1003300" cy="314325"/>
            </a:xfrm>
            <a:custGeom>
              <a:avLst/>
              <a:gdLst>
                <a:gd name="T0" fmla="*/ 351 w 351"/>
                <a:gd name="T1" fmla="*/ 41 h 110"/>
                <a:gd name="T2" fmla="*/ 294 w 351"/>
                <a:gd name="T3" fmla="*/ 5 h 110"/>
                <a:gd name="T4" fmla="*/ 41 w 351"/>
                <a:gd name="T5" fmla="*/ 55 h 110"/>
                <a:gd name="T6" fmla="*/ 2 w 351"/>
                <a:gd name="T7" fmla="*/ 110 h 110"/>
                <a:gd name="T8" fmla="*/ 351 w 351"/>
                <a:gd name="T9" fmla="*/ 41 h 110"/>
              </a:gdLst>
              <a:ahLst/>
              <a:cxnLst>
                <a:cxn ang="0">
                  <a:pos x="T0" y="T1"/>
                </a:cxn>
                <a:cxn ang="0">
                  <a:pos x="T2" y="T3"/>
                </a:cxn>
                <a:cxn ang="0">
                  <a:pos x="T4" y="T5"/>
                </a:cxn>
                <a:cxn ang="0">
                  <a:pos x="T6" y="T7"/>
                </a:cxn>
                <a:cxn ang="0">
                  <a:pos x="T8" y="T9"/>
                </a:cxn>
              </a:cxnLst>
              <a:rect l="0" t="0" r="r" b="b"/>
              <a:pathLst>
                <a:path w="351" h="110">
                  <a:moveTo>
                    <a:pt x="351" y="41"/>
                  </a:moveTo>
                  <a:cubicBezTo>
                    <a:pt x="343" y="16"/>
                    <a:pt x="319" y="0"/>
                    <a:pt x="294" y="5"/>
                  </a:cubicBezTo>
                  <a:cubicBezTo>
                    <a:pt x="41" y="55"/>
                    <a:pt x="41" y="55"/>
                    <a:pt x="41" y="55"/>
                  </a:cubicBezTo>
                  <a:cubicBezTo>
                    <a:pt x="16" y="59"/>
                    <a:pt x="0" y="83"/>
                    <a:pt x="2" y="110"/>
                  </a:cubicBezTo>
                  <a:lnTo>
                    <a:pt x="35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47" name="Freeform 75">
              <a:extLst>
                <a:ext uri="{FF2B5EF4-FFF2-40B4-BE49-F238E27FC236}">
                  <a16:creationId xmlns:a16="http://schemas.microsoft.com/office/drawing/2014/main" id="{3FB3B5A0-3619-4D53-8FF3-04EAEC373345}"/>
                </a:ext>
              </a:extLst>
            </p:cNvPr>
            <p:cNvSpPr>
              <a:spLocks/>
            </p:cNvSpPr>
            <p:nvPr/>
          </p:nvSpPr>
          <p:spPr bwMode="auto">
            <a:xfrm>
              <a:off x="10829925" y="2930526"/>
              <a:ext cx="203200" cy="85725"/>
            </a:xfrm>
            <a:custGeom>
              <a:avLst/>
              <a:gdLst>
                <a:gd name="T0" fmla="*/ 71 w 71"/>
                <a:gd name="T1" fmla="*/ 16 h 30"/>
                <a:gd name="T2" fmla="*/ 71 w 71"/>
                <a:gd name="T3" fmla="*/ 15 h 30"/>
                <a:gd name="T4" fmla="*/ 55 w 71"/>
                <a:gd name="T5" fmla="*/ 1 h 30"/>
                <a:gd name="T6" fmla="*/ 11 w 71"/>
                <a:gd name="T7" fmla="*/ 10 h 30"/>
                <a:gd name="T8" fmla="*/ 1 w 71"/>
                <a:gd name="T9" fmla="*/ 29 h 30"/>
                <a:gd name="T10" fmla="*/ 2 w 71"/>
                <a:gd name="T11" fmla="*/ 30 h 30"/>
                <a:gd name="T12" fmla="*/ 71 w 71"/>
                <a:gd name="T13" fmla="*/ 16 h 30"/>
              </a:gdLst>
              <a:ahLst/>
              <a:cxnLst>
                <a:cxn ang="0">
                  <a:pos x="T0" y="T1"/>
                </a:cxn>
                <a:cxn ang="0">
                  <a:pos x="T2" y="T3"/>
                </a:cxn>
                <a:cxn ang="0">
                  <a:pos x="T4" y="T5"/>
                </a:cxn>
                <a:cxn ang="0">
                  <a:pos x="T6" y="T7"/>
                </a:cxn>
                <a:cxn ang="0">
                  <a:pos x="T8" y="T9"/>
                </a:cxn>
                <a:cxn ang="0">
                  <a:pos x="T10" y="T11"/>
                </a:cxn>
                <a:cxn ang="0">
                  <a:pos x="T12" y="T13"/>
                </a:cxn>
              </a:cxnLst>
              <a:rect l="0" t="0" r="r" b="b"/>
              <a:pathLst>
                <a:path w="71" h="30">
                  <a:moveTo>
                    <a:pt x="71" y="16"/>
                  </a:moveTo>
                  <a:cubicBezTo>
                    <a:pt x="71" y="16"/>
                    <a:pt x="71" y="16"/>
                    <a:pt x="71" y="15"/>
                  </a:cubicBezTo>
                  <a:cubicBezTo>
                    <a:pt x="69" y="6"/>
                    <a:pt x="62" y="0"/>
                    <a:pt x="55" y="1"/>
                  </a:cubicBezTo>
                  <a:cubicBezTo>
                    <a:pt x="11" y="10"/>
                    <a:pt x="11" y="10"/>
                    <a:pt x="11" y="10"/>
                  </a:cubicBezTo>
                  <a:cubicBezTo>
                    <a:pt x="4" y="11"/>
                    <a:pt x="0" y="20"/>
                    <a:pt x="1" y="29"/>
                  </a:cubicBezTo>
                  <a:cubicBezTo>
                    <a:pt x="2" y="29"/>
                    <a:pt x="2" y="30"/>
                    <a:pt x="2" y="30"/>
                  </a:cubicBezTo>
                  <a:lnTo>
                    <a:pt x="71"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48" name="Freeform 76">
              <a:extLst>
                <a:ext uri="{FF2B5EF4-FFF2-40B4-BE49-F238E27FC236}">
                  <a16:creationId xmlns:a16="http://schemas.microsoft.com/office/drawing/2014/main" id="{E5104189-BEB0-4223-A094-7A5B4E72DD01}"/>
                </a:ext>
              </a:extLst>
            </p:cNvPr>
            <p:cNvSpPr>
              <a:spLocks noEditPoints="1"/>
            </p:cNvSpPr>
            <p:nvPr/>
          </p:nvSpPr>
          <p:spPr bwMode="auto">
            <a:xfrm>
              <a:off x="10439400" y="3268663"/>
              <a:ext cx="1076325" cy="1000125"/>
            </a:xfrm>
            <a:custGeom>
              <a:avLst/>
              <a:gdLst>
                <a:gd name="T0" fmla="*/ 0 w 377"/>
                <a:gd name="T1" fmla="*/ 19 h 350"/>
                <a:gd name="T2" fmla="*/ 69 w 377"/>
                <a:gd name="T3" fmla="*/ 315 h 350"/>
                <a:gd name="T4" fmla="*/ 305 w 377"/>
                <a:gd name="T5" fmla="*/ 350 h 350"/>
                <a:gd name="T6" fmla="*/ 353 w 377"/>
                <a:gd name="T7" fmla="*/ 38 h 350"/>
                <a:gd name="T8" fmla="*/ 358 w 377"/>
                <a:gd name="T9" fmla="*/ 0 h 350"/>
                <a:gd name="T10" fmla="*/ 154 w 377"/>
                <a:gd name="T11" fmla="*/ 77 h 350"/>
                <a:gd name="T12" fmla="*/ 164 w 377"/>
                <a:gd name="T13" fmla="*/ 76 h 350"/>
                <a:gd name="T14" fmla="*/ 205 w 377"/>
                <a:gd name="T15" fmla="*/ 78 h 350"/>
                <a:gd name="T16" fmla="*/ 160 w 377"/>
                <a:gd name="T17" fmla="*/ 134 h 350"/>
                <a:gd name="T18" fmla="*/ 150 w 377"/>
                <a:gd name="T19" fmla="*/ 144 h 350"/>
                <a:gd name="T20" fmla="*/ 120 w 377"/>
                <a:gd name="T21" fmla="*/ 116 h 350"/>
                <a:gd name="T22" fmla="*/ 117 w 377"/>
                <a:gd name="T23" fmla="*/ 153 h 350"/>
                <a:gd name="T24" fmla="*/ 150 w 377"/>
                <a:gd name="T25" fmla="*/ 178 h 350"/>
                <a:gd name="T26" fmla="*/ 158 w 377"/>
                <a:gd name="T27" fmla="*/ 191 h 350"/>
                <a:gd name="T28" fmla="*/ 148 w 377"/>
                <a:gd name="T29" fmla="*/ 191 h 350"/>
                <a:gd name="T30" fmla="*/ 134 w 377"/>
                <a:gd name="T31" fmla="*/ 205 h 350"/>
                <a:gd name="T32" fmla="*/ 93 w 377"/>
                <a:gd name="T33" fmla="*/ 198 h 350"/>
                <a:gd name="T34" fmla="*/ 97 w 377"/>
                <a:gd name="T35" fmla="*/ 164 h 350"/>
                <a:gd name="T36" fmla="*/ 175 w 377"/>
                <a:gd name="T37" fmla="*/ 250 h 350"/>
                <a:gd name="T38" fmla="*/ 116 w 377"/>
                <a:gd name="T39" fmla="*/ 250 h 350"/>
                <a:gd name="T40" fmla="*/ 91 w 377"/>
                <a:gd name="T41" fmla="*/ 207 h 350"/>
                <a:gd name="T42" fmla="*/ 93 w 377"/>
                <a:gd name="T43" fmla="*/ 209 h 350"/>
                <a:gd name="T44" fmla="*/ 171 w 377"/>
                <a:gd name="T45" fmla="*/ 217 h 350"/>
                <a:gd name="T46" fmla="*/ 198 w 377"/>
                <a:gd name="T47" fmla="*/ 143 h 350"/>
                <a:gd name="T48" fmla="*/ 181 w 377"/>
                <a:gd name="T49" fmla="*/ 139 h 350"/>
                <a:gd name="T50" fmla="*/ 189 w 377"/>
                <a:gd name="T51" fmla="*/ 134 h 350"/>
                <a:gd name="T52" fmla="*/ 188 w 377"/>
                <a:gd name="T53" fmla="*/ 122 h 350"/>
                <a:gd name="T54" fmla="*/ 187 w 377"/>
                <a:gd name="T55" fmla="*/ 112 h 350"/>
                <a:gd name="T56" fmla="*/ 226 w 377"/>
                <a:gd name="T57" fmla="*/ 97 h 350"/>
                <a:gd name="T58" fmla="*/ 245 w 377"/>
                <a:gd name="T59" fmla="*/ 101 h 350"/>
                <a:gd name="T60" fmla="*/ 236 w 377"/>
                <a:gd name="T61" fmla="*/ 127 h 350"/>
                <a:gd name="T62" fmla="*/ 198 w 377"/>
                <a:gd name="T63" fmla="*/ 143 h 350"/>
                <a:gd name="T64" fmla="*/ 240 w 377"/>
                <a:gd name="T65" fmla="*/ 247 h 350"/>
                <a:gd name="T66" fmla="*/ 229 w 377"/>
                <a:gd name="T67" fmla="*/ 263 h 350"/>
                <a:gd name="T68" fmla="*/ 208 w 377"/>
                <a:gd name="T69" fmla="*/ 244 h 350"/>
                <a:gd name="T70" fmla="*/ 209 w 377"/>
                <a:gd name="T71" fmla="*/ 203 h 350"/>
                <a:gd name="T72" fmla="*/ 216 w 377"/>
                <a:gd name="T73" fmla="*/ 189 h 350"/>
                <a:gd name="T74" fmla="*/ 221 w 377"/>
                <a:gd name="T75" fmla="*/ 197 h 350"/>
                <a:gd name="T76" fmla="*/ 228 w 377"/>
                <a:gd name="T77" fmla="*/ 203 h 350"/>
                <a:gd name="T78" fmla="*/ 237 w 377"/>
                <a:gd name="T79" fmla="*/ 202 h 350"/>
                <a:gd name="T80" fmla="*/ 255 w 377"/>
                <a:gd name="T81" fmla="*/ 239 h 350"/>
                <a:gd name="T82" fmla="*/ 284 w 377"/>
                <a:gd name="T83" fmla="*/ 197 h 350"/>
                <a:gd name="T84" fmla="*/ 267 w 377"/>
                <a:gd name="T85" fmla="*/ 232 h 350"/>
                <a:gd name="T86" fmla="*/ 233 w 377"/>
                <a:gd name="T87" fmla="*/ 169 h 350"/>
                <a:gd name="T88" fmla="*/ 253 w 377"/>
                <a:gd name="T89" fmla="*/ 140 h 350"/>
                <a:gd name="T90" fmla="*/ 287 w 377"/>
                <a:gd name="T91" fmla="*/ 19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50">
                  <a:moveTo>
                    <a:pt x="358" y="0"/>
                  </a:moveTo>
                  <a:cubicBezTo>
                    <a:pt x="19" y="0"/>
                    <a:pt x="19" y="0"/>
                    <a:pt x="19" y="0"/>
                  </a:cubicBezTo>
                  <a:cubicBezTo>
                    <a:pt x="9" y="0"/>
                    <a:pt x="0" y="9"/>
                    <a:pt x="0" y="19"/>
                  </a:cubicBezTo>
                  <a:cubicBezTo>
                    <a:pt x="0" y="30"/>
                    <a:pt x="9" y="38"/>
                    <a:pt x="19" y="38"/>
                  </a:cubicBezTo>
                  <a:cubicBezTo>
                    <a:pt x="24" y="38"/>
                    <a:pt x="24" y="38"/>
                    <a:pt x="24" y="38"/>
                  </a:cubicBezTo>
                  <a:cubicBezTo>
                    <a:pt x="69" y="315"/>
                    <a:pt x="69" y="315"/>
                    <a:pt x="69" y="315"/>
                  </a:cubicBezTo>
                  <a:cubicBezTo>
                    <a:pt x="61" y="316"/>
                    <a:pt x="54" y="323"/>
                    <a:pt x="54" y="332"/>
                  </a:cubicBezTo>
                  <a:cubicBezTo>
                    <a:pt x="54" y="342"/>
                    <a:pt x="62" y="350"/>
                    <a:pt x="72" y="350"/>
                  </a:cubicBezTo>
                  <a:cubicBezTo>
                    <a:pt x="305" y="350"/>
                    <a:pt x="305" y="350"/>
                    <a:pt x="305" y="350"/>
                  </a:cubicBezTo>
                  <a:cubicBezTo>
                    <a:pt x="315" y="350"/>
                    <a:pt x="323" y="342"/>
                    <a:pt x="323" y="332"/>
                  </a:cubicBezTo>
                  <a:cubicBezTo>
                    <a:pt x="323" y="323"/>
                    <a:pt x="316" y="316"/>
                    <a:pt x="308" y="315"/>
                  </a:cubicBezTo>
                  <a:cubicBezTo>
                    <a:pt x="353" y="38"/>
                    <a:pt x="353" y="38"/>
                    <a:pt x="353" y="38"/>
                  </a:cubicBezTo>
                  <a:cubicBezTo>
                    <a:pt x="358" y="38"/>
                    <a:pt x="358" y="38"/>
                    <a:pt x="358" y="38"/>
                  </a:cubicBezTo>
                  <a:cubicBezTo>
                    <a:pt x="368" y="38"/>
                    <a:pt x="377" y="30"/>
                    <a:pt x="377" y="19"/>
                  </a:cubicBezTo>
                  <a:cubicBezTo>
                    <a:pt x="377" y="9"/>
                    <a:pt x="368" y="0"/>
                    <a:pt x="358" y="0"/>
                  </a:cubicBezTo>
                  <a:close/>
                  <a:moveTo>
                    <a:pt x="120" y="116"/>
                  </a:moveTo>
                  <a:cubicBezTo>
                    <a:pt x="141" y="87"/>
                    <a:pt x="141" y="87"/>
                    <a:pt x="141" y="87"/>
                  </a:cubicBezTo>
                  <a:cubicBezTo>
                    <a:pt x="147" y="77"/>
                    <a:pt x="154" y="77"/>
                    <a:pt x="154" y="77"/>
                  </a:cubicBezTo>
                  <a:cubicBezTo>
                    <a:pt x="155" y="77"/>
                    <a:pt x="155" y="77"/>
                    <a:pt x="155" y="77"/>
                  </a:cubicBezTo>
                  <a:cubicBezTo>
                    <a:pt x="156" y="76"/>
                    <a:pt x="157" y="76"/>
                    <a:pt x="157" y="76"/>
                  </a:cubicBezTo>
                  <a:cubicBezTo>
                    <a:pt x="159" y="76"/>
                    <a:pt x="161" y="76"/>
                    <a:pt x="164" y="76"/>
                  </a:cubicBezTo>
                  <a:cubicBezTo>
                    <a:pt x="164" y="76"/>
                    <a:pt x="165" y="76"/>
                    <a:pt x="165" y="76"/>
                  </a:cubicBezTo>
                  <a:cubicBezTo>
                    <a:pt x="207" y="77"/>
                    <a:pt x="207" y="77"/>
                    <a:pt x="207" y="77"/>
                  </a:cubicBezTo>
                  <a:cubicBezTo>
                    <a:pt x="206" y="78"/>
                    <a:pt x="206" y="78"/>
                    <a:pt x="205" y="78"/>
                  </a:cubicBezTo>
                  <a:cubicBezTo>
                    <a:pt x="205" y="78"/>
                    <a:pt x="205" y="78"/>
                    <a:pt x="204" y="78"/>
                  </a:cubicBezTo>
                  <a:cubicBezTo>
                    <a:pt x="204" y="78"/>
                    <a:pt x="204" y="78"/>
                    <a:pt x="204" y="78"/>
                  </a:cubicBezTo>
                  <a:cubicBezTo>
                    <a:pt x="190" y="84"/>
                    <a:pt x="170" y="116"/>
                    <a:pt x="160" y="134"/>
                  </a:cubicBezTo>
                  <a:cubicBezTo>
                    <a:pt x="160" y="134"/>
                    <a:pt x="160" y="134"/>
                    <a:pt x="159" y="134"/>
                  </a:cubicBezTo>
                  <a:cubicBezTo>
                    <a:pt x="158" y="138"/>
                    <a:pt x="156" y="140"/>
                    <a:pt x="156" y="140"/>
                  </a:cubicBezTo>
                  <a:cubicBezTo>
                    <a:pt x="155" y="143"/>
                    <a:pt x="152" y="144"/>
                    <a:pt x="150" y="144"/>
                  </a:cubicBezTo>
                  <a:cubicBezTo>
                    <a:pt x="148" y="145"/>
                    <a:pt x="146" y="144"/>
                    <a:pt x="144" y="143"/>
                  </a:cubicBezTo>
                  <a:cubicBezTo>
                    <a:pt x="123" y="127"/>
                    <a:pt x="123" y="127"/>
                    <a:pt x="123" y="127"/>
                  </a:cubicBezTo>
                  <a:cubicBezTo>
                    <a:pt x="119" y="125"/>
                    <a:pt x="118" y="120"/>
                    <a:pt x="120" y="116"/>
                  </a:cubicBezTo>
                  <a:close/>
                  <a:moveTo>
                    <a:pt x="91" y="156"/>
                  </a:moveTo>
                  <a:cubicBezTo>
                    <a:pt x="108" y="154"/>
                    <a:pt x="108" y="154"/>
                    <a:pt x="108" y="154"/>
                  </a:cubicBezTo>
                  <a:cubicBezTo>
                    <a:pt x="117" y="153"/>
                    <a:pt x="117" y="153"/>
                    <a:pt x="117" y="153"/>
                  </a:cubicBezTo>
                  <a:cubicBezTo>
                    <a:pt x="130" y="152"/>
                    <a:pt x="130" y="152"/>
                    <a:pt x="130" y="152"/>
                  </a:cubicBezTo>
                  <a:cubicBezTo>
                    <a:pt x="133" y="152"/>
                    <a:pt x="136" y="154"/>
                    <a:pt x="138" y="156"/>
                  </a:cubicBezTo>
                  <a:cubicBezTo>
                    <a:pt x="150" y="178"/>
                    <a:pt x="150" y="178"/>
                    <a:pt x="150" y="178"/>
                  </a:cubicBezTo>
                  <a:cubicBezTo>
                    <a:pt x="150" y="178"/>
                    <a:pt x="150" y="178"/>
                    <a:pt x="150" y="178"/>
                  </a:cubicBezTo>
                  <a:cubicBezTo>
                    <a:pt x="155" y="185"/>
                    <a:pt x="155" y="185"/>
                    <a:pt x="155" y="185"/>
                  </a:cubicBezTo>
                  <a:cubicBezTo>
                    <a:pt x="158" y="191"/>
                    <a:pt x="158" y="191"/>
                    <a:pt x="158" y="191"/>
                  </a:cubicBezTo>
                  <a:cubicBezTo>
                    <a:pt x="160" y="194"/>
                    <a:pt x="159" y="195"/>
                    <a:pt x="156" y="194"/>
                  </a:cubicBezTo>
                  <a:cubicBezTo>
                    <a:pt x="151" y="192"/>
                    <a:pt x="151" y="192"/>
                    <a:pt x="151" y="192"/>
                  </a:cubicBezTo>
                  <a:cubicBezTo>
                    <a:pt x="148" y="191"/>
                    <a:pt x="148" y="191"/>
                    <a:pt x="148" y="191"/>
                  </a:cubicBezTo>
                  <a:cubicBezTo>
                    <a:pt x="147" y="190"/>
                    <a:pt x="147" y="190"/>
                    <a:pt x="147" y="190"/>
                  </a:cubicBezTo>
                  <a:cubicBezTo>
                    <a:pt x="145" y="189"/>
                    <a:pt x="141" y="190"/>
                    <a:pt x="140" y="193"/>
                  </a:cubicBezTo>
                  <a:cubicBezTo>
                    <a:pt x="134" y="205"/>
                    <a:pt x="134" y="205"/>
                    <a:pt x="134" y="205"/>
                  </a:cubicBezTo>
                  <a:cubicBezTo>
                    <a:pt x="134" y="205"/>
                    <a:pt x="133" y="207"/>
                    <a:pt x="128" y="206"/>
                  </a:cubicBezTo>
                  <a:cubicBezTo>
                    <a:pt x="128" y="206"/>
                    <a:pt x="103" y="206"/>
                    <a:pt x="95" y="199"/>
                  </a:cubicBezTo>
                  <a:cubicBezTo>
                    <a:pt x="94" y="199"/>
                    <a:pt x="94" y="198"/>
                    <a:pt x="93" y="198"/>
                  </a:cubicBezTo>
                  <a:cubicBezTo>
                    <a:pt x="93" y="198"/>
                    <a:pt x="90" y="192"/>
                    <a:pt x="95" y="181"/>
                  </a:cubicBezTo>
                  <a:cubicBezTo>
                    <a:pt x="99" y="171"/>
                    <a:pt x="99" y="171"/>
                    <a:pt x="99" y="171"/>
                  </a:cubicBezTo>
                  <a:cubicBezTo>
                    <a:pt x="100" y="169"/>
                    <a:pt x="99" y="165"/>
                    <a:pt x="97" y="164"/>
                  </a:cubicBezTo>
                  <a:cubicBezTo>
                    <a:pt x="90" y="160"/>
                    <a:pt x="90" y="160"/>
                    <a:pt x="90" y="160"/>
                  </a:cubicBezTo>
                  <a:cubicBezTo>
                    <a:pt x="88" y="158"/>
                    <a:pt x="88" y="156"/>
                    <a:pt x="91" y="156"/>
                  </a:cubicBezTo>
                  <a:close/>
                  <a:moveTo>
                    <a:pt x="175" y="250"/>
                  </a:moveTo>
                  <a:cubicBezTo>
                    <a:pt x="175" y="255"/>
                    <a:pt x="171" y="258"/>
                    <a:pt x="167" y="258"/>
                  </a:cubicBezTo>
                  <a:cubicBezTo>
                    <a:pt x="131" y="256"/>
                    <a:pt x="131" y="256"/>
                    <a:pt x="131" y="256"/>
                  </a:cubicBezTo>
                  <a:cubicBezTo>
                    <a:pt x="119" y="256"/>
                    <a:pt x="116" y="250"/>
                    <a:pt x="116" y="250"/>
                  </a:cubicBezTo>
                  <a:cubicBezTo>
                    <a:pt x="115" y="248"/>
                    <a:pt x="113" y="246"/>
                    <a:pt x="112" y="244"/>
                  </a:cubicBezTo>
                  <a:cubicBezTo>
                    <a:pt x="112" y="243"/>
                    <a:pt x="112" y="243"/>
                    <a:pt x="112" y="243"/>
                  </a:cubicBezTo>
                  <a:cubicBezTo>
                    <a:pt x="91" y="207"/>
                    <a:pt x="91" y="207"/>
                    <a:pt x="91" y="207"/>
                  </a:cubicBezTo>
                  <a:cubicBezTo>
                    <a:pt x="91" y="207"/>
                    <a:pt x="91" y="207"/>
                    <a:pt x="92" y="208"/>
                  </a:cubicBezTo>
                  <a:cubicBezTo>
                    <a:pt x="92" y="208"/>
                    <a:pt x="92" y="208"/>
                    <a:pt x="93" y="208"/>
                  </a:cubicBezTo>
                  <a:cubicBezTo>
                    <a:pt x="93" y="209"/>
                    <a:pt x="93" y="209"/>
                    <a:pt x="93" y="209"/>
                  </a:cubicBezTo>
                  <a:cubicBezTo>
                    <a:pt x="105" y="218"/>
                    <a:pt x="143" y="218"/>
                    <a:pt x="164" y="217"/>
                  </a:cubicBezTo>
                  <a:cubicBezTo>
                    <a:pt x="164" y="217"/>
                    <a:pt x="164" y="217"/>
                    <a:pt x="164" y="217"/>
                  </a:cubicBezTo>
                  <a:cubicBezTo>
                    <a:pt x="168" y="217"/>
                    <a:pt x="171" y="217"/>
                    <a:pt x="171" y="217"/>
                  </a:cubicBezTo>
                  <a:cubicBezTo>
                    <a:pt x="175" y="217"/>
                    <a:pt x="178" y="220"/>
                    <a:pt x="178" y="224"/>
                  </a:cubicBezTo>
                  <a:lnTo>
                    <a:pt x="175" y="250"/>
                  </a:lnTo>
                  <a:close/>
                  <a:moveTo>
                    <a:pt x="198" y="143"/>
                  </a:moveTo>
                  <a:cubicBezTo>
                    <a:pt x="189" y="142"/>
                    <a:pt x="189" y="142"/>
                    <a:pt x="189" y="142"/>
                  </a:cubicBezTo>
                  <a:cubicBezTo>
                    <a:pt x="182" y="142"/>
                    <a:pt x="182" y="142"/>
                    <a:pt x="182" y="142"/>
                  </a:cubicBezTo>
                  <a:cubicBezTo>
                    <a:pt x="179" y="142"/>
                    <a:pt x="179" y="141"/>
                    <a:pt x="181" y="139"/>
                  </a:cubicBezTo>
                  <a:cubicBezTo>
                    <a:pt x="186" y="136"/>
                    <a:pt x="186" y="136"/>
                    <a:pt x="186" y="136"/>
                  </a:cubicBezTo>
                  <a:cubicBezTo>
                    <a:pt x="188" y="134"/>
                    <a:pt x="188" y="134"/>
                    <a:pt x="188" y="134"/>
                  </a:cubicBezTo>
                  <a:cubicBezTo>
                    <a:pt x="189" y="134"/>
                    <a:pt x="189" y="134"/>
                    <a:pt x="189" y="134"/>
                  </a:cubicBezTo>
                  <a:cubicBezTo>
                    <a:pt x="191" y="132"/>
                    <a:pt x="192" y="129"/>
                    <a:pt x="191" y="126"/>
                  </a:cubicBezTo>
                  <a:cubicBezTo>
                    <a:pt x="190" y="125"/>
                    <a:pt x="190" y="125"/>
                    <a:pt x="190" y="125"/>
                  </a:cubicBezTo>
                  <a:cubicBezTo>
                    <a:pt x="188" y="122"/>
                    <a:pt x="188" y="122"/>
                    <a:pt x="188" y="122"/>
                  </a:cubicBezTo>
                  <a:cubicBezTo>
                    <a:pt x="188" y="122"/>
                    <a:pt x="188" y="122"/>
                    <a:pt x="188" y="122"/>
                  </a:cubicBezTo>
                  <a:cubicBezTo>
                    <a:pt x="185" y="118"/>
                    <a:pt x="185" y="118"/>
                    <a:pt x="185" y="118"/>
                  </a:cubicBezTo>
                  <a:cubicBezTo>
                    <a:pt x="185" y="118"/>
                    <a:pt x="184" y="116"/>
                    <a:pt x="187" y="112"/>
                  </a:cubicBezTo>
                  <a:cubicBezTo>
                    <a:pt x="187" y="112"/>
                    <a:pt x="201" y="90"/>
                    <a:pt x="211" y="87"/>
                  </a:cubicBezTo>
                  <a:cubicBezTo>
                    <a:pt x="211" y="87"/>
                    <a:pt x="212" y="87"/>
                    <a:pt x="213" y="87"/>
                  </a:cubicBezTo>
                  <a:cubicBezTo>
                    <a:pt x="213" y="87"/>
                    <a:pt x="219" y="86"/>
                    <a:pt x="226" y="97"/>
                  </a:cubicBezTo>
                  <a:cubicBezTo>
                    <a:pt x="230" y="103"/>
                    <a:pt x="230" y="103"/>
                    <a:pt x="230" y="103"/>
                  </a:cubicBezTo>
                  <a:cubicBezTo>
                    <a:pt x="232" y="105"/>
                    <a:pt x="235" y="106"/>
                    <a:pt x="238" y="105"/>
                  </a:cubicBezTo>
                  <a:cubicBezTo>
                    <a:pt x="245" y="101"/>
                    <a:pt x="245" y="101"/>
                    <a:pt x="245" y="101"/>
                  </a:cubicBezTo>
                  <a:cubicBezTo>
                    <a:pt x="247" y="100"/>
                    <a:pt x="248" y="101"/>
                    <a:pt x="247" y="104"/>
                  </a:cubicBezTo>
                  <a:cubicBezTo>
                    <a:pt x="240" y="119"/>
                    <a:pt x="240" y="119"/>
                    <a:pt x="240" y="119"/>
                  </a:cubicBezTo>
                  <a:cubicBezTo>
                    <a:pt x="236" y="127"/>
                    <a:pt x="236" y="127"/>
                    <a:pt x="236" y="127"/>
                  </a:cubicBezTo>
                  <a:cubicBezTo>
                    <a:pt x="230" y="139"/>
                    <a:pt x="230" y="139"/>
                    <a:pt x="230" y="139"/>
                  </a:cubicBezTo>
                  <a:cubicBezTo>
                    <a:pt x="229" y="141"/>
                    <a:pt x="226" y="143"/>
                    <a:pt x="223" y="143"/>
                  </a:cubicBezTo>
                  <a:cubicBezTo>
                    <a:pt x="198" y="143"/>
                    <a:pt x="198" y="143"/>
                    <a:pt x="198" y="143"/>
                  </a:cubicBezTo>
                  <a:cubicBezTo>
                    <a:pt x="198" y="143"/>
                    <a:pt x="198" y="143"/>
                    <a:pt x="198" y="143"/>
                  </a:cubicBezTo>
                  <a:close/>
                  <a:moveTo>
                    <a:pt x="255" y="239"/>
                  </a:moveTo>
                  <a:cubicBezTo>
                    <a:pt x="255" y="239"/>
                    <a:pt x="253" y="245"/>
                    <a:pt x="240" y="247"/>
                  </a:cubicBezTo>
                  <a:cubicBezTo>
                    <a:pt x="233" y="249"/>
                    <a:pt x="233" y="249"/>
                    <a:pt x="233" y="249"/>
                  </a:cubicBezTo>
                  <a:cubicBezTo>
                    <a:pt x="231" y="249"/>
                    <a:pt x="228" y="252"/>
                    <a:pt x="228" y="255"/>
                  </a:cubicBezTo>
                  <a:cubicBezTo>
                    <a:pt x="229" y="263"/>
                    <a:pt x="229" y="263"/>
                    <a:pt x="229" y="263"/>
                  </a:cubicBezTo>
                  <a:cubicBezTo>
                    <a:pt x="229" y="266"/>
                    <a:pt x="227" y="266"/>
                    <a:pt x="226" y="264"/>
                  </a:cubicBezTo>
                  <a:cubicBezTo>
                    <a:pt x="214" y="251"/>
                    <a:pt x="214" y="251"/>
                    <a:pt x="214" y="251"/>
                  </a:cubicBezTo>
                  <a:cubicBezTo>
                    <a:pt x="208" y="244"/>
                    <a:pt x="208" y="244"/>
                    <a:pt x="208" y="244"/>
                  </a:cubicBezTo>
                  <a:cubicBezTo>
                    <a:pt x="200" y="235"/>
                    <a:pt x="200" y="235"/>
                    <a:pt x="200" y="235"/>
                  </a:cubicBezTo>
                  <a:cubicBezTo>
                    <a:pt x="198" y="232"/>
                    <a:pt x="197" y="229"/>
                    <a:pt x="199" y="226"/>
                  </a:cubicBezTo>
                  <a:cubicBezTo>
                    <a:pt x="209" y="203"/>
                    <a:pt x="209" y="203"/>
                    <a:pt x="209" y="203"/>
                  </a:cubicBezTo>
                  <a:cubicBezTo>
                    <a:pt x="209" y="203"/>
                    <a:pt x="209" y="203"/>
                    <a:pt x="209" y="203"/>
                  </a:cubicBezTo>
                  <a:cubicBezTo>
                    <a:pt x="213" y="195"/>
                    <a:pt x="213" y="195"/>
                    <a:pt x="213" y="195"/>
                  </a:cubicBezTo>
                  <a:cubicBezTo>
                    <a:pt x="216" y="189"/>
                    <a:pt x="216" y="189"/>
                    <a:pt x="216" y="189"/>
                  </a:cubicBezTo>
                  <a:cubicBezTo>
                    <a:pt x="217" y="186"/>
                    <a:pt x="219" y="187"/>
                    <a:pt x="219" y="189"/>
                  </a:cubicBezTo>
                  <a:cubicBezTo>
                    <a:pt x="220" y="195"/>
                    <a:pt x="220" y="195"/>
                    <a:pt x="220" y="195"/>
                  </a:cubicBezTo>
                  <a:cubicBezTo>
                    <a:pt x="221" y="197"/>
                    <a:pt x="221" y="197"/>
                    <a:pt x="221" y="197"/>
                  </a:cubicBezTo>
                  <a:cubicBezTo>
                    <a:pt x="221" y="199"/>
                    <a:pt x="221" y="199"/>
                    <a:pt x="221" y="199"/>
                  </a:cubicBezTo>
                  <a:cubicBezTo>
                    <a:pt x="222" y="201"/>
                    <a:pt x="224" y="203"/>
                    <a:pt x="227" y="203"/>
                  </a:cubicBezTo>
                  <a:cubicBezTo>
                    <a:pt x="228" y="203"/>
                    <a:pt x="228" y="203"/>
                    <a:pt x="228" y="203"/>
                  </a:cubicBezTo>
                  <a:cubicBezTo>
                    <a:pt x="233" y="202"/>
                    <a:pt x="233" y="202"/>
                    <a:pt x="233" y="202"/>
                  </a:cubicBezTo>
                  <a:cubicBezTo>
                    <a:pt x="233" y="202"/>
                    <a:pt x="233" y="202"/>
                    <a:pt x="233" y="202"/>
                  </a:cubicBezTo>
                  <a:cubicBezTo>
                    <a:pt x="237" y="202"/>
                    <a:pt x="237" y="202"/>
                    <a:pt x="237" y="202"/>
                  </a:cubicBezTo>
                  <a:cubicBezTo>
                    <a:pt x="237" y="202"/>
                    <a:pt x="239" y="202"/>
                    <a:pt x="241" y="205"/>
                  </a:cubicBezTo>
                  <a:cubicBezTo>
                    <a:pt x="241" y="205"/>
                    <a:pt x="256" y="227"/>
                    <a:pt x="255" y="237"/>
                  </a:cubicBezTo>
                  <a:cubicBezTo>
                    <a:pt x="255" y="238"/>
                    <a:pt x="255" y="238"/>
                    <a:pt x="255" y="239"/>
                  </a:cubicBezTo>
                  <a:close/>
                  <a:moveTo>
                    <a:pt x="287" y="190"/>
                  </a:moveTo>
                  <a:cubicBezTo>
                    <a:pt x="287" y="191"/>
                    <a:pt x="286" y="194"/>
                    <a:pt x="285" y="196"/>
                  </a:cubicBezTo>
                  <a:cubicBezTo>
                    <a:pt x="284" y="197"/>
                    <a:pt x="284" y="197"/>
                    <a:pt x="284" y="197"/>
                  </a:cubicBezTo>
                  <a:cubicBezTo>
                    <a:pt x="266" y="235"/>
                    <a:pt x="266" y="235"/>
                    <a:pt x="266" y="235"/>
                  </a:cubicBezTo>
                  <a:cubicBezTo>
                    <a:pt x="267" y="234"/>
                    <a:pt x="267" y="234"/>
                    <a:pt x="267" y="233"/>
                  </a:cubicBezTo>
                  <a:cubicBezTo>
                    <a:pt x="267" y="233"/>
                    <a:pt x="267" y="233"/>
                    <a:pt x="267" y="232"/>
                  </a:cubicBezTo>
                  <a:cubicBezTo>
                    <a:pt x="267" y="232"/>
                    <a:pt x="267" y="232"/>
                    <a:pt x="267" y="232"/>
                  </a:cubicBezTo>
                  <a:cubicBezTo>
                    <a:pt x="267" y="217"/>
                    <a:pt x="246" y="186"/>
                    <a:pt x="233" y="169"/>
                  </a:cubicBezTo>
                  <a:cubicBezTo>
                    <a:pt x="233" y="169"/>
                    <a:pt x="233" y="169"/>
                    <a:pt x="233" y="169"/>
                  </a:cubicBezTo>
                  <a:cubicBezTo>
                    <a:pt x="230" y="166"/>
                    <a:pt x="229" y="164"/>
                    <a:pt x="229" y="164"/>
                  </a:cubicBezTo>
                  <a:cubicBezTo>
                    <a:pt x="226" y="160"/>
                    <a:pt x="227" y="156"/>
                    <a:pt x="231" y="154"/>
                  </a:cubicBezTo>
                  <a:cubicBezTo>
                    <a:pt x="253" y="140"/>
                    <a:pt x="253" y="140"/>
                    <a:pt x="253" y="140"/>
                  </a:cubicBezTo>
                  <a:cubicBezTo>
                    <a:pt x="257" y="138"/>
                    <a:pt x="262" y="139"/>
                    <a:pt x="265" y="143"/>
                  </a:cubicBezTo>
                  <a:cubicBezTo>
                    <a:pt x="283" y="173"/>
                    <a:pt x="283" y="173"/>
                    <a:pt x="283" y="173"/>
                  </a:cubicBezTo>
                  <a:cubicBezTo>
                    <a:pt x="290" y="183"/>
                    <a:pt x="287" y="190"/>
                    <a:pt x="287" y="1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249" name="组合 248">
            <a:extLst>
              <a:ext uri="{FF2B5EF4-FFF2-40B4-BE49-F238E27FC236}">
                <a16:creationId xmlns:a16="http://schemas.microsoft.com/office/drawing/2014/main" id="{96688FAF-A586-4876-A883-E88BA26A7F09}"/>
              </a:ext>
            </a:extLst>
          </p:cNvPr>
          <p:cNvGrpSpPr/>
          <p:nvPr/>
        </p:nvGrpSpPr>
        <p:grpSpPr>
          <a:xfrm>
            <a:off x="11012342" y="3050126"/>
            <a:ext cx="270323" cy="269346"/>
            <a:chOff x="5464175" y="2763838"/>
            <a:chExt cx="1317626" cy="1312863"/>
          </a:xfrm>
          <a:solidFill>
            <a:srgbClr val="C00000"/>
          </a:solidFill>
          <a:effectLst>
            <a:outerShdw blurRad="50800" dist="38100" dir="5400000" algn="t" rotWithShape="0">
              <a:prstClr val="black">
                <a:alpha val="40000"/>
              </a:prstClr>
            </a:outerShdw>
          </a:effectLst>
        </p:grpSpPr>
        <p:sp>
          <p:nvSpPr>
            <p:cNvPr id="250" name="Freeform 38">
              <a:extLst>
                <a:ext uri="{FF2B5EF4-FFF2-40B4-BE49-F238E27FC236}">
                  <a16:creationId xmlns:a16="http://schemas.microsoft.com/office/drawing/2014/main" id="{BEA3928A-DB48-40BB-85C7-BDD5CEE591CA}"/>
                </a:ext>
              </a:extLst>
            </p:cNvPr>
            <p:cNvSpPr>
              <a:spLocks noEditPoints="1"/>
            </p:cNvSpPr>
            <p:nvPr/>
          </p:nvSpPr>
          <p:spPr bwMode="auto">
            <a:xfrm>
              <a:off x="6173788" y="2763838"/>
              <a:ext cx="608013" cy="611188"/>
            </a:xfrm>
            <a:custGeom>
              <a:avLst/>
              <a:gdLst>
                <a:gd name="T0" fmla="*/ 188 w 209"/>
                <a:gd name="T1" fmla="*/ 0 h 210"/>
                <a:gd name="T2" fmla="*/ 21 w 209"/>
                <a:gd name="T3" fmla="*/ 0 h 210"/>
                <a:gd name="T4" fmla="*/ 0 w 209"/>
                <a:gd name="T5" fmla="*/ 21 h 210"/>
                <a:gd name="T6" fmla="*/ 0 w 209"/>
                <a:gd name="T7" fmla="*/ 189 h 210"/>
                <a:gd name="T8" fmla="*/ 21 w 209"/>
                <a:gd name="T9" fmla="*/ 210 h 210"/>
                <a:gd name="T10" fmla="*/ 188 w 209"/>
                <a:gd name="T11" fmla="*/ 210 h 210"/>
                <a:gd name="T12" fmla="*/ 209 w 209"/>
                <a:gd name="T13" fmla="*/ 189 h 210"/>
                <a:gd name="T14" fmla="*/ 209 w 209"/>
                <a:gd name="T15" fmla="*/ 21 h 210"/>
                <a:gd name="T16" fmla="*/ 188 w 209"/>
                <a:gd name="T17" fmla="*/ 0 h 210"/>
                <a:gd name="T18" fmla="*/ 147 w 209"/>
                <a:gd name="T19" fmla="*/ 119 h 210"/>
                <a:gd name="T20" fmla="*/ 62 w 209"/>
                <a:gd name="T21" fmla="*/ 119 h 210"/>
                <a:gd name="T22" fmla="*/ 46 w 209"/>
                <a:gd name="T23" fmla="*/ 105 h 210"/>
                <a:gd name="T24" fmla="*/ 62 w 209"/>
                <a:gd name="T25" fmla="*/ 91 h 210"/>
                <a:gd name="T26" fmla="*/ 147 w 209"/>
                <a:gd name="T27" fmla="*/ 91 h 210"/>
                <a:gd name="T28" fmla="*/ 163 w 209"/>
                <a:gd name="T29" fmla="*/ 105 h 210"/>
                <a:gd name="T30" fmla="*/ 147 w 209"/>
                <a:gd name="T31" fmla="*/ 11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9" h="210">
                  <a:moveTo>
                    <a:pt x="188" y="0"/>
                  </a:moveTo>
                  <a:cubicBezTo>
                    <a:pt x="21" y="0"/>
                    <a:pt x="21" y="0"/>
                    <a:pt x="21" y="0"/>
                  </a:cubicBezTo>
                  <a:cubicBezTo>
                    <a:pt x="9" y="0"/>
                    <a:pt x="0" y="10"/>
                    <a:pt x="0" y="21"/>
                  </a:cubicBezTo>
                  <a:cubicBezTo>
                    <a:pt x="0" y="189"/>
                    <a:pt x="0" y="189"/>
                    <a:pt x="0" y="189"/>
                  </a:cubicBezTo>
                  <a:cubicBezTo>
                    <a:pt x="0" y="200"/>
                    <a:pt x="9" y="210"/>
                    <a:pt x="21" y="210"/>
                  </a:cubicBezTo>
                  <a:cubicBezTo>
                    <a:pt x="188" y="210"/>
                    <a:pt x="188" y="210"/>
                    <a:pt x="188" y="210"/>
                  </a:cubicBezTo>
                  <a:cubicBezTo>
                    <a:pt x="200" y="210"/>
                    <a:pt x="209" y="200"/>
                    <a:pt x="209" y="189"/>
                  </a:cubicBezTo>
                  <a:cubicBezTo>
                    <a:pt x="209" y="21"/>
                    <a:pt x="209" y="21"/>
                    <a:pt x="209" y="21"/>
                  </a:cubicBezTo>
                  <a:cubicBezTo>
                    <a:pt x="209" y="10"/>
                    <a:pt x="200" y="0"/>
                    <a:pt x="188" y="0"/>
                  </a:cubicBezTo>
                  <a:close/>
                  <a:moveTo>
                    <a:pt x="147" y="119"/>
                  </a:moveTo>
                  <a:cubicBezTo>
                    <a:pt x="62" y="119"/>
                    <a:pt x="62" y="119"/>
                    <a:pt x="62" y="119"/>
                  </a:cubicBezTo>
                  <a:cubicBezTo>
                    <a:pt x="53" y="119"/>
                    <a:pt x="46" y="113"/>
                    <a:pt x="46" y="105"/>
                  </a:cubicBezTo>
                  <a:cubicBezTo>
                    <a:pt x="46" y="97"/>
                    <a:pt x="53" y="91"/>
                    <a:pt x="62" y="91"/>
                  </a:cubicBezTo>
                  <a:cubicBezTo>
                    <a:pt x="147" y="91"/>
                    <a:pt x="147" y="91"/>
                    <a:pt x="147" y="91"/>
                  </a:cubicBezTo>
                  <a:cubicBezTo>
                    <a:pt x="155" y="91"/>
                    <a:pt x="163" y="97"/>
                    <a:pt x="163" y="105"/>
                  </a:cubicBezTo>
                  <a:cubicBezTo>
                    <a:pt x="163" y="113"/>
                    <a:pt x="155" y="119"/>
                    <a:pt x="147"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51" name="Freeform 39">
              <a:extLst>
                <a:ext uri="{FF2B5EF4-FFF2-40B4-BE49-F238E27FC236}">
                  <a16:creationId xmlns:a16="http://schemas.microsoft.com/office/drawing/2014/main" id="{CAB77212-17C3-4DC3-A19D-A53036D5A6BF}"/>
                </a:ext>
              </a:extLst>
            </p:cNvPr>
            <p:cNvSpPr>
              <a:spLocks noEditPoints="1"/>
            </p:cNvSpPr>
            <p:nvPr/>
          </p:nvSpPr>
          <p:spPr bwMode="auto">
            <a:xfrm>
              <a:off x="5464175" y="2763838"/>
              <a:ext cx="608013" cy="611188"/>
            </a:xfrm>
            <a:custGeom>
              <a:avLst/>
              <a:gdLst>
                <a:gd name="T0" fmla="*/ 188 w 209"/>
                <a:gd name="T1" fmla="*/ 0 h 210"/>
                <a:gd name="T2" fmla="*/ 21 w 209"/>
                <a:gd name="T3" fmla="*/ 0 h 210"/>
                <a:gd name="T4" fmla="*/ 0 w 209"/>
                <a:gd name="T5" fmla="*/ 21 h 210"/>
                <a:gd name="T6" fmla="*/ 0 w 209"/>
                <a:gd name="T7" fmla="*/ 189 h 210"/>
                <a:gd name="T8" fmla="*/ 21 w 209"/>
                <a:gd name="T9" fmla="*/ 210 h 210"/>
                <a:gd name="T10" fmla="*/ 188 w 209"/>
                <a:gd name="T11" fmla="*/ 210 h 210"/>
                <a:gd name="T12" fmla="*/ 209 w 209"/>
                <a:gd name="T13" fmla="*/ 189 h 210"/>
                <a:gd name="T14" fmla="*/ 209 w 209"/>
                <a:gd name="T15" fmla="*/ 21 h 210"/>
                <a:gd name="T16" fmla="*/ 188 w 209"/>
                <a:gd name="T17" fmla="*/ 0 h 210"/>
                <a:gd name="T18" fmla="*/ 147 w 209"/>
                <a:gd name="T19" fmla="*/ 119 h 210"/>
                <a:gd name="T20" fmla="*/ 118 w 209"/>
                <a:gd name="T21" fmla="*/ 119 h 210"/>
                <a:gd name="T22" fmla="*/ 118 w 209"/>
                <a:gd name="T23" fmla="*/ 147 h 210"/>
                <a:gd name="T24" fmla="*/ 104 w 209"/>
                <a:gd name="T25" fmla="*/ 163 h 210"/>
                <a:gd name="T26" fmla="*/ 90 w 209"/>
                <a:gd name="T27" fmla="*/ 147 h 210"/>
                <a:gd name="T28" fmla="*/ 90 w 209"/>
                <a:gd name="T29" fmla="*/ 119 h 210"/>
                <a:gd name="T30" fmla="*/ 62 w 209"/>
                <a:gd name="T31" fmla="*/ 119 h 210"/>
                <a:gd name="T32" fmla="*/ 46 w 209"/>
                <a:gd name="T33" fmla="*/ 105 h 210"/>
                <a:gd name="T34" fmla="*/ 62 w 209"/>
                <a:gd name="T35" fmla="*/ 91 h 210"/>
                <a:gd name="T36" fmla="*/ 90 w 209"/>
                <a:gd name="T37" fmla="*/ 91 h 210"/>
                <a:gd name="T38" fmla="*/ 90 w 209"/>
                <a:gd name="T39" fmla="*/ 63 h 210"/>
                <a:gd name="T40" fmla="*/ 104 w 209"/>
                <a:gd name="T41" fmla="*/ 47 h 210"/>
                <a:gd name="T42" fmla="*/ 118 w 209"/>
                <a:gd name="T43" fmla="*/ 63 h 210"/>
                <a:gd name="T44" fmla="*/ 118 w 209"/>
                <a:gd name="T45" fmla="*/ 91 h 210"/>
                <a:gd name="T46" fmla="*/ 147 w 209"/>
                <a:gd name="T47" fmla="*/ 91 h 210"/>
                <a:gd name="T48" fmla="*/ 163 w 209"/>
                <a:gd name="T49" fmla="*/ 105 h 210"/>
                <a:gd name="T50" fmla="*/ 147 w 209"/>
                <a:gd name="T51" fmla="*/ 11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9" h="210">
                  <a:moveTo>
                    <a:pt x="188" y="0"/>
                  </a:moveTo>
                  <a:cubicBezTo>
                    <a:pt x="21" y="0"/>
                    <a:pt x="21" y="0"/>
                    <a:pt x="21" y="0"/>
                  </a:cubicBezTo>
                  <a:cubicBezTo>
                    <a:pt x="9" y="0"/>
                    <a:pt x="0" y="10"/>
                    <a:pt x="0" y="21"/>
                  </a:cubicBezTo>
                  <a:cubicBezTo>
                    <a:pt x="0" y="189"/>
                    <a:pt x="0" y="189"/>
                    <a:pt x="0" y="189"/>
                  </a:cubicBezTo>
                  <a:cubicBezTo>
                    <a:pt x="0" y="200"/>
                    <a:pt x="9" y="210"/>
                    <a:pt x="21" y="210"/>
                  </a:cubicBezTo>
                  <a:cubicBezTo>
                    <a:pt x="188" y="210"/>
                    <a:pt x="188" y="210"/>
                    <a:pt x="188" y="210"/>
                  </a:cubicBezTo>
                  <a:cubicBezTo>
                    <a:pt x="200" y="210"/>
                    <a:pt x="209" y="200"/>
                    <a:pt x="209" y="189"/>
                  </a:cubicBezTo>
                  <a:cubicBezTo>
                    <a:pt x="209" y="21"/>
                    <a:pt x="209" y="21"/>
                    <a:pt x="209" y="21"/>
                  </a:cubicBezTo>
                  <a:cubicBezTo>
                    <a:pt x="209" y="10"/>
                    <a:pt x="200" y="0"/>
                    <a:pt x="188" y="0"/>
                  </a:cubicBezTo>
                  <a:close/>
                  <a:moveTo>
                    <a:pt x="147" y="119"/>
                  </a:moveTo>
                  <a:cubicBezTo>
                    <a:pt x="118" y="119"/>
                    <a:pt x="118" y="119"/>
                    <a:pt x="118" y="119"/>
                  </a:cubicBezTo>
                  <a:cubicBezTo>
                    <a:pt x="118" y="147"/>
                    <a:pt x="118" y="147"/>
                    <a:pt x="118" y="147"/>
                  </a:cubicBezTo>
                  <a:cubicBezTo>
                    <a:pt x="118" y="156"/>
                    <a:pt x="112" y="163"/>
                    <a:pt x="104" y="163"/>
                  </a:cubicBezTo>
                  <a:cubicBezTo>
                    <a:pt x="97" y="163"/>
                    <a:pt x="90" y="156"/>
                    <a:pt x="90" y="147"/>
                  </a:cubicBezTo>
                  <a:cubicBezTo>
                    <a:pt x="90" y="119"/>
                    <a:pt x="90" y="119"/>
                    <a:pt x="90" y="119"/>
                  </a:cubicBezTo>
                  <a:cubicBezTo>
                    <a:pt x="62" y="119"/>
                    <a:pt x="62" y="119"/>
                    <a:pt x="62" y="119"/>
                  </a:cubicBezTo>
                  <a:cubicBezTo>
                    <a:pt x="53" y="119"/>
                    <a:pt x="46" y="113"/>
                    <a:pt x="46" y="105"/>
                  </a:cubicBezTo>
                  <a:cubicBezTo>
                    <a:pt x="46" y="97"/>
                    <a:pt x="53" y="91"/>
                    <a:pt x="62" y="91"/>
                  </a:cubicBezTo>
                  <a:cubicBezTo>
                    <a:pt x="90" y="91"/>
                    <a:pt x="90" y="91"/>
                    <a:pt x="90" y="91"/>
                  </a:cubicBezTo>
                  <a:cubicBezTo>
                    <a:pt x="90" y="63"/>
                    <a:pt x="90" y="63"/>
                    <a:pt x="90" y="63"/>
                  </a:cubicBezTo>
                  <a:cubicBezTo>
                    <a:pt x="90" y="54"/>
                    <a:pt x="97" y="47"/>
                    <a:pt x="104" y="47"/>
                  </a:cubicBezTo>
                  <a:cubicBezTo>
                    <a:pt x="112" y="47"/>
                    <a:pt x="118" y="54"/>
                    <a:pt x="118" y="63"/>
                  </a:cubicBezTo>
                  <a:cubicBezTo>
                    <a:pt x="118" y="91"/>
                    <a:pt x="118" y="91"/>
                    <a:pt x="118" y="91"/>
                  </a:cubicBezTo>
                  <a:cubicBezTo>
                    <a:pt x="147" y="91"/>
                    <a:pt x="147" y="91"/>
                    <a:pt x="147" y="91"/>
                  </a:cubicBezTo>
                  <a:cubicBezTo>
                    <a:pt x="156" y="91"/>
                    <a:pt x="163" y="97"/>
                    <a:pt x="163" y="105"/>
                  </a:cubicBezTo>
                  <a:cubicBezTo>
                    <a:pt x="163" y="113"/>
                    <a:pt x="156" y="119"/>
                    <a:pt x="147"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52" name="Freeform 40">
              <a:extLst>
                <a:ext uri="{FF2B5EF4-FFF2-40B4-BE49-F238E27FC236}">
                  <a16:creationId xmlns:a16="http://schemas.microsoft.com/office/drawing/2014/main" id="{520D43EA-D055-4FBB-B657-72F4AFA1BA93}"/>
                </a:ext>
              </a:extLst>
            </p:cNvPr>
            <p:cNvSpPr>
              <a:spLocks noEditPoints="1"/>
            </p:cNvSpPr>
            <p:nvPr/>
          </p:nvSpPr>
          <p:spPr bwMode="auto">
            <a:xfrm>
              <a:off x="5464175" y="3465513"/>
              <a:ext cx="608013" cy="611188"/>
            </a:xfrm>
            <a:custGeom>
              <a:avLst/>
              <a:gdLst>
                <a:gd name="T0" fmla="*/ 188 w 209"/>
                <a:gd name="T1" fmla="*/ 0 h 210"/>
                <a:gd name="T2" fmla="*/ 21 w 209"/>
                <a:gd name="T3" fmla="*/ 0 h 210"/>
                <a:gd name="T4" fmla="*/ 0 w 209"/>
                <a:gd name="T5" fmla="*/ 21 h 210"/>
                <a:gd name="T6" fmla="*/ 0 w 209"/>
                <a:gd name="T7" fmla="*/ 189 h 210"/>
                <a:gd name="T8" fmla="*/ 21 w 209"/>
                <a:gd name="T9" fmla="*/ 210 h 210"/>
                <a:gd name="T10" fmla="*/ 188 w 209"/>
                <a:gd name="T11" fmla="*/ 210 h 210"/>
                <a:gd name="T12" fmla="*/ 209 w 209"/>
                <a:gd name="T13" fmla="*/ 189 h 210"/>
                <a:gd name="T14" fmla="*/ 209 w 209"/>
                <a:gd name="T15" fmla="*/ 21 h 210"/>
                <a:gd name="T16" fmla="*/ 188 w 209"/>
                <a:gd name="T17" fmla="*/ 0 h 210"/>
                <a:gd name="T18" fmla="*/ 104 w 209"/>
                <a:gd name="T19" fmla="*/ 46 h 210"/>
                <a:gd name="T20" fmla="*/ 121 w 209"/>
                <a:gd name="T21" fmla="*/ 62 h 210"/>
                <a:gd name="T22" fmla="*/ 104 w 209"/>
                <a:gd name="T23" fmla="*/ 78 h 210"/>
                <a:gd name="T24" fmla="*/ 88 w 209"/>
                <a:gd name="T25" fmla="*/ 62 h 210"/>
                <a:gd name="T26" fmla="*/ 104 w 209"/>
                <a:gd name="T27" fmla="*/ 46 h 210"/>
                <a:gd name="T28" fmla="*/ 104 w 209"/>
                <a:gd name="T29" fmla="*/ 164 h 210"/>
                <a:gd name="T30" fmla="*/ 88 w 209"/>
                <a:gd name="T31" fmla="*/ 148 h 210"/>
                <a:gd name="T32" fmla="*/ 104 w 209"/>
                <a:gd name="T33" fmla="*/ 131 h 210"/>
                <a:gd name="T34" fmla="*/ 121 w 209"/>
                <a:gd name="T35" fmla="*/ 148 h 210"/>
                <a:gd name="T36" fmla="*/ 104 w 209"/>
                <a:gd name="T37" fmla="*/ 164 h 210"/>
                <a:gd name="T38" fmla="*/ 147 w 209"/>
                <a:gd name="T39" fmla="*/ 119 h 210"/>
                <a:gd name="T40" fmla="*/ 62 w 209"/>
                <a:gd name="T41" fmla="*/ 119 h 210"/>
                <a:gd name="T42" fmla="*/ 46 w 209"/>
                <a:gd name="T43" fmla="*/ 105 h 210"/>
                <a:gd name="T44" fmla="*/ 62 w 209"/>
                <a:gd name="T45" fmla="*/ 91 h 210"/>
                <a:gd name="T46" fmla="*/ 147 w 209"/>
                <a:gd name="T47" fmla="*/ 91 h 210"/>
                <a:gd name="T48" fmla="*/ 163 w 209"/>
                <a:gd name="T49" fmla="*/ 105 h 210"/>
                <a:gd name="T50" fmla="*/ 147 w 209"/>
                <a:gd name="T51" fmla="*/ 11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9" h="210">
                  <a:moveTo>
                    <a:pt x="188" y="0"/>
                  </a:moveTo>
                  <a:cubicBezTo>
                    <a:pt x="21" y="0"/>
                    <a:pt x="21" y="0"/>
                    <a:pt x="21" y="0"/>
                  </a:cubicBezTo>
                  <a:cubicBezTo>
                    <a:pt x="9" y="0"/>
                    <a:pt x="0" y="10"/>
                    <a:pt x="0" y="21"/>
                  </a:cubicBezTo>
                  <a:cubicBezTo>
                    <a:pt x="0" y="189"/>
                    <a:pt x="0" y="189"/>
                    <a:pt x="0" y="189"/>
                  </a:cubicBezTo>
                  <a:cubicBezTo>
                    <a:pt x="0" y="200"/>
                    <a:pt x="9" y="210"/>
                    <a:pt x="21" y="210"/>
                  </a:cubicBezTo>
                  <a:cubicBezTo>
                    <a:pt x="188" y="210"/>
                    <a:pt x="188" y="210"/>
                    <a:pt x="188" y="210"/>
                  </a:cubicBezTo>
                  <a:cubicBezTo>
                    <a:pt x="200" y="210"/>
                    <a:pt x="209" y="200"/>
                    <a:pt x="209" y="189"/>
                  </a:cubicBezTo>
                  <a:cubicBezTo>
                    <a:pt x="209" y="21"/>
                    <a:pt x="209" y="21"/>
                    <a:pt x="209" y="21"/>
                  </a:cubicBezTo>
                  <a:cubicBezTo>
                    <a:pt x="209" y="10"/>
                    <a:pt x="200" y="0"/>
                    <a:pt x="188" y="0"/>
                  </a:cubicBezTo>
                  <a:close/>
                  <a:moveTo>
                    <a:pt x="104" y="46"/>
                  </a:moveTo>
                  <a:cubicBezTo>
                    <a:pt x="113" y="46"/>
                    <a:pt x="121" y="53"/>
                    <a:pt x="121" y="62"/>
                  </a:cubicBezTo>
                  <a:cubicBezTo>
                    <a:pt x="121" y="71"/>
                    <a:pt x="113" y="78"/>
                    <a:pt x="104" y="78"/>
                  </a:cubicBezTo>
                  <a:cubicBezTo>
                    <a:pt x="95" y="78"/>
                    <a:pt x="88" y="71"/>
                    <a:pt x="88" y="62"/>
                  </a:cubicBezTo>
                  <a:cubicBezTo>
                    <a:pt x="88" y="53"/>
                    <a:pt x="95" y="46"/>
                    <a:pt x="104" y="46"/>
                  </a:cubicBezTo>
                  <a:close/>
                  <a:moveTo>
                    <a:pt x="104" y="164"/>
                  </a:moveTo>
                  <a:cubicBezTo>
                    <a:pt x="95" y="164"/>
                    <a:pt x="88" y="157"/>
                    <a:pt x="88" y="148"/>
                  </a:cubicBezTo>
                  <a:cubicBezTo>
                    <a:pt x="88" y="139"/>
                    <a:pt x="95" y="131"/>
                    <a:pt x="104" y="131"/>
                  </a:cubicBezTo>
                  <a:cubicBezTo>
                    <a:pt x="113" y="131"/>
                    <a:pt x="121" y="139"/>
                    <a:pt x="121" y="148"/>
                  </a:cubicBezTo>
                  <a:cubicBezTo>
                    <a:pt x="121" y="157"/>
                    <a:pt x="113" y="164"/>
                    <a:pt x="104" y="164"/>
                  </a:cubicBezTo>
                  <a:close/>
                  <a:moveTo>
                    <a:pt x="147" y="119"/>
                  </a:moveTo>
                  <a:cubicBezTo>
                    <a:pt x="62" y="119"/>
                    <a:pt x="62" y="119"/>
                    <a:pt x="62" y="119"/>
                  </a:cubicBezTo>
                  <a:cubicBezTo>
                    <a:pt x="53" y="119"/>
                    <a:pt x="46" y="113"/>
                    <a:pt x="46" y="105"/>
                  </a:cubicBezTo>
                  <a:cubicBezTo>
                    <a:pt x="46" y="97"/>
                    <a:pt x="53" y="91"/>
                    <a:pt x="62" y="91"/>
                  </a:cubicBezTo>
                  <a:cubicBezTo>
                    <a:pt x="147" y="91"/>
                    <a:pt x="147" y="91"/>
                    <a:pt x="147" y="91"/>
                  </a:cubicBezTo>
                  <a:cubicBezTo>
                    <a:pt x="156" y="91"/>
                    <a:pt x="163" y="97"/>
                    <a:pt x="163" y="105"/>
                  </a:cubicBezTo>
                  <a:cubicBezTo>
                    <a:pt x="163" y="113"/>
                    <a:pt x="156" y="119"/>
                    <a:pt x="147"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53" name="Freeform 41">
              <a:extLst>
                <a:ext uri="{FF2B5EF4-FFF2-40B4-BE49-F238E27FC236}">
                  <a16:creationId xmlns:a16="http://schemas.microsoft.com/office/drawing/2014/main" id="{E6721E5A-C501-4307-A9D3-D3D7BF3E6107}"/>
                </a:ext>
              </a:extLst>
            </p:cNvPr>
            <p:cNvSpPr>
              <a:spLocks noEditPoints="1"/>
            </p:cNvSpPr>
            <p:nvPr/>
          </p:nvSpPr>
          <p:spPr bwMode="auto">
            <a:xfrm>
              <a:off x="6173788" y="3465513"/>
              <a:ext cx="608013" cy="611188"/>
            </a:xfrm>
            <a:custGeom>
              <a:avLst/>
              <a:gdLst>
                <a:gd name="T0" fmla="*/ 188 w 209"/>
                <a:gd name="T1" fmla="*/ 0 h 210"/>
                <a:gd name="T2" fmla="*/ 21 w 209"/>
                <a:gd name="T3" fmla="*/ 0 h 210"/>
                <a:gd name="T4" fmla="*/ 0 w 209"/>
                <a:gd name="T5" fmla="*/ 21 h 210"/>
                <a:gd name="T6" fmla="*/ 0 w 209"/>
                <a:gd name="T7" fmla="*/ 189 h 210"/>
                <a:gd name="T8" fmla="*/ 21 w 209"/>
                <a:gd name="T9" fmla="*/ 210 h 210"/>
                <a:gd name="T10" fmla="*/ 188 w 209"/>
                <a:gd name="T11" fmla="*/ 210 h 210"/>
                <a:gd name="T12" fmla="*/ 209 w 209"/>
                <a:gd name="T13" fmla="*/ 189 h 210"/>
                <a:gd name="T14" fmla="*/ 209 w 209"/>
                <a:gd name="T15" fmla="*/ 21 h 210"/>
                <a:gd name="T16" fmla="*/ 188 w 209"/>
                <a:gd name="T17" fmla="*/ 0 h 210"/>
                <a:gd name="T18" fmla="*/ 147 w 209"/>
                <a:gd name="T19" fmla="*/ 146 h 210"/>
                <a:gd name="T20" fmla="*/ 62 w 209"/>
                <a:gd name="T21" fmla="*/ 146 h 210"/>
                <a:gd name="T22" fmla="*/ 46 w 209"/>
                <a:gd name="T23" fmla="*/ 132 h 210"/>
                <a:gd name="T24" fmla="*/ 62 w 209"/>
                <a:gd name="T25" fmla="*/ 118 h 210"/>
                <a:gd name="T26" fmla="*/ 147 w 209"/>
                <a:gd name="T27" fmla="*/ 118 h 210"/>
                <a:gd name="T28" fmla="*/ 163 w 209"/>
                <a:gd name="T29" fmla="*/ 132 h 210"/>
                <a:gd name="T30" fmla="*/ 147 w 209"/>
                <a:gd name="T31" fmla="*/ 146 h 210"/>
                <a:gd name="T32" fmla="*/ 147 w 209"/>
                <a:gd name="T33" fmla="*/ 92 h 210"/>
                <a:gd name="T34" fmla="*/ 62 w 209"/>
                <a:gd name="T35" fmla="*/ 92 h 210"/>
                <a:gd name="T36" fmla="*/ 46 w 209"/>
                <a:gd name="T37" fmla="*/ 78 h 210"/>
                <a:gd name="T38" fmla="*/ 62 w 209"/>
                <a:gd name="T39" fmla="*/ 64 h 210"/>
                <a:gd name="T40" fmla="*/ 147 w 209"/>
                <a:gd name="T41" fmla="*/ 64 h 210"/>
                <a:gd name="T42" fmla="*/ 163 w 209"/>
                <a:gd name="T43" fmla="*/ 78 h 210"/>
                <a:gd name="T44" fmla="*/ 147 w 209"/>
                <a:gd name="T45" fmla="*/ 9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9" h="210">
                  <a:moveTo>
                    <a:pt x="188" y="0"/>
                  </a:moveTo>
                  <a:cubicBezTo>
                    <a:pt x="21" y="0"/>
                    <a:pt x="21" y="0"/>
                    <a:pt x="21" y="0"/>
                  </a:cubicBezTo>
                  <a:cubicBezTo>
                    <a:pt x="9" y="0"/>
                    <a:pt x="0" y="10"/>
                    <a:pt x="0" y="21"/>
                  </a:cubicBezTo>
                  <a:cubicBezTo>
                    <a:pt x="0" y="189"/>
                    <a:pt x="0" y="189"/>
                    <a:pt x="0" y="189"/>
                  </a:cubicBezTo>
                  <a:cubicBezTo>
                    <a:pt x="0" y="200"/>
                    <a:pt x="9" y="210"/>
                    <a:pt x="21" y="210"/>
                  </a:cubicBezTo>
                  <a:cubicBezTo>
                    <a:pt x="188" y="210"/>
                    <a:pt x="188" y="210"/>
                    <a:pt x="188" y="210"/>
                  </a:cubicBezTo>
                  <a:cubicBezTo>
                    <a:pt x="200" y="210"/>
                    <a:pt x="209" y="200"/>
                    <a:pt x="209" y="189"/>
                  </a:cubicBezTo>
                  <a:cubicBezTo>
                    <a:pt x="209" y="21"/>
                    <a:pt x="209" y="21"/>
                    <a:pt x="209" y="21"/>
                  </a:cubicBezTo>
                  <a:cubicBezTo>
                    <a:pt x="209" y="10"/>
                    <a:pt x="200" y="0"/>
                    <a:pt x="188" y="0"/>
                  </a:cubicBezTo>
                  <a:close/>
                  <a:moveTo>
                    <a:pt x="147" y="146"/>
                  </a:moveTo>
                  <a:cubicBezTo>
                    <a:pt x="62" y="146"/>
                    <a:pt x="62" y="146"/>
                    <a:pt x="62" y="146"/>
                  </a:cubicBezTo>
                  <a:cubicBezTo>
                    <a:pt x="53" y="146"/>
                    <a:pt x="46" y="140"/>
                    <a:pt x="46" y="132"/>
                  </a:cubicBezTo>
                  <a:cubicBezTo>
                    <a:pt x="46" y="124"/>
                    <a:pt x="53" y="118"/>
                    <a:pt x="62" y="118"/>
                  </a:cubicBezTo>
                  <a:cubicBezTo>
                    <a:pt x="147" y="118"/>
                    <a:pt x="147" y="118"/>
                    <a:pt x="147" y="118"/>
                  </a:cubicBezTo>
                  <a:cubicBezTo>
                    <a:pt x="155" y="118"/>
                    <a:pt x="163" y="124"/>
                    <a:pt x="163" y="132"/>
                  </a:cubicBezTo>
                  <a:cubicBezTo>
                    <a:pt x="163" y="140"/>
                    <a:pt x="155" y="146"/>
                    <a:pt x="147" y="146"/>
                  </a:cubicBezTo>
                  <a:close/>
                  <a:moveTo>
                    <a:pt x="147" y="92"/>
                  </a:moveTo>
                  <a:cubicBezTo>
                    <a:pt x="62" y="92"/>
                    <a:pt x="62" y="92"/>
                    <a:pt x="62" y="92"/>
                  </a:cubicBezTo>
                  <a:cubicBezTo>
                    <a:pt x="53" y="92"/>
                    <a:pt x="46" y="86"/>
                    <a:pt x="46" y="78"/>
                  </a:cubicBezTo>
                  <a:cubicBezTo>
                    <a:pt x="46" y="70"/>
                    <a:pt x="53" y="64"/>
                    <a:pt x="62" y="64"/>
                  </a:cubicBezTo>
                  <a:cubicBezTo>
                    <a:pt x="147" y="64"/>
                    <a:pt x="147" y="64"/>
                    <a:pt x="147" y="64"/>
                  </a:cubicBezTo>
                  <a:cubicBezTo>
                    <a:pt x="155" y="64"/>
                    <a:pt x="163" y="70"/>
                    <a:pt x="163" y="78"/>
                  </a:cubicBezTo>
                  <a:cubicBezTo>
                    <a:pt x="163" y="86"/>
                    <a:pt x="155" y="92"/>
                    <a:pt x="147"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254" name="Freeform 6">
            <a:extLst>
              <a:ext uri="{FF2B5EF4-FFF2-40B4-BE49-F238E27FC236}">
                <a16:creationId xmlns:a16="http://schemas.microsoft.com/office/drawing/2014/main" id="{D0377938-0184-4A7A-ADA5-7F245CA5BC63}"/>
              </a:ext>
            </a:extLst>
          </p:cNvPr>
          <p:cNvSpPr>
            <a:spLocks noEditPoints="1"/>
          </p:cNvSpPr>
          <p:nvPr/>
        </p:nvSpPr>
        <p:spPr bwMode="auto">
          <a:xfrm>
            <a:off x="2957513" y="3046413"/>
            <a:ext cx="387350" cy="277812"/>
          </a:xfrm>
          <a:custGeom>
            <a:avLst/>
            <a:gdLst>
              <a:gd name="T0" fmla="*/ 541 w 4999"/>
              <a:gd name="T1" fmla="*/ 3585 h 3596"/>
              <a:gd name="T2" fmla="*/ 4147 w 4999"/>
              <a:gd name="T3" fmla="*/ 3585 h 3596"/>
              <a:gd name="T4" fmla="*/ 4492 w 4999"/>
              <a:gd name="T5" fmla="*/ 3472 h 3596"/>
              <a:gd name="T6" fmla="*/ 4546 w 4999"/>
              <a:gd name="T7" fmla="*/ 3180 h 3596"/>
              <a:gd name="T8" fmla="*/ 3651 w 4999"/>
              <a:gd name="T9" fmla="*/ 1568 h 3596"/>
              <a:gd name="T10" fmla="*/ 3468 w 4999"/>
              <a:gd name="T11" fmla="*/ 825 h 3596"/>
              <a:gd name="T12" fmla="*/ 3479 w 4999"/>
              <a:gd name="T13" fmla="*/ 637 h 3596"/>
              <a:gd name="T14" fmla="*/ 3700 w 4999"/>
              <a:gd name="T15" fmla="*/ 658 h 3596"/>
              <a:gd name="T16" fmla="*/ 3829 w 4999"/>
              <a:gd name="T17" fmla="*/ 798 h 3596"/>
              <a:gd name="T18" fmla="*/ 3802 w 4999"/>
              <a:gd name="T19" fmla="*/ 906 h 3596"/>
              <a:gd name="T20" fmla="*/ 3770 w 4999"/>
              <a:gd name="T21" fmla="*/ 992 h 3596"/>
              <a:gd name="T22" fmla="*/ 3732 w 4999"/>
              <a:gd name="T23" fmla="*/ 1073 h 3596"/>
              <a:gd name="T24" fmla="*/ 3716 w 4999"/>
              <a:gd name="T25" fmla="*/ 1186 h 3596"/>
              <a:gd name="T26" fmla="*/ 4066 w 4999"/>
              <a:gd name="T27" fmla="*/ 1477 h 3596"/>
              <a:gd name="T28" fmla="*/ 4686 w 4999"/>
              <a:gd name="T29" fmla="*/ 1601 h 3596"/>
              <a:gd name="T30" fmla="*/ 4923 w 4999"/>
              <a:gd name="T31" fmla="*/ 1536 h 3596"/>
              <a:gd name="T32" fmla="*/ 4999 w 4999"/>
              <a:gd name="T33" fmla="*/ 1213 h 3596"/>
              <a:gd name="T34" fmla="*/ 4379 w 4999"/>
              <a:gd name="T35" fmla="*/ 324 h 3596"/>
              <a:gd name="T36" fmla="*/ 2492 w 4999"/>
              <a:gd name="T37" fmla="*/ 0 h 3596"/>
              <a:gd name="T38" fmla="*/ 579 w 4999"/>
              <a:gd name="T39" fmla="*/ 394 h 3596"/>
              <a:gd name="T40" fmla="*/ 8 w 4999"/>
              <a:gd name="T41" fmla="*/ 1251 h 3596"/>
              <a:gd name="T42" fmla="*/ 83 w 4999"/>
              <a:gd name="T43" fmla="*/ 1574 h 3596"/>
              <a:gd name="T44" fmla="*/ 298 w 4999"/>
              <a:gd name="T45" fmla="*/ 1644 h 3596"/>
              <a:gd name="T46" fmla="*/ 1021 w 4999"/>
              <a:gd name="T47" fmla="*/ 1477 h 3596"/>
              <a:gd name="T48" fmla="*/ 1301 w 4999"/>
              <a:gd name="T49" fmla="*/ 1180 h 3596"/>
              <a:gd name="T50" fmla="*/ 1285 w 4999"/>
              <a:gd name="T51" fmla="*/ 1067 h 3596"/>
              <a:gd name="T52" fmla="*/ 1248 w 4999"/>
              <a:gd name="T53" fmla="*/ 992 h 3596"/>
              <a:gd name="T54" fmla="*/ 1210 w 4999"/>
              <a:gd name="T55" fmla="*/ 927 h 3596"/>
              <a:gd name="T56" fmla="*/ 1204 w 4999"/>
              <a:gd name="T57" fmla="*/ 846 h 3596"/>
              <a:gd name="T58" fmla="*/ 1318 w 4999"/>
              <a:gd name="T59" fmla="*/ 647 h 3596"/>
              <a:gd name="T60" fmla="*/ 1522 w 4999"/>
              <a:gd name="T61" fmla="*/ 582 h 3596"/>
              <a:gd name="T62" fmla="*/ 1533 w 4999"/>
              <a:gd name="T63" fmla="*/ 889 h 3596"/>
              <a:gd name="T64" fmla="*/ 1339 w 4999"/>
              <a:gd name="T65" fmla="*/ 1596 h 3596"/>
              <a:gd name="T66" fmla="*/ 945 w 4999"/>
              <a:gd name="T67" fmla="*/ 2054 h 3596"/>
              <a:gd name="T68" fmla="*/ 854 w 4999"/>
              <a:gd name="T69" fmla="*/ 2145 h 3596"/>
              <a:gd name="T70" fmla="*/ 617 w 4999"/>
              <a:gd name="T71" fmla="*/ 2539 h 3596"/>
              <a:gd name="T72" fmla="*/ 390 w 4999"/>
              <a:gd name="T73" fmla="*/ 3380 h 3596"/>
              <a:gd name="T74" fmla="*/ 541 w 4999"/>
              <a:gd name="T75" fmla="*/ 3585 h 3596"/>
              <a:gd name="T76" fmla="*/ 3161 w 4999"/>
              <a:gd name="T77" fmla="*/ 496 h 3596"/>
              <a:gd name="T78" fmla="*/ 3118 w 4999"/>
              <a:gd name="T79" fmla="*/ 496 h 3596"/>
              <a:gd name="T80" fmla="*/ 2390 w 4999"/>
              <a:gd name="T81" fmla="*/ 545 h 3596"/>
              <a:gd name="T82" fmla="*/ 1840 w 4999"/>
              <a:gd name="T83" fmla="*/ 480 h 3596"/>
              <a:gd name="T84" fmla="*/ 1840 w 4999"/>
              <a:gd name="T85" fmla="*/ 889 h 3596"/>
              <a:gd name="T86" fmla="*/ 1938 w 4999"/>
              <a:gd name="T87" fmla="*/ 1062 h 3596"/>
              <a:gd name="T88" fmla="*/ 2164 w 4999"/>
              <a:gd name="T89" fmla="*/ 1110 h 3596"/>
              <a:gd name="T90" fmla="*/ 2789 w 4999"/>
              <a:gd name="T91" fmla="*/ 1110 h 3596"/>
              <a:gd name="T92" fmla="*/ 3069 w 4999"/>
              <a:gd name="T93" fmla="*/ 1062 h 3596"/>
              <a:gd name="T94" fmla="*/ 3161 w 4999"/>
              <a:gd name="T95" fmla="*/ 878 h 3596"/>
              <a:gd name="T96" fmla="*/ 3161 w 4999"/>
              <a:gd name="T97" fmla="*/ 496 h 3596"/>
              <a:gd name="T98" fmla="*/ 2488 w 4999"/>
              <a:gd name="T99" fmla="*/ 1234 h 3596"/>
              <a:gd name="T100" fmla="*/ 1679 w 4999"/>
              <a:gd name="T101" fmla="*/ 1563 h 3596"/>
              <a:gd name="T102" fmla="*/ 1409 w 4999"/>
              <a:gd name="T103" fmla="*/ 2301 h 3596"/>
              <a:gd name="T104" fmla="*/ 1679 w 4999"/>
              <a:gd name="T105" fmla="*/ 3024 h 3596"/>
              <a:gd name="T106" fmla="*/ 2488 w 4999"/>
              <a:gd name="T107" fmla="*/ 3358 h 3596"/>
              <a:gd name="T108" fmla="*/ 3295 w 4999"/>
              <a:gd name="T109" fmla="*/ 3024 h 3596"/>
              <a:gd name="T110" fmla="*/ 3565 w 4999"/>
              <a:gd name="T111" fmla="*/ 2301 h 3596"/>
              <a:gd name="T112" fmla="*/ 3295 w 4999"/>
              <a:gd name="T113" fmla="*/ 1563 h 3596"/>
              <a:gd name="T114" fmla="*/ 2488 w 4999"/>
              <a:gd name="T115" fmla="*/ 1234 h 3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99" h="3596">
                <a:moveTo>
                  <a:pt x="541" y="3585"/>
                </a:moveTo>
                <a:lnTo>
                  <a:pt x="4147" y="3585"/>
                </a:lnTo>
                <a:cubicBezTo>
                  <a:pt x="4287" y="3596"/>
                  <a:pt x="4402" y="3558"/>
                  <a:pt x="4492" y="3472"/>
                </a:cubicBezTo>
                <a:cubicBezTo>
                  <a:pt x="4586" y="3381"/>
                  <a:pt x="4603" y="3285"/>
                  <a:pt x="4546" y="3180"/>
                </a:cubicBezTo>
                <a:cubicBezTo>
                  <a:pt x="4318" y="2676"/>
                  <a:pt x="4000" y="2031"/>
                  <a:pt x="3651" y="1568"/>
                </a:cubicBezTo>
                <a:cubicBezTo>
                  <a:pt x="3522" y="1346"/>
                  <a:pt x="3461" y="1098"/>
                  <a:pt x="3468" y="825"/>
                </a:cubicBezTo>
                <a:lnTo>
                  <a:pt x="3479" y="637"/>
                </a:lnTo>
                <a:cubicBezTo>
                  <a:pt x="3561" y="622"/>
                  <a:pt x="3636" y="629"/>
                  <a:pt x="3700" y="658"/>
                </a:cubicBezTo>
                <a:cubicBezTo>
                  <a:pt x="3768" y="686"/>
                  <a:pt x="3811" y="733"/>
                  <a:pt x="3829" y="798"/>
                </a:cubicBezTo>
                <a:cubicBezTo>
                  <a:pt x="3825" y="833"/>
                  <a:pt x="3817" y="869"/>
                  <a:pt x="3802" y="906"/>
                </a:cubicBezTo>
                <a:cubicBezTo>
                  <a:pt x="3795" y="927"/>
                  <a:pt x="3784" y="956"/>
                  <a:pt x="3770" y="992"/>
                </a:cubicBezTo>
                <a:cubicBezTo>
                  <a:pt x="3751" y="1027"/>
                  <a:pt x="3739" y="1055"/>
                  <a:pt x="3732" y="1073"/>
                </a:cubicBezTo>
                <a:cubicBezTo>
                  <a:pt x="3721" y="1108"/>
                  <a:pt x="3716" y="1146"/>
                  <a:pt x="3716" y="1186"/>
                </a:cubicBezTo>
                <a:cubicBezTo>
                  <a:pt x="3730" y="1297"/>
                  <a:pt x="3847" y="1394"/>
                  <a:pt x="4066" y="1477"/>
                </a:cubicBezTo>
                <a:cubicBezTo>
                  <a:pt x="4260" y="1549"/>
                  <a:pt x="4467" y="1590"/>
                  <a:pt x="4686" y="1601"/>
                </a:cubicBezTo>
                <a:cubicBezTo>
                  <a:pt x="4797" y="1604"/>
                  <a:pt x="4876" y="1583"/>
                  <a:pt x="4923" y="1536"/>
                </a:cubicBezTo>
                <a:cubicBezTo>
                  <a:pt x="4974" y="1479"/>
                  <a:pt x="4999" y="1371"/>
                  <a:pt x="4999" y="1213"/>
                </a:cubicBezTo>
                <a:cubicBezTo>
                  <a:pt x="4967" y="818"/>
                  <a:pt x="4760" y="522"/>
                  <a:pt x="4379" y="324"/>
                </a:cubicBezTo>
                <a:cubicBezTo>
                  <a:pt x="3966" y="108"/>
                  <a:pt x="3337" y="0"/>
                  <a:pt x="2492" y="0"/>
                </a:cubicBezTo>
                <a:cubicBezTo>
                  <a:pt x="1644" y="0"/>
                  <a:pt x="1007" y="132"/>
                  <a:pt x="579" y="394"/>
                </a:cubicBezTo>
                <a:cubicBezTo>
                  <a:pt x="230" y="609"/>
                  <a:pt x="40" y="895"/>
                  <a:pt x="8" y="1251"/>
                </a:cubicBezTo>
                <a:cubicBezTo>
                  <a:pt x="0" y="1402"/>
                  <a:pt x="26" y="1509"/>
                  <a:pt x="83" y="1574"/>
                </a:cubicBezTo>
                <a:cubicBezTo>
                  <a:pt x="134" y="1632"/>
                  <a:pt x="205" y="1655"/>
                  <a:pt x="298" y="1644"/>
                </a:cubicBezTo>
                <a:cubicBezTo>
                  <a:pt x="594" y="1612"/>
                  <a:pt x="835" y="1556"/>
                  <a:pt x="1021" y="1477"/>
                </a:cubicBezTo>
                <a:cubicBezTo>
                  <a:pt x="1223" y="1387"/>
                  <a:pt x="1316" y="1289"/>
                  <a:pt x="1301" y="1180"/>
                </a:cubicBezTo>
                <a:cubicBezTo>
                  <a:pt x="1305" y="1141"/>
                  <a:pt x="1300" y="1103"/>
                  <a:pt x="1285" y="1067"/>
                </a:cubicBezTo>
                <a:cubicBezTo>
                  <a:pt x="1278" y="1050"/>
                  <a:pt x="1265" y="1024"/>
                  <a:pt x="1248" y="992"/>
                </a:cubicBezTo>
                <a:cubicBezTo>
                  <a:pt x="1229" y="967"/>
                  <a:pt x="1217" y="945"/>
                  <a:pt x="1210" y="927"/>
                </a:cubicBezTo>
                <a:cubicBezTo>
                  <a:pt x="1203" y="902"/>
                  <a:pt x="1201" y="875"/>
                  <a:pt x="1204" y="846"/>
                </a:cubicBezTo>
                <a:cubicBezTo>
                  <a:pt x="1219" y="763"/>
                  <a:pt x="1257" y="697"/>
                  <a:pt x="1318" y="647"/>
                </a:cubicBezTo>
                <a:cubicBezTo>
                  <a:pt x="1379" y="593"/>
                  <a:pt x="1447" y="571"/>
                  <a:pt x="1522" y="582"/>
                </a:cubicBezTo>
                <a:lnTo>
                  <a:pt x="1533" y="889"/>
                </a:lnTo>
                <a:cubicBezTo>
                  <a:pt x="1533" y="1152"/>
                  <a:pt x="1468" y="1387"/>
                  <a:pt x="1339" y="1596"/>
                </a:cubicBezTo>
                <a:cubicBezTo>
                  <a:pt x="1267" y="1715"/>
                  <a:pt x="1135" y="1867"/>
                  <a:pt x="945" y="2054"/>
                </a:cubicBezTo>
                <a:lnTo>
                  <a:pt x="854" y="2145"/>
                </a:lnTo>
                <a:cubicBezTo>
                  <a:pt x="746" y="2271"/>
                  <a:pt x="667" y="2403"/>
                  <a:pt x="617" y="2539"/>
                </a:cubicBezTo>
                <a:cubicBezTo>
                  <a:pt x="577" y="2637"/>
                  <a:pt x="378" y="3282"/>
                  <a:pt x="390" y="3380"/>
                </a:cubicBezTo>
                <a:cubicBezTo>
                  <a:pt x="408" y="3498"/>
                  <a:pt x="458" y="3566"/>
                  <a:pt x="541" y="3585"/>
                </a:cubicBezTo>
                <a:close/>
                <a:moveTo>
                  <a:pt x="3161" y="496"/>
                </a:moveTo>
                <a:lnTo>
                  <a:pt x="3118" y="496"/>
                </a:lnTo>
                <a:cubicBezTo>
                  <a:pt x="2859" y="535"/>
                  <a:pt x="2616" y="552"/>
                  <a:pt x="2390" y="545"/>
                </a:cubicBezTo>
                <a:cubicBezTo>
                  <a:pt x="2221" y="537"/>
                  <a:pt x="2038" y="516"/>
                  <a:pt x="1840" y="480"/>
                </a:cubicBezTo>
                <a:lnTo>
                  <a:pt x="1840" y="889"/>
                </a:lnTo>
                <a:cubicBezTo>
                  <a:pt x="1840" y="969"/>
                  <a:pt x="1872" y="1026"/>
                  <a:pt x="1938" y="1062"/>
                </a:cubicBezTo>
                <a:cubicBezTo>
                  <a:pt x="1987" y="1094"/>
                  <a:pt x="2063" y="1110"/>
                  <a:pt x="2164" y="1110"/>
                </a:cubicBezTo>
                <a:lnTo>
                  <a:pt x="2789" y="1110"/>
                </a:lnTo>
                <a:cubicBezTo>
                  <a:pt x="2922" y="1110"/>
                  <a:pt x="3016" y="1094"/>
                  <a:pt x="3069" y="1062"/>
                </a:cubicBezTo>
                <a:cubicBezTo>
                  <a:pt x="3131" y="1026"/>
                  <a:pt x="3161" y="965"/>
                  <a:pt x="3161" y="878"/>
                </a:cubicBezTo>
                <a:lnTo>
                  <a:pt x="3161" y="496"/>
                </a:lnTo>
                <a:close/>
                <a:moveTo>
                  <a:pt x="2488" y="1234"/>
                </a:moveTo>
                <a:cubicBezTo>
                  <a:pt x="2146" y="1234"/>
                  <a:pt x="1877" y="1344"/>
                  <a:pt x="1679" y="1563"/>
                </a:cubicBezTo>
                <a:cubicBezTo>
                  <a:pt x="1500" y="1764"/>
                  <a:pt x="1409" y="2011"/>
                  <a:pt x="1409" y="2301"/>
                </a:cubicBezTo>
                <a:cubicBezTo>
                  <a:pt x="1409" y="2586"/>
                  <a:pt x="1500" y="2827"/>
                  <a:pt x="1679" y="3024"/>
                </a:cubicBezTo>
                <a:cubicBezTo>
                  <a:pt x="1877" y="3247"/>
                  <a:pt x="2146" y="3358"/>
                  <a:pt x="2488" y="3358"/>
                </a:cubicBezTo>
                <a:cubicBezTo>
                  <a:pt x="2825" y="3358"/>
                  <a:pt x="3094" y="3247"/>
                  <a:pt x="3295" y="3024"/>
                </a:cubicBezTo>
                <a:cubicBezTo>
                  <a:pt x="3475" y="2827"/>
                  <a:pt x="3565" y="2586"/>
                  <a:pt x="3565" y="2301"/>
                </a:cubicBezTo>
                <a:cubicBezTo>
                  <a:pt x="3565" y="2011"/>
                  <a:pt x="3475" y="1764"/>
                  <a:pt x="3295" y="1563"/>
                </a:cubicBezTo>
                <a:cubicBezTo>
                  <a:pt x="3094" y="1344"/>
                  <a:pt x="2825" y="1234"/>
                  <a:pt x="2488" y="1234"/>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nvGrpSpPr>
          <p:cNvPr id="255" name="组合 254">
            <a:extLst>
              <a:ext uri="{FF2B5EF4-FFF2-40B4-BE49-F238E27FC236}">
                <a16:creationId xmlns:a16="http://schemas.microsoft.com/office/drawing/2014/main" id="{1A52EFF5-7978-4874-AFC3-544A8ECE091A}"/>
              </a:ext>
            </a:extLst>
          </p:cNvPr>
          <p:cNvGrpSpPr/>
          <p:nvPr/>
        </p:nvGrpSpPr>
        <p:grpSpPr>
          <a:xfrm>
            <a:off x="809169" y="3617354"/>
            <a:ext cx="321457" cy="285957"/>
            <a:chOff x="7907338" y="2682875"/>
            <a:chExt cx="1566862" cy="1393825"/>
          </a:xfrm>
          <a:solidFill>
            <a:srgbClr val="C00000"/>
          </a:solidFill>
          <a:effectLst>
            <a:outerShdw blurRad="50800" dist="38100" dir="5400000" algn="t" rotWithShape="0">
              <a:prstClr val="black">
                <a:alpha val="40000"/>
              </a:prstClr>
            </a:outerShdw>
          </a:effectLst>
        </p:grpSpPr>
        <p:sp>
          <p:nvSpPr>
            <p:cNvPr id="256" name="Freeform 42">
              <a:extLst>
                <a:ext uri="{FF2B5EF4-FFF2-40B4-BE49-F238E27FC236}">
                  <a16:creationId xmlns:a16="http://schemas.microsoft.com/office/drawing/2014/main" id="{B8D6802C-CB83-4BD2-8E91-C8DE52351FE1}"/>
                </a:ext>
              </a:extLst>
            </p:cNvPr>
            <p:cNvSpPr>
              <a:spLocks noEditPoints="1"/>
            </p:cNvSpPr>
            <p:nvPr/>
          </p:nvSpPr>
          <p:spPr bwMode="auto">
            <a:xfrm>
              <a:off x="8067675" y="2682875"/>
              <a:ext cx="1406525" cy="1114425"/>
            </a:xfrm>
            <a:custGeom>
              <a:avLst/>
              <a:gdLst>
                <a:gd name="T0" fmla="*/ 439 w 484"/>
                <a:gd name="T1" fmla="*/ 0 h 383"/>
                <a:gd name="T2" fmla="*/ 46 w 484"/>
                <a:gd name="T3" fmla="*/ 0 h 383"/>
                <a:gd name="T4" fmla="*/ 0 w 484"/>
                <a:gd name="T5" fmla="*/ 45 h 383"/>
                <a:gd name="T6" fmla="*/ 0 w 484"/>
                <a:gd name="T7" fmla="*/ 127 h 383"/>
                <a:gd name="T8" fmla="*/ 25 w 484"/>
                <a:gd name="T9" fmla="*/ 127 h 383"/>
                <a:gd name="T10" fmla="*/ 25 w 484"/>
                <a:gd name="T11" fmla="*/ 75 h 383"/>
                <a:gd name="T12" fmla="*/ 460 w 484"/>
                <a:gd name="T13" fmla="*/ 75 h 383"/>
                <a:gd name="T14" fmla="*/ 460 w 484"/>
                <a:gd name="T15" fmla="*/ 337 h 383"/>
                <a:gd name="T16" fmla="*/ 439 w 484"/>
                <a:gd name="T17" fmla="*/ 358 h 383"/>
                <a:gd name="T18" fmla="*/ 411 w 484"/>
                <a:gd name="T19" fmla="*/ 358 h 383"/>
                <a:gd name="T20" fmla="*/ 411 w 484"/>
                <a:gd name="T21" fmla="*/ 383 h 383"/>
                <a:gd name="T22" fmla="*/ 439 w 484"/>
                <a:gd name="T23" fmla="*/ 383 h 383"/>
                <a:gd name="T24" fmla="*/ 484 w 484"/>
                <a:gd name="T25" fmla="*/ 337 h 383"/>
                <a:gd name="T26" fmla="*/ 484 w 484"/>
                <a:gd name="T27" fmla="*/ 45 h 383"/>
                <a:gd name="T28" fmla="*/ 439 w 484"/>
                <a:gd name="T29" fmla="*/ 0 h 383"/>
                <a:gd name="T30" fmla="*/ 404 w 484"/>
                <a:gd name="T31" fmla="*/ 49 h 383"/>
                <a:gd name="T32" fmla="*/ 353 w 484"/>
                <a:gd name="T33" fmla="*/ 49 h 383"/>
                <a:gd name="T34" fmla="*/ 343 w 484"/>
                <a:gd name="T35" fmla="*/ 39 h 383"/>
                <a:gd name="T36" fmla="*/ 353 w 484"/>
                <a:gd name="T37" fmla="*/ 30 h 383"/>
                <a:gd name="T38" fmla="*/ 404 w 484"/>
                <a:gd name="T39" fmla="*/ 30 h 383"/>
                <a:gd name="T40" fmla="*/ 413 w 484"/>
                <a:gd name="T41" fmla="*/ 39 h 383"/>
                <a:gd name="T42" fmla="*/ 404 w 484"/>
                <a:gd name="T43" fmla="*/ 49 h 383"/>
                <a:gd name="T44" fmla="*/ 434 w 484"/>
                <a:gd name="T45" fmla="*/ 50 h 383"/>
                <a:gd name="T46" fmla="*/ 424 w 484"/>
                <a:gd name="T47" fmla="*/ 39 h 383"/>
                <a:gd name="T48" fmla="*/ 434 w 484"/>
                <a:gd name="T49" fmla="*/ 29 h 383"/>
                <a:gd name="T50" fmla="*/ 444 w 484"/>
                <a:gd name="T51" fmla="*/ 39 h 383"/>
                <a:gd name="T52" fmla="*/ 434 w 484"/>
                <a:gd name="T53" fmla="*/ 5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4" h="383">
                  <a:moveTo>
                    <a:pt x="439" y="0"/>
                  </a:moveTo>
                  <a:cubicBezTo>
                    <a:pt x="46" y="0"/>
                    <a:pt x="46" y="0"/>
                    <a:pt x="46" y="0"/>
                  </a:cubicBezTo>
                  <a:cubicBezTo>
                    <a:pt x="21" y="0"/>
                    <a:pt x="1" y="20"/>
                    <a:pt x="0" y="45"/>
                  </a:cubicBezTo>
                  <a:cubicBezTo>
                    <a:pt x="0" y="127"/>
                    <a:pt x="0" y="127"/>
                    <a:pt x="0" y="127"/>
                  </a:cubicBezTo>
                  <a:cubicBezTo>
                    <a:pt x="25" y="127"/>
                    <a:pt x="25" y="127"/>
                    <a:pt x="25" y="127"/>
                  </a:cubicBezTo>
                  <a:cubicBezTo>
                    <a:pt x="25" y="75"/>
                    <a:pt x="25" y="75"/>
                    <a:pt x="25" y="75"/>
                  </a:cubicBezTo>
                  <a:cubicBezTo>
                    <a:pt x="460" y="75"/>
                    <a:pt x="460" y="75"/>
                    <a:pt x="460" y="75"/>
                  </a:cubicBezTo>
                  <a:cubicBezTo>
                    <a:pt x="460" y="337"/>
                    <a:pt x="460" y="337"/>
                    <a:pt x="460" y="337"/>
                  </a:cubicBezTo>
                  <a:cubicBezTo>
                    <a:pt x="460" y="349"/>
                    <a:pt x="450" y="358"/>
                    <a:pt x="439" y="358"/>
                  </a:cubicBezTo>
                  <a:cubicBezTo>
                    <a:pt x="411" y="358"/>
                    <a:pt x="411" y="358"/>
                    <a:pt x="411" y="358"/>
                  </a:cubicBezTo>
                  <a:cubicBezTo>
                    <a:pt x="411" y="383"/>
                    <a:pt x="411" y="383"/>
                    <a:pt x="411" y="383"/>
                  </a:cubicBezTo>
                  <a:cubicBezTo>
                    <a:pt x="439" y="383"/>
                    <a:pt x="439" y="383"/>
                    <a:pt x="439" y="383"/>
                  </a:cubicBezTo>
                  <a:cubicBezTo>
                    <a:pt x="464" y="383"/>
                    <a:pt x="484" y="363"/>
                    <a:pt x="484" y="337"/>
                  </a:cubicBezTo>
                  <a:cubicBezTo>
                    <a:pt x="484" y="45"/>
                    <a:pt x="484" y="45"/>
                    <a:pt x="484" y="45"/>
                  </a:cubicBezTo>
                  <a:cubicBezTo>
                    <a:pt x="484" y="20"/>
                    <a:pt x="464" y="0"/>
                    <a:pt x="439" y="0"/>
                  </a:cubicBezTo>
                  <a:close/>
                  <a:moveTo>
                    <a:pt x="404" y="49"/>
                  </a:moveTo>
                  <a:cubicBezTo>
                    <a:pt x="353" y="49"/>
                    <a:pt x="353" y="49"/>
                    <a:pt x="353" y="49"/>
                  </a:cubicBezTo>
                  <a:cubicBezTo>
                    <a:pt x="347" y="49"/>
                    <a:pt x="343" y="45"/>
                    <a:pt x="343" y="39"/>
                  </a:cubicBezTo>
                  <a:cubicBezTo>
                    <a:pt x="343" y="34"/>
                    <a:pt x="347" y="30"/>
                    <a:pt x="353" y="30"/>
                  </a:cubicBezTo>
                  <a:cubicBezTo>
                    <a:pt x="404" y="30"/>
                    <a:pt x="404" y="30"/>
                    <a:pt x="404" y="30"/>
                  </a:cubicBezTo>
                  <a:cubicBezTo>
                    <a:pt x="409" y="30"/>
                    <a:pt x="413" y="34"/>
                    <a:pt x="413" y="39"/>
                  </a:cubicBezTo>
                  <a:cubicBezTo>
                    <a:pt x="413" y="45"/>
                    <a:pt x="409" y="49"/>
                    <a:pt x="404" y="49"/>
                  </a:cubicBezTo>
                  <a:close/>
                  <a:moveTo>
                    <a:pt x="434" y="50"/>
                  </a:moveTo>
                  <a:cubicBezTo>
                    <a:pt x="428" y="50"/>
                    <a:pt x="424" y="45"/>
                    <a:pt x="424" y="39"/>
                  </a:cubicBezTo>
                  <a:cubicBezTo>
                    <a:pt x="424" y="34"/>
                    <a:pt x="428" y="29"/>
                    <a:pt x="434" y="29"/>
                  </a:cubicBezTo>
                  <a:cubicBezTo>
                    <a:pt x="440" y="29"/>
                    <a:pt x="444" y="34"/>
                    <a:pt x="444" y="39"/>
                  </a:cubicBezTo>
                  <a:cubicBezTo>
                    <a:pt x="444" y="45"/>
                    <a:pt x="440" y="50"/>
                    <a:pt x="434"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57" name="Freeform 43">
              <a:extLst>
                <a:ext uri="{FF2B5EF4-FFF2-40B4-BE49-F238E27FC236}">
                  <a16:creationId xmlns:a16="http://schemas.microsoft.com/office/drawing/2014/main" id="{BD39D743-FC5E-4461-8CD6-22FA6CEC005F}"/>
                </a:ext>
              </a:extLst>
            </p:cNvPr>
            <p:cNvSpPr>
              <a:spLocks noEditPoints="1"/>
            </p:cNvSpPr>
            <p:nvPr/>
          </p:nvSpPr>
          <p:spPr bwMode="auto">
            <a:xfrm>
              <a:off x="7907338" y="2962275"/>
              <a:ext cx="1406525" cy="1114425"/>
            </a:xfrm>
            <a:custGeom>
              <a:avLst/>
              <a:gdLst>
                <a:gd name="T0" fmla="*/ 438 w 484"/>
                <a:gd name="T1" fmla="*/ 0 h 383"/>
                <a:gd name="T2" fmla="*/ 45 w 484"/>
                <a:gd name="T3" fmla="*/ 0 h 383"/>
                <a:gd name="T4" fmla="*/ 0 w 484"/>
                <a:gd name="T5" fmla="*/ 45 h 383"/>
                <a:gd name="T6" fmla="*/ 0 w 484"/>
                <a:gd name="T7" fmla="*/ 337 h 383"/>
                <a:gd name="T8" fmla="*/ 45 w 484"/>
                <a:gd name="T9" fmla="*/ 383 h 383"/>
                <a:gd name="T10" fmla="*/ 438 w 484"/>
                <a:gd name="T11" fmla="*/ 383 h 383"/>
                <a:gd name="T12" fmla="*/ 484 w 484"/>
                <a:gd name="T13" fmla="*/ 337 h 383"/>
                <a:gd name="T14" fmla="*/ 484 w 484"/>
                <a:gd name="T15" fmla="*/ 45 h 383"/>
                <a:gd name="T16" fmla="*/ 438 w 484"/>
                <a:gd name="T17" fmla="*/ 0 h 383"/>
                <a:gd name="T18" fmla="*/ 433 w 484"/>
                <a:gd name="T19" fmla="*/ 29 h 383"/>
                <a:gd name="T20" fmla="*/ 444 w 484"/>
                <a:gd name="T21" fmla="*/ 39 h 383"/>
                <a:gd name="T22" fmla="*/ 433 w 484"/>
                <a:gd name="T23" fmla="*/ 49 h 383"/>
                <a:gd name="T24" fmla="*/ 423 w 484"/>
                <a:gd name="T25" fmla="*/ 39 h 383"/>
                <a:gd name="T26" fmla="*/ 433 w 484"/>
                <a:gd name="T27" fmla="*/ 29 h 383"/>
                <a:gd name="T28" fmla="*/ 352 w 484"/>
                <a:gd name="T29" fmla="*/ 29 h 383"/>
                <a:gd name="T30" fmla="*/ 403 w 484"/>
                <a:gd name="T31" fmla="*/ 29 h 383"/>
                <a:gd name="T32" fmla="*/ 413 w 484"/>
                <a:gd name="T33" fmla="*/ 39 h 383"/>
                <a:gd name="T34" fmla="*/ 403 w 484"/>
                <a:gd name="T35" fmla="*/ 49 h 383"/>
                <a:gd name="T36" fmla="*/ 352 w 484"/>
                <a:gd name="T37" fmla="*/ 49 h 383"/>
                <a:gd name="T38" fmla="*/ 342 w 484"/>
                <a:gd name="T39" fmla="*/ 39 h 383"/>
                <a:gd name="T40" fmla="*/ 352 w 484"/>
                <a:gd name="T41" fmla="*/ 29 h 383"/>
                <a:gd name="T42" fmla="*/ 459 w 484"/>
                <a:gd name="T43" fmla="*/ 337 h 383"/>
                <a:gd name="T44" fmla="*/ 438 w 484"/>
                <a:gd name="T45" fmla="*/ 358 h 383"/>
                <a:gd name="T46" fmla="*/ 45 w 484"/>
                <a:gd name="T47" fmla="*/ 358 h 383"/>
                <a:gd name="T48" fmla="*/ 24 w 484"/>
                <a:gd name="T49" fmla="*/ 337 h 383"/>
                <a:gd name="T50" fmla="*/ 24 w 484"/>
                <a:gd name="T51" fmla="*/ 74 h 383"/>
                <a:gd name="T52" fmla="*/ 459 w 484"/>
                <a:gd name="T53" fmla="*/ 74 h 383"/>
                <a:gd name="T54" fmla="*/ 459 w 484"/>
                <a:gd name="T55" fmla="*/ 33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4" h="383">
                  <a:moveTo>
                    <a:pt x="438" y="0"/>
                  </a:moveTo>
                  <a:cubicBezTo>
                    <a:pt x="45" y="0"/>
                    <a:pt x="45" y="0"/>
                    <a:pt x="45" y="0"/>
                  </a:cubicBezTo>
                  <a:cubicBezTo>
                    <a:pt x="20" y="0"/>
                    <a:pt x="0" y="20"/>
                    <a:pt x="0" y="45"/>
                  </a:cubicBezTo>
                  <a:cubicBezTo>
                    <a:pt x="0" y="337"/>
                    <a:pt x="0" y="337"/>
                    <a:pt x="0" y="337"/>
                  </a:cubicBezTo>
                  <a:cubicBezTo>
                    <a:pt x="0" y="362"/>
                    <a:pt x="20" y="383"/>
                    <a:pt x="45" y="383"/>
                  </a:cubicBezTo>
                  <a:cubicBezTo>
                    <a:pt x="438" y="383"/>
                    <a:pt x="438" y="383"/>
                    <a:pt x="438" y="383"/>
                  </a:cubicBezTo>
                  <a:cubicBezTo>
                    <a:pt x="463" y="383"/>
                    <a:pt x="484" y="362"/>
                    <a:pt x="484" y="337"/>
                  </a:cubicBezTo>
                  <a:cubicBezTo>
                    <a:pt x="484" y="45"/>
                    <a:pt x="484" y="45"/>
                    <a:pt x="484" y="45"/>
                  </a:cubicBezTo>
                  <a:cubicBezTo>
                    <a:pt x="484" y="20"/>
                    <a:pt x="463" y="0"/>
                    <a:pt x="438" y="0"/>
                  </a:cubicBezTo>
                  <a:close/>
                  <a:moveTo>
                    <a:pt x="433" y="29"/>
                  </a:moveTo>
                  <a:cubicBezTo>
                    <a:pt x="439" y="29"/>
                    <a:pt x="444" y="33"/>
                    <a:pt x="444" y="39"/>
                  </a:cubicBezTo>
                  <a:cubicBezTo>
                    <a:pt x="444" y="45"/>
                    <a:pt x="439" y="49"/>
                    <a:pt x="433" y="49"/>
                  </a:cubicBezTo>
                  <a:cubicBezTo>
                    <a:pt x="428" y="49"/>
                    <a:pt x="423" y="45"/>
                    <a:pt x="423" y="39"/>
                  </a:cubicBezTo>
                  <a:cubicBezTo>
                    <a:pt x="423" y="33"/>
                    <a:pt x="428" y="29"/>
                    <a:pt x="433" y="29"/>
                  </a:cubicBezTo>
                  <a:close/>
                  <a:moveTo>
                    <a:pt x="352" y="29"/>
                  </a:moveTo>
                  <a:cubicBezTo>
                    <a:pt x="403" y="29"/>
                    <a:pt x="403" y="29"/>
                    <a:pt x="403" y="29"/>
                  </a:cubicBezTo>
                  <a:cubicBezTo>
                    <a:pt x="408" y="29"/>
                    <a:pt x="413" y="34"/>
                    <a:pt x="413" y="39"/>
                  </a:cubicBezTo>
                  <a:cubicBezTo>
                    <a:pt x="413" y="44"/>
                    <a:pt x="408" y="49"/>
                    <a:pt x="403" y="49"/>
                  </a:cubicBezTo>
                  <a:cubicBezTo>
                    <a:pt x="352" y="49"/>
                    <a:pt x="352" y="49"/>
                    <a:pt x="352" y="49"/>
                  </a:cubicBezTo>
                  <a:cubicBezTo>
                    <a:pt x="347" y="49"/>
                    <a:pt x="342" y="44"/>
                    <a:pt x="342" y="39"/>
                  </a:cubicBezTo>
                  <a:cubicBezTo>
                    <a:pt x="342" y="34"/>
                    <a:pt x="347" y="29"/>
                    <a:pt x="352" y="29"/>
                  </a:cubicBezTo>
                  <a:close/>
                  <a:moveTo>
                    <a:pt x="459" y="337"/>
                  </a:moveTo>
                  <a:cubicBezTo>
                    <a:pt x="459" y="348"/>
                    <a:pt x="449" y="358"/>
                    <a:pt x="438" y="358"/>
                  </a:cubicBezTo>
                  <a:cubicBezTo>
                    <a:pt x="45" y="358"/>
                    <a:pt x="45" y="358"/>
                    <a:pt x="45" y="358"/>
                  </a:cubicBezTo>
                  <a:cubicBezTo>
                    <a:pt x="34" y="358"/>
                    <a:pt x="24" y="348"/>
                    <a:pt x="24" y="337"/>
                  </a:cubicBezTo>
                  <a:cubicBezTo>
                    <a:pt x="24" y="74"/>
                    <a:pt x="24" y="74"/>
                    <a:pt x="24" y="74"/>
                  </a:cubicBezTo>
                  <a:cubicBezTo>
                    <a:pt x="459" y="74"/>
                    <a:pt x="459" y="74"/>
                    <a:pt x="459" y="74"/>
                  </a:cubicBezTo>
                  <a:lnTo>
                    <a:pt x="459" y="3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58" name="Freeform 44">
              <a:extLst>
                <a:ext uri="{FF2B5EF4-FFF2-40B4-BE49-F238E27FC236}">
                  <a16:creationId xmlns:a16="http://schemas.microsoft.com/office/drawing/2014/main" id="{A8EC1708-DAC4-4C7D-B530-84204F4B62C0}"/>
                </a:ext>
              </a:extLst>
            </p:cNvPr>
            <p:cNvSpPr>
              <a:spLocks noEditPoints="1"/>
            </p:cNvSpPr>
            <p:nvPr/>
          </p:nvSpPr>
          <p:spPr bwMode="auto">
            <a:xfrm>
              <a:off x="8313738" y="3305175"/>
              <a:ext cx="590550" cy="587375"/>
            </a:xfrm>
            <a:custGeom>
              <a:avLst/>
              <a:gdLst>
                <a:gd name="T0" fmla="*/ 102 w 203"/>
                <a:gd name="T1" fmla="*/ 0 h 202"/>
                <a:gd name="T2" fmla="*/ 0 w 203"/>
                <a:gd name="T3" fmla="*/ 101 h 202"/>
                <a:gd name="T4" fmla="*/ 102 w 203"/>
                <a:gd name="T5" fmla="*/ 202 h 202"/>
                <a:gd name="T6" fmla="*/ 203 w 203"/>
                <a:gd name="T7" fmla="*/ 101 h 202"/>
                <a:gd name="T8" fmla="*/ 102 w 203"/>
                <a:gd name="T9" fmla="*/ 0 h 202"/>
                <a:gd name="T10" fmla="*/ 102 w 203"/>
                <a:gd name="T11" fmla="*/ 174 h 202"/>
                <a:gd name="T12" fmla="*/ 29 w 203"/>
                <a:gd name="T13" fmla="*/ 101 h 202"/>
                <a:gd name="T14" fmla="*/ 39 w 203"/>
                <a:gd name="T15" fmla="*/ 65 h 202"/>
                <a:gd name="T16" fmla="*/ 147 w 203"/>
                <a:gd name="T17" fmla="*/ 158 h 202"/>
                <a:gd name="T18" fmla="*/ 102 w 203"/>
                <a:gd name="T19" fmla="*/ 174 h 202"/>
                <a:gd name="T20" fmla="*/ 165 w 203"/>
                <a:gd name="T21" fmla="*/ 137 h 202"/>
                <a:gd name="T22" fmla="*/ 57 w 203"/>
                <a:gd name="T23" fmla="*/ 44 h 202"/>
                <a:gd name="T24" fmla="*/ 102 w 203"/>
                <a:gd name="T25" fmla="*/ 28 h 202"/>
                <a:gd name="T26" fmla="*/ 174 w 203"/>
                <a:gd name="T27" fmla="*/ 101 h 202"/>
                <a:gd name="T28" fmla="*/ 165 w 203"/>
                <a:gd name="T29" fmla="*/ 13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3" h="202">
                  <a:moveTo>
                    <a:pt x="102" y="0"/>
                  </a:moveTo>
                  <a:cubicBezTo>
                    <a:pt x="46" y="0"/>
                    <a:pt x="0" y="45"/>
                    <a:pt x="0" y="101"/>
                  </a:cubicBezTo>
                  <a:cubicBezTo>
                    <a:pt x="0" y="157"/>
                    <a:pt x="46" y="202"/>
                    <a:pt x="102" y="202"/>
                  </a:cubicBezTo>
                  <a:cubicBezTo>
                    <a:pt x="157" y="202"/>
                    <a:pt x="203" y="157"/>
                    <a:pt x="203" y="101"/>
                  </a:cubicBezTo>
                  <a:cubicBezTo>
                    <a:pt x="203" y="45"/>
                    <a:pt x="157" y="0"/>
                    <a:pt x="102" y="0"/>
                  </a:cubicBezTo>
                  <a:close/>
                  <a:moveTo>
                    <a:pt x="102" y="174"/>
                  </a:moveTo>
                  <a:cubicBezTo>
                    <a:pt x="61" y="174"/>
                    <a:pt x="29" y="141"/>
                    <a:pt x="29" y="101"/>
                  </a:cubicBezTo>
                  <a:cubicBezTo>
                    <a:pt x="29" y="88"/>
                    <a:pt x="33" y="75"/>
                    <a:pt x="39" y="65"/>
                  </a:cubicBezTo>
                  <a:cubicBezTo>
                    <a:pt x="147" y="158"/>
                    <a:pt x="147" y="158"/>
                    <a:pt x="147" y="158"/>
                  </a:cubicBezTo>
                  <a:cubicBezTo>
                    <a:pt x="134" y="168"/>
                    <a:pt x="119" y="174"/>
                    <a:pt x="102" y="174"/>
                  </a:cubicBezTo>
                  <a:close/>
                  <a:moveTo>
                    <a:pt x="165" y="137"/>
                  </a:moveTo>
                  <a:cubicBezTo>
                    <a:pt x="57" y="44"/>
                    <a:pt x="57" y="44"/>
                    <a:pt x="57" y="44"/>
                  </a:cubicBezTo>
                  <a:cubicBezTo>
                    <a:pt x="69" y="34"/>
                    <a:pt x="85" y="28"/>
                    <a:pt x="102" y="28"/>
                  </a:cubicBezTo>
                  <a:cubicBezTo>
                    <a:pt x="142" y="29"/>
                    <a:pt x="174" y="61"/>
                    <a:pt x="174" y="101"/>
                  </a:cubicBezTo>
                  <a:cubicBezTo>
                    <a:pt x="174" y="114"/>
                    <a:pt x="171" y="127"/>
                    <a:pt x="165"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259" name="组合 258">
            <a:extLst>
              <a:ext uri="{FF2B5EF4-FFF2-40B4-BE49-F238E27FC236}">
                <a16:creationId xmlns:a16="http://schemas.microsoft.com/office/drawing/2014/main" id="{96CF24CE-3033-4911-9D39-C3220BF2457C}"/>
              </a:ext>
            </a:extLst>
          </p:cNvPr>
          <p:cNvGrpSpPr/>
          <p:nvPr/>
        </p:nvGrpSpPr>
        <p:grpSpPr>
          <a:xfrm>
            <a:off x="1540923" y="3625659"/>
            <a:ext cx="291819" cy="269346"/>
            <a:chOff x="10463213" y="2763838"/>
            <a:chExt cx="1422400" cy="1312862"/>
          </a:xfrm>
          <a:solidFill>
            <a:srgbClr val="C00000"/>
          </a:solidFill>
          <a:effectLst>
            <a:outerShdw blurRad="50800" dist="38100" dir="5400000" algn="t" rotWithShape="0">
              <a:prstClr val="black">
                <a:alpha val="40000"/>
              </a:prstClr>
            </a:outerShdw>
          </a:effectLst>
        </p:grpSpPr>
        <p:sp>
          <p:nvSpPr>
            <p:cNvPr id="260" name="Freeform 45">
              <a:extLst>
                <a:ext uri="{FF2B5EF4-FFF2-40B4-BE49-F238E27FC236}">
                  <a16:creationId xmlns:a16="http://schemas.microsoft.com/office/drawing/2014/main" id="{93EC27CF-2536-4CEB-BA0F-EF3850CAF459}"/>
                </a:ext>
              </a:extLst>
            </p:cNvPr>
            <p:cNvSpPr>
              <a:spLocks noEditPoints="1"/>
            </p:cNvSpPr>
            <p:nvPr/>
          </p:nvSpPr>
          <p:spPr bwMode="auto">
            <a:xfrm>
              <a:off x="10728325" y="2763838"/>
              <a:ext cx="728663" cy="409575"/>
            </a:xfrm>
            <a:custGeom>
              <a:avLst/>
              <a:gdLst>
                <a:gd name="T0" fmla="*/ 231 w 251"/>
                <a:gd name="T1" fmla="*/ 0 h 141"/>
                <a:gd name="T2" fmla="*/ 20 w 251"/>
                <a:gd name="T3" fmla="*/ 0 h 141"/>
                <a:gd name="T4" fmla="*/ 0 w 251"/>
                <a:gd name="T5" fmla="*/ 20 h 141"/>
                <a:gd name="T6" fmla="*/ 0 w 251"/>
                <a:gd name="T7" fmla="*/ 120 h 141"/>
                <a:gd name="T8" fmla="*/ 20 w 251"/>
                <a:gd name="T9" fmla="*/ 141 h 141"/>
                <a:gd name="T10" fmla="*/ 231 w 251"/>
                <a:gd name="T11" fmla="*/ 141 h 141"/>
                <a:gd name="T12" fmla="*/ 251 w 251"/>
                <a:gd name="T13" fmla="*/ 120 h 141"/>
                <a:gd name="T14" fmla="*/ 251 w 251"/>
                <a:gd name="T15" fmla="*/ 20 h 141"/>
                <a:gd name="T16" fmla="*/ 231 w 251"/>
                <a:gd name="T17" fmla="*/ 0 h 141"/>
                <a:gd name="T18" fmla="*/ 225 w 251"/>
                <a:gd name="T19" fmla="*/ 98 h 141"/>
                <a:gd name="T20" fmla="*/ 210 w 251"/>
                <a:gd name="T21" fmla="*/ 112 h 141"/>
                <a:gd name="T22" fmla="*/ 196 w 251"/>
                <a:gd name="T23" fmla="*/ 98 h 141"/>
                <a:gd name="T24" fmla="*/ 196 w 251"/>
                <a:gd name="T25" fmla="*/ 43 h 141"/>
                <a:gd name="T26" fmla="*/ 210 w 251"/>
                <a:gd name="T27" fmla="*/ 29 h 141"/>
                <a:gd name="T28" fmla="*/ 225 w 251"/>
                <a:gd name="T29" fmla="*/ 43 h 141"/>
                <a:gd name="T30" fmla="*/ 225 w 251"/>
                <a:gd name="T31" fmla="*/ 9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1" h="141">
                  <a:moveTo>
                    <a:pt x="231" y="0"/>
                  </a:moveTo>
                  <a:cubicBezTo>
                    <a:pt x="20" y="0"/>
                    <a:pt x="20" y="0"/>
                    <a:pt x="20" y="0"/>
                  </a:cubicBezTo>
                  <a:cubicBezTo>
                    <a:pt x="9" y="0"/>
                    <a:pt x="0" y="9"/>
                    <a:pt x="0" y="20"/>
                  </a:cubicBezTo>
                  <a:cubicBezTo>
                    <a:pt x="0" y="120"/>
                    <a:pt x="0" y="120"/>
                    <a:pt x="0" y="120"/>
                  </a:cubicBezTo>
                  <a:cubicBezTo>
                    <a:pt x="0" y="132"/>
                    <a:pt x="9" y="141"/>
                    <a:pt x="20" y="141"/>
                  </a:cubicBezTo>
                  <a:cubicBezTo>
                    <a:pt x="231" y="141"/>
                    <a:pt x="231" y="141"/>
                    <a:pt x="231" y="141"/>
                  </a:cubicBezTo>
                  <a:cubicBezTo>
                    <a:pt x="242" y="141"/>
                    <a:pt x="251" y="132"/>
                    <a:pt x="251" y="120"/>
                  </a:cubicBezTo>
                  <a:cubicBezTo>
                    <a:pt x="251" y="20"/>
                    <a:pt x="251" y="20"/>
                    <a:pt x="251" y="20"/>
                  </a:cubicBezTo>
                  <a:cubicBezTo>
                    <a:pt x="251" y="9"/>
                    <a:pt x="242" y="0"/>
                    <a:pt x="231" y="0"/>
                  </a:cubicBezTo>
                  <a:close/>
                  <a:moveTo>
                    <a:pt x="225" y="98"/>
                  </a:moveTo>
                  <a:cubicBezTo>
                    <a:pt x="225" y="106"/>
                    <a:pt x="218" y="112"/>
                    <a:pt x="210" y="112"/>
                  </a:cubicBezTo>
                  <a:cubicBezTo>
                    <a:pt x="203" y="112"/>
                    <a:pt x="196" y="106"/>
                    <a:pt x="196" y="98"/>
                  </a:cubicBezTo>
                  <a:cubicBezTo>
                    <a:pt x="196" y="43"/>
                    <a:pt x="196" y="43"/>
                    <a:pt x="196" y="43"/>
                  </a:cubicBezTo>
                  <a:cubicBezTo>
                    <a:pt x="196" y="35"/>
                    <a:pt x="203" y="29"/>
                    <a:pt x="210" y="29"/>
                  </a:cubicBezTo>
                  <a:cubicBezTo>
                    <a:pt x="218" y="29"/>
                    <a:pt x="225" y="35"/>
                    <a:pt x="225" y="43"/>
                  </a:cubicBezTo>
                  <a:lnTo>
                    <a:pt x="225"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61" name="Freeform 46">
              <a:extLst>
                <a:ext uri="{FF2B5EF4-FFF2-40B4-BE49-F238E27FC236}">
                  <a16:creationId xmlns:a16="http://schemas.microsoft.com/office/drawing/2014/main" id="{4461BBC2-7005-42B7-ABC0-490DD3491970}"/>
                </a:ext>
              </a:extLst>
            </p:cNvPr>
            <p:cNvSpPr>
              <a:spLocks noEditPoints="1"/>
            </p:cNvSpPr>
            <p:nvPr/>
          </p:nvSpPr>
          <p:spPr bwMode="auto">
            <a:xfrm>
              <a:off x="10826750" y="3249613"/>
              <a:ext cx="531813" cy="533400"/>
            </a:xfrm>
            <a:custGeom>
              <a:avLst/>
              <a:gdLst>
                <a:gd name="T0" fmla="*/ 92 w 183"/>
                <a:gd name="T1" fmla="*/ 0 h 183"/>
                <a:gd name="T2" fmla="*/ 0 w 183"/>
                <a:gd name="T3" fmla="*/ 92 h 183"/>
                <a:gd name="T4" fmla="*/ 92 w 183"/>
                <a:gd name="T5" fmla="*/ 183 h 183"/>
                <a:gd name="T6" fmla="*/ 183 w 183"/>
                <a:gd name="T7" fmla="*/ 92 h 183"/>
                <a:gd name="T8" fmla="*/ 92 w 183"/>
                <a:gd name="T9" fmla="*/ 0 h 183"/>
                <a:gd name="T10" fmla="*/ 92 w 183"/>
                <a:gd name="T11" fmla="*/ 149 h 183"/>
                <a:gd name="T12" fmla="*/ 34 w 183"/>
                <a:gd name="T13" fmla="*/ 92 h 183"/>
                <a:gd name="T14" fmla="*/ 92 w 183"/>
                <a:gd name="T15" fmla="*/ 34 h 183"/>
                <a:gd name="T16" fmla="*/ 149 w 183"/>
                <a:gd name="T17" fmla="*/ 92 h 183"/>
                <a:gd name="T18" fmla="*/ 92 w 183"/>
                <a:gd name="T19"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183">
                  <a:moveTo>
                    <a:pt x="92" y="0"/>
                  </a:moveTo>
                  <a:cubicBezTo>
                    <a:pt x="41" y="0"/>
                    <a:pt x="0" y="41"/>
                    <a:pt x="0" y="92"/>
                  </a:cubicBezTo>
                  <a:cubicBezTo>
                    <a:pt x="0" y="142"/>
                    <a:pt x="41" y="183"/>
                    <a:pt x="92" y="183"/>
                  </a:cubicBezTo>
                  <a:cubicBezTo>
                    <a:pt x="142" y="183"/>
                    <a:pt x="183" y="142"/>
                    <a:pt x="183" y="92"/>
                  </a:cubicBezTo>
                  <a:cubicBezTo>
                    <a:pt x="183" y="41"/>
                    <a:pt x="142" y="0"/>
                    <a:pt x="92" y="0"/>
                  </a:cubicBezTo>
                  <a:close/>
                  <a:moveTo>
                    <a:pt x="92" y="149"/>
                  </a:moveTo>
                  <a:cubicBezTo>
                    <a:pt x="60" y="149"/>
                    <a:pt x="34" y="123"/>
                    <a:pt x="34" y="92"/>
                  </a:cubicBezTo>
                  <a:cubicBezTo>
                    <a:pt x="34" y="60"/>
                    <a:pt x="60" y="34"/>
                    <a:pt x="92" y="34"/>
                  </a:cubicBezTo>
                  <a:cubicBezTo>
                    <a:pt x="123" y="34"/>
                    <a:pt x="149" y="60"/>
                    <a:pt x="149" y="92"/>
                  </a:cubicBezTo>
                  <a:cubicBezTo>
                    <a:pt x="149" y="123"/>
                    <a:pt x="123" y="149"/>
                    <a:pt x="92"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62" name="Freeform 47">
              <a:extLst>
                <a:ext uri="{FF2B5EF4-FFF2-40B4-BE49-F238E27FC236}">
                  <a16:creationId xmlns:a16="http://schemas.microsoft.com/office/drawing/2014/main" id="{C6A5A624-44DC-4E96-9EAF-0D9FB6DD6500}"/>
                </a:ext>
              </a:extLst>
            </p:cNvPr>
            <p:cNvSpPr>
              <a:spLocks noEditPoints="1"/>
            </p:cNvSpPr>
            <p:nvPr/>
          </p:nvSpPr>
          <p:spPr bwMode="auto">
            <a:xfrm>
              <a:off x="10463213" y="2851150"/>
              <a:ext cx="1258888" cy="1225550"/>
            </a:xfrm>
            <a:custGeom>
              <a:avLst/>
              <a:gdLst>
                <a:gd name="T0" fmla="*/ 400 w 433"/>
                <a:gd name="T1" fmla="*/ 345 h 421"/>
                <a:gd name="T2" fmla="*/ 400 w 433"/>
                <a:gd name="T3" fmla="*/ 372 h 421"/>
                <a:gd name="T4" fmla="*/ 400 w 433"/>
                <a:gd name="T5" fmla="*/ 372 h 421"/>
                <a:gd name="T6" fmla="*/ 384 w 433"/>
                <a:gd name="T7" fmla="*/ 388 h 421"/>
                <a:gd name="T8" fmla="*/ 49 w 433"/>
                <a:gd name="T9" fmla="*/ 388 h 421"/>
                <a:gd name="T10" fmla="*/ 33 w 433"/>
                <a:gd name="T11" fmla="*/ 372 h 421"/>
                <a:gd name="T12" fmla="*/ 33 w 433"/>
                <a:gd name="T13" fmla="*/ 49 h 421"/>
                <a:gd name="T14" fmla="*/ 49 w 433"/>
                <a:gd name="T15" fmla="*/ 32 h 421"/>
                <a:gd name="T16" fmla="*/ 108 w 433"/>
                <a:gd name="T17" fmla="*/ 32 h 421"/>
                <a:gd name="T18" fmla="*/ 108 w 433"/>
                <a:gd name="T19" fmla="*/ 0 h 421"/>
                <a:gd name="T20" fmla="*/ 49 w 433"/>
                <a:gd name="T21" fmla="*/ 0 h 421"/>
                <a:gd name="T22" fmla="*/ 0 w 433"/>
                <a:gd name="T23" fmla="*/ 49 h 421"/>
                <a:gd name="T24" fmla="*/ 0 w 433"/>
                <a:gd name="T25" fmla="*/ 372 h 421"/>
                <a:gd name="T26" fmla="*/ 49 w 433"/>
                <a:gd name="T27" fmla="*/ 421 h 421"/>
                <a:gd name="T28" fmla="*/ 384 w 433"/>
                <a:gd name="T29" fmla="*/ 421 h 421"/>
                <a:gd name="T30" fmla="*/ 433 w 433"/>
                <a:gd name="T31" fmla="*/ 372 h 421"/>
                <a:gd name="T32" fmla="*/ 433 w 433"/>
                <a:gd name="T33" fmla="*/ 362 h 421"/>
                <a:gd name="T34" fmla="*/ 402 w 433"/>
                <a:gd name="T35" fmla="*/ 343 h 421"/>
                <a:gd name="T36" fmla="*/ 400 w 433"/>
                <a:gd name="T37" fmla="*/ 345 h 421"/>
                <a:gd name="T38" fmla="*/ 384 w 433"/>
                <a:gd name="T39" fmla="*/ 0 h 421"/>
                <a:gd name="T40" fmla="*/ 328 w 433"/>
                <a:gd name="T41" fmla="*/ 0 h 421"/>
                <a:gd name="T42" fmla="*/ 328 w 433"/>
                <a:gd name="T43" fmla="*/ 32 h 421"/>
                <a:gd name="T44" fmla="*/ 384 w 433"/>
                <a:gd name="T45" fmla="*/ 32 h 421"/>
                <a:gd name="T46" fmla="*/ 400 w 433"/>
                <a:gd name="T47" fmla="*/ 49 h 421"/>
                <a:gd name="T48" fmla="*/ 400 w 433"/>
                <a:gd name="T49" fmla="*/ 253 h 421"/>
                <a:gd name="T50" fmla="*/ 423 w 433"/>
                <a:gd name="T51" fmla="*/ 256 h 421"/>
                <a:gd name="T52" fmla="*/ 423 w 433"/>
                <a:gd name="T53" fmla="*/ 256 h 421"/>
                <a:gd name="T54" fmla="*/ 423 w 433"/>
                <a:gd name="T55" fmla="*/ 256 h 421"/>
                <a:gd name="T56" fmla="*/ 433 w 433"/>
                <a:gd name="T57" fmla="*/ 260 h 421"/>
                <a:gd name="T58" fmla="*/ 433 w 433"/>
                <a:gd name="T59" fmla="*/ 49 h 421"/>
                <a:gd name="T60" fmla="*/ 384 w 433"/>
                <a:gd name="T61"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3" h="421">
                  <a:moveTo>
                    <a:pt x="400" y="345"/>
                  </a:moveTo>
                  <a:cubicBezTo>
                    <a:pt x="400" y="372"/>
                    <a:pt x="400" y="372"/>
                    <a:pt x="400" y="372"/>
                  </a:cubicBezTo>
                  <a:cubicBezTo>
                    <a:pt x="400" y="372"/>
                    <a:pt x="400" y="372"/>
                    <a:pt x="400" y="372"/>
                  </a:cubicBezTo>
                  <a:cubicBezTo>
                    <a:pt x="400" y="381"/>
                    <a:pt x="393" y="388"/>
                    <a:pt x="384" y="388"/>
                  </a:cubicBezTo>
                  <a:cubicBezTo>
                    <a:pt x="49" y="388"/>
                    <a:pt x="49" y="388"/>
                    <a:pt x="49" y="388"/>
                  </a:cubicBezTo>
                  <a:cubicBezTo>
                    <a:pt x="40" y="388"/>
                    <a:pt x="33" y="381"/>
                    <a:pt x="33" y="372"/>
                  </a:cubicBezTo>
                  <a:cubicBezTo>
                    <a:pt x="33" y="49"/>
                    <a:pt x="33" y="49"/>
                    <a:pt x="33" y="49"/>
                  </a:cubicBezTo>
                  <a:cubicBezTo>
                    <a:pt x="33" y="40"/>
                    <a:pt x="40" y="32"/>
                    <a:pt x="49" y="32"/>
                  </a:cubicBezTo>
                  <a:cubicBezTo>
                    <a:pt x="108" y="32"/>
                    <a:pt x="108" y="32"/>
                    <a:pt x="108" y="32"/>
                  </a:cubicBezTo>
                  <a:cubicBezTo>
                    <a:pt x="108" y="0"/>
                    <a:pt x="108" y="0"/>
                    <a:pt x="108" y="0"/>
                  </a:cubicBezTo>
                  <a:cubicBezTo>
                    <a:pt x="49" y="0"/>
                    <a:pt x="49" y="0"/>
                    <a:pt x="49" y="0"/>
                  </a:cubicBezTo>
                  <a:cubicBezTo>
                    <a:pt x="22" y="0"/>
                    <a:pt x="0" y="22"/>
                    <a:pt x="0" y="49"/>
                  </a:cubicBezTo>
                  <a:cubicBezTo>
                    <a:pt x="0" y="372"/>
                    <a:pt x="0" y="372"/>
                    <a:pt x="0" y="372"/>
                  </a:cubicBezTo>
                  <a:cubicBezTo>
                    <a:pt x="0" y="399"/>
                    <a:pt x="22" y="421"/>
                    <a:pt x="49" y="421"/>
                  </a:cubicBezTo>
                  <a:cubicBezTo>
                    <a:pt x="384" y="421"/>
                    <a:pt x="384" y="421"/>
                    <a:pt x="384" y="421"/>
                  </a:cubicBezTo>
                  <a:cubicBezTo>
                    <a:pt x="411" y="421"/>
                    <a:pt x="433" y="399"/>
                    <a:pt x="433" y="372"/>
                  </a:cubicBezTo>
                  <a:cubicBezTo>
                    <a:pt x="433" y="362"/>
                    <a:pt x="433" y="362"/>
                    <a:pt x="433" y="362"/>
                  </a:cubicBezTo>
                  <a:cubicBezTo>
                    <a:pt x="402" y="343"/>
                    <a:pt x="402" y="343"/>
                    <a:pt x="402" y="343"/>
                  </a:cubicBezTo>
                  <a:cubicBezTo>
                    <a:pt x="402" y="344"/>
                    <a:pt x="401" y="344"/>
                    <a:pt x="400" y="345"/>
                  </a:cubicBezTo>
                  <a:close/>
                  <a:moveTo>
                    <a:pt x="384" y="0"/>
                  </a:moveTo>
                  <a:cubicBezTo>
                    <a:pt x="328" y="0"/>
                    <a:pt x="328" y="0"/>
                    <a:pt x="328" y="0"/>
                  </a:cubicBezTo>
                  <a:cubicBezTo>
                    <a:pt x="328" y="32"/>
                    <a:pt x="328" y="32"/>
                    <a:pt x="328" y="32"/>
                  </a:cubicBezTo>
                  <a:cubicBezTo>
                    <a:pt x="384" y="32"/>
                    <a:pt x="384" y="32"/>
                    <a:pt x="384" y="32"/>
                  </a:cubicBezTo>
                  <a:cubicBezTo>
                    <a:pt x="393" y="32"/>
                    <a:pt x="400" y="40"/>
                    <a:pt x="400" y="49"/>
                  </a:cubicBezTo>
                  <a:cubicBezTo>
                    <a:pt x="400" y="253"/>
                    <a:pt x="400" y="253"/>
                    <a:pt x="400" y="253"/>
                  </a:cubicBezTo>
                  <a:cubicBezTo>
                    <a:pt x="423" y="256"/>
                    <a:pt x="423" y="256"/>
                    <a:pt x="423" y="256"/>
                  </a:cubicBezTo>
                  <a:cubicBezTo>
                    <a:pt x="423" y="256"/>
                    <a:pt x="423" y="256"/>
                    <a:pt x="423" y="256"/>
                  </a:cubicBezTo>
                  <a:cubicBezTo>
                    <a:pt x="423" y="256"/>
                    <a:pt x="423" y="256"/>
                    <a:pt x="423" y="256"/>
                  </a:cubicBezTo>
                  <a:cubicBezTo>
                    <a:pt x="427" y="256"/>
                    <a:pt x="430" y="257"/>
                    <a:pt x="433" y="260"/>
                  </a:cubicBezTo>
                  <a:cubicBezTo>
                    <a:pt x="433" y="49"/>
                    <a:pt x="433" y="49"/>
                    <a:pt x="433" y="49"/>
                  </a:cubicBezTo>
                  <a:cubicBezTo>
                    <a:pt x="433" y="22"/>
                    <a:pt x="411" y="0"/>
                    <a:pt x="38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63" name="Freeform 48">
              <a:extLst>
                <a:ext uri="{FF2B5EF4-FFF2-40B4-BE49-F238E27FC236}">
                  <a16:creationId xmlns:a16="http://schemas.microsoft.com/office/drawing/2014/main" id="{B9543A4E-379D-44EA-A89B-272EB18940C9}"/>
                </a:ext>
              </a:extLst>
            </p:cNvPr>
            <p:cNvSpPr>
              <a:spLocks/>
            </p:cNvSpPr>
            <p:nvPr/>
          </p:nvSpPr>
          <p:spPr bwMode="auto">
            <a:xfrm>
              <a:off x="11431588" y="3605213"/>
              <a:ext cx="454025" cy="311150"/>
            </a:xfrm>
            <a:custGeom>
              <a:avLst/>
              <a:gdLst>
                <a:gd name="T0" fmla="*/ 89 w 156"/>
                <a:gd name="T1" fmla="*/ 10 h 107"/>
                <a:gd name="T2" fmla="*/ 7 w 156"/>
                <a:gd name="T3" fmla="*/ 1 h 107"/>
                <a:gd name="T4" fmla="*/ 3 w 156"/>
                <a:gd name="T5" fmla="*/ 8 h 107"/>
                <a:gd name="T6" fmla="*/ 48 w 156"/>
                <a:gd name="T7" fmla="*/ 76 h 107"/>
                <a:gd name="T8" fmla="*/ 58 w 156"/>
                <a:gd name="T9" fmla="*/ 76 h 107"/>
                <a:gd name="T10" fmla="*/ 65 w 156"/>
                <a:gd name="T11" fmla="*/ 66 h 107"/>
                <a:gd name="T12" fmla="*/ 128 w 156"/>
                <a:gd name="T13" fmla="*/ 105 h 107"/>
                <a:gd name="T14" fmla="*/ 141 w 156"/>
                <a:gd name="T15" fmla="*/ 102 h 107"/>
                <a:gd name="T16" fmla="*/ 154 w 156"/>
                <a:gd name="T17" fmla="*/ 81 h 107"/>
                <a:gd name="T18" fmla="*/ 151 w 156"/>
                <a:gd name="T19" fmla="*/ 68 h 107"/>
                <a:gd name="T20" fmla="*/ 87 w 156"/>
                <a:gd name="T21" fmla="*/ 29 h 107"/>
                <a:gd name="T22" fmla="*/ 93 w 156"/>
                <a:gd name="T23" fmla="*/ 19 h 107"/>
                <a:gd name="T24" fmla="*/ 89 w 156"/>
                <a:gd name="T25" fmla="*/ 1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07">
                  <a:moveTo>
                    <a:pt x="89" y="10"/>
                  </a:moveTo>
                  <a:cubicBezTo>
                    <a:pt x="7" y="1"/>
                    <a:pt x="7" y="1"/>
                    <a:pt x="7" y="1"/>
                  </a:cubicBezTo>
                  <a:cubicBezTo>
                    <a:pt x="2" y="0"/>
                    <a:pt x="0" y="3"/>
                    <a:pt x="3" y="8"/>
                  </a:cubicBezTo>
                  <a:cubicBezTo>
                    <a:pt x="48" y="76"/>
                    <a:pt x="48" y="76"/>
                    <a:pt x="48" y="76"/>
                  </a:cubicBezTo>
                  <a:cubicBezTo>
                    <a:pt x="51" y="81"/>
                    <a:pt x="56" y="81"/>
                    <a:pt x="58" y="76"/>
                  </a:cubicBezTo>
                  <a:cubicBezTo>
                    <a:pt x="65" y="66"/>
                    <a:pt x="65" y="66"/>
                    <a:pt x="65" y="66"/>
                  </a:cubicBezTo>
                  <a:cubicBezTo>
                    <a:pt x="128" y="105"/>
                    <a:pt x="128" y="105"/>
                    <a:pt x="128" y="105"/>
                  </a:cubicBezTo>
                  <a:cubicBezTo>
                    <a:pt x="133" y="107"/>
                    <a:pt x="139" y="106"/>
                    <a:pt x="141" y="102"/>
                  </a:cubicBezTo>
                  <a:cubicBezTo>
                    <a:pt x="154" y="81"/>
                    <a:pt x="154" y="81"/>
                    <a:pt x="154" y="81"/>
                  </a:cubicBezTo>
                  <a:cubicBezTo>
                    <a:pt x="156" y="77"/>
                    <a:pt x="155" y="71"/>
                    <a:pt x="151" y="68"/>
                  </a:cubicBezTo>
                  <a:cubicBezTo>
                    <a:pt x="87" y="29"/>
                    <a:pt x="87" y="29"/>
                    <a:pt x="87" y="29"/>
                  </a:cubicBezTo>
                  <a:cubicBezTo>
                    <a:pt x="93" y="19"/>
                    <a:pt x="93" y="19"/>
                    <a:pt x="93" y="19"/>
                  </a:cubicBezTo>
                  <a:cubicBezTo>
                    <a:pt x="96" y="15"/>
                    <a:pt x="94" y="10"/>
                    <a:pt x="8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264" name="Freeform 10">
            <a:extLst>
              <a:ext uri="{FF2B5EF4-FFF2-40B4-BE49-F238E27FC236}">
                <a16:creationId xmlns:a16="http://schemas.microsoft.com/office/drawing/2014/main" id="{01D446A6-2596-44C9-A92C-CB214402037B}"/>
              </a:ext>
            </a:extLst>
          </p:cNvPr>
          <p:cNvSpPr>
            <a:spLocks noEditPoints="1"/>
          </p:cNvSpPr>
          <p:nvPr/>
        </p:nvSpPr>
        <p:spPr bwMode="auto">
          <a:xfrm>
            <a:off x="2211388" y="3627438"/>
            <a:ext cx="419100" cy="265112"/>
          </a:xfrm>
          <a:custGeom>
            <a:avLst/>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3">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solidFill>
            <a:srgbClr val="C00000"/>
          </a:solidFill>
          <a:ln w="9525">
            <a:noFill/>
            <a:round/>
            <a:headEnd/>
            <a:tailEnd/>
          </a:ln>
          <a:effectLst>
            <a:outerShdw blurRad="50800" dist="38100" dir="5400000" algn="t" rotWithShape="0">
              <a:prstClr val="black">
                <a:alpha val="40000"/>
              </a:prstClr>
            </a:outerShdw>
          </a:effectLst>
        </p:spPr>
        <p:txBody>
          <a:bodyPr lIns="91427" tIns="45713" rIns="91427" bIns="45713"/>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FFFFFF"/>
              </a:solidFill>
              <a:effectLst/>
              <a:uLnTx/>
              <a:uFillTx/>
              <a:cs typeface="+mn-ea"/>
              <a:sym typeface="+mn-lt"/>
            </a:endParaRPr>
          </a:p>
        </p:txBody>
      </p:sp>
      <p:sp>
        <p:nvSpPr>
          <p:cNvPr id="265" name="Freeform 266">
            <a:extLst>
              <a:ext uri="{FF2B5EF4-FFF2-40B4-BE49-F238E27FC236}">
                <a16:creationId xmlns:a16="http://schemas.microsoft.com/office/drawing/2014/main" id="{9BFB79FD-5799-456F-B6A7-3AAB03F05AC3}"/>
              </a:ext>
            </a:extLst>
          </p:cNvPr>
          <p:cNvSpPr>
            <a:spLocks noChangeAspect="1" noEditPoints="1"/>
          </p:cNvSpPr>
          <p:nvPr/>
        </p:nvSpPr>
        <p:spPr bwMode="auto">
          <a:xfrm>
            <a:off x="2987675" y="3581400"/>
            <a:ext cx="327025" cy="358775"/>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rgbClr val="C00000"/>
          </a:solidFill>
          <a:ln>
            <a:noFill/>
          </a:ln>
          <a:effectLst>
            <a:outerShdw blurRad="50800" dist="38100" dir="5400000" algn="t" rotWithShape="0">
              <a:prstClr val="black">
                <a:alpha val="40000"/>
              </a:prstClr>
            </a:outerShdw>
          </a:effec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66" name="Freeform 55">
            <a:extLst>
              <a:ext uri="{FF2B5EF4-FFF2-40B4-BE49-F238E27FC236}">
                <a16:creationId xmlns:a16="http://schemas.microsoft.com/office/drawing/2014/main" id="{D455C692-5D05-401A-A7B3-A49B47BDA637}"/>
              </a:ext>
            </a:extLst>
          </p:cNvPr>
          <p:cNvSpPr>
            <a:spLocks noChangeAspect="1" noEditPoints="1"/>
          </p:cNvSpPr>
          <p:nvPr/>
        </p:nvSpPr>
        <p:spPr bwMode="auto">
          <a:xfrm>
            <a:off x="6605588" y="3605213"/>
            <a:ext cx="358775" cy="309562"/>
          </a:xfrm>
          <a:custGeom>
            <a:avLst/>
            <a:gdLst>
              <a:gd name="T0" fmla="*/ 121 w 136"/>
              <a:gd name="T1" fmla="*/ 15 h 117"/>
              <a:gd name="T2" fmla="*/ 68 w 136"/>
              <a:gd name="T3" fmla="*/ 14 h 117"/>
              <a:gd name="T4" fmla="*/ 15 w 136"/>
              <a:gd name="T5" fmla="*/ 15 h 117"/>
              <a:gd name="T6" fmla="*/ 15 w 136"/>
              <a:gd name="T7" fmla="*/ 69 h 117"/>
              <a:gd name="T8" fmla="*/ 59 w 136"/>
              <a:gd name="T9" fmla="*/ 112 h 117"/>
              <a:gd name="T10" fmla="*/ 77 w 136"/>
              <a:gd name="T11" fmla="*/ 112 h 117"/>
              <a:gd name="T12" fmla="*/ 121 w 136"/>
              <a:gd name="T13" fmla="*/ 69 h 117"/>
              <a:gd name="T14" fmla="*/ 121 w 136"/>
              <a:gd name="T15" fmla="*/ 15 h 117"/>
              <a:gd name="T16" fmla="*/ 115 w 136"/>
              <a:gd name="T17" fmla="*/ 63 h 117"/>
              <a:gd name="T18" fmla="*/ 71 w 136"/>
              <a:gd name="T19" fmla="*/ 107 h 117"/>
              <a:gd name="T20" fmla="*/ 65 w 136"/>
              <a:gd name="T21" fmla="*/ 107 h 117"/>
              <a:gd name="T22" fmla="*/ 21 w 136"/>
              <a:gd name="T23" fmla="*/ 63 h 117"/>
              <a:gd name="T24" fmla="*/ 21 w 136"/>
              <a:gd name="T25" fmla="*/ 21 h 117"/>
              <a:gd name="T26" fmla="*/ 63 w 136"/>
              <a:gd name="T27" fmla="*/ 20 h 117"/>
              <a:gd name="T28" fmla="*/ 68 w 136"/>
              <a:gd name="T29" fmla="*/ 25 h 117"/>
              <a:gd name="T30" fmla="*/ 73 w 136"/>
              <a:gd name="T31" fmla="*/ 20 h 117"/>
              <a:gd name="T32" fmla="*/ 115 w 136"/>
              <a:gd name="T33" fmla="*/ 21 h 117"/>
              <a:gd name="T34" fmla="*/ 115 w 136"/>
              <a:gd name="T35" fmla="*/ 6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17">
                <a:moveTo>
                  <a:pt x="121" y="15"/>
                </a:moveTo>
                <a:cubicBezTo>
                  <a:pt x="106" y="1"/>
                  <a:pt x="83" y="0"/>
                  <a:pt x="68" y="14"/>
                </a:cubicBezTo>
                <a:cubicBezTo>
                  <a:pt x="53" y="0"/>
                  <a:pt x="30" y="1"/>
                  <a:pt x="15" y="15"/>
                </a:cubicBezTo>
                <a:cubicBezTo>
                  <a:pt x="0" y="30"/>
                  <a:pt x="0" y="54"/>
                  <a:pt x="15" y="69"/>
                </a:cubicBezTo>
                <a:cubicBezTo>
                  <a:pt x="19" y="73"/>
                  <a:pt x="59" y="112"/>
                  <a:pt x="59" y="112"/>
                </a:cubicBezTo>
                <a:cubicBezTo>
                  <a:pt x="64" y="117"/>
                  <a:pt x="72" y="117"/>
                  <a:pt x="77" y="112"/>
                </a:cubicBezTo>
                <a:cubicBezTo>
                  <a:pt x="77" y="112"/>
                  <a:pt x="120" y="69"/>
                  <a:pt x="121" y="69"/>
                </a:cubicBezTo>
                <a:cubicBezTo>
                  <a:pt x="136" y="54"/>
                  <a:pt x="136" y="30"/>
                  <a:pt x="121" y="15"/>
                </a:cubicBezTo>
                <a:moveTo>
                  <a:pt x="115" y="63"/>
                </a:moveTo>
                <a:cubicBezTo>
                  <a:pt x="71" y="107"/>
                  <a:pt x="71" y="107"/>
                  <a:pt x="71" y="107"/>
                </a:cubicBezTo>
                <a:cubicBezTo>
                  <a:pt x="69" y="108"/>
                  <a:pt x="67" y="108"/>
                  <a:pt x="65" y="107"/>
                </a:cubicBezTo>
                <a:cubicBezTo>
                  <a:pt x="21" y="63"/>
                  <a:pt x="21" y="63"/>
                  <a:pt x="21" y="63"/>
                </a:cubicBezTo>
                <a:cubicBezTo>
                  <a:pt x="9" y="51"/>
                  <a:pt x="9" y="32"/>
                  <a:pt x="21" y="21"/>
                </a:cubicBezTo>
                <a:cubicBezTo>
                  <a:pt x="32" y="9"/>
                  <a:pt x="51" y="9"/>
                  <a:pt x="63" y="20"/>
                </a:cubicBezTo>
                <a:cubicBezTo>
                  <a:pt x="68" y="25"/>
                  <a:pt x="68" y="25"/>
                  <a:pt x="68" y="25"/>
                </a:cubicBezTo>
                <a:cubicBezTo>
                  <a:pt x="73" y="20"/>
                  <a:pt x="73" y="20"/>
                  <a:pt x="73" y="20"/>
                </a:cubicBezTo>
                <a:cubicBezTo>
                  <a:pt x="85" y="9"/>
                  <a:pt x="104" y="9"/>
                  <a:pt x="115" y="21"/>
                </a:cubicBezTo>
                <a:cubicBezTo>
                  <a:pt x="127" y="32"/>
                  <a:pt x="127" y="51"/>
                  <a:pt x="115" y="63"/>
                </a:cubicBezTo>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67" name="Freeform 145">
            <a:extLst>
              <a:ext uri="{FF2B5EF4-FFF2-40B4-BE49-F238E27FC236}">
                <a16:creationId xmlns:a16="http://schemas.microsoft.com/office/drawing/2014/main" id="{C44A5D44-41A9-479B-AB1E-6523CBA3FEFF}"/>
              </a:ext>
            </a:extLst>
          </p:cNvPr>
          <p:cNvSpPr>
            <a:spLocks noChangeAspect="1" noEditPoints="1"/>
          </p:cNvSpPr>
          <p:nvPr/>
        </p:nvSpPr>
        <p:spPr bwMode="auto">
          <a:xfrm>
            <a:off x="5872163" y="3519488"/>
            <a:ext cx="358775" cy="482600"/>
          </a:xfrm>
          <a:custGeom>
            <a:avLst/>
            <a:gdLst>
              <a:gd name="T0" fmla="*/ 114 w 146"/>
              <a:gd name="T1" fmla="*/ 118 h 196"/>
              <a:gd name="T2" fmla="*/ 115 w 146"/>
              <a:gd name="T3" fmla="*/ 117 h 196"/>
              <a:gd name="T4" fmla="*/ 122 w 146"/>
              <a:gd name="T5" fmla="*/ 94 h 196"/>
              <a:gd name="T6" fmla="*/ 125 w 146"/>
              <a:gd name="T7" fmla="*/ 84 h 196"/>
              <a:gd name="T8" fmla="*/ 133 w 146"/>
              <a:gd name="T9" fmla="*/ 65 h 196"/>
              <a:gd name="T10" fmla="*/ 120 w 146"/>
              <a:gd name="T11" fmla="*/ 42 h 196"/>
              <a:gd name="T12" fmla="*/ 118 w 146"/>
              <a:gd name="T13" fmla="*/ 40 h 196"/>
              <a:gd name="T14" fmla="*/ 110 w 146"/>
              <a:gd name="T15" fmla="*/ 21 h 196"/>
              <a:gd name="T16" fmla="*/ 92 w 146"/>
              <a:gd name="T17" fmla="*/ 13 h 196"/>
              <a:gd name="T18" fmla="*/ 70 w 146"/>
              <a:gd name="T19" fmla="*/ 0 h 196"/>
              <a:gd name="T20" fmla="*/ 47 w 146"/>
              <a:gd name="T21" fmla="*/ 13 h 196"/>
              <a:gd name="T22" fmla="*/ 19 w 146"/>
              <a:gd name="T23" fmla="*/ 19 h 196"/>
              <a:gd name="T24" fmla="*/ 12 w 146"/>
              <a:gd name="T25" fmla="*/ 46 h 196"/>
              <a:gd name="T26" fmla="*/ 12 w 146"/>
              <a:gd name="T27" fmla="*/ 47 h 196"/>
              <a:gd name="T28" fmla="*/ 0 w 146"/>
              <a:gd name="T29" fmla="*/ 69 h 196"/>
              <a:gd name="T30" fmla="*/ 10 w 146"/>
              <a:gd name="T31" fmla="*/ 89 h 196"/>
              <a:gd name="T32" fmla="*/ 11 w 146"/>
              <a:gd name="T33" fmla="*/ 94 h 196"/>
              <a:gd name="T34" fmla="*/ 19 w 146"/>
              <a:gd name="T35" fmla="*/ 117 h 196"/>
              <a:gd name="T36" fmla="*/ 25 w 146"/>
              <a:gd name="T37" fmla="*/ 121 h 196"/>
              <a:gd name="T38" fmla="*/ 6 w 146"/>
              <a:gd name="T39" fmla="*/ 167 h 196"/>
              <a:gd name="T40" fmla="*/ 32 w 146"/>
              <a:gd name="T41" fmla="*/ 162 h 196"/>
              <a:gd name="T42" fmla="*/ 44 w 146"/>
              <a:gd name="T43" fmla="*/ 182 h 196"/>
              <a:gd name="T44" fmla="*/ 62 w 146"/>
              <a:gd name="T45" fmla="*/ 136 h 196"/>
              <a:gd name="T46" fmla="*/ 68 w 146"/>
              <a:gd name="T47" fmla="*/ 137 h 196"/>
              <a:gd name="T48" fmla="*/ 78 w 146"/>
              <a:gd name="T49" fmla="*/ 135 h 196"/>
              <a:gd name="T50" fmla="*/ 111 w 146"/>
              <a:gd name="T51" fmla="*/ 196 h 196"/>
              <a:gd name="T52" fmla="*/ 122 w 146"/>
              <a:gd name="T53" fmla="*/ 172 h 196"/>
              <a:gd name="T54" fmla="*/ 146 w 146"/>
              <a:gd name="T55" fmla="*/ 177 h 196"/>
              <a:gd name="T56" fmla="*/ 114 w 146"/>
              <a:gd name="T57" fmla="*/ 118 h 196"/>
              <a:gd name="T58" fmla="*/ 67 w 146"/>
              <a:gd name="T59" fmla="*/ 118 h 196"/>
              <a:gd name="T60" fmla="*/ 18 w 146"/>
              <a:gd name="T61" fmla="*/ 70 h 196"/>
              <a:gd name="T62" fmla="*/ 67 w 146"/>
              <a:gd name="T63" fmla="*/ 21 h 196"/>
              <a:gd name="T64" fmla="*/ 116 w 146"/>
              <a:gd name="T65" fmla="*/ 70 h 196"/>
              <a:gd name="T66" fmla="*/ 67 w 146"/>
              <a:gd name="T67" fmla="*/ 11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196">
                <a:moveTo>
                  <a:pt x="114" y="118"/>
                </a:moveTo>
                <a:cubicBezTo>
                  <a:pt x="114" y="117"/>
                  <a:pt x="115" y="117"/>
                  <a:pt x="115" y="117"/>
                </a:cubicBezTo>
                <a:cubicBezTo>
                  <a:pt x="121" y="111"/>
                  <a:pt x="123" y="102"/>
                  <a:pt x="122" y="94"/>
                </a:cubicBezTo>
                <a:cubicBezTo>
                  <a:pt x="123" y="91"/>
                  <a:pt x="125" y="88"/>
                  <a:pt x="125" y="84"/>
                </a:cubicBezTo>
                <a:cubicBezTo>
                  <a:pt x="130" y="79"/>
                  <a:pt x="133" y="73"/>
                  <a:pt x="133" y="65"/>
                </a:cubicBezTo>
                <a:cubicBezTo>
                  <a:pt x="133" y="55"/>
                  <a:pt x="128" y="47"/>
                  <a:pt x="120" y="42"/>
                </a:cubicBezTo>
                <a:cubicBezTo>
                  <a:pt x="119" y="41"/>
                  <a:pt x="119" y="40"/>
                  <a:pt x="118" y="40"/>
                </a:cubicBezTo>
                <a:cubicBezTo>
                  <a:pt x="118" y="33"/>
                  <a:pt x="115" y="26"/>
                  <a:pt x="110" y="21"/>
                </a:cubicBezTo>
                <a:cubicBezTo>
                  <a:pt x="105" y="16"/>
                  <a:pt x="99" y="13"/>
                  <a:pt x="92" y="13"/>
                </a:cubicBezTo>
                <a:cubicBezTo>
                  <a:pt x="88" y="5"/>
                  <a:pt x="79" y="0"/>
                  <a:pt x="70" y="0"/>
                </a:cubicBezTo>
                <a:cubicBezTo>
                  <a:pt x="60" y="0"/>
                  <a:pt x="51" y="5"/>
                  <a:pt x="47" y="13"/>
                </a:cubicBezTo>
                <a:cubicBezTo>
                  <a:pt x="37" y="10"/>
                  <a:pt x="26" y="12"/>
                  <a:pt x="19" y="19"/>
                </a:cubicBezTo>
                <a:cubicBezTo>
                  <a:pt x="12" y="26"/>
                  <a:pt x="10" y="37"/>
                  <a:pt x="12" y="46"/>
                </a:cubicBezTo>
                <a:cubicBezTo>
                  <a:pt x="12" y="46"/>
                  <a:pt x="12" y="47"/>
                  <a:pt x="12" y="47"/>
                </a:cubicBezTo>
                <a:cubicBezTo>
                  <a:pt x="5" y="52"/>
                  <a:pt x="0" y="60"/>
                  <a:pt x="0" y="69"/>
                </a:cubicBezTo>
                <a:cubicBezTo>
                  <a:pt x="0" y="77"/>
                  <a:pt x="4" y="84"/>
                  <a:pt x="10" y="89"/>
                </a:cubicBezTo>
                <a:cubicBezTo>
                  <a:pt x="10" y="91"/>
                  <a:pt x="11" y="92"/>
                  <a:pt x="11" y="94"/>
                </a:cubicBezTo>
                <a:cubicBezTo>
                  <a:pt x="10" y="102"/>
                  <a:pt x="13" y="111"/>
                  <a:pt x="19" y="117"/>
                </a:cubicBezTo>
                <a:cubicBezTo>
                  <a:pt x="21" y="119"/>
                  <a:pt x="23" y="120"/>
                  <a:pt x="25" y="121"/>
                </a:cubicBezTo>
                <a:cubicBezTo>
                  <a:pt x="6" y="167"/>
                  <a:pt x="6" y="167"/>
                  <a:pt x="6" y="167"/>
                </a:cubicBezTo>
                <a:cubicBezTo>
                  <a:pt x="32" y="162"/>
                  <a:pt x="32" y="162"/>
                  <a:pt x="32" y="162"/>
                </a:cubicBezTo>
                <a:cubicBezTo>
                  <a:pt x="44" y="182"/>
                  <a:pt x="44" y="182"/>
                  <a:pt x="44" y="182"/>
                </a:cubicBezTo>
                <a:cubicBezTo>
                  <a:pt x="62" y="136"/>
                  <a:pt x="62" y="136"/>
                  <a:pt x="62" y="136"/>
                </a:cubicBezTo>
                <a:cubicBezTo>
                  <a:pt x="64" y="136"/>
                  <a:pt x="66" y="137"/>
                  <a:pt x="68" y="137"/>
                </a:cubicBezTo>
                <a:cubicBezTo>
                  <a:pt x="72" y="137"/>
                  <a:pt x="75" y="136"/>
                  <a:pt x="78" y="135"/>
                </a:cubicBezTo>
                <a:cubicBezTo>
                  <a:pt x="111" y="196"/>
                  <a:pt x="111" y="196"/>
                  <a:pt x="111" y="196"/>
                </a:cubicBezTo>
                <a:cubicBezTo>
                  <a:pt x="122" y="172"/>
                  <a:pt x="122" y="172"/>
                  <a:pt x="122" y="172"/>
                </a:cubicBezTo>
                <a:cubicBezTo>
                  <a:pt x="146" y="177"/>
                  <a:pt x="146" y="177"/>
                  <a:pt x="146" y="177"/>
                </a:cubicBezTo>
                <a:lnTo>
                  <a:pt x="114" y="118"/>
                </a:lnTo>
                <a:close/>
                <a:moveTo>
                  <a:pt x="67" y="118"/>
                </a:moveTo>
                <a:cubicBezTo>
                  <a:pt x="40" y="118"/>
                  <a:pt x="18" y="97"/>
                  <a:pt x="18" y="70"/>
                </a:cubicBezTo>
                <a:cubicBezTo>
                  <a:pt x="18" y="43"/>
                  <a:pt x="40" y="21"/>
                  <a:pt x="67" y="21"/>
                </a:cubicBezTo>
                <a:cubicBezTo>
                  <a:pt x="94" y="21"/>
                  <a:pt x="116" y="43"/>
                  <a:pt x="116" y="70"/>
                </a:cubicBezTo>
                <a:cubicBezTo>
                  <a:pt x="116" y="97"/>
                  <a:pt x="94" y="118"/>
                  <a:pt x="67" y="118"/>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68" name="Freeform 9">
            <a:extLst>
              <a:ext uri="{FF2B5EF4-FFF2-40B4-BE49-F238E27FC236}">
                <a16:creationId xmlns:a16="http://schemas.microsoft.com/office/drawing/2014/main" id="{F490C655-409A-4DB2-BC7C-56CD0C9613D2}"/>
              </a:ext>
            </a:extLst>
          </p:cNvPr>
          <p:cNvSpPr>
            <a:spLocks noChangeAspect="1" noEditPoints="1"/>
          </p:cNvSpPr>
          <p:nvPr/>
        </p:nvSpPr>
        <p:spPr bwMode="black">
          <a:xfrm>
            <a:off x="5153025" y="3581400"/>
            <a:ext cx="358775" cy="358775"/>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C00000"/>
          </a:solidFill>
          <a:ln w="25400" cap="flat" cmpd="sng" algn="ctr">
            <a:noFill/>
            <a:prstDash val="solid"/>
            <a:headEnd type="none" w="med" len="med"/>
            <a:tailEnd type="none" w="med" len="med"/>
          </a:ln>
          <a:effectLst>
            <a:outerShdw blurRad="50800" dist="38100" dir="5400000" algn="t" rotWithShape="0">
              <a:prstClr val="black">
                <a:alpha val="40000"/>
              </a:prstClr>
            </a:outerShdw>
          </a:effectLst>
          <a:extLst/>
        </p:spPr>
        <p:txBody>
          <a:bodyPr lIns="548640" tIns="146304" rIns="0" bIns="146304"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a:ln>
                <a:noFill/>
              </a:ln>
              <a:gradFill>
                <a:gsLst>
                  <a:gs pos="0">
                    <a:srgbClr val="FFFFFF"/>
                  </a:gs>
                  <a:gs pos="100000">
                    <a:srgbClr val="FFFFFF"/>
                  </a:gs>
                </a:gsLst>
                <a:lin ang="5400000" scaled="0"/>
              </a:gradFill>
              <a:effectLst/>
              <a:uLnTx/>
              <a:uFillTx/>
              <a:cs typeface="+mn-ea"/>
              <a:sym typeface="+mn-lt"/>
            </a:endParaRPr>
          </a:p>
        </p:txBody>
      </p:sp>
      <p:sp>
        <p:nvSpPr>
          <p:cNvPr id="269" name="Freeform 4030">
            <a:extLst>
              <a:ext uri="{FF2B5EF4-FFF2-40B4-BE49-F238E27FC236}">
                <a16:creationId xmlns:a16="http://schemas.microsoft.com/office/drawing/2014/main" id="{C5F8E29D-EED7-4498-900D-4A0D8DBF5B82}"/>
              </a:ext>
            </a:extLst>
          </p:cNvPr>
          <p:cNvSpPr>
            <a:spLocks noChangeAspect="1"/>
          </p:cNvSpPr>
          <p:nvPr/>
        </p:nvSpPr>
        <p:spPr bwMode="auto">
          <a:xfrm>
            <a:off x="3703638" y="3581400"/>
            <a:ext cx="357187" cy="358775"/>
          </a:xfrm>
          <a:custGeom>
            <a:avLst/>
            <a:gdLst>
              <a:gd name="T0" fmla="*/ 1798 w 1798"/>
              <a:gd name="T1" fmla="*/ 903 h 1806"/>
              <a:gd name="T2" fmla="*/ 0 w 1798"/>
              <a:gd name="T3" fmla="*/ 1806 h 1806"/>
              <a:gd name="T4" fmla="*/ 596 w 1798"/>
              <a:gd name="T5" fmla="*/ 903 h 1806"/>
              <a:gd name="T6" fmla="*/ 0 w 1798"/>
              <a:gd name="T7" fmla="*/ 0 h 1806"/>
              <a:gd name="T8" fmla="*/ 1798 w 1798"/>
              <a:gd name="T9" fmla="*/ 903 h 1806"/>
            </a:gdLst>
            <a:ahLst/>
            <a:cxnLst>
              <a:cxn ang="0">
                <a:pos x="T0" y="T1"/>
              </a:cxn>
              <a:cxn ang="0">
                <a:pos x="T2" y="T3"/>
              </a:cxn>
              <a:cxn ang="0">
                <a:pos x="T4" y="T5"/>
              </a:cxn>
              <a:cxn ang="0">
                <a:pos x="T6" y="T7"/>
              </a:cxn>
              <a:cxn ang="0">
                <a:pos x="T8" y="T9"/>
              </a:cxn>
            </a:cxnLst>
            <a:rect l="0" t="0" r="r" b="b"/>
            <a:pathLst>
              <a:path w="1798" h="1806">
                <a:moveTo>
                  <a:pt x="1798" y="903"/>
                </a:moveTo>
                <a:lnTo>
                  <a:pt x="0" y="1806"/>
                </a:lnTo>
                <a:lnTo>
                  <a:pt x="596" y="903"/>
                </a:lnTo>
                <a:lnTo>
                  <a:pt x="0" y="0"/>
                </a:lnTo>
                <a:lnTo>
                  <a:pt x="1798" y="903"/>
                </a:lnTo>
                <a:close/>
              </a:path>
            </a:pathLst>
          </a:custGeom>
          <a:solidFill>
            <a:srgbClr val="C00000"/>
          </a:solidFill>
          <a:ln>
            <a:noFill/>
          </a:ln>
          <a:effectLst>
            <a:outerShdw blurRad="50800" dist="38100" dir="5400000" algn="t" rotWithShape="0">
              <a:prstClr val="black">
                <a:alpha val="40000"/>
              </a:prstClr>
            </a:outerShdw>
          </a:effec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FFFFFF"/>
              </a:solidFill>
              <a:effectLst/>
              <a:uLnTx/>
              <a:uFillTx/>
              <a:cs typeface="+mn-ea"/>
              <a:sym typeface="+mn-lt"/>
            </a:endParaRPr>
          </a:p>
        </p:txBody>
      </p:sp>
      <p:sp>
        <p:nvSpPr>
          <p:cNvPr id="270" name="Freeform 230">
            <a:extLst>
              <a:ext uri="{FF2B5EF4-FFF2-40B4-BE49-F238E27FC236}">
                <a16:creationId xmlns:a16="http://schemas.microsoft.com/office/drawing/2014/main" id="{0B6D2598-5764-4EEE-9037-FCEA9FBF27DF}"/>
              </a:ext>
            </a:extLst>
          </p:cNvPr>
          <p:cNvSpPr>
            <a:spLocks noChangeAspect="1" noEditPoints="1"/>
          </p:cNvSpPr>
          <p:nvPr/>
        </p:nvSpPr>
        <p:spPr bwMode="auto">
          <a:xfrm>
            <a:off x="4422775" y="3581400"/>
            <a:ext cx="358775" cy="358775"/>
          </a:xfrm>
          <a:custGeom>
            <a:avLst/>
            <a:gdLst>
              <a:gd name="T0" fmla="*/ 0 w 1541"/>
              <a:gd name="T1" fmla="*/ 771 h 1541"/>
              <a:gd name="T2" fmla="*/ 154 w 1541"/>
              <a:gd name="T3" fmla="*/ 771 h 1541"/>
              <a:gd name="T4" fmla="*/ 335 w 1541"/>
              <a:gd name="T5" fmla="*/ 1207 h 1541"/>
              <a:gd name="T6" fmla="*/ 771 w 1541"/>
              <a:gd name="T7" fmla="*/ 1387 h 1541"/>
              <a:gd name="T8" fmla="*/ 1207 w 1541"/>
              <a:gd name="T9" fmla="*/ 1207 h 1541"/>
              <a:gd name="T10" fmla="*/ 1387 w 1541"/>
              <a:gd name="T11" fmla="*/ 771 h 1541"/>
              <a:gd name="T12" fmla="*/ 1210 w 1541"/>
              <a:gd name="T13" fmla="*/ 337 h 1541"/>
              <a:gd name="T14" fmla="*/ 782 w 1541"/>
              <a:gd name="T15" fmla="*/ 158 h 1541"/>
              <a:gd name="T16" fmla="*/ 782 w 1541"/>
              <a:gd name="T17" fmla="*/ 3 h 1541"/>
              <a:gd name="T18" fmla="*/ 1320 w 1541"/>
              <a:gd name="T19" fmla="*/ 228 h 1541"/>
              <a:gd name="T20" fmla="*/ 1541 w 1541"/>
              <a:gd name="T21" fmla="*/ 771 h 1541"/>
              <a:gd name="T22" fmla="*/ 1316 w 1541"/>
              <a:gd name="T23" fmla="*/ 1316 h 1541"/>
              <a:gd name="T24" fmla="*/ 771 w 1541"/>
              <a:gd name="T25" fmla="*/ 1541 h 1541"/>
              <a:gd name="T26" fmla="*/ 225 w 1541"/>
              <a:gd name="T27" fmla="*/ 1316 h 1541"/>
              <a:gd name="T28" fmla="*/ 0 w 1541"/>
              <a:gd name="T29" fmla="*/ 771 h 1541"/>
              <a:gd name="T30" fmla="*/ 0 w 1541"/>
              <a:gd name="T31" fmla="*/ 0 h 1541"/>
              <a:gd name="T32" fmla="*/ 545 w 1541"/>
              <a:gd name="T33" fmla="*/ 0 h 1541"/>
              <a:gd name="T34" fmla="*/ 327 w 1541"/>
              <a:gd name="T35" fmla="*/ 218 h 1541"/>
              <a:gd name="T36" fmla="*/ 825 w 1541"/>
              <a:gd name="T37" fmla="*/ 716 h 1541"/>
              <a:gd name="T38" fmla="*/ 717 w 1541"/>
              <a:gd name="T39" fmla="*/ 825 h 1541"/>
              <a:gd name="T40" fmla="*/ 218 w 1541"/>
              <a:gd name="T41" fmla="*/ 327 h 1541"/>
              <a:gd name="T42" fmla="*/ 0 w 1541"/>
              <a:gd name="T43" fmla="*/ 545 h 1541"/>
              <a:gd name="T44" fmla="*/ 0 w 1541"/>
              <a:gd name="T45"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1" h="1541">
                <a:moveTo>
                  <a:pt x="0" y="771"/>
                </a:moveTo>
                <a:lnTo>
                  <a:pt x="154" y="771"/>
                </a:lnTo>
                <a:cubicBezTo>
                  <a:pt x="154" y="941"/>
                  <a:pt x="214" y="1086"/>
                  <a:pt x="335" y="1207"/>
                </a:cubicBezTo>
                <a:cubicBezTo>
                  <a:pt x="455" y="1327"/>
                  <a:pt x="601" y="1387"/>
                  <a:pt x="771" y="1387"/>
                </a:cubicBezTo>
                <a:cubicBezTo>
                  <a:pt x="941" y="1387"/>
                  <a:pt x="1086" y="1327"/>
                  <a:pt x="1207" y="1207"/>
                </a:cubicBezTo>
                <a:cubicBezTo>
                  <a:pt x="1327" y="1086"/>
                  <a:pt x="1387" y="941"/>
                  <a:pt x="1387" y="771"/>
                </a:cubicBezTo>
                <a:cubicBezTo>
                  <a:pt x="1387" y="602"/>
                  <a:pt x="1328" y="457"/>
                  <a:pt x="1210" y="337"/>
                </a:cubicBezTo>
                <a:cubicBezTo>
                  <a:pt x="1092" y="217"/>
                  <a:pt x="950" y="158"/>
                  <a:pt x="782" y="158"/>
                </a:cubicBezTo>
                <a:lnTo>
                  <a:pt x="782" y="3"/>
                </a:lnTo>
                <a:cubicBezTo>
                  <a:pt x="993" y="3"/>
                  <a:pt x="1172" y="78"/>
                  <a:pt x="1320" y="228"/>
                </a:cubicBezTo>
                <a:cubicBezTo>
                  <a:pt x="1468" y="377"/>
                  <a:pt x="1541" y="558"/>
                  <a:pt x="1541" y="771"/>
                </a:cubicBezTo>
                <a:cubicBezTo>
                  <a:pt x="1541" y="984"/>
                  <a:pt x="1466" y="1166"/>
                  <a:pt x="1316" y="1316"/>
                </a:cubicBezTo>
                <a:cubicBezTo>
                  <a:pt x="1166" y="1466"/>
                  <a:pt x="984" y="1541"/>
                  <a:pt x="771" y="1541"/>
                </a:cubicBezTo>
                <a:cubicBezTo>
                  <a:pt x="557" y="1541"/>
                  <a:pt x="376" y="1466"/>
                  <a:pt x="225" y="1316"/>
                </a:cubicBezTo>
                <a:cubicBezTo>
                  <a:pt x="75" y="1166"/>
                  <a:pt x="0" y="984"/>
                  <a:pt x="0" y="771"/>
                </a:cubicBezTo>
                <a:close/>
                <a:moveTo>
                  <a:pt x="0" y="0"/>
                </a:moveTo>
                <a:lnTo>
                  <a:pt x="545" y="0"/>
                </a:lnTo>
                <a:lnTo>
                  <a:pt x="327" y="218"/>
                </a:lnTo>
                <a:lnTo>
                  <a:pt x="825" y="716"/>
                </a:lnTo>
                <a:lnTo>
                  <a:pt x="717" y="825"/>
                </a:lnTo>
                <a:lnTo>
                  <a:pt x="218" y="327"/>
                </a:lnTo>
                <a:lnTo>
                  <a:pt x="0" y="545"/>
                </a:lnTo>
                <a:lnTo>
                  <a:pt x="0" y="0"/>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71" name="Freeform 58">
            <a:extLst>
              <a:ext uri="{FF2B5EF4-FFF2-40B4-BE49-F238E27FC236}">
                <a16:creationId xmlns:a16="http://schemas.microsoft.com/office/drawing/2014/main" id="{75968175-C6D2-46DC-8316-C17C29957FC6}"/>
              </a:ext>
            </a:extLst>
          </p:cNvPr>
          <p:cNvSpPr>
            <a:spLocks noEditPoints="1"/>
          </p:cNvSpPr>
          <p:nvPr/>
        </p:nvSpPr>
        <p:spPr bwMode="auto">
          <a:xfrm>
            <a:off x="7361238" y="3565525"/>
            <a:ext cx="301625" cy="390525"/>
          </a:xfrm>
          <a:custGeom>
            <a:avLst/>
            <a:gdLst>
              <a:gd name="T0" fmla="*/ 81 w 106"/>
              <a:gd name="T1" fmla="*/ 67 h 140"/>
              <a:gd name="T2" fmla="*/ 106 w 106"/>
              <a:gd name="T3" fmla="*/ 26 h 140"/>
              <a:gd name="T4" fmla="*/ 89 w 106"/>
              <a:gd name="T5" fmla="*/ 1 h 140"/>
              <a:gd name="T6" fmla="*/ 58 w 106"/>
              <a:gd name="T7" fmla="*/ 57 h 140"/>
              <a:gd name="T8" fmla="*/ 81 w 106"/>
              <a:gd name="T9" fmla="*/ 67 h 140"/>
              <a:gd name="T10" fmla="*/ 74 w 106"/>
              <a:gd name="T11" fmla="*/ 25 h 140"/>
              <a:gd name="T12" fmla="*/ 88 w 106"/>
              <a:gd name="T13" fmla="*/ 0 h 140"/>
              <a:gd name="T14" fmla="*/ 18 w 106"/>
              <a:gd name="T15" fmla="*/ 0 h 140"/>
              <a:gd name="T16" fmla="*/ 32 w 106"/>
              <a:gd name="T17" fmla="*/ 25 h 140"/>
              <a:gd name="T18" fmla="*/ 74 w 106"/>
              <a:gd name="T19" fmla="*/ 25 h 140"/>
              <a:gd name="T20" fmla="*/ 48 w 106"/>
              <a:gd name="T21" fmla="*/ 57 h 140"/>
              <a:gd name="T22" fmla="*/ 17 w 106"/>
              <a:gd name="T23" fmla="*/ 1 h 140"/>
              <a:gd name="T24" fmla="*/ 0 w 106"/>
              <a:gd name="T25" fmla="*/ 26 h 140"/>
              <a:gd name="T26" fmla="*/ 24 w 106"/>
              <a:gd name="T27" fmla="*/ 68 h 140"/>
              <a:gd name="T28" fmla="*/ 48 w 106"/>
              <a:gd name="T29" fmla="*/ 57 h 140"/>
              <a:gd name="T30" fmla="*/ 53 w 106"/>
              <a:gd name="T31" fmla="*/ 58 h 140"/>
              <a:gd name="T32" fmla="*/ 12 w 106"/>
              <a:gd name="T33" fmla="*/ 99 h 140"/>
              <a:gd name="T34" fmla="*/ 53 w 106"/>
              <a:gd name="T35" fmla="*/ 140 h 140"/>
              <a:gd name="T36" fmla="*/ 94 w 106"/>
              <a:gd name="T37" fmla="*/ 99 h 140"/>
              <a:gd name="T38" fmla="*/ 53 w 106"/>
              <a:gd name="T39" fmla="*/ 58 h 140"/>
              <a:gd name="T40" fmla="*/ 53 w 106"/>
              <a:gd name="T41" fmla="*/ 134 h 140"/>
              <a:gd name="T42" fmla="*/ 18 w 106"/>
              <a:gd name="T43" fmla="*/ 99 h 140"/>
              <a:gd name="T44" fmla="*/ 53 w 106"/>
              <a:gd name="T45" fmla="*/ 65 h 140"/>
              <a:gd name="T46" fmla="*/ 88 w 106"/>
              <a:gd name="T47" fmla="*/ 99 h 140"/>
              <a:gd name="T48" fmla="*/ 53 w 106"/>
              <a:gd name="T49"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140">
                <a:moveTo>
                  <a:pt x="81" y="67"/>
                </a:moveTo>
                <a:cubicBezTo>
                  <a:pt x="106" y="26"/>
                  <a:pt x="106" y="26"/>
                  <a:pt x="106" y="26"/>
                </a:cubicBezTo>
                <a:cubicBezTo>
                  <a:pt x="89" y="1"/>
                  <a:pt x="89" y="1"/>
                  <a:pt x="89" y="1"/>
                </a:cubicBezTo>
                <a:cubicBezTo>
                  <a:pt x="58" y="57"/>
                  <a:pt x="58" y="57"/>
                  <a:pt x="58" y="57"/>
                </a:cubicBezTo>
                <a:cubicBezTo>
                  <a:pt x="71" y="58"/>
                  <a:pt x="81" y="67"/>
                  <a:pt x="81" y="67"/>
                </a:cubicBezTo>
                <a:close/>
                <a:moveTo>
                  <a:pt x="74" y="25"/>
                </a:moveTo>
                <a:cubicBezTo>
                  <a:pt x="88" y="0"/>
                  <a:pt x="88" y="0"/>
                  <a:pt x="88" y="0"/>
                </a:cubicBezTo>
                <a:cubicBezTo>
                  <a:pt x="18" y="0"/>
                  <a:pt x="18" y="0"/>
                  <a:pt x="18" y="0"/>
                </a:cubicBezTo>
                <a:cubicBezTo>
                  <a:pt x="32" y="25"/>
                  <a:pt x="32" y="25"/>
                  <a:pt x="32" y="25"/>
                </a:cubicBezTo>
                <a:lnTo>
                  <a:pt x="74" y="25"/>
                </a:lnTo>
                <a:close/>
                <a:moveTo>
                  <a:pt x="48" y="57"/>
                </a:moveTo>
                <a:cubicBezTo>
                  <a:pt x="17" y="1"/>
                  <a:pt x="17" y="1"/>
                  <a:pt x="17" y="1"/>
                </a:cubicBezTo>
                <a:cubicBezTo>
                  <a:pt x="0" y="26"/>
                  <a:pt x="0" y="26"/>
                  <a:pt x="0" y="26"/>
                </a:cubicBezTo>
                <a:cubicBezTo>
                  <a:pt x="24" y="68"/>
                  <a:pt x="24" y="68"/>
                  <a:pt x="24" y="68"/>
                </a:cubicBezTo>
                <a:cubicBezTo>
                  <a:pt x="24" y="68"/>
                  <a:pt x="33" y="59"/>
                  <a:pt x="48" y="57"/>
                </a:cubicBezTo>
                <a:close/>
                <a:moveTo>
                  <a:pt x="53" y="58"/>
                </a:moveTo>
                <a:cubicBezTo>
                  <a:pt x="30" y="58"/>
                  <a:pt x="12" y="76"/>
                  <a:pt x="12" y="99"/>
                </a:cubicBezTo>
                <a:cubicBezTo>
                  <a:pt x="12" y="122"/>
                  <a:pt x="30" y="140"/>
                  <a:pt x="53" y="140"/>
                </a:cubicBezTo>
                <a:cubicBezTo>
                  <a:pt x="76" y="140"/>
                  <a:pt x="94" y="122"/>
                  <a:pt x="94" y="99"/>
                </a:cubicBezTo>
                <a:cubicBezTo>
                  <a:pt x="94" y="76"/>
                  <a:pt x="76" y="58"/>
                  <a:pt x="53" y="58"/>
                </a:cubicBezTo>
                <a:close/>
                <a:moveTo>
                  <a:pt x="53" y="134"/>
                </a:moveTo>
                <a:cubicBezTo>
                  <a:pt x="34" y="134"/>
                  <a:pt x="18" y="119"/>
                  <a:pt x="18" y="99"/>
                </a:cubicBezTo>
                <a:cubicBezTo>
                  <a:pt x="18" y="80"/>
                  <a:pt x="34" y="65"/>
                  <a:pt x="53" y="65"/>
                </a:cubicBezTo>
                <a:cubicBezTo>
                  <a:pt x="72" y="65"/>
                  <a:pt x="88" y="80"/>
                  <a:pt x="88" y="99"/>
                </a:cubicBezTo>
                <a:cubicBezTo>
                  <a:pt x="88" y="119"/>
                  <a:pt x="72" y="134"/>
                  <a:pt x="53" y="134"/>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nvGrpSpPr>
          <p:cNvPr id="272" name="组合 271">
            <a:extLst>
              <a:ext uri="{FF2B5EF4-FFF2-40B4-BE49-F238E27FC236}">
                <a16:creationId xmlns:a16="http://schemas.microsoft.com/office/drawing/2014/main" id="{863CFDBA-B54F-4182-A52D-6B9FB949502D}"/>
              </a:ext>
            </a:extLst>
          </p:cNvPr>
          <p:cNvGrpSpPr/>
          <p:nvPr/>
        </p:nvGrpSpPr>
        <p:grpSpPr>
          <a:xfrm>
            <a:off x="10979911" y="3598013"/>
            <a:ext cx="335184" cy="324639"/>
            <a:chOff x="6557963" y="4448176"/>
            <a:chExt cx="706438" cy="684213"/>
          </a:xfrm>
          <a:solidFill>
            <a:srgbClr val="C00000"/>
          </a:solidFill>
          <a:effectLst>
            <a:outerShdw blurRad="50800" dist="38100" dir="5400000" algn="t" rotWithShape="0">
              <a:prstClr val="black">
                <a:alpha val="40000"/>
              </a:prstClr>
            </a:outerShdw>
          </a:effectLst>
        </p:grpSpPr>
        <p:sp>
          <p:nvSpPr>
            <p:cNvPr id="273" name="Freeform 54">
              <a:extLst>
                <a:ext uri="{FF2B5EF4-FFF2-40B4-BE49-F238E27FC236}">
                  <a16:creationId xmlns:a16="http://schemas.microsoft.com/office/drawing/2014/main" id="{5BF76341-4D89-472E-A43E-A400C0103A79}"/>
                </a:ext>
              </a:extLst>
            </p:cNvPr>
            <p:cNvSpPr>
              <a:spLocks noEditPoints="1"/>
            </p:cNvSpPr>
            <p:nvPr/>
          </p:nvSpPr>
          <p:spPr bwMode="auto">
            <a:xfrm>
              <a:off x="6557963" y="4448176"/>
              <a:ext cx="706438" cy="684213"/>
            </a:xfrm>
            <a:custGeom>
              <a:avLst/>
              <a:gdLst>
                <a:gd name="T0" fmla="*/ 154 w 242"/>
                <a:gd name="T1" fmla="*/ 0 h 234"/>
                <a:gd name="T2" fmla="*/ 97 w 242"/>
                <a:gd name="T3" fmla="*/ 24 h 234"/>
                <a:gd name="T4" fmla="*/ 85 w 242"/>
                <a:gd name="T5" fmla="*/ 121 h 234"/>
                <a:gd name="T6" fmla="*/ 86 w 242"/>
                <a:gd name="T7" fmla="*/ 124 h 234"/>
                <a:gd name="T8" fmla="*/ 4 w 242"/>
                <a:gd name="T9" fmla="*/ 205 h 234"/>
                <a:gd name="T10" fmla="*/ 0 w 242"/>
                <a:gd name="T11" fmla="*/ 214 h 234"/>
                <a:gd name="T12" fmla="*/ 7 w 242"/>
                <a:gd name="T13" fmla="*/ 227 h 234"/>
                <a:gd name="T14" fmla="*/ 20 w 242"/>
                <a:gd name="T15" fmla="*/ 234 h 234"/>
                <a:gd name="T16" fmla="*/ 30 w 242"/>
                <a:gd name="T17" fmla="*/ 230 h 234"/>
                <a:gd name="T18" fmla="*/ 111 w 242"/>
                <a:gd name="T19" fmla="*/ 149 h 234"/>
                <a:gd name="T20" fmla="*/ 113 w 242"/>
                <a:gd name="T21" fmla="*/ 150 h 234"/>
                <a:gd name="T22" fmla="*/ 154 w 242"/>
                <a:gd name="T23" fmla="*/ 161 h 234"/>
                <a:gd name="T24" fmla="*/ 154 w 242"/>
                <a:gd name="T25" fmla="*/ 161 h 234"/>
                <a:gd name="T26" fmla="*/ 211 w 242"/>
                <a:gd name="T27" fmla="*/ 137 h 234"/>
                <a:gd name="T28" fmla="*/ 211 w 242"/>
                <a:gd name="T29" fmla="*/ 24 h 234"/>
                <a:gd name="T30" fmla="*/ 154 w 242"/>
                <a:gd name="T31" fmla="*/ 0 h 234"/>
                <a:gd name="T32" fmla="*/ 154 w 242"/>
                <a:gd name="T33" fmla="*/ 137 h 234"/>
                <a:gd name="T34" fmla="*/ 97 w 242"/>
                <a:gd name="T35" fmla="*/ 81 h 234"/>
                <a:gd name="T36" fmla="*/ 154 w 242"/>
                <a:gd name="T37" fmla="*/ 24 h 234"/>
                <a:gd name="T38" fmla="*/ 154 w 242"/>
                <a:gd name="T39" fmla="*/ 24 h 234"/>
                <a:gd name="T40" fmla="*/ 211 w 242"/>
                <a:gd name="T41" fmla="*/ 81 h 234"/>
                <a:gd name="T42" fmla="*/ 154 w 242"/>
                <a:gd name="T43" fmla="*/ 13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 h="234">
                  <a:moveTo>
                    <a:pt x="154" y="0"/>
                  </a:moveTo>
                  <a:cubicBezTo>
                    <a:pt x="133" y="0"/>
                    <a:pt x="112" y="8"/>
                    <a:pt x="97" y="24"/>
                  </a:cubicBezTo>
                  <a:cubicBezTo>
                    <a:pt x="71" y="50"/>
                    <a:pt x="66" y="90"/>
                    <a:pt x="85" y="121"/>
                  </a:cubicBezTo>
                  <a:cubicBezTo>
                    <a:pt x="86" y="124"/>
                    <a:pt x="86" y="124"/>
                    <a:pt x="86" y="124"/>
                  </a:cubicBezTo>
                  <a:cubicBezTo>
                    <a:pt x="4" y="205"/>
                    <a:pt x="4" y="205"/>
                    <a:pt x="4" y="205"/>
                  </a:cubicBezTo>
                  <a:cubicBezTo>
                    <a:pt x="4" y="205"/>
                    <a:pt x="1" y="209"/>
                    <a:pt x="0" y="214"/>
                  </a:cubicBezTo>
                  <a:cubicBezTo>
                    <a:pt x="0" y="218"/>
                    <a:pt x="3" y="222"/>
                    <a:pt x="7" y="227"/>
                  </a:cubicBezTo>
                  <a:cubicBezTo>
                    <a:pt x="11" y="231"/>
                    <a:pt x="16" y="234"/>
                    <a:pt x="20" y="234"/>
                  </a:cubicBezTo>
                  <a:cubicBezTo>
                    <a:pt x="26" y="234"/>
                    <a:pt x="30" y="230"/>
                    <a:pt x="30" y="230"/>
                  </a:cubicBezTo>
                  <a:cubicBezTo>
                    <a:pt x="111" y="149"/>
                    <a:pt x="111" y="149"/>
                    <a:pt x="111" y="149"/>
                  </a:cubicBezTo>
                  <a:cubicBezTo>
                    <a:pt x="113" y="150"/>
                    <a:pt x="113" y="150"/>
                    <a:pt x="113" y="150"/>
                  </a:cubicBezTo>
                  <a:cubicBezTo>
                    <a:pt x="126" y="157"/>
                    <a:pt x="140" y="161"/>
                    <a:pt x="154" y="161"/>
                  </a:cubicBezTo>
                  <a:cubicBezTo>
                    <a:pt x="154" y="161"/>
                    <a:pt x="154" y="161"/>
                    <a:pt x="154" y="161"/>
                  </a:cubicBezTo>
                  <a:cubicBezTo>
                    <a:pt x="176" y="161"/>
                    <a:pt x="196" y="153"/>
                    <a:pt x="211" y="137"/>
                  </a:cubicBezTo>
                  <a:cubicBezTo>
                    <a:pt x="242" y="106"/>
                    <a:pt x="242" y="55"/>
                    <a:pt x="211" y="24"/>
                  </a:cubicBezTo>
                  <a:cubicBezTo>
                    <a:pt x="196" y="8"/>
                    <a:pt x="176" y="0"/>
                    <a:pt x="154" y="0"/>
                  </a:cubicBezTo>
                  <a:close/>
                  <a:moveTo>
                    <a:pt x="154" y="137"/>
                  </a:moveTo>
                  <a:cubicBezTo>
                    <a:pt x="123" y="137"/>
                    <a:pt x="97" y="112"/>
                    <a:pt x="97" y="81"/>
                  </a:cubicBezTo>
                  <a:cubicBezTo>
                    <a:pt x="97" y="49"/>
                    <a:pt x="123" y="24"/>
                    <a:pt x="154" y="24"/>
                  </a:cubicBezTo>
                  <a:cubicBezTo>
                    <a:pt x="154" y="24"/>
                    <a:pt x="154" y="24"/>
                    <a:pt x="154" y="24"/>
                  </a:cubicBezTo>
                  <a:cubicBezTo>
                    <a:pt x="185" y="24"/>
                    <a:pt x="211" y="49"/>
                    <a:pt x="211" y="81"/>
                  </a:cubicBezTo>
                  <a:cubicBezTo>
                    <a:pt x="211" y="112"/>
                    <a:pt x="185" y="137"/>
                    <a:pt x="154"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74" name="Freeform 55">
              <a:extLst>
                <a:ext uri="{FF2B5EF4-FFF2-40B4-BE49-F238E27FC236}">
                  <a16:creationId xmlns:a16="http://schemas.microsoft.com/office/drawing/2014/main" id="{D6FDCEBE-23A6-4D6E-92D1-E4C8725BAE0B}"/>
                </a:ext>
              </a:extLst>
            </p:cNvPr>
            <p:cNvSpPr>
              <a:spLocks/>
            </p:cNvSpPr>
            <p:nvPr/>
          </p:nvSpPr>
          <p:spPr bwMode="auto">
            <a:xfrm>
              <a:off x="6919913" y="4608513"/>
              <a:ext cx="173038" cy="173038"/>
            </a:xfrm>
            <a:custGeom>
              <a:avLst/>
              <a:gdLst>
                <a:gd name="T0" fmla="*/ 40 w 109"/>
                <a:gd name="T1" fmla="*/ 109 h 109"/>
                <a:gd name="T2" fmla="*/ 68 w 109"/>
                <a:gd name="T3" fmla="*/ 109 h 109"/>
                <a:gd name="T4" fmla="*/ 68 w 109"/>
                <a:gd name="T5" fmla="*/ 69 h 109"/>
                <a:gd name="T6" fmla="*/ 109 w 109"/>
                <a:gd name="T7" fmla="*/ 69 h 109"/>
                <a:gd name="T8" fmla="*/ 109 w 109"/>
                <a:gd name="T9" fmla="*/ 41 h 109"/>
                <a:gd name="T10" fmla="*/ 68 w 109"/>
                <a:gd name="T11" fmla="*/ 41 h 109"/>
                <a:gd name="T12" fmla="*/ 68 w 109"/>
                <a:gd name="T13" fmla="*/ 0 h 109"/>
                <a:gd name="T14" fmla="*/ 40 w 109"/>
                <a:gd name="T15" fmla="*/ 0 h 109"/>
                <a:gd name="T16" fmla="*/ 40 w 109"/>
                <a:gd name="T17" fmla="*/ 41 h 109"/>
                <a:gd name="T18" fmla="*/ 0 w 109"/>
                <a:gd name="T19" fmla="*/ 41 h 109"/>
                <a:gd name="T20" fmla="*/ 0 w 109"/>
                <a:gd name="T21" fmla="*/ 69 h 109"/>
                <a:gd name="T22" fmla="*/ 40 w 109"/>
                <a:gd name="T23" fmla="*/ 69 h 109"/>
                <a:gd name="T24" fmla="*/ 40 w 109"/>
                <a:gd name="T2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09">
                  <a:moveTo>
                    <a:pt x="40" y="109"/>
                  </a:moveTo>
                  <a:lnTo>
                    <a:pt x="68" y="109"/>
                  </a:lnTo>
                  <a:lnTo>
                    <a:pt x="68" y="69"/>
                  </a:lnTo>
                  <a:lnTo>
                    <a:pt x="109" y="69"/>
                  </a:lnTo>
                  <a:lnTo>
                    <a:pt x="109" y="41"/>
                  </a:lnTo>
                  <a:lnTo>
                    <a:pt x="68" y="41"/>
                  </a:lnTo>
                  <a:lnTo>
                    <a:pt x="68" y="0"/>
                  </a:lnTo>
                  <a:lnTo>
                    <a:pt x="40" y="0"/>
                  </a:lnTo>
                  <a:lnTo>
                    <a:pt x="40" y="41"/>
                  </a:lnTo>
                  <a:lnTo>
                    <a:pt x="0" y="41"/>
                  </a:lnTo>
                  <a:lnTo>
                    <a:pt x="0" y="69"/>
                  </a:lnTo>
                  <a:lnTo>
                    <a:pt x="40" y="69"/>
                  </a:lnTo>
                  <a:lnTo>
                    <a:pt x="40" y="1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275" name="组合 274">
            <a:extLst>
              <a:ext uri="{FF2B5EF4-FFF2-40B4-BE49-F238E27FC236}">
                <a16:creationId xmlns:a16="http://schemas.microsoft.com/office/drawing/2014/main" id="{53BAD425-0878-442A-90F3-B29A2DF5ED78}"/>
              </a:ext>
            </a:extLst>
          </p:cNvPr>
          <p:cNvGrpSpPr/>
          <p:nvPr/>
        </p:nvGrpSpPr>
        <p:grpSpPr>
          <a:xfrm>
            <a:off x="8080208" y="3598766"/>
            <a:ext cx="334430" cy="323132"/>
            <a:chOff x="749301" y="4433888"/>
            <a:chExt cx="704850" cy="681038"/>
          </a:xfrm>
          <a:solidFill>
            <a:srgbClr val="C00000"/>
          </a:solidFill>
          <a:effectLst>
            <a:outerShdw blurRad="50800" dist="38100" dir="5400000" algn="t" rotWithShape="0">
              <a:prstClr val="black">
                <a:alpha val="40000"/>
              </a:prstClr>
            </a:outerShdw>
          </a:effectLst>
        </p:grpSpPr>
        <p:sp>
          <p:nvSpPr>
            <p:cNvPr id="276" name="Freeform 56">
              <a:extLst>
                <a:ext uri="{FF2B5EF4-FFF2-40B4-BE49-F238E27FC236}">
                  <a16:creationId xmlns:a16="http://schemas.microsoft.com/office/drawing/2014/main" id="{0C3325EC-4EC7-4591-BEC4-0FDA431D820A}"/>
                </a:ext>
              </a:extLst>
            </p:cNvPr>
            <p:cNvSpPr>
              <a:spLocks noEditPoints="1"/>
            </p:cNvSpPr>
            <p:nvPr/>
          </p:nvSpPr>
          <p:spPr bwMode="auto">
            <a:xfrm>
              <a:off x="749301" y="4433888"/>
              <a:ext cx="704850" cy="681038"/>
            </a:xfrm>
            <a:custGeom>
              <a:avLst/>
              <a:gdLst>
                <a:gd name="T0" fmla="*/ 153 w 241"/>
                <a:gd name="T1" fmla="*/ 0 h 233"/>
                <a:gd name="T2" fmla="*/ 96 w 241"/>
                <a:gd name="T3" fmla="*/ 23 h 233"/>
                <a:gd name="T4" fmla="*/ 84 w 241"/>
                <a:gd name="T5" fmla="*/ 121 h 233"/>
                <a:gd name="T6" fmla="*/ 85 w 241"/>
                <a:gd name="T7" fmla="*/ 123 h 233"/>
                <a:gd name="T8" fmla="*/ 4 w 241"/>
                <a:gd name="T9" fmla="*/ 204 h 233"/>
                <a:gd name="T10" fmla="*/ 0 w 241"/>
                <a:gd name="T11" fmla="*/ 214 h 233"/>
                <a:gd name="T12" fmla="*/ 6 w 241"/>
                <a:gd name="T13" fmla="*/ 226 h 233"/>
                <a:gd name="T14" fmla="*/ 19 w 241"/>
                <a:gd name="T15" fmla="*/ 233 h 233"/>
                <a:gd name="T16" fmla="*/ 29 w 241"/>
                <a:gd name="T17" fmla="*/ 229 h 233"/>
                <a:gd name="T18" fmla="*/ 110 w 241"/>
                <a:gd name="T19" fmla="*/ 148 h 233"/>
                <a:gd name="T20" fmla="*/ 112 w 241"/>
                <a:gd name="T21" fmla="*/ 149 h 233"/>
                <a:gd name="T22" fmla="*/ 153 w 241"/>
                <a:gd name="T23" fmla="*/ 160 h 233"/>
                <a:gd name="T24" fmla="*/ 210 w 241"/>
                <a:gd name="T25" fmla="*/ 137 h 233"/>
                <a:gd name="T26" fmla="*/ 210 w 241"/>
                <a:gd name="T27" fmla="*/ 23 h 233"/>
                <a:gd name="T28" fmla="*/ 153 w 241"/>
                <a:gd name="T29" fmla="*/ 0 h 233"/>
                <a:gd name="T30" fmla="*/ 153 w 241"/>
                <a:gd name="T31" fmla="*/ 137 h 233"/>
                <a:gd name="T32" fmla="*/ 97 w 241"/>
                <a:gd name="T33" fmla="*/ 80 h 233"/>
                <a:gd name="T34" fmla="*/ 153 w 241"/>
                <a:gd name="T35" fmla="*/ 23 h 233"/>
                <a:gd name="T36" fmla="*/ 153 w 241"/>
                <a:gd name="T37" fmla="*/ 23 h 233"/>
                <a:gd name="T38" fmla="*/ 210 w 241"/>
                <a:gd name="T39" fmla="*/ 80 h 233"/>
                <a:gd name="T40" fmla="*/ 153 w 241"/>
                <a:gd name="T41" fmla="*/ 13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1" h="233">
                  <a:moveTo>
                    <a:pt x="153" y="0"/>
                  </a:moveTo>
                  <a:cubicBezTo>
                    <a:pt x="132" y="0"/>
                    <a:pt x="111" y="8"/>
                    <a:pt x="96" y="23"/>
                  </a:cubicBezTo>
                  <a:cubicBezTo>
                    <a:pt x="70" y="49"/>
                    <a:pt x="65" y="89"/>
                    <a:pt x="84" y="121"/>
                  </a:cubicBezTo>
                  <a:cubicBezTo>
                    <a:pt x="85" y="123"/>
                    <a:pt x="85" y="123"/>
                    <a:pt x="85" y="123"/>
                  </a:cubicBezTo>
                  <a:cubicBezTo>
                    <a:pt x="4" y="204"/>
                    <a:pt x="4" y="204"/>
                    <a:pt x="4" y="204"/>
                  </a:cubicBezTo>
                  <a:cubicBezTo>
                    <a:pt x="4" y="204"/>
                    <a:pt x="0" y="208"/>
                    <a:pt x="0" y="214"/>
                  </a:cubicBezTo>
                  <a:cubicBezTo>
                    <a:pt x="0" y="218"/>
                    <a:pt x="2" y="222"/>
                    <a:pt x="6" y="226"/>
                  </a:cubicBezTo>
                  <a:cubicBezTo>
                    <a:pt x="10" y="230"/>
                    <a:pt x="15" y="233"/>
                    <a:pt x="19" y="233"/>
                  </a:cubicBezTo>
                  <a:cubicBezTo>
                    <a:pt x="25" y="233"/>
                    <a:pt x="29" y="229"/>
                    <a:pt x="29" y="229"/>
                  </a:cubicBezTo>
                  <a:cubicBezTo>
                    <a:pt x="110" y="148"/>
                    <a:pt x="110" y="148"/>
                    <a:pt x="110" y="148"/>
                  </a:cubicBezTo>
                  <a:cubicBezTo>
                    <a:pt x="112" y="149"/>
                    <a:pt x="112" y="149"/>
                    <a:pt x="112" y="149"/>
                  </a:cubicBezTo>
                  <a:cubicBezTo>
                    <a:pt x="125" y="157"/>
                    <a:pt x="139" y="160"/>
                    <a:pt x="153" y="160"/>
                  </a:cubicBezTo>
                  <a:cubicBezTo>
                    <a:pt x="175" y="160"/>
                    <a:pt x="195" y="152"/>
                    <a:pt x="210" y="137"/>
                  </a:cubicBezTo>
                  <a:cubicBezTo>
                    <a:pt x="241" y="105"/>
                    <a:pt x="241" y="54"/>
                    <a:pt x="210" y="23"/>
                  </a:cubicBezTo>
                  <a:cubicBezTo>
                    <a:pt x="195" y="8"/>
                    <a:pt x="175" y="0"/>
                    <a:pt x="153" y="0"/>
                  </a:cubicBezTo>
                  <a:close/>
                  <a:moveTo>
                    <a:pt x="153" y="137"/>
                  </a:moveTo>
                  <a:cubicBezTo>
                    <a:pt x="122" y="137"/>
                    <a:pt x="97" y="111"/>
                    <a:pt x="97" y="80"/>
                  </a:cubicBezTo>
                  <a:cubicBezTo>
                    <a:pt x="97" y="49"/>
                    <a:pt x="122" y="23"/>
                    <a:pt x="153" y="23"/>
                  </a:cubicBezTo>
                  <a:cubicBezTo>
                    <a:pt x="153" y="23"/>
                    <a:pt x="153" y="23"/>
                    <a:pt x="153" y="23"/>
                  </a:cubicBezTo>
                  <a:cubicBezTo>
                    <a:pt x="184" y="23"/>
                    <a:pt x="210" y="49"/>
                    <a:pt x="210" y="80"/>
                  </a:cubicBezTo>
                  <a:cubicBezTo>
                    <a:pt x="210" y="111"/>
                    <a:pt x="184" y="137"/>
                    <a:pt x="153"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77" name="Rectangle 57">
              <a:extLst>
                <a:ext uri="{FF2B5EF4-FFF2-40B4-BE49-F238E27FC236}">
                  <a16:creationId xmlns:a16="http://schemas.microsoft.com/office/drawing/2014/main" id="{D2B6A3E5-DA52-46CE-9143-6AD68F1F4210}"/>
                </a:ext>
              </a:extLst>
            </p:cNvPr>
            <p:cNvSpPr>
              <a:spLocks noChangeArrowheads="1"/>
            </p:cNvSpPr>
            <p:nvPr/>
          </p:nvSpPr>
          <p:spPr bwMode="auto">
            <a:xfrm>
              <a:off x="1109663" y="4659313"/>
              <a:ext cx="17145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278" name="组合 277">
            <a:extLst>
              <a:ext uri="{FF2B5EF4-FFF2-40B4-BE49-F238E27FC236}">
                <a16:creationId xmlns:a16="http://schemas.microsoft.com/office/drawing/2014/main" id="{90969ED6-A560-4E06-9640-9E837853D623}"/>
              </a:ext>
            </a:extLst>
          </p:cNvPr>
          <p:cNvGrpSpPr/>
          <p:nvPr/>
        </p:nvGrpSpPr>
        <p:grpSpPr>
          <a:xfrm>
            <a:off x="818123" y="4203252"/>
            <a:ext cx="303549" cy="327652"/>
            <a:chOff x="7777163" y="4395788"/>
            <a:chExt cx="639763" cy="690563"/>
          </a:xfrm>
          <a:solidFill>
            <a:srgbClr val="C00000"/>
          </a:solidFill>
          <a:effectLst>
            <a:outerShdw blurRad="50800" dist="38100" dir="5400000" algn="t" rotWithShape="0">
              <a:prstClr val="black">
                <a:alpha val="40000"/>
              </a:prstClr>
            </a:outerShdw>
          </a:effectLst>
        </p:grpSpPr>
        <p:sp>
          <p:nvSpPr>
            <p:cNvPr id="279" name="Freeform 58">
              <a:extLst>
                <a:ext uri="{FF2B5EF4-FFF2-40B4-BE49-F238E27FC236}">
                  <a16:creationId xmlns:a16="http://schemas.microsoft.com/office/drawing/2014/main" id="{EA414E3B-6C3D-4CE0-99AE-D98A0AE16D0D}"/>
                </a:ext>
              </a:extLst>
            </p:cNvPr>
            <p:cNvSpPr>
              <a:spLocks/>
            </p:cNvSpPr>
            <p:nvPr/>
          </p:nvSpPr>
          <p:spPr bwMode="auto">
            <a:xfrm>
              <a:off x="7926388" y="4395788"/>
              <a:ext cx="490538" cy="690563"/>
            </a:xfrm>
            <a:custGeom>
              <a:avLst/>
              <a:gdLst>
                <a:gd name="T0" fmla="*/ 2 w 168"/>
                <a:gd name="T1" fmla="*/ 226 h 236"/>
                <a:gd name="T2" fmla="*/ 96 w 168"/>
                <a:gd name="T3" fmla="*/ 236 h 236"/>
                <a:gd name="T4" fmla="*/ 100 w 168"/>
                <a:gd name="T5" fmla="*/ 236 h 236"/>
                <a:gd name="T6" fmla="*/ 105 w 168"/>
                <a:gd name="T7" fmla="*/ 236 h 236"/>
                <a:gd name="T8" fmla="*/ 106 w 168"/>
                <a:gd name="T9" fmla="*/ 236 h 236"/>
                <a:gd name="T10" fmla="*/ 133 w 168"/>
                <a:gd name="T11" fmla="*/ 233 h 236"/>
                <a:gd name="T12" fmla="*/ 150 w 168"/>
                <a:gd name="T13" fmla="*/ 217 h 236"/>
                <a:gd name="T14" fmla="*/ 150 w 168"/>
                <a:gd name="T15" fmla="*/ 212 h 236"/>
                <a:gd name="T16" fmla="*/ 150 w 168"/>
                <a:gd name="T17" fmla="*/ 204 h 236"/>
                <a:gd name="T18" fmla="*/ 158 w 168"/>
                <a:gd name="T19" fmla="*/ 194 h 236"/>
                <a:gd name="T20" fmla="*/ 163 w 168"/>
                <a:gd name="T21" fmla="*/ 186 h 236"/>
                <a:gd name="T22" fmla="*/ 161 w 168"/>
                <a:gd name="T23" fmla="*/ 179 h 236"/>
                <a:gd name="T24" fmla="*/ 158 w 168"/>
                <a:gd name="T25" fmla="*/ 168 h 236"/>
                <a:gd name="T26" fmla="*/ 164 w 168"/>
                <a:gd name="T27" fmla="*/ 158 h 236"/>
                <a:gd name="T28" fmla="*/ 168 w 168"/>
                <a:gd name="T29" fmla="*/ 151 h 236"/>
                <a:gd name="T30" fmla="*/ 165 w 168"/>
                <a:gd name="T31" fmla="*/ 145 h 236"/>
                <a:gd name="T32" fmla="*/ 160 w 168"/>
                <a:gd name="T33" fmla="*/ 133 h 236"/>
                <a:gd name="T34" fmla="*/ 165 w 168"/>
                <a:gd name="T35" fmla="*/ 124 h 236"/>
                <a:gd name="T36" fmla="*/ 168 w 168"/>
                <a:gd name="T37" fmla="*/ 119 h 236"/>
                <a:gd name="T38" fmla="*/ 154 w 168"/>
                <a:gd name="T39" fmla="*/ 98 h 236"/>
                <a:gd name="T40" fmla="*/ 129 w 168"/>
                <a:gd name="T41" fmla="*/ 96 h 236"/>
                <a:gd name="T42" fmla="*/ 124 w 168"/>
                <a:gd name="T43" fmla="*/ 96 h 236"/>
                <a:gd name="T44" fmla="*/ 110 w 168"/>
                <a:gd name="T45" fmla="*/ 96 h 236"/>
                <a:gd name="T46" fmla="*/ 97 w 168"/>
                <a:gd name="T47" fmla="*/ 97 h 236"/>
                <a:gd name="T48" fmla="*/ 97 w 168"/>
                <a:gd name="T49" fmla="*/ 97 h 236"/>
                <a:gd name="T50" fmla="*/ 89 w 168"/>
                <a:gd name="T51" fmla="*/ 96 h 236"/>
                <a:gd name="T52" fmla="*/ 86 w 168"/>
                <a:gd name="T53" fmla="*/ 96 h 236"/>
                <a:gd name="T54" fmla="*/ 86 w 168"/>
                <a:gd name="T55" fmla="*/ 93 h 236"/>
                <a:gd name="T56" fmla="*/ 94 w 168"/>
                <a:gd name="T57" fmla="*/ 61 h 236"/>
                <a:gd name="T58" fmla="*/ 103 w 168"/>
                <a:gd name="T59" fmla="*/ 24 h 236"/>
                <a:gd name="T60" fmla="*/ 80 w 168"/>
                <a:gd name="T61" fmla="*/ 0 h 236"/>
                <a:gd name="T62" fmla="*/ 77 w 168"/>
                <a:gd name="T63" fmla="*/ 0 h 236"/>
                <a:gd name="T64" fmla="*/ 76 w 168"/>
                <a:gd name="T65" fmla="*/ 7 h 236"/>
                <a:gd name="T66" fmla="*/ 76 w 168"/>
                <a:gd name="T67" fmla="*/ 12 h 236"/>
                <a:gd name="T68" fmla="*/ 64 w 168"/>
                <a:gd name="T69" fmla="*/ 53 h 236"/>
                <a:gd name="T70" fmla="*/ 54 w 168"/>
                <a:gd name="T71" fmla="*/ 63 h 236"/>
                <a:gd name="T72" fmla="*/ 44 w 168"/>
                <a:gd name="T73" fmla="*/ 72 h 236"/>
                <a:gd name="T74" fmla="*/ 37 w 168"/>
                <a:gd name="T75" fmla="*/ 88 h 236"/>
                <a:gd name="T76" fmla="*/ 30 w 168"/>
                <a:gd name="T77" fmla="*/ 105 h 236"/>
                <a:gd name="T78" fmla="*/ 6 w 168"/>
                <a:gd name="T79" fmla="*/ 132 h 236"/>
                <a:gd name="T80" fmla="*/ 0 w 168"/>
                <a:gd name="T81" fmla="*/ 133 h 236"/>
                <a:gd name="T82" fmla="*/ 2 w 168"/>
                <a:gd name="T83" fmla="*/ 22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8" h="236">
                  <a:moveTo>
                    <a:pt x="2" y="226"/>
                  </a:moveTo>
                  <a:cubicBezTo>
                    <a:pt x="37" y="233"/>
                    <a:pt x="69" y="236"/>
                    <a:pt x="96" y="236"/>
                  </a:cubicBezTo>
                  <a:cubicBezTo>
                    <a:pt x="97" y="236"/>
                    <a:pt x="98" y="236"/>
                    <a:pt x="100" y="236"/>
                  </a:cubicBezTo>
                  <a:cubicBezTo>
                    <a:pt x="101" y="236"/>
                    <a:pt x="103" y="236"/>
                    <a:pt x="105" y="236"/>
                  </a:cubicBezTo>
                  <a:cubicBezTo>
                    <a:pt x="106" y="236"/>
                    <a:pt x="106" y="236"/>
                    <a:pt x="106" y="236"/>
                  </a:cubicBezTo>
                  <a:cubicBezTo>
                    <a:pt x="115" y="236"/>
                    <a:pt x="126" y="236"/>
                    <a:pt x="133" y="233"/>
                  </a:cubicBezTo>
                  <a:cubicBezTo>
                    <a:pt x="139" y="231"/>
                    <a:pt x="149" y="222"/>
                    <a:pt x="150" y="217"/>
                  </a:cubicBezTo>
                  <a:cubicBezTo>
                    <a:pt x="150" y="216"/>
                    <a:pt x="150" y="214"/>
                    <a:pt x="150" y="212"/>
                  </a:cubicBezTo>
                  <a:cubicBezTo>
                    <a:pt x="150" y="209"/>
                    <a:pt x="149" y="207"/>
                    <a:pt x="150" y="204"/>
                  </a:cubicBezTo>
                  <a:cubicBezTo>
                    <a:pt x="151" y="199"/>
                    <a:pt x="155" y="197"/>
                    <a:pt x="158" y="194"/>
                  </a:cubicBezTo>
                  <a:cubicBezTo>
                    <a:pt x="161" y="192"/>
                    <a:pt x="163" y="190"/>
                    <a:pt x="163" y="186"/>
                  </a:cubicBezTo>
                  <a:cubicBezTo>
                    <a:pt x="164" y="184"/>
                    <a:pt x="162" y="181"/>
                    <a:pt x="161" y="179"/>
                  </a:cubicBezTo>
                  <a:cubicBezTo>
                    <a:pt x="159" y="175"/>
                    <a:pt x="158" y="172"/>
                    <a:pt x="158" y="168"/>
                  </a:cubicBezTo>
                  <a:cubicBezTo>
                    <a:pt x="158" y="163"/>
                    <a:pt x="161" y="160"/>
                    <a:pt x="164" y="158"/>
                  </a:cubicBezTo>
                  <a:cubicBezTo>
                    <a:pt x="167" y="155"/>
                    <a:pt x="168" y="154"/>
                    <a:pt x="168" y="151"/>
                  </a:cubicBezTo>
                  <a:cubicBezTo>
                    <a:pt x="168" y="149"/>
                    <a:pt x="167" y="147"/>
                    <a:pt x="165" y="145"/>
                  </a:cubicBezTo>
                  <a:cubicBezTo>
                    <a:pt x="163" y="142"/>
                    <a:pt x="160" y="138"/>
                    <a:pt x="160" y="133"/>
                  </a:cubicBezTo>
                  <a:cubicBezTo>
                    <a:pt x="160" y="129"/>
                    <a:pt x="163" y="126"/>
                    <a:pt x="165" y="124"/>
                  </a:cubicBezTo>
                  <a:cubicBezTo>
                    <a:pt x="167" y="122"/>
                    <a:pt x="168" y="121"/>
                    <a:pt x="168" y="119"/>
                  </a:cubicBezTo>
                  <a:cubicBezTo>
                    <a:pt x="168" y="111"/>
                    <a:pt x="159" y="100"/>
                    <a:pt x="154" y="98"/>
                  </a:cubicBezTo>
                  <a:cubicBezTo>
                    <a:pt x="148" y="96"/>
                    <a:pt x="138" y="96"/>
                    <a:pt x="129" y="96"/>
                  </a:cubicBezTo>
                  <a:cubicBezTo>
                    <a:pt x="127" y="96"/>
                    <a:pt x="125" y="96"/>
                    <a:pt x="124" y="96"/>
                  </a:cubicBezTo>
                  <a:cubicBezTo>
                    <a:pt x="119" y="96"/>
                    <a:pt x="115" y="96"/>
                    <a:pt x="110" y="96"/>
                  </a:cubicBezTo>
                  <a:cubicBezTo>
                    <a:pt x="106" y="96"/>
                    <a:pt x="101" y="97"/>
                    <a:pt x="97" y="97"/>
                  </a:cubicBezTo>
                  <a:cubicBezTo>
                    <a:pt x="97" y="97"/>
                    <a:pt x="97" y="97"/>
                    <a:pt x="97" y="97"/>
                  </a:cubicBezTo>
                  <a:cubicBezTo>
                    <a:pt x="94" y="97"/>
                    <a:pt x="92" y="97"/>
                    <a:pt x="89" y="96"/>
                  </a:cubicBezTo>
                  <a:cubicBezTo>
                    <a:pt x="86" y="96"/>
                    <a:pt x="86" y="96"/>
                    <a:pt x="86" y="96"/>
                  </a:cubicBezTo>
                  <a:cubicBezTo>
                    <a:pt x="86" y="93"/>
                    <a:pt x="86" y="93"/>
                    <a:pt x="86" y="93"/>
                  </a:cubicBezTo>
                  <a:cubicBezTo>
                    <a:pt x="85" y="81"/>
                    <a:pt x="89" y="71"/>
                    <a:pt x="94" y="61"/>
                  </a:cubicBezTo>
                  <a:cubicBezTo>
                    <a:pt x="99" y="51"/>
                    <a:pt x="104" y="40"/>
                    <a:pt x="103" y="24"/>
                  </a:cubicBezTo>
                  <a:cubicBezTo>
                    <a:pt x="102" y="14"/>
                    <a:pt x="94" y="0"/>
                    <a:pt x="80" y="0"/>
                  </a:cubicBezTo>
                  <a:cubicBezTo>
                    <a:pt x="79" y="0"/>
                    <a:pt x="78" y="0"/>
                    <a:pt x="77" y="0"/>
                  </a:cubicBezTo>
                  <a:cubicBezTo>
                    <a:pt x="76" y="1"/>
                    <a:pt x="76" y="2"/>
                    <a:pt x="76" y="7"/>
                  </a:cubicBezTo>
                  <a:cubicBezTo>
                    <a:pt x="76" y="9"/>
                    <a:pt x="76" y="10"/>
                    <a:pt x="76" y="12"/>
                  </a:cubicBezTo>
                  <a:cubicBezTo>
                    <a:pt x="74" y="26"/>
                    <a:pt x="72" y="42"/>
                    <a:pt x="64" y="53"/>
                  </a:cubicBezTo>
                  <a:cubicBezTo>
                    <a:pt x="61" y="57"/>
                    <a:pt x="57" y="60"/>
                    <a:pt x="54" y="63"/>
                  </a:cubicBezTo>
                  <a:cubicBezTo>
                    <a:pt x="50" y="65"/>
                    <a:pt x="46" y="68"/>
                    <a:pt x="44" y="72"/>
                  </a:cubicBezTo>
                  <a:cubicBezTo>
                    <a:pt x="42" y="77"/>
                    <a:pt x="39" y="82"/>
                    <a:pt x="37" y="88"/>
                  </a:cubicBezTo>
                  <a:cubicBezTo>
                    <a:pt x="35" y="94"/>
                    <a:pt x="33" y="99"/>
                    <a:pt x="30" y="105"/>
                  </a:cubicBezTo>
                  <a:cubicBezTo>
                    <a:pt x="22" y="121"/>
                    <a:pt x="14" y="129"/>
                    <a:pt x="6" y="132"/>
                  </a:cubicBezTo>
                  <a:cubicBezTo>
                    <a:pt x="4" y="133"/>
                    <a:pt x="2" y="133"/>
                    <a:pt x="0" y="133"/>
                  </a:cubicBezTo>
                  <a:lnTo>
                    <a:pt x="2"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80" name="Freeform 59">
              <a:extLst>
                <a:ext uri="{FF2B5EF4-FFF2-40B4-BE49-F238E27FC236}">
                  <a16:creationId xmlns:a16="http://schemas.microsoft.com/office/drawing/2014/main" id="{B93627CF-FFE0-4622-8A87-00F7DD1E3924}"/>
                </a:ext>
              </a:extLst>
            </p:cNvPr>
            <p:cNvSpPr>
              <a:spLocks/>
            </p:cNvSpPr>
            <p:nvPr/>
          </p:nvSpPr>
          <p:spPr bwMode="auto">
            <a:xfrm>
              <a:off x="7777163" y="4778376"/>
              <a:ext cx="119063" cy="290513"/>
            </a:xfrm>
            <a:custGeom>
              <a:avLst/>
              <a:gdLst>
                <a:gd name="T0" fmla="*/ 41 w 41"/>
                <a:gd name="T1" fmla="*/ 84 h 99"/>
                <a:gd name="T2" fmla="*/ 20 w 41"/>
                <a:gd name="T3" fmla="*/ 99 h 99"/>
                <a:gd name="T4" fmla="*/ 20 w 41"/>
                <a:gd name="T5" fmla="*/ 99 h 99"/>
                <a:gd name="T6" fmla="*/ 0 w 41"/>
                <a:gd name="T7" fmla="*/ 84 h 99"/>
                <a:gd name="T8" fmla="*/ 0 w 41"/>
                <a:gd name="T9" fmla="*/ 14 h 99"/>
                <a:gd name="T10" fmla="*/ 20 w 41"/>
                <a:gd name="T11" fmla="*/ 0 h 99"/>
                <a:gd name="T12" fmla="*/ 20 w 41"/>
                <a:gd name="T13" fmla="*/ 0 h 99"/>
                <a:gd name="T14" fmla="*/ 41 w 41"/>
                <a:gd name="T15" fmla="*/ 14 h 99"/>
                <a:gd name="T16" fmla="*/ 41 w 41"/>
                <a:gd name="T17" fmla="*/ 8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9">
                  <a:moveTo>
                    <a:pt x="41" y="84"/>
                  </a:moveTo>
                  <a:cubicBezTo>
                    <a:pt x="41" y="95"/>
                    <a:pt x="32" y="99"/>
                    <a:pt x="20" y="99"/>
                  </a:cubicBezTo>
                  <a:cubicBezTo>
                    <a:pt x="20" y="99"/>
                    <a:pt x="20" y="99"/>
                    <a:pt x="20" y="99"/>
                  </a:cubicBezTo>
                  <a:cubicBezTo>
                    <a:pt x="9" y="99"/>
                    <a:pt x="0" y="95"/>
                    <a:pt x="0" y="84"/>
                  </a:cubicBezTo>
                  <a:cubicBezTo>
                    <a:pt x="0" y="14"/>
                    <a:pt x="0" y="14"/>
                    <a:pt x="0" y="14"/>
                  </a:cubicBezTo>
                  <a:cubicBezTo>
                    <a:pt x="0" y="2"/>
                    <a:pt x="9" y="0"/>
                    <a:pt x="20" y="0"/>
                  </a:cubicBezTo>
                  <a:cubicBezTo>
                    <a:pt x="20" y="0"/>
                    <a:pt x="20" y="0"/>
                    <a:pt x="20" y="0"/>
                  </a:cubicBezTo>
                  <a:cubicBezTo>
                    <a:pt x="32" y="0"/>
                    <a:pt x="41" y="2"/>
                    <a:pt x="41" y="14"/>
                  </a:cubicBezTo>
                  <a:lnTo>
                    <a:pt x="41"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281" name="Freeform 95">
            <a:extLst>
              <a:ext uri="{FF2B5EF4-FFF2-40B4-BE49-F238E27FC236}">
                <a16:creationId xmlns:a16="http://schemas.microsoft.com/office/drawing/2014/main" id="{84C16028-35AC-4798-8E99-98B00E2B217D}"/>
              </a:ext>
            </a:extLst>
          </p:cNvPr>
          <p:cNvSpPr>
            <a:spLocks noEditPoints="1"/>
          </p:cNvSpPr>
          <p:nvPr/>
        </p:nvSpPr>
        <p:spPr bwMode="auto">
          <a:xfrm>
            <a:off x="9585325" y="3562350"/>
            <a:ext cx="242888" cy="396875"/>
          </a:xfrm>
          <a:custGeom>
            <a:avLst/>
            <a:gdLst>
              <a:gd name="T0" fmla="*/ 165 w 175"/>
              <a:gd name="T1" fmla="*/ 0 h 286"/>
              <a:gd name="T2" fmla="*/ 156 w 175"/>
              <a:gd name="T3" fmla="*/ 0 h 286"/>
              <a:gd name="T4" fmla="*/ 10 w 175"/>
              <a:gd name="T5" fmla="*/ 0 h 286"/>
              <a:gd name="T6" fmla="*/ 0 w 175"/>
              <a:gd name="T7" fmla="*/ 11 h 286"/>
              <a:gd name="T8" fmla="*/ 0 w 175"/>
              <a:gd name="T9" fmla="*/ 273 h 286"/>
              <a:gd name="T10" fmla="*/ 11 w 175"/>
              <a:gd name="T11" fmla="*/ 286 h 286"/>
              <a:gd name="T12" fmla="*/ 26 w 175"/>
              <a:gd name="T13" fmla="*/ 286 h 286"/>
              <a:gd name="T14" fmla="*/ 165 w 175"/>
              <a:gd name="T15" fmla="*/ 286 h 286"/>
              <a:gd name="T16" fmla="*/ 175 w 175"/>
              <a:gd name="T17" fmla="*/ 274 h 286"/>
              <a:gd name="T18" fmla="*/ 175 w 175"/>
              <a:gd name="T19" fmla="*/ 12 h 286"/>
              <a:gd name="T20" fmla="*/ 165 w 175"/>
              <a:gd name="T21" fmla="*/ 0 h 286"/>
              <a:gd name="T22" fmla="*/ 70 w 175"/>
              <a:gd name="T23" fmla="*/ 8 h 286"/>
              <a:gd name="T24" fmla="*/ 106 w 175"/>
              <a:gd name="T25" fmla="*/ 8 h 286"/>
              <a:gd name="T26" fmla="*/ 107 w 175"/>
              <a:gd name="T27" fmla="*/ 8 h 286"/>
              <a:gd name="T28" fmla="*/ 105 w 175"/>
              <a:gd name="T29" fmla="*/ 10 h 286"/>
              <a:gd name="T30" fmla="*/ 71 w 175"/>
              <a:gd name="T31" fmla="*/ 10 h 286"/>
              <a:gd name="T32" fmla="*/ 69 w 175"/>
              <a:gd name="T33" fmla="*/ 8 h 286"/>
              <a:gd name="T34" fmla="*/ 70 w 175"/>
              <a:gd name="T35" fmla="*/ 8 h 286"/>
              <a:gd name="T36" fmla="*/ 99 w 175"/>
              <a:gd name="T37" fmla="*/ 275 h 286"/>
              <a:gd name="T38" fmla="*/ 97 w 175"/>
              <a:gd name="T39" fmla="*/ 277 h 286"/>
              <a:gd name="T40" fmla="*/ 84 w 175"/>
              <a:gd name="T41" fmla="*/ 277 h 286"/>
              <a:gd name="T42" fmla="*/ 78 w 175"/>
              <a:gd name="T43" fmla="*/ 277 h 286"/>
              <a:gd name="T44" fmla="*/ 76 w 175"/>
              <a:gd name="T45" fmla="*/ 275 h 286"/>
              <a:gd name="T46" fmla="*/ 76 w 175"/>
              <a:gd name="T47" fmla="*/ 266 h 286"/>
              <a:gd name="T48" fmla="*/ 78 w 175"/>
              <a:gd name="T49" fmla="*/ 264 h 286"/>
              <a:gd name="T50" fmla="*/ 89 w 175"/>
              <a:gd name="T51" fmla="*/ 264 h 286"/>
              <a:gd name="T52" fmla="*/ 97 w 175"/>
              <a:gd name="T53" fmla="*/ 264 h 286"/>
              <a:gd name="T54" fmla="*/ 99 w 175"/>
              <a:gd name="T55" fmla="*/ 266 h 286"/>
              <a:gd name="T56" fmla="*/ 99 w 175"/>
              <a:gd name="T57" fmla="*/ 275 h 286"/>
              <a:gd name="T58" fmla="*/ 164 w 175"/>
              <a:gd name="T59" fmla="*/ 256 h 286"/>
              <a:gd name="T60" fmla="*/ 13 w 175"/>
              <a:gd name="T61" fmla="*/ 256 h 286"/>
              <a:gd name="T62" fmla="*/ 13 w 175"/>
              <a:gd name="T63" fmla="*/ 25 h 286"/>
              <a:gd name="T64" fmla="*/ 164 w 175"/>
              <a:gd name="T65" fmla="*/ 25 h 286"/>
              <a:gd name="T66" fmla="*/ 164 w 175"/>
              <a:gd name="T67" fmla="*/ 2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5" h="286">
                <a:moveTo>
                  <a:pt x="165" y="0"/>
                </a:moveTo>
                <a:cubicBezTo>
                  <a:pt x="156" y="0"/>
                  <a:pt x="156" y="0"/>
                  <a:pt x="156" y="0"/>
                </a:cubicBezTo>
                <a:cubicBezTo>
                  <a:pt x="10" y="0"/>
                  <a:pt x="10" y="0"/>
                  <a:pt x="10" y="0"/>
                </a:cubicBezTo>
                <a:cubicBezTo>
                  <a:pt x="4" y="0"/>
                  <a:pt x="0" y="4"/>
                  <a:pt x="0" y="11"/>
                </a:cubicBezTo>
                <a:cubicBezTo>
                  <a:pt x="0" y="273"/>
                  <a:pt x="0" y="273"/>
                  <a:pt x="0" y="273"/>
                </a:cubicBezTo>
                <a:cubicBezTo>
                  <a:pt x="0" y="280"/>
                  <a:pt x="5" y="286"/>
                  <a:pt x="11" y="286"/>
                </a:cubicBezTo>
                <a:cubicBezTo>
                  <a:pt x="26" y="286"/>
                  <a:pt x="26" y="286"/>
                  <a:pt x="26" y="286"/>
                </a:cubicBezTo>
                <a:cubicBezTo>
                  <a:pt x="165" y="286"/>
                  <a:pt x="165" y="286"/>
                  <a:pt x="165" y="286"/>
                </a:cubicBezTo>
                <a:cubicBezTo>
                  <a:pt x="171" y="286"/>
                  <a:pt x="175" y="281"/>
                  <a:pt x="175" y="274"/>
                </a:cubicBezTo>
                <a:cubicBezTo>
                  <a:pt x="175" y="12"/>
                  <a:pt x="175" y="12"/>
                  <a:pt x="175" y="12"/>
                </a:cubicBezTo>
                <a:cubicBezTo>
                  <a:pt x="175" y="5"/>
                  <a:pt x="171" y="0"/>
                  <a:pt x="165" y="0"/>
                </a:cubicBezTo>
                <a:close/>
                <a:moveTo>
                  <a:pt x="70" y="8"/>
                </a:moveTo>
                <a:cubicBezTo>
                  <a:pt x="106" y="8"/>
                  <a:pt x="106" y="8"/>
                  <a:pt x="106" y="8"/>
                </a:cubicBezTo>
                <a:cubicBezTo>
                  <a:pt x="106" y="8"/>
                  <a:pt x="107" y="8"/>
                  <a:pt x="107" y="8"/>
                </a:cubicBezTo>
                <a:cubicBezTo>
                  <a:pt x="107" y="9"/>
                  <a:pt x="106" y="10"/>
                  <a:pt x="105" y="10"/>
                </a:cubicBezTo>
                <a:cubicBezTo>
                  <a:pt x="71" y="10"/>
                  <a:pt x="71" y="10"/>
                  <a:pt x="71" y="10"/>
                </a:cubicBezTo>
                <a:cubicBezTo>
                  <a:pt x="70" y="10"/>
                  <a:pt x="69" y="9"/>
                  <a:pt x="69" y="8"/>
                </a:cubicBezTo>
                <a:cubicBezTo>
                  <a:pt x="69" y="8"/>
                  <a:pt x="70" y="8"/>
                  <a:pt x="70" y="8"/>
                </a:cubicBezTo>
                <a:close/>
                <a:moveTo>
                  <a:pt x="99" y="275"/>
                </a:moveTo>
                <a:cubicBezTo>
                  <a:pt x="99" y="277"/>
                  <a:pt x="98" y="277"/>
                  <a:pt x="97" y="277"/>
                </a:cubicBezTo>
                <a:cubicBezTo>
                  <a:pt x="84" y="277"/>
                  <a:pt x="84" y="277"/>
                  <a:pt x="84" y="277"/>
                </a:cubicBezTo>
                <a:cubicBezTo>
                  <a:pt x="78" y="277"/>
                  <a:pt x="78" y="277"/>
                  <a:pt x="78" y="277"/>
                </a:cubicBezTo>
                <a:cubicBezTo>
                  <a:pt x="77" y="277"/>
                  <a:pt x="76" y="277"/>
                  <a:pt x="76" y="275"/>
                </a:cubicBezTo>
                <a:cubicBezTo>
                  <a:pt x="76" y="266"/>
                  <a:pt x="76" y="266"/>
                  <a:pt x="76" y="266"/>
                </a:cubicBezTo>
                <a:cubicBezTo>
                  <a:pt x="76" y="265"/>
                  <a:pt x="77" y="264"/>
                  <a:pt x="78" y="264"/>
                </a:cubicBezTo>
                <a:cubicBezTo>
                  <a:pt x="89" y="264"/>
                  <a:pt x="89" y="264"/>
                  <a:pt x="89" y="264"/>
                </a:cubicBezTo>
                <a:cubicBezTo>
                  <a:pt x="97" y="264"/>
                  <a:pt x="97" y="264"/>
                  <a:pt x="97" y="264"/>
                </a:cubicBezTo>
                <a:cubicBezTo>
                  <a:pt x="98" y="264"/>
                  <a:pt x="99" y="265"/>
                  <a:pt x="99" y="266"/>
                </a:cubicBezTo>
                <a:lnTo>
                  <a:pt x="99" y="275"/>
                </a:lnTo>
                <a:close/>
                <a:moveTo>
                  <a:pt x="164" y="256"/>
                </a:moveTo>
                <a:cubicBezTo>
                  <a:pt x="13" y="256"/>
                  <a:pt x="13" y="256"/>
                  <a:pt x="13" y="256"/>
                </a:cubicBezTo>
                <a:cubicBezTo>
                  <a:pt x="13" y="25"/>
                  <a:pt x="13" y="25"/>
                  <a:pt x="13" y="25"/>
                </a:cubicBezTo>
                <a:cubicBezTo>
                  <a:pt x="164" y="25"/>
                  <a:pt x="164" y="25"/>
                  <a:pt x="164" y="25"/>
                </a:cubicBezTo>
                <a:lnTo>
                  <a:pt x="164" y="256"/>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nvGrpSpPr>
          <p:cNvPr id="282" name="组合 281">
            <a:extLst>
              <a:ext uri="{FF2B5EF4-FFF2-40B4-BE49-F238E27FC236}">
                <a16:creationId xmlns:a16="http://schemas.microsoft.com/office/drawing/2014/main" id="{454E51AF-BD22-4769-8CB5-10F1915C8583}"/>
              </a:ext>
            </a:extLst>
          </p:cNvPr>
          <p:cNvGrpSpPr/>
          <p:nvPr/>
        </p:nvGrpSpPr>
        <p:grpSpPr>
          <a:xfrm>
            <a:off x="10300918" y="3587468"/>
            <a:ext cx="271914" cy="345729"/>
            <a:chOff x="5346701" y="4424363"/>
            <a:chExt cx="573088" cy="728663"/>
          </a:xfrm>
          <a:solidFill>
            <a:srgbClr val="C00000"/>
          </a:solidFill>
          <a:effectLst>
            <a:outerShdw blurRad="50800" dist="38100" dir="5400000" algn="t" rotWithShape="0">
              <a:prstClr val="black">
                <a:alpha val="40000"/>
              </a:prstClr>
            </a:outerShdw>
          </a:effectLst>
        </p:grpSpPr>
        <p:sp>
          <p:nvSpPr>
            <p:cNvPr id="283" name="Freeform 98">
              <a:extLst>
                <a:ext uri="{FF2B5EF4-FFF2-40B4-BE49-F238E27FC236}">
                  <a16:creationId xmlns:a16="http://schemas.microsoft.com/office/drawing/2014/main" id="{332EFC5F-6D29-4F07-A11B-0A4119ABE4E1}"/>
                </a:ext>
              </a:extLst>
            </p:cNvPr>
            <p:cNvSpPr>
              <a:spLocks/>
            </p:cNvSpPr>
            <p:nvPr/>
          </p:nvSpPr>
          <p:spPr bwMode="auto">
            <a:xfrm>
              <a:off x="5472113" y="4424363"/>
              <a:ext cx="312738" cy="388938"/>
            </a:xfrm>
            <a:custGeom>
              <a:avLst/>
              <a:gdLst>
                <a:gd name="T0" fmla="*/ 100 w 107"/>
                <a:gd name="T1" fmla="*/ 52 h 133"/>
                <a:gd name="T2" fmla="*/ 100 w 107"/>
                <a:gd name="T3" fmla="*/ 44 h 133"/>
                <a:gd name="T4" fmla="*/ 55 w 107"/>
                <a:gd name="T5" fmla="*/ 0 h 133"/>
                <a:gd name="T6" fmla="*/ 53 w 107"/>
                <a:gd name="T7" fmla="*/ 0 h 133"/>
                <a:gd name="T8" fmla="*/ 7 w 107"/>
                <a:gd name="T9" fmla="*/ 44 h 133"/>
                <a:gd name="T10" fmla="*/ 7 w 107"/>
                <a:gd name="T11" fmla="*/ 52 h 133"/>
                <a:gd name="T12" fmla="*/ 0 w 107"/>
                <a:gd name="T13" fmla="*/ 59 h 133"/>
                <a:gd name="T14" fmla="*/ 0 w 107"/>
                <a:gd name="T15" fmla="*/ 76 h 133"/>
                <a:gd name="T16" fmla="*/ 7 w 107"/>
                <a:gd name="T17" fmla="*/ 82 h 133"/>
                <a:gd name="T18" fmla="*/ 7 w 107"/>
                <a:gd name="T19" fmla="*/ 82 h 133"/>
                <a:gd name="T20" fmla="*/ 53 w 107"/>
                <a:gd name="T21" fmla="*/ 133 h 133"/>
                <a:gd name="T22" fmla="*/ 55 w 107"/>
                <a:gd name="T23" fmla="*/ 133 h 133"/>
                <a:gd name="T24" fmla="*/ 100 w 107"/>
                <a:gd name="T25" fmla="*/ 82 h 133"/>
                <a:gd name="T26" fmla="*/ 100 w 107"/>
                <a:gd name="T27" fmla="*/ 82 h 133"/>
                <a:gd name="T28" fmla="*/ 107 w 107"/>
                <a:gd name="T29" fmla="*/ 76 h 133"/>
                <a:gd name="T30" fmla="*/ 107 w 107"/>
                <a:gd name="T31" fmla="*/ 59 h 133"/>
                <a:gd name="T32" fmla="*/ 100 w 107"/>
                <a:gd name="T33" fmla="*/ 5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133">
                  <a:moveTo>
                    <a:pt x="100" y="52"/>
                  </a:moveTo>
                  <a:cubicBezTo>
                    <a:pt x="100" y="48"/>
                    <a:pt x="100" y="45"/>
                    <a:pt x="100" y="44"/>
                  </a:cubicBezTo>
                  <a:cubicBezTo>
                    <a:pt x="100" y="28"/>
                    <a:pt x="89" y="0"/>
                    <a:pt x="55" y="0"/>
                  </a:cubicBezTo>
                  <a:cubicBezTo>
                    <a:pt x="53" y="0"/>
                    <a:pt x="53" y="0"/>
                    <a:pt x="53" y="0"/>
                  </a:cubicBezTo>
                  <a:cubicBezTo>
                    <a:pt x="16" y="0"/>
                    <a:pt x="7" y="28"/>
                    <a:pt x="7" y="44"/>
                  </a:cubicBezTo>
                  <a:cubicBezTo>
                    <a:pt x="7" y="45"/>
                    <a:pt x="7" y="48"/>
                    <a:pt x="7" y="52"/>
                  </a:cubicBezTo>
                  <a:cubicBezTo>
                    <a:pt x="3" y="52"/>
                    <a:pt x="0" y="55"/>
                    <a:pt x="0" y="59"/>
                  </a:cubicBezTo>
                  <a:cubicBezTo>
                    <a:pt x="0" y="76"/>
                    <a:pt x="0" y="76"/>
                    <a:pt x="0" y="76"/>
                  </a:cubicBezTo>
                  <a:cubicBezTo>
                    <a:pt x="0" y="79"/>
                    <a:pt x="3" y="82"/>
                    <a:pt x="7" y="82"/>
                  </a:cubicBezTo>
                  <a:cubicBezTo>
                    <a:pt x="7" y="82"/>
                    <a:pt x="7" y="82"/>
                    <a:pt x="7" y="82"/>
                  </a:cubicBezTo>
                  <a:cubicBezTo>
                    <a:pt x="10" y="106"/>
                    <a:pt x="38" y="133"/>
                    <a:pt x="53" y="133"/>
                  </a:cubicBezTo>
                  <a:cubicBezTo>
                    <a:pt x="55" y="133"/>
                    <a:pt x="55" y="133"/>
                    <a:pt x="55" y="133"/>
                  </a:cubicBezTo>
                  <a:cubicBezTo>
                    <a:pt x="70" y="133"/>
                    <a:pt x="97" y="106"/>
                    <a:pt x="100" y="82"/>
                  </a:cubicBezTo>
                  <a:cubicBezTo>
                    <a:pt x="100" y="82"/>
                    <a:pt x="100" y="82"/>
                    <a:pt x="100" y="82"/>
                  </a:cubicBezTo>
                  <a:cubicBezTo>
                    <a:pt x="104" y="82"/>
                    <a:pt x="107" y="79"/>
                    <a:pt x="107" y="76"/>
                  </a:cubicBezTo>
                  <a:cubicBezTo>
                    <a:pt x="107" y="59"/>
                    <a:pt x="107" y="59"/>
                    <a:pt x="107" y="59"/>
                  </a:cubicBezTo>
                  <a:cubicBezTo>
                    <a:pt x="107" y="55"/>
                    <a:pt x="104" y="52"/>
                    <a:pt x="100"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84" name="Freeform 99">
              <a:extLst>
                <a:ext uri="{FF2B5EF4-FFF2-40B4-BE49-F238E27FC236}">
                  <a16:creationId xmlns:a16="http://schemas.microsoft.com/office/drawing/2014/main" id="{A8FC2522-A997-4C49-806A-A0757E0A4CAD}"/>
                </a:ext>
              </a:extLst>
            </p:cNvPr>
            <p:cNvSpPr>
              <a:spLocks/>
            </p:cNvSpPr>
            <p:nvPr/>
          </p:nvSpPr>
          <p:spPr bwMode="auto">
            <a:xfrm>
              <a:off x="5346701" y="4851401"/>
              <a:ext cx="285750" cy="301625"/>
            </a:xfrm>
            <a:custGeom>
              <a:avLst/>
              <a:gdLst>
                <a:gd name="T0" fmla="*/ 51 w 98"/>
                <a:gd name="T1" fmla="*/ 0 h 103"/>
                <a:gd name="T2" fmla="*/ 0 w 98"/>
                <a:gd name="T3" fmla="*/ 51 h 103"/>
                <a:gd name="T4" fmla="*/ 0 w 98"/>
                <a:gd name="T5" fmla="*/ 103 h 103"/>
                <a:gd name="T6" fmla="*/ 98 w 98"/>
                <a:gd name="T7" fmla="*/ 103 h 103"/>
                <a:gd name="T8" fmla="*/ 53 w 98"/>
                <a:gd name="T9" fmla="*/ 0 h 103"/>
                <a:gd name="T10" fmla="*/ 51 w 98"/>
                <a:gd name="T11" fmla="*/ 0 h 103"/>
              </a:gdLst>
              <a:ahLst/>
              <a:cxnLst>
                <a:cxn ang="0">
                  <a:pos x="T0" y="T1"/>
                </a:cxn>
                <a:cxn ang="0">
                  <a:pos x="T2" y="T3"/>
                </a:cxn>
                <a:cxn ang="0">
                  <a:pos x="T4" y="T5"/>
                </a:cxn>
                <a:cxn ang="0">
                  <a:pos x="T6" y="T7"/>
                </a:cxn>
                <a:cxn ang="0">
                  <a:pos x="T8" y="T9"/>
                </a:cxn>
                <a:cxn ang="0">
                  <a:pos x="T10" y="T11"/>
                </a:cxn>
              </a:cxnLst>
              <a:rect l="0" t="0" r="r" b="b"/>
              <a:pathLst>
                <a:path w="98" h="103">
                  <a:moveTo>
                    <a:pt x="51" y="0"/>
                  </a:moveTo>
                  <a:cubicBezTo>
                    <a:pt x="23" y="0"/>
                    <a:pt x="0" y="23"/>
                    <a:pt x="0" y="51"/>
                  </a:cubicBezTo>
                  <a:cubicBezTo>
                    <a:pt x="0" y="103"/>
                    <a:pt x="0" y="103"/>
                    <a:pt x="0" y="103"/>
                  </a:cubicBezTo>
                  <a:cubicBezTo>
                    <a:pt x="98" y="103"/>
                    <a:pt x="98" y="103"/>
                    <a:pt x="98" y="103"/>
                  </a:cubicBezTo>
                  <a:cubicBezTo>
                    <a:pt x="53" y="0"/>
                    <a:pt x="53" y="0"/>
                    <a:pt x="53" y="0"/>
                  </a:cubicBezTo>
                  <a:lnTo>
                    <a:pt x="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85" name="Freeform 100">
              <a:extLst>
                <a:ext uri="{FF2B5EF4-FFF2-40B4-BE49-F238E27FC236}">
                  <a16:creationId xmlns:a16="http://schemas.microsoft.com/office/drawing/2014/main" id="{C2EB4751-6894-4868-ACB4-9C83220B9989}"/>
                </a:ext>
              </a:extLst>
            </p:cNvPr>
            <p:cNvSpPr>
              <a:spLocks/>
            </p:cNvSpPr>
            <p:nvPr/>
          </p:nvSpPr>
          <p:spPr bwMode="auto">
            <a:xfrm>
              <a:off x="5632451" y="4851401"/>
              <a:ext cx="287338" cy="301625"/>
            </a:xfrm>
            <a:custGeom>
              <a:avLst/>
              <a:gdLst>
                <a:gd name="T0" fmla="*/ 47 w 98"/>
                <a:gd name="T1" fmla="*/ 0 h 103"/>
                <a:gd name="T2" fmla="*/ 42 w 98"/>
                <a:gd name="T3" fmla="*/ 0 h 103"/>
                <a:gd name="T4" fmla="*/ 0 w 98"/>
                <a:gd name="T5" fmla="*/ 103 h 103"/>
                <a:gd name="T6" fmla="*/ 98 w 98"/>
                <a:gd name="T7" fmla="*/ 103 h 103"/>
                <a:gd name="T8" fmla="*/ 98 w 98"/>
                <a:gd name="T9" fmla="*/ 51 h 103"/>
                <a:gd name="T10" fmla="*/ 47 w 98"/>
                <a:gd name="T11" fmla="*/ 0 h 103"/>
              </a:gdLst>
              <a:ahLst/>
              <a:cxnLst>
                <a:cxn ang="0">
                  <a:pos x="T0" y="T1"/>
                </a:cxn>
                <a:cxn ang="0">
                  <a:pos x="T2" y="T3"/>
                </a:cxn>
                <a:cxn ang="0">
                  <a:pos x="T4" y="T5"/>
                </a:cxn>
                <a:cxn ang="0">
                  <a:pos x="T6" y="T7"/>
                </a:cxn>
                <a:cxn ang="0">
                  <a:pos x="T8" y="T9"/>
                </a:cxn>
                <a:cxn ang="0">
                  <a:pos x="T10" y="T11"/>
                </a:cxn>
              </a:cxnLst>
              <a:rect l="0" t="0" r="r" b="b"/>
              <a:pathLst>
                <a:path w="98" h="103">
                  <a:moveTo>
                    <a:pt x="47" y="0"/>
                  </a:moveTo>
                  <a:cubicBezTo>
                    <a:pt x="42" y="0"/>
                    <a:pt x="42" y="0"/>
                    <a:pt x="42" y="0"/>
                  </a:cubicBezTo>
                  <a:cubicBezTo>
                    <a:pt x="0" y="103"/>
                    <a:pt x="0" y="103"/>
                    <a:pt x="0" y="103"/>
                  </a:cubicBezTo>
                  <a:cubicBezTo>
                    <a:pt x="98" y="103"/>
                    <a:pt x="98" y="103"/>
                    <a:pt x="98" y="103"/>
                  </a:cubicBezTo>
                  <a:cubicBezTo>
                    <a:pt x="98" y="51"/>
                    <a:pt x="98" y="51"/>
                    <a:pt x="98" y="51"/>
                  </a:cubicBezTo>
                  <a:cubicBezTo>
                    <a:pt x="98" y="23"/>
                    <a:pt x="75" y="0"/>
                    <a:pt x="4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86" name="Freeform 101">
              <a:extLst>
                <a:ext uri="{FF2B5EF4-FFF2-40B4-BE49-F238E27FC236}">
                  <a16:creationId xmlns:a16="http://schemas.microsoft.com/office/drawing/2014/main" id="{3AEF5137-C2AA-43F7-8B04-C24DDA79EA80}"/>
                </a:ext>
              </a:extLst>
            </p:cNvPr>
            <p:cNvSpPr>
              <a:spLocks/>
            </p:cNvSpPr>
            <p:nvPr/>
          </p:nvSpPr>
          <p:spPr bwMode="auto">
            <a:xfrm>
              <a:off x="5554663" y="4822826"/>
              <a:ext cx="76200" cy="87313"/>
            </a:xfrm>
            <a:custGeom>
              <a:avLst/>
              <a:gdLst>
                <a:gd name="T0" fmla="*/ 48 w 48"/>
                <a:gd name="T1" fmla="*/ 28 h 55"/>
                <a:gd name="T2" fmla="*/ 0 w 48"/>
                <a:gd name="T3" fmla="*/ 0 h 55"/>
                <a:gd name="T4" fmla="*/ 0 w 48"/>
                <a:gd name="T5" fmla="*/ 55 h 55"/>
                <a:gd name="T6" fmla="*/ 48 w 48"/>
                <a:gd name="T7" fmla="*/ 28 h 55"/>
              </a:gdLst>
              <a:ahLst/>
              <a:cxnLst>
                <a:cxn ang="0">
                  <a:pos x="T0" y="T1"/>
                </a:cxn>
                <a:cxn ang="0">
                  <a:pos x="T2" y="T3"/>
                </a:cxn>
                <a:cxn ang="0">
                  <a:pos x="T4" y="T5"/>
                </a:cxn>
                <a:cxn ang="0">
                  <a:pos x="T6" y="T7"/>
                </a:cxn>
              </a:cxnLst>
              <a:rect l="0" t="0" r="r" b="b"/>
              <a:pathLst>
                <a:path w="48" h="55">
                  <a:moveTo>
                    <a:pt x="48" y="28"/>
                  </a:moveTo>
                  <a:lnTo>
                    <a:pt x="0" y="0"/>
                  </a:lnTo>
                  <a:lnTo>
                    <a:pt x="0" y="55"/>
                  </a:lnTo>
                  <a:lnTo>
                    <a:pt x="4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87" name="Freeform 102">
              <a:extLst>
                <a:ext uri="{FF2B5EF4-FFF2-40B4-BE49-F238E27FC236}">
                  <a16:creationId xmlns:a16="http://schemas.microsoft.com/office/drawing/2014/main" id="{654C7D81-8A3B-449B-881C-FBF27DCFA7E6}"/>
                </a:ext>
              </a:extLst>
            </p:cNvPr>
            <p:cNvSpPr>
              <a:spLocks/>
            </p:cNvSpPr>
            <p:nvPr/>
          </p:nvSpPr>
          <p:spPr bwMode="auto">
            <a:xfrm>
              <a:off x="5630863" y="4822826"/>
              <a:ext cx="74613" cy="87313"/>
            </a:xfrm>
            <a:custGeom>
              <a:avLst/>
              <a:gdLst>
                <a:gd name="T0" fmla="*/ 0 w 47"/>
                <a:gd name="T1" fmla="*/ 28 h 55"/>
                <a:gd name="T2" fmla="*/ 47 w 47"/>
                <a:gd name="T3" fmla="*/ 0 h 55"/>
                <a:gd name="T4" fmla="*/ 47 w 47"/>
                <a:gd name="T5" fmla="*/ 55 h 55"/>
                <a:gd name="T6" fmla="*/ 0 w 47"/>
                <a:gd name="T7" fmla="*/ 28 h 55"/>
              </a:gdLst>
              <a:ahLst/>
              <a:cxnLst>
                <a:cxn ang="0">
                  <a:pos x="T0" y="T1"/>
                </a:cxn>
                <a:cxn ang="0">
                  <a:pos x="T2" y="T3"/>
                </a:cxn>
                <a:cxn ang="0">
                  <a:pos x="T4" y="T5"/>
                </a:cxn>
                <a:cxn ang="0">
                  <a:pos x="T6" y="T7"/>
                </a:cxn>
              </a:cxnLst>
              <a:rect l="0" t="0" r="r" b="b"/>
              <a:pathLst>
                <a:path w="47" h="55">
                  <a:moveTo>
                    <a:pt x="0" y="28"/>
                  </a:moveTo>
                  <a:lnTo>
                    <a:pt x="47" y="0"/>
                  </a:lnTo>
                  <a:lnTo>
                    <a:pt x="47" y="55"/>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88" name="Oval 103">
              <a:extLst>
                <a:ext uri="{FF2B5EF4-FFF2-40B4-BE49-F238E27FC236}">
                  <a16:creationId xmlns:a16="http://schemas.microsoft.com/office/drawing/2014/main" id="{9A96D66F-2598-4979-92D1-BFEBEB664301}"/>
                </a:ext>
              </a:extLst>
            </p:cNvPr>
            <p:cNvSpPr>
              <a:spLocks noChangeArrowheads="1"/>
            </p:cNvSpPr>
            <p:nvPr/>
          </p:nvSpPr>
          <p:spPr bwMode="auto">
            <a:xfrm>
              <a:off x="5603876" y="4843463"/>
              <a:ext cx="49213"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289" name="组合 288">
            <a:extLst>
              <a:ext uri="{FF2B5EF4-FFF2-40B4-BE49-F238E27FC236}">
                <a16:creationId xmlns:a16="http://schemas.microsoft.com/office/drawing/2014/main" id="{FECDEC20-D95B-4161-81BF-6B2C1C7562B1}"/>
              </a:ext>
            </a:extLst>
          </p:cNvPr>
          <p:cNvGrpSpPr/>
          <p:nvPr/>
        </p:nvGrpSpPr>
        <p:grpSpPr>
          <a:xfrm>
            <a:off x="8902717" y="3599896"/>
            <a:ext cx="157423" cy="320872"/>
            <a:chOff x="2462213" y="4459288"/>
            <a:chExt cx="331788" cy="676275"/>
          </a:xfrm>
          <a:solidFill>
            <a:srgbClr val="C00000"/>
          </a:solidFill>
          <a:effectLst>
            <a:outerShdw blurRad="50800" dist="38100" dir="5400000" algn="t" rotWithShape="0">
              <a:prstClr val="black">
                <a:alpha val="40000"/>
              </a:prstClr>
            </a:outerShdw>
          </a:effectLst>
        </p:grpSpPr>
        <p:sp>
          <p:nvSpPr>
            <p:cNvPr id="290" name="Freeform 113">
              <a:extLst>
                <a:ext uri="{FF2B5EF4-FFF2-40B4-BE49-F238E27FC236}">
                  <a16:creationId xmlns:a16="http://schemas.microsoft.com/office/drawing/2014/main" id="{ABFEEEF0-0B5B-4458-9A2B-402FFE110697}"/>
                </a:ext>
              </a:extLst>
            </p:cNvPr>
            <p:cNvSpPr>
              <a:spLocks/>
            </p:cNvSpPr>
            <p:nvPr/>
          </p:nvSpPr>
          <p:spPr bwMode="auto">
            <a:xfrm>
              <a:off x="2462213" y="4459288"/>
              <a:ext cx="76200" cy="485775"/>
            </a:xfrm>
            <a:custGeom>
              <a:avLst/>
              <a:gdLst>
                <a:gd name="T0" fmla="*/ 24 w 48"/>
                <a:gd name="T1" fmla="*/ 282 h 306"/>
                <a:gd name="T2" fmla="*/ 26 w 48"/>
                <a:gd name="T3" fmla="*/ 0 h 306"/>
                <a:gd name="T4" fmla="*/ 0 w 48"/>
                <a:gd name="T5" fmla="*/ 0 h 306"/>
                <a:gd name="T6" fmla="*/ 0 w 48"/>
                <a:gd name="T7" fmla="*/ 282 h 306"/>
                <a:gd name="T8" fmla="*/ 0 w 48"/>
                <a:gd name="T9" fmla="*/ 305 h 306"/>
                <a:gd name="T10" fmla="*/ 24 w 48"/>
                <a:gd name="T11" fmla="*/ 306 h 306"/>
                <a:gd name="T12" fmla="*/ 48 w 48"/>
                <a:gd name="T13" fmla="*/ 306 h 306"/>
                <a:gd name="T14" fmla="*/ 48 w 48"/>
                <a:gd name="T15" fmla="*/ 282 h 306"/>
                <a:gd name="T16" fmla="*/ 24 w 48"/>
                <a:gd name="T17" fmla="*/ 28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06">
                  <a:moveTo>
                    <a:pt x="24" y="282"/>
                  </a:moveTo>
                  <a:lnTo>
                    <a:pt x="26" y="0"/>
                  </a:lnTo>
                  <a:lnTo>
                    <a:pt x="0" y="0"/>
                  </a:lnTo>
                  <a:lnTo>
                    <a:pt x="0" y="282"/>
                  </a:lnTo>
                  <a:lnTo>
                    <a:pt x="0" y="305"/>
                  </a:lnTo>
                  <a:lnTo>
                    <a:pt x="24" y="306"/>
                  </a:lnTo>
                  <a:lnTo>
                    <a:pt x="48" y="306"/>
                  </a:lnTo>
                  <a:lnTo>
                    <a:pt x="48" y="282"/>
                  </a:lnTo>
                  <a:lnTo>
                    <a:pt x="24"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91" name="Freeform 114">
              <a:extLst>
                <a:ext uri="{FF2B5EF4-FFF2-40B4-BE49-F238E27FC236}">
                  <a16:creationId xmlns:a16="http://schemas.microsoft.com/office/drawing/2014/main" id="{E8C492D6-4147-47C3-BA9E-3AF735629889}"/>
                </a:ext>
              </a:extLst>
            </p:cNvPr>
            <p:cNvSpPr>
              <a:spLocks/>
            </p:cNvSpPr>
            <p:nvPr/>
          </p:nvSpPr>
          <p:spPr bwMode="auto">
            <a:xfrm>
              <a:off x="2500313" y="4495801"/>
              <a:ext cx="38100" cy="36513"/>
            </a:xfrm>
            <a:custGeom>
              <a:avLst/>
              <a:gdLst>
                <a:gd name="T0" fmla="*/ 24 w 24"/>
                <a:gd name="T1" fmla="*/ 23 h 23"/>
                <a:gd name="T2" fmla="*/ 0 w 24"/>
                <a:gd name="T3" fmla="*/ 23 h 23"/>
                <a:gd name="T4" fmla="*/ 2 w 24"/>
                <a:gd name="T5" fmla="*/ 0 h 23"/>
                <a:gd name="T6" fmla="*/ 24 w 24"/>
                <a:gd name="T7" fmla="*/ 0 h 23"/>
                <a:gd name="T8" fmla="*/ 24 w 24"/>
                <a:gd name="T9" fmla="*/ 23 h 23"/>
              </a:gdLst>
              <a:ahLst/>
              <a:cxnLst>
                <a:cxn ang="0">
                  <a:pos x="T0" y="T1"/>
                </a:cxn>
                <a:cxn ang="0">
                  <a:pos x="T2" y="T3"/>
                </a:cxn>
                <a:cxn ang="0">
                  <a:pos x="T4" y="T5"/>
                </a:cxn>
                <a:cxn ang="0">
                  <a:pos x="T6" y="T7"/>
                </a:cxn>
                <a:cxn ang="0">
                  <a:pos x="T8" y="T9"/>
                </a:cxn>
              </a:cxnLst>
              <a:rect l="0" t="0" r="r" b="b"/>
              <a:pathLst>
                <a:path w="24" h="23">
                  <a:moveTo>
                    <a:pt x="24" y="23"/>
                  </a:moveTo>
                  <a:lnTo>
                    <a:pt x="0" y="23"/>
                  </a:lnTo>
                  <a:lnTo>
                    <a:pt x="2" y="0"/>
                  </a:lnTo>
                  <a:lnTo>
                    <a:pt x="24" y="0"/>
                  </a:lnTo>
                  <a:lnTo>
                    <a:pt x="24"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92" name="Rectangle 115">
              <a:extLst>
                <a:ext uri="{FF2B5EF4-FFF2-40B4-BE49-F238E27FC236}">
                  <a16:creationId xmlns:a16="http://schemas.microsoft.com/office/drawing/2014/main" id="{9FA01B6A-66AB-44CE-B182-BA8AC2248906}"/>
                </a:ext>
              </a:extLst>
            </p:cNvPr>
            <p:cNvSpPr>
              <a:spLocks noChangeArrowheads="1"/>
            </p:cNvSpPr>
            <p:nvPr/>
          </p:nvSpPr>
          <p:spPr bwMode="auto">
            <a:xfrm>
              <a:off x="2538413" y="4532313"/>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93" name="Rectangle 116">
              <a:extLst>
                <a:ext uri="{FF2B5EF4-FFF2-40B4-BE49-F238E27FC236}">
                  <a16:creationId xmlns:a16="http://schemas.microsoft.com/office/drawing/2014/main" id="{7AAEC4F8-4C3E-4ED9-B21F-9E973E58B814}"/>
                </a:ext>
              </a:extLst>
            </p:cNvPr>
            <p:cNvSpPr>
              <a:spLocks noChangeArrowheads="1"/>
            </p:cNvSpPr>
            <p:nvPr/>
          </p:nvSpPr>
          <p:spPr bwMode="auto">
            <a:xfrm>
              <a:off x="2573338" y="4570413"/>
              <a:ext cx="3810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94" name="Rectangle 117">
              <a:extLst>
                <a:ext uri="{FF2B5EF4-FFF2-40B4-BE49-F238E27FC236}">
                  <a16:creationId xmlns:a16="http://schemas.microsoft.com/office/drawing/2014/main" id="{76602573-F656-4329-9CCD-EDE187F9ABF2}"/>
                </a:ext>
              </a:extLst>
            </p:cNvPr>
            <p:cNvSpPr>
              <a:spLocks noChangeArrowheads="1"/>
            </p:cNvSpPr>
            <p:nvPr/>
          </p:nvSpPr>
          <p:spPr bwMode="auto">
            <a:xfrm>
              <a:off x="2611438" y="4608513"/>
              <a:ext cx="36513"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95" name="Rectangle 118">
              <a:extLst>
                <a:ext uri="{FF2B5EF4-FFF2-40B4-BE49-F238E27FC236}">
                  <a16:creationId xmlns:a16="http://schemas.microsoft.com/office/drawing/2014/main" id="{871F560F-1FBD-4653-82DE-7E6DAA33E6F7}"/>
                </a:ext>
              </a:extLst>
            </p:cNvPr>
            <p:cNvSpPr>
              <a:spLocks noChangeArrowheads="1"/>
            </p:cNvSpPr>
            <p:nvPr/>
          </p:nvSpPr>
          <p:spPr bwMode="auto">
            <a:xfrm>
              <a:off x="2647951" y="4646613"/>
              <a:ext cx="36513"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96" name="Rectangle 119">
              <a:extLst>
                <a:ext uri="{FF2B5EF4-FFF2-40B4-BE49-F238E27FC236}">
                  <a16:creationId xmlns:a16="http://schemas.microsoft.com/office/drawing/2014/main" id="{05473E04-B91B-4F9B-9749-38BCC971B3A0}"/>
                </a:ext>
              </a:extLst>
            </p:cNvPr>
            <p:cNvSpPr>
              <a:spLocks noChangeArrowheads="1"/>
            </p:cNvSpPr>
            <p:nvPr/>
          </p:nvSpPr>
          <p:spPr bwMode="auto">
            <a:xfrm>
              <a:off x="2684463" y="4681538"/>
              <a:ext cx="36513"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97" name="Rectangle 120">
              <a:extLst>
                <a:ext uri="{FF2B5EF4-FFF2-40B4-BE49-F238E27FC236}">
                  <a16:creationId xmlns:a16="http://schemas.microsoft.com/office/drawing/2014/main" id="{3F4858E0-5E10-483D-868F-8DE33EA6814C}"/>
                </a:ext>
              </a:extLst>
            </p:cNvPr>
            <p:cNvSpPr>
              <a:spLocks noChangeArrowheads="1"/>
            </p:cNvSpPr>
            <p:nvPr/>
          </p:nvSpPr>
          <p:spPr bwMode="auto">
            <a:xfrm>
              <a:off x="2720976" y="4719638"/>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98" name="Rectangle 121">
              <a:extLst>
                <a:ext uri="{FF2B5EF4-FFF2-40B4-BE49-F238E27FC236}">
                  <a16:creationId xmlns:a16="http://schemas.microsoft.com/office/drawing/2014/main" id="{4EE02648-1BA7-403E-92B1-5FFDC18F3B0E}"/>
                </a:ext>
              </a:extLst>
            </p:cNvPr>
            <p:cNvSpPr>
              <a:spLocks noChangeArrowheads="1"/>
            </p:cNvSpPr>
            <p:nvPr/>
          </p:nvSpPr>
          <p:spPr bwMode="auto">
            <a:xfrm>
              <a:off x="2720976" y="4795838"/>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99" name="Freeform 122">
              <a:extLst>
                <a:ext uri="{FF2B5EF4-FFF2-40B4-BE49-F238E27FC236}">
                  <a16:creationId xmlns:a16="http://schemas.microsoft.com/office/drawing/2014/main" id="{1D34A076-23AF-4A76-A811-5A85BCAC77A5}"/>
                </a:ext>
              </a:extLst>
            </p:cNvPr>
            <p:cNvSpPr>
              <a:spLocks/>
            </p:cNvSpPr>
            <p:nvPr/>
          </p:nvSpPr>
          <p:spPr bwMode="auto">
            <a:xfrm>
              <a:off x="2682876" y="4795838"/>
              <a:ext cx="38100" cy="38100"/>
            </a:xfrm>
            <a:custGeom>
              <a:avLst/>
              <a:gdLst>
                <a:gd name="T0" fmla="*/ 0 w 24"/>
                <a:gd name="T1" fmla="*/ 24 h 24"/>
                <a:gd name="T2" fmla="*/ 24 w 24"/>
                <a:gd name="T3" fmla="*/ 24 h 24"/>
                <a:gd name="T4" fmla="*/ 24 w 24"/>
                <a:gd name="T5" fmla="*/ 0 h 24"/>
                <a:gd name="T6" fmla="*/ 1 w 24"/>
                <a:gd name="T7" fmla="*/ 0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24" y="24"/>
                  </a:lnTo>
                  <a:lnTo>
                    <a:pt x="24" y="0"/>
                  </a:lnTo>
                  <a:lnTo>
                    <a:pt x="1" y="0"/>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00" name="Rectangle 123">
              <a:extLst>
                <a:ext uri="{FF2B5EF4-FFF2-40B4-BE49-F238E27FC236}">
                  <a16:creationId xmlns:a16="http://schemas.microsoft.com/office/drawing/2014/main" id="{BCDCD4E6-657D-4F4A-962E-148FBC4D6D12}"/>
                </a:ext>
              </a:extLst>
            </p:cNvPr>
            <p:cNvSpPr>
              <a:spLocks noChangeArrowheads="1"/>
            </p:cNvSpPr>
            <p:nvPr/>
          </p:nvSpPr>
          <p:spPr bwMode="auto">
            <a:xfrm>
              <a:off x="2720976" y="5097463"/>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01" name="Rectangle 124">
              <a:extLst>
                <a:ext uri="{FF2B5EF4-FFF2-40B4-BE49-F238E27FC236}">
                  <a16:creationId xmlns:a16="http://schemas.microsoft.com/office/drawing/2014/main" id="{E4BD24CC-3FA7-4627-9004-C83B881E86BF}"/>
                </a:ext>
              </a:extLst>
            </p:cNvPr>
            <p:cNvSpPr>
              <a:spLocks noChangeArrowheads="1"/>
            </p:cNvSpPr>
            <p:nvPr/>
          </p:nvSpPr>
          <p:spPr bwMode="auto">
            <a:xfrm>
              <a:off x="2538413" y="4872038"/>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02" name="Freeform 125">
              <a:extLst>
                <a:ext uri="{FF2B5EF4-FFF2-40B4-BE49-F238E27FC236}">
                  <a16:creationId xmlns:a16="http://schemas.microsoft.com/office/drawing/2014/main" id="{BECACBE1-CE58-4A86-B46F-8C3A152D505D}"/>
                </a:ext>
              </a:extLst>
            </p:cNvPr>
            <p:cNvSpPr>
              <a:spLocks/>
            </p:cNvSpPr>
            <p:nvPr/>
          </p:nvSpPr>
          <p:spPr bwMode="auto">
            <a:xfrm>
              <a:off x="2647951" y="4795838"/>
              <a:ext cx="36513" cy="76200"/>
            </a:xfrm>
            <a:custGeom>
              <a:avLst/>
              <a:gdLst>
                <a:gd name="T0" fmla="*/ 0 w 23"/>
                <a:gd name="T1" fmla="*/ 24 h 48"/>
                <a:gd name="T2" fmla="*/ 0 w 23"/>
                <a:gd name="T3" fmla="*/ 48 h 48"/>
                <a:gd name="T4" fmla="*/ 22 w 23"/>
                <a:gd name="T5" fmla="*/ 48 h 48"/>
                <a:gd name="T6" fmla="*/ 22 w 23"/>
                <a:gd name="T7" fmla="*/ 24 h 48"/>
                <a:gd name="T8" fmla="*/ 23 w 23"/>
                <a:gd name="T9" fmla="*/ 0 h 48"/>
                <a:gd name="T10" fmla="*/ 0 w 23"/>
                <a:gd name="T11" fmla="*/ 0 h 48"/>
                <a:gd name="T12" fmla="*/ 0 w 23"/>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3" h="48">
                  <a:moveTo>
                    <a:pt x="0" y="24"/>
                  </a:moveTo>
                  <a:lnTo>
                    <a:pt x="0" y="48"/>
                  </a:lnTo>
                  <a:lnTo>
                    <a:pt x="22" y="48"/>
                  </a:lnTo>
                  <a:lnTo>
                    <a:pt x="22" y="24"/>
                  </a:lnTo>
                  <a:lnTo>
                    <a:pt x="23"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03" name="Freeform 126">
              <a:extLst>
                <a:ext uri="{FF2B5EF4-FFF2-40B4-BE49-F238E27FC236}">
                  <a16:creationId xmlns:a16="http://schemas.microsoft.com/office/drawing/2014/main" id="{F7001D63-375A-437B-BAD8-DA053AF44B83}"/>
                </a:ext>
              </a:extLst>
            </p:cNvPr>
            <p:cNvSpPr>
              <a:spLocks/>
            </p:cNvSpPr>
            <p:nvPr/>
          </p:nvSpPr>
          <p:spPr bwMode="auto">
            <a:xfrm>
              <a:off x="2682876" y="4872038"/>
              <a:ext cx="38100" cy="76200"/>
            </a:xfrm>
            <a:custGeom>
              <a:avLst/>
              <a:gdLst>
                <a:gd name="T0" fmla="*/ 0 w 24"/>
                <a:gd name="T1" fmla="*/ 24 h 48"/>
                <a:gd name="T2" fmla="*/ 0 w 24"/>
                <a:gd name="T3" fmla="*/ 48 h 48"/>
                <a:gd name="T4" fmla="*/ 24 w 24"/>
                <a:gd name="T5" fmla="*/ 48 h 48"/>
                <a:gd name="T6" fmla="*/ 24 w 24"/>
                <a:gd name="T7" fmla="*/ 24 h 48"/>
                <a:gd name="T8" fmla="*/ 24 w 24"/>
                <a:gd name="T9" fmla="*/ 0 h 48"/>
                <a:gd name="T10" fmla="*/ 0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4" y="48"/>
                  </a:lnTo>
                  <a:lnTo>
                    <a:pt x="24" y="24"/>
                  </a:lnTo>
                  <a:lnTo>
                    <a:pt x="24"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04" name="Freeform 127">
              <a:extLst>
                <a:ext uri="{FF2B5EF4-FFF2-40B4-BE49-F238E27FC236}">
                  <a16:creationId xmlns:a16="http://schemas.microsoft.com/office/drawing/2014/main" id="{7E32B29D-2481-422E-8BBC-F70F72C39078}"/>
                </a:ext>
              </a:extLst>
            </p:cNvPr>
            <p:cNvSpPr>
              <a:spLocks/>
            </p:cNvSpPr>
            <p:nvPr/>
          </p:nvSpPr>
          <p:spPr bwMode="auto">
            <a:xfrm>
              <a:off x="2720976" y="4945063"/>
              <a:ext cx="34925" cy="76200"/>
            </a:xfrm>
            <a:custGeom>
              <a:avLst/>
              <a:gdLst>
                <a:gd name="T0" fmla="*/ 0 w 22"/>
                <a:gd name="T1" fmla="*/ 24 h 48"/>
                <a:gd name="T2" fmla="*/ 0 w 22"/>
                <a:gd name="T3" fmla="*/ 48 h 48"/>
                <a:gd name="T4" fmla="*/ 22 w 22"/>
                <a:gd name="T5" fmla="*/ 48 h 48"/>
                <a:gd name="T6" fmla="*/ 22 w 22"/>
                <a:gd name="T7" fmla="*/ 24 h 48"/>
                <a:gd name="T8" fmla="*/ 22 w 22"/>
                <a:gd name="T9" fmla="*/ 0 h 48"/>
                <a:gd name="T10" fmla="*/ 0 w 22"/>
                <a:gd name="T11" fmla="*/ 0 h 48"/>
                <a:gd name="T12" fmla="*/ 0 w 22"/>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2" h="48">
                  <a:moveTo>
                    <a:pt x="0" y="24"/>
                  </a:moveTo>
                  <a:lnTo>
                    <a:pt x="0" y="48"/>
                  </a:lnTo>
                  <a:lnTo>
                    <a:pt x="22" y="48"/>
                  </a:lnTo>
                  <a:lnTo>
                    <a:pt x="22" y="24"/>
                  </a:lnTo>
                  <a:lnTo>
                    <a:pt x="22"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05" name="Freeform 128">
              <a:extLst>
                <a:ext uri="{FF2B5EF4-FFF2-40B4-BE49-F238E27FC236}">
                  <a16:creationId xmlns:a16="http://schemas.microsoft.com/office/drawing/2014/main" id="{092DF9B2-7429-446E-80A2-B8C8B5B3A01D}"/>
                </a:ext>
              </a:extLst>
            </p:cNvPr>
            <p:cNvSpPr>
              <a:spLocks/>
            </p:cNvSpPr>
            <p:nvPr/>
          </p:nvSpPr>
          <p:spPr bwMode="auto">
            <a:xfrm>
              <a:off x="2755901" y="5021263"/>
              <a:ext cx="38100" cy="76200"/>
            </a:xfrm>
            <a:custGeom>
              <a:avLst/>
              <a:gdLst>
                <a:gd name="T0" fmla="*/ 0 w 24"/>
                <a:gd name="T1" fmla="*/ 24 h 48"/>
                <a:gd name="T2" fmla="*/ 0 w 24"/>
                <a:gd name="T3" fmla="*/ 48 h 48"/>
                <a:gd name="T4" fmla="*/ 24 w 24"/>
                <a:gd name="T5" fmla="*/ 48 h 48"/>
                <a:gd name="T6" fmla="*/ 24 w 24"/>
                <a:gd name="T7" fmla="*/ 24 h 48"/>
                <a:gd name="T8" fmla="*/ 24 w 24"/>
                <a:gd name="T9" fmla="*/ 0 h 48"/>
                <a:gd name="T10" fmla="*/ 0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4" y="48"/>
                  </a:lnTo>
                  <a:lnTo>
                    <a:pt x="24" y="24"/>
                  </a:lnTo>
                  <a:lnTo>
                    <a:pt x="24"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06" name="Freeform 129">
              <a:extLst>
                <a:ext uri="{FF2B5EF4-FFF2-40B4-BE49-F238E27FC236}">
                  <a16:creationId xmlns:a16="http://schemas.microsoft.com/office/drawing/2014/main" id="{0C0B1D61-33BC-4998-A922-93C9ED5D49A3}"/>
                </a:ext>
              </a:extLst>
            </p:cNvPr>
            <p:cNvSpPr>
              <a:spLocks/>
            </p:cNvSpPr>
            <p:nvPr/>
          </p:nvSpPr>
          <p:spPr bwMode="auto">
            <a:xfrm>
              <a:off x="2682876" y="5059363"/>
              <a:ext cx="38100" cy="76200"/>
            </a:xfrm>
            <a:custGeom>
              <a:avLst/>
              <a:gdLst>
                <a:gd name="T0" fmla="*/ 0 w 24"/>
                <a:gd name="T1" fmla="*/ 24 h 48"/>
                <a:gd name="T2" fmla="*/ 0 w 24"/>
                <a:gd name="T3" fmla="*/ 48 h 48"/>
                <a:gd name="T4" fmla="*/ 24 w 24"/>
                <a:gd name="T5" fmla="*/ 48 h 48"/>
                <a:gd name="T6" fmla="*/ 24 w 24"/>
                <a:gd name="T7" fmla="*/ 24 h 48"/>
                <a:gd name="T8" fmla="*/ 24 w 24"/>
                <a:gd name="T9" fmla="*/ 0 h 48"/>
                <a:gd name="T10" fmla="*/ 0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4" y="48"/>
                  </a:lnTo>
                  <a:lnTo>
                    <a:pt x="24" y="24"/>
                  </a:lnTo>
                  <a:lnTo>
                    <a:pt x="24"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07" name="Freeform 130">
              <a:extLst>
                <a:ext uri="{FF2B5EF4-FFF2-40B4-BE49-F238E27FC236}">
                  <a16:creationId xmlns:a16="http://schemas.microsoft.com/office/drawing/2014/main" id="{C54FACAF-D192-4EBF-9E4A-A0E9D281E997}"/>
                </a:ext>
              </a:extLst>
            </p:cNvPr>
            <p:cNvSpPr>
              <a:spLocks/>
            </p:cNvSpPr>
            <p:nvPr/>
          </p:nvSpPr>
          <p:spPr bwMode="auto">
            <a:xfrm>
              <a:off x="2647951" y="4983163"/>
              <a:ext cx="34925" cy="76200"/>
            </a:xfrm>
            <a:custGeom>
              <a:avLst/>
              <a:gdLst>
                <a:gd name="T0" fmla="*/ 0 w 22"/>
                <a:gd name="T1" fmla="*/ 24 h 48"/>
                <a:gd name="T2" fmla="*/ 0 w 22"/>
                <a:gd name="T3" fmla="*/ 48 h 48"/>
                <a:gd name="T4" fmla="*/ 22 w 22"/>
                <a:gd name="T5" fmla="*/ 48 h 48"/>
                <a:gd name="T6" fmla="*/ 22 w 22"/>
                <a:gd name="T7" fmla="*/ 24 h 48"/>
                <a:gd name="T8" fmla="*/ 22 w 22"/>
                <a:gd name="T9" fmla="*/ 0 h 48"/>
                <a:gd name="T10" fmla="*/ 0 w 22"/>
                <a:gd name="T11" fmla="*/ 0 h 48"/>
                <a:gd name="T12" fmla="*/ 0 w 22"/>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2" h="48">
                  <a:moveTo>
                    <a:pt x="0" y="24"/>
                  </a:moveTo>
                  <a:lnTo>
                    <a:pt x="0" y="48"/>
                  </a:lnTo>
                  <a:lnTo>
                    <a:pt x="22" y="48"/>
                  </a:lnTo>
                  <a:lnTo>
                    <a:pt x="22" y="24"/>
                  </a:lnTo>
                  <a:lnTo>
                    <a:pt x="22"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08" name="Freeform 131">
              <a:extLst>
                <a:ext uri="{FF2B5EF4-FFF2-40B4-BE49-F238E27FC236}">
                  <a16:creationId xmlns:a16="http://schemas.microsoft.com/office/drawing/2014/main" id="{EEDA9C94-6B2C-4064-9CBA-1C32925516A9}"/>
                </a:ext>
              </a:extLst>
            </p:cNvPr>
            <p:cNvSpPr>
              <a:spLocks/>
            </p:cNvSpPr>
            <p:nvPr/>
          </p:nvSpPr>
          <p:spPr bwMode="auto">
            <a:xfrm>
              <a:off x="2609851" y="4910138"/>
              <a:ext cx="38100" cy="76200"/>
            </a:xfrm>
            <a:custGeom>
              <a:avLst/>
              <a:gdLst>
                <a:gd name="T0" fmla="*/ 0 w 24"/>
                <a:gd name="T1" fmla="*/ 24 h 48"/>
                <a:gd name="T2" fmla="*/ 0 w 24"/>
                <a:gd name="T3" fmla="*/ 48 h 48"/>
                <a:gd name="T4" fmla="*/ 24 w 24"/>
                <a:gd name="T5" fmla="*/ 48 h 48"/>
                <a:gd name="T6" fmla="*/ 24 w 24"/>
                <a:gd name="T7" fmla="*/ 24 h 48"/>
                <a:gd name="T8" fmla="*/ 24 w 24"/>
                <a:gd name="T9" fmla="*/ 0 h 48"/>
                <a:gd name="T10" fmla="*/ 1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4" y="48"/>
                  </a:lnTo>
                  <a:lnTo>
                    <a:pt x="24" y="24"/>
                  </a:lnTo>
                  <a:lnTo>
                    <a:pt x="24" y="0"/>
                  </a:lnTo>
                  <a:lnTo>
                    <a:pt x="1" y="0"/>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09" name="Freeform 132">
              <a:extLst>
                <a:ext uri="{FF2B5EF4-FFF2-40B4-BE49-F238E27FC236}">
                  <a16:creationId xmlns:a16="http://schemas.microsoft.com/office/drawing/2014/main" id="{0F65B68B-4C81-4DBD-8EAE-48BF4AC753D9}"/>
                </a:ext>
              </a:extLst>
            </p:cNvPr>
            <p:cNvSpPr>
              <a:spLocks/>
            </p:cNvSpPr>
            <p:nvPr/>
          </p:nvSpPr>
          <p:spPr bwMode="auto">
            <a:xfrm>
              <a:off x="2573338" y="4833938"/>
              <a:ext cx="38100" cy="76200"/>
            </a:xfrm>
            <a:custGeom>
              <a:avLst/>
              <a:gdLst>
                <a:gd name="T0" fmla="*/ 0 w 24"/>
                <a:gd name="T1" fmla="*/ 24 h 48"/>
                <a:gd name="T2" fmla="*/ 0 w 24"/>
                <a:gd name="T3" fmla="*/ 48 h 48"/>
                <a:gd name="T4" fmla="*/ 23 w 24"/>
                <a:gd name="T5" fmla="*/ 48 h 48"/>
                <a:gd name="T6" fmla="*/ 24 w 24"/>
                <a:gd name="T7" fmla="*/ 24 h 48"/>
                <a:gd name="T8" fmla="*/ 24 w 24"/>
                <a:gd name="T9" fmla="*/ 0 h 48"/>
                <a:gd name="T10" fmla="*/ 0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3" y="48"/>
                  </a:lnTo>
                  <a:lnTo>
                    <a:pt x="24" y="24"/>
                  </a:lnTo>
                  <a:lnTo>
                    <a:pt x="24"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10" name="Freeform 133">
              <a:extLst>
                <a:ext uri="{FF2B5EF4-FFF2-40B4-BE49-F238E27FC236}">
                  <a16:creationId xmlns:a16="http://schemas.microsoft.com/office/drawing/2014/main" id="{C03B8637-0CD1-4E22-8586-36EB48F47727}"/>
                </a:ext>
              </a:extLst>
            </p:cNvPr>
            <p:cNvSpPr>
              <a:spLocks/>
            </p:cNvSpPr>
            <p:nvPr/>
          </p:nvSpPr>
          <p:spPr bwMode="auto">
            <a:xfrm>
              <a:off x="2755901" y="4757738"/>
              <a:ext cx="38100" cy="76200"/>
            </a:xfrm>
            <a:custGeom>
              <a:avLst/>
              <a:gdLst>
                <a:gd name="T0" fmla="*/ 0 w 24"/>
                <a:gd name="T1" fmla="*/ 0 h 48"/>
                <a:gd name="T2" fmla="*/ 0 w 24"/>
                <a:gd name="T3" fmla="*/ 24 h 48"/>
                <a:gd name="T4" fmla="*/ 0 w 24"/>
                <a:gd name="T5" fmla="*/ 48 h 48"/>
                <a:gd name="T6" fmla="*/ 24 w 24"/>
                <a:gd name="T7" fmla="*/ 48 h 48"/>
                <a:gd name="T8" fmla="*/ 24 w 24"/>
                <a:gd name="T9" fmla="*/ 24 h 48"/>
                <a:gd name="T10" fmla="*/ 24 w 24"/>
                <a:gd name="T11" fmla="*/ 0 h 48"/>
                <a:gd name="T12" fmla="*/ 0 w 24"/>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0"/>
                  </a:moveTo>
                  <a:lnTo>
                    <a:pt x="0" y="24"/>
                  </a:lnTo>
                  <a:lnTo>
                    <a:pt x="0" y="48"/>
                  </a:lnTo>
                  <a:lnTo>
                    <a:pt x="24" y="48"/>
                  </a:lnTo>
                  <a:lnTo>
                    <a:pt x="24" y="24"/>
                  </a:lnTo>
                  <a:lnTo>
                    <a:pt x="2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311" name="组合 310">
            <a:extLst>
              <a:ext uri="{FF2B5EF4-FFF2-40B4-BE49-F238E27FC236}">
                <a16:creationId xmlns:a16="http://schemas.microsoft.com/office/drawing/2014/main" id="{0168DCF7-6BF6-483F-BBB5-8CDB106B1D4D}"/>
              </a:ext>
            </a:extLst>
          </p:cNvPr>
          <p:cNvGrpSpPr/>
          <p:nvPr/>
        </p:nvGrpSpPr>
        <p:grpSpPr>
          <a:xfrm>
            <a:off x="1555019" y="4213044"/>
            <a:ext cx="263627" cy="308068"/>
            <a:chOff x="9124951" y="4468813"/>
            <a:chExt cx="555625" cy="649288"/>
          </a:xfrm>
          <a:solidFill>
            <a:srgbClr val="C00000"/>
          </a:solidFill>
          <a:effectLst>
            <a:outerShdw blurRad="50800" dist="38100" dir="5400000" algn="t" rotWithShape="0">
              <a:prstClr val="black">
                <a:alpha val="40000"/>
              </a:prstClr>
            </a:outerShdw>
          </a:effectLst>
        </p:grpSpPr>
        <p:sp>
          <p:nvSpPr>
            <p:cNvPr id="312" name="Freeform 34">
              <a:extLst>
                <a:ext uri="{FF2B5EF4-FFF2-40B4-BE49-F238E27FC236}">
                  <a16:creationId xmlns:a16="http://schemas.microsoft.com/office/drawing/2014/main" id="{49AA0802-0AA7-493B-A4A8-09187722AB6F}"/>
                </a:ext>
              </a:extLst>
            </p:cNvPr>
            <p:cNvSpPr>
              <a:spLocks noEditPoints="1"/>
            </p:cNvSpPr>
            <p:nvPr/>
          </p:nvSpPr>
          <p:spPr bwMode="auto">
            <a:xfrm>
              <a:off x="9124951" y="4468813"/>
              <a:ext cx="555625" cy="649288"/>
            </a:xfrm>
            <a:custGeom>
              <a:avLst/>
              <a:gdLst>
                <a:gd name="T0" fmla="*/ 163 w 190"/>
                <a:gd name="T1" fmla="*/ 0 h 222"/>
                <a:gd name="T2" fmla="*/ 28 w 190"/>
                <a:gd name="T3" fmla="*/ 0 h 222"/>
                <a:gd name="T4" fmla="*/ 0 w 190"/>
                <a:gd name="T5" fmla="*/ 27 h 222"/>
                <a:gd name="T6" fmla="*/ 0 w 190"/>
                <a:gd name="T7" fmla="*/ 194 h 222"/>
                <a:gd name="T8" fmla="*/ 28 w 190"/>
                <a:gd name="T9" fmla="*/ 222 h 222"/>
                <a:gd name="T10" fmla="*/ 163 w 190"/>
                <a:gd name="T11" fmla="*/ 222 h 222"/>
                <a:gd name="T12" fmla="*/ 190 w 190"/>
                <a:gd name="T13" fmla="*/ 194 h 222"/>
                <a:gd name="T14" fmla="*/ 190 w 190"/>
                <a:gd name="T15" fmla="*/ 27 h 222"/>
                <a:gd name="T16" fmla="*/ 163 w 190"/>
                <a:gd name="T17" fmla="*/ 0 h 222"/>
                <a:gd name="T18" fmla="*/ 167 w 190"/>
                <a:gd name="T19" fmla="*/ 179 h 222"/>
                <a:gd name="T20" fmla="*/ 149 w 190"/>
                <a:gd name="T21" fmla="*/ 198 h 222"/>
                <a:gd name="T22" fmla="*/ 42 w 190"/>
                <a:gd name="T23" fmla="*/ 198 h 222"/>
                <a:gd name="T24" fmla="*/ 23 w 190"/>
                <a:gd name="T25" fmla="*/ 179 h 222"/>
                <a:gd name="T26" fmla="*/ 23 w 190"/>
                <a:gd name="T27" fmla="*/ 42 h 222"/>
                <a:gd name="T28" fmla="*/ 42 w 190"/>
                <a:gd name="T29" fmla="*/ 24 h 222"/>
                <a:gd name="T30" fmla="*/ 149 w 190"/>
                <a:gd name="T31" fmla="*/ 24 h 222"/>
                <a:gd name="T32" fmla="*/ 167 w 190"/>
                <a:gd name="T33" fmla="*/ 42 h 222"/>
                <a:gd name="T34" fmla="*/ 167 w 190"/>
                <a:gd name="T35" fmla="*/ 17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0" h="222">
                  <a:moveTo>
                    <a:pt x="163" y="0"/>
                  </a:moveTo>
                  <a:cubicBezTo>
                    <a:pt x="28" y="0"/>
                    <a:pt x="28" y="0"/>
                    <a:pt x="28" y="0"/>
                  </a:cubicBezTo>
                  <a:cubicBezTo>
                    <a:pt x="13" y="0"/>
                    <a:pt x="0" y="12"/>
                    <a:pt x="0" y="27"/>
                  </a:cubicBezTo>
                  <a:cubicBezTo>
                    <a:pt x="0" y="194"/>
                    <a:pt x="0" y="194"/>
                    <a:pt x="0" y="194"/>
                  </a:cubicBezTo>
                  <a:cubicBezTo>
                    <a:pt x="0" y="210"/>
                    <a:pt x="13" y="222"/>
                    <a:pt x="28" y="222"/>
                  </a:cubicBezTo>
                  <a:cubicBezTo>
                    <a:pt x="163" y="222"/>
                    <a:pt x="163" y="222"/>
                    <a:pt x="163" y="222"/>
                  </a:cubicBezTo>
                  <a:cubicBezTo>
                    <a:pt x="178" y="222"/>
                    <a:pt x="190" y="210"/>
                    <a:pt x="190" y="194"/>
                  </a:cubicBezTo>
                  <a:cubicBezTo>
                    <a:pt x="190" y="27"/>
                    <a:pt x="190" y="27"/>
                    <a:pt x="190" y="27"/>
                  </a:cubicBezTo>
                  <a:cubicBezTo>
                    <a:pt x="190" y="12"/>
                    <a:pt x="178" y="0"/>
                    <a:pt x="163" y="0"/>
                  </a:cubicBezTo>
                  <a:close/>
                  <a:moveTo>
                    <a:pt x="167" y="179"/>
                  </a:moveTo>
                  <a:cubicBezTo>
                    <a:pt x="167" y="189"/>
                    <a:pt x="159" y="198"/>
                    <a:pt x="149" y="198"/>
                  </a:cubicBezTo>
                  <a:cubicBezTo>
                    <a:pt x="42" y="198"/>
                    <a:pt x="42" y="198"/>
                    <a:pt x="42" y="198"/>
                  </a:cubicBezTo>
                  <a:cubicBezTo>
                    <a:pt x="32" y="198"/>
                    <a:pt x="23" y="189"/>
                    <a:pt x="23" y="179"/>
                  </a:cubicBezTo>
                  <a:cubicBezTo>
                    <a:pt x="23" y="42"/>
                    <a:pt x="23" y="42"/>
                    <a:pt x="23" y="42"/>
                  </a:cubicBezTo>
                  <a:cubicBezTo>
                    <a:pt x="23" y="32"/>
                    <a:pt x="32" y="24"/>
                    <a:pt x="42" y="24"/>
                  </a:cubicBezTo>
                  <a:cubicBezTo>
                    <a:pt x="149" y="24"/>
                    <a:pt x="149" y="24"/>
                    <a:pt x="149" y="24"/>
                  </a:cubicBezTo>
                  <a:cubicBezTo>
                    <a:pt x="159" y="24"/>
                    <a:pt x="167" y="32"/>
                    <a:pt x="167" y="42"/>
                  </a:cubicBezTo>
                  <a:lnTo>
                    <a:pt x="167" y="1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13" name="Freeform 35">
              <a:extLst>
                <a:ext uri="{FF2B5EF4-FFF2-40B4-BE49-F238E27FC236}">
                  <a16:creationId xmlns:a16="http://schemas.microsoft.com/office/drawing/2014/main" id="{A9A07CD8-0011-4012-AB14-B28E2A18E2E6}"/>
                </a:ext>
              </a:extLst>
            </p:cNvPr>
            <p:cNvSpPr>
              <a:spLocks/>
            </p:cNvSpPr>
            <p:nvPr/>
          </p:nvSpPr>
          <p:spPr bwMode="auto">
            <a:xfrm>
              <a:off x="9244013" y="4757738"/>
              <a:ext cx="319088" cy="76200"/>
            </a:xfrm>
            <a:custGeom>
              <a:avLst/>
              <a:gdLst>
                <a:gd name="T0" fmla="*/ 100 w 109"/>
                <a:gd name="T1" fmla="*/ 0 h 26"/>
                <a:gd name="T2" fmla="*/ 9 w 109"/>
                <a:gd name="T3" fmla="*/ 0 h 26"/>
                <a:gd name="T4" fmla="*/ 0 w 109"/>
                <a:gd name="T5" fmla="*/ 9 h 26"/>
                <a:gd name="T6" fmla="*/ 0 w 109"/>
                <a:gd name="T7" fmla="*/ 17 h 26"/>
                <a:gd name="T8" fmla="*/ 9 w 109"/>
                <a:gd name="T9" fmla="*/ 26 h 26"/>
                <a:gd name="T10" fmla="*/ 100 w 109"/>
                <a:gd name="T11" fmla="*/ 26 h 26"/>
                <a:gd name="T12" fmla="*/ 109 w 109"/>
                <a:gd name="T13" fmla="*/ 17 h 26"/>
                <a:gd name="T14" fmla="*/ 109 w 109"/>
                <a:gd name="T15" fmla="*/ 9 h 26"/>
                <a:gd name="T16" fmla="*/ 100 w 109"/>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6">
                  <a:moveTo>
                    <a:pt x="100" y="0"/>
                  </a:moveTo>
                  <a:cubicBezTo>
                    <a:pt x="9" y="0"/>
                    <a:pt x="9" y="0"/>
                    <a:pt x="9" y="0"/>
                  </a:cubicBezTo>
                  <a:cubicBezTo>
                    <a:pt x="4" y="0"/>
                    <a:pt x="0" y="4"/>
                    <a:pt x="0" y="9"/>
                  </a:cubicBezTo>
                  <a:cubicBezTo>
                    <a:pt x="0" y="17"/>
                    <a:pt x="0" y="17"/>
                    <a:pt x="0" y="17"/>
                  </a:cubicBezTo>
                  <a:cubicBezTo>
                    <a:pt x="0" y="22"/>
                    <a:pt x="4" y="26"/>
                    <a:pt x="9" y="26"/>
                  </a:cubicBezTo>
                  <a:cubicBezTo>
                    <a:pt x="100" y="26"/>
                    <a:pt x="100" y="26"/>
                    <a:pt x="100" y="26"/>
                  </a:cubicBezTo>
                  <a:cubicBezTo>
                    <a:pt x="105" y="26"/>
                    <a:pt x="109" y="22"/>
                    <a:pt x="109" y="17"/>
                  </a:cubicBezTo>
                  <a:cubicBezTo>
                    <a:pt x="109" y="9"/>
                    <a:pt x="109" y="9"/>
                    <a:pt x="109" y="9"/>
                  </a:cubicBezTo>
                  <a:cubicBezTo>
                    <a:pt x="109" y="4"/>
                    <a:pt x="105" y="0"/>
                    <a:pt x="1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14" name="Freeform 36">
              <a:extLst>
                <a:ext uri="{FF2B5EF4-FFF2-40B4-BE49-F238E27FC236}">
                  <a16:creationId xmlns:a16="http://schemas.microsoft.com/office/drawing/2014/main" id="{3D76937A-F67E-444C-9E92-214A386AC040}"/>
                </a:ext>
              </a:extLst>
            </p:cNvPr>
            <p:cNvSpPr>
              <a:spLocks/>
            </p:cNvSpPr>
            <p:nvPr/>
          </p:nvSpPr>
          <p:spPr bwMode="auto">
            <a:xfrm>
              <a:off x="9244013" y="4635501"/>
              <a:ext cx="319088" cy="79375"/>
            </a:xfrm>
            <a:custGeom>
              <a:avLst/>
              <a:gdLst>
                <a:gd name="T0" fmla="*/ 100 w 109"/>
                <a:gd name="T1" fmla="*/ 0 h 27"/>
                <a:gd name="T2" fmla="*/ 9 w 109"/>
                <a:gd name="T3" fmla="*/ 0 h 27"/>
                <a:gd name="T4" fmla="*/ 0 w 109"/>
                <a:gd name="T5" fmla="*/ 9 h 27"/>
                <a:gd name="T6" fmla="*/ 0 w 109"/>
                <a:gd name="T7" fmla="*/ 18 h 27"/>
                <a:gd name="T8" fmla="*/ 9 w 109"/>
                <a:gd name="T9" fmla="*/ 27 h 27"/>
                <a:gd name="T10" fmla="*/ 100 w 109"/>
                <a:gd name="T11" fmla="*/ 27 h 27"/>
                <a:gd name="T12" fmla="*/ 109 w 109"/>
                <a:gd name="T13" fmla="*/ 18 h 27"/>
                <a:gd name="T14" fmla="*/ 109 w 109"/>
                <a:gd name="T15" fmla="*/ 9 h 27"/>
                <a:gd name="T16" fmla="*/ 100 w 10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7">
                  <a:moveTo>
                    <a:pt x="100" y="0"/>
                  </a:moveTo>
                  <a:cubicBezTo>
                    <a:pt x="9" y="0"/>
                    <a:pt x="9" y="0"/>
                    <a:pt x="9" y="0"/>
                  </a:cubicBezTo>
                  <a:cubicBezTo>
                    <a:pt x="4" y="0"/>
                    <a:pt x="0" y="4"/>
                    <a:pt x="0" y="9"/>
                  </a:cubicBezTo>
                  <a:cubicBezTo>
                    <a:pt x="0" y="18"/>
                    <a:pt x="0" y="18"/>
                    <a:pt x="0" y="18"/>
                  </a:cubicBezTo>
                  <a:cubicBezTo>
                    <a:pt x="0" y="23"/>
                    <a:pt x="4" y="27"/>
                    <a:pt x="9" y="27"/>
                  </a:cubicBezTo>
                  <a:cubicBezTo>
                    <a:pt x="100" y="27"/>
                    <a:pt x="100" y="27"/>
                    <a:pt x="100" y="27"/>
                  </a:cubicBezTo>
                  <a:cubicBezTo>
                    <a:pt x="105" y="27"/>
                    <a:pt x="109" y="23"/>
                    <a:pt x="109" y="18"/>
                  </a:cubicBezTo>
                  <a:cubicBezTo>
                    <a:pt x="109" y="9"/>
                    <a:pt x="109" y="9"/>
                    <a:pt x="109" y="9"/>
                  </a:cubicBezTo>
                  <a:cubicBezTo>
                    <a:pt x="109" y="4"/>
                    <a:pt x="105" y="0"/>
                    <a:pt x="1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15" name="Freeform 37">
              <a:extLst>
                <a:ext uri="{FF2B5EF4-FFF2-40B4-BE49-F238E27FC236}">
                  <a16:creationId xmlns:a16="http://schemas.microsoft.com/office/drawing/2014/main" id="{D6FC78F9-2133-4E73-A583-C2A2A6D93E83}"/>
                </a:ext>
              </a:extLst>
            </p:cNvPr>
            <p:cNvSpPr>
              <a:spLocks/>
            </p:cNvSpPr>
            <p:nvPr/>
          </p:nvSpPr>
          <p:spPr bwMode="auto">
            <a:xfrm>
              <a:off x="9244013" y="4878388"/>
              <a:ext cx="319088" cy="79375"/>
            </a:xfrm>
            <a:custGeom>
              <a:avLst/>
              <a:gdLst>
                <a:gd name="T0" fmla="*/ 100 w 109"/>
                <a:gd name="T1" fmla="*/ 0 h 27"/>
                <a:gd name="T2" fmla="*/ 9 w 109"/>
                <a:gd name="T3" fmla="*/ 0 h 27"/>
                <a:gd name="T4" fmla="*/ 0 w 109"/>
                <a:gd name="T5" fmla="*/ 9 h 27"/>
                <a:gd name="T6" fmla="*/ 0 w 109"/>
                <a:gd name="T7" fmla="*/ 18 h 27"/>
                <a:gd name="T8" fmla="*/ 9 w 109"/>
                <a:gd name="T9" fmla="*/ 27 h 27"/>
                <a:gd name="T10" fmla="*/ 100 w 109"/>
                <a:gd name="T11" fmla="*/ 27 h 27"/>
                <a:gd name="T12" fmla="*/ 109 w 109"/>
                <a:gd name="T13" fmla="*/ 18 h 27"/>
                <a:gd name="T14" fmla="*/ 109 w 109"/>
                <a:gd name="T15" fmla="*/ 9 h 27"/>
                <a:gd name="T16" fmla="*/ 100 w 10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7">
                  <a:moveTo>
                    <a:pt x="100" y="0"/>
                  </a:moveTo>
                  <a:cubicBezTo>
                    <a:pt x="9" y="0"/>
                    <a:pt x="9" y="0"/>
                    <a:pt x="9" y="0"/>
                  </a:cubicBezTo>
                  <a:cubicBezTo>
                    <a:pt x="4" y="0"/>
                    <a:pt x="0" y="4"/>
                    <a:pt x="0" y="9"/>
                  </a:cubicBezTo>
                  <a:cubicBezTo>
                    <a:pt x="0" y="18"/>
                    <a:pt x="0" y="18"/>
                    <a:pt x="0" y="18"/>
                  </a:cubicBezTo>
                  <a:cubicBezTo>
                    <a:pt x="0" y="23"/>
                    <a:pt x="4" y="27"/>
                    <a:pt x="9" y="27"/>
                  </a:cubicBezTo>
                  <a:cubicBezTo>
                    <a:pt x="100" y="27"/>
                    <a:pt x="100" y="27"/>
                    <a:pt x="100" y="27"/>
                  </a:cubicBezTo>
                  <a:cubicBezTo>
                    <a:pt x="105" y="27"/>
                    <a:pt x="109" y="23"/>
                    <a:pt x="109" y="18"/>
                  </a:cubicBezTo>
                  <a:cubicBezTo>
                    <a:pt x="109" y="9"/>
                    <a:pt x="109" y="9"/>
                    <a:pt x="109" y="9"/>
                  </a:cubicBezTo>
                  <a:cubicBezTo>
                    <a:pt x="109" y="4"/>
                    <a:pt x="105" y="0"/>
                    <a:pt x="1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316" name="组合 315">
            <a:extLst>
              <a:ext uri="{FF2B5EF4-FFF2-40B4-BE49-F238E27FC236}">
                <a16:creationId xmlns:a16="http://schemas.microsoft.com/office/drawing/2014/main" id="{6940FD22-51B1-4C22-B2FC-3F8340E8928F}"/>
              </a:ext>
            </a:extLst>
          </p:cNvPr>
          <p:cNvGrpSpPr/>
          <p:nvPr/>
        </p:nvGrpSpPr>
        <p:grpSpPr>
          <a:xfrm>
            <a:off x="2256743" y="4218726"/>
            <a:ext cx="328948" cy="296704"/>
            <a:chOff x="5321300" y="431800"/>
            <a:chExt cx="1603375" cy="1446213"/>
          </a:xfrm>
          <a:solidFill>
            <a:srgbClr val="C00000"/>
          </a:solidFill>
          <a:effectLst>
            <a:outerShdw blurRad="50800" dist="38100" dir="5400000" algn="t" rotWithShape="0">
              <a:prstClr val="black">
                <a:alpha val="40000"/>
              </a:prstClr>
            </a:outerShdw>
          </a:effectLst>
        </p:grpSpPr>
        <p:sp>
          <p:nvSpPr>
            <p:cNvPr id="317" name="Freeform 21">
              <a:extLst>
                <a:ext uri="{FF2B5EF4-FFF2-40B4-BE49-F238E27FC236}">
                  <a16:creationId xmlns:a16="http://schemas.microsoft.com/office/drawing/2014/main" id="{FF98D1EB-44CA-4AC8-A7A0-6673E758B90E}"/>
                </a:ext>
              </a:extLst>
            </p:cNvPr>
            <p:cNvSpPr>
              <a:spLocks/>
            </p:cNvSpPr>
            <p:nvPr/>
          </p:nvSpPr>
          <p:spPr bwMode="auto">
            <a:xfrm>
              <a:off x="5321300" y="1555750"/>
              <a:ext cx="1603375" cy="322263"/>
            </a:xfrm>
            <a:custGeom>
              <a:avLst/>
              <a:gdLst>
                <a:gd name="T0" fmla="*/ 517 w 551"/>
                <a:gd name="T1" fmla="*/ 0 h 111"/>
                <a:gd name="T2" fmla="*/ 496 w 551"/>
                <a:gd name="T3" fmla="*/ 0 h 111"/>
                <a:gd name="T4" fmla="*/ 496 w 551"/>
                <a:gd name="T5" fmla="*/ 23 h 111"/>
                <a:gd name="T6" fmla="*/ 454 w 551"/>
                <a:gd name="T7" fmla="*/ 66 h 111"/>
                <a:gd name="T8" fmla="*/ 97 w 551"/>
                <a:gd name="T9" fmla="*/ 66 h 111"/>
                <a:gd name="T10" fmla="*/ 54 w 551"/>
                <a:gd name="T11" fmla="*/ 23 h 111"/>
                <a:gd name="T12" fmla="*/ 54 w 551"/>
                <a:gd name="T13" fmla="*/ 0 h 111"/>
                <a:gd name="T14" fmla="*/ 34 w 551"/>
                <a:gd name="T15" fmla="*/ 0 h 111"/>
                <a:gd name="T16" fmla="*/ 0 w 551"/>
                <a:gd name="T17" fmla="*/ 35 h 111"/>
                <a:gd name="T18" fmla="*/ 0 w 551"/>
                <a:gd name="T19" fmla="*/ 77 h 111"/>
                <a:gd name="T20" fmla="*/ 34 w 551"/>
                <a:gd name="T21" fmla="*/ 111 h 111"/>
                <a:gd name="T22" fmla="*/ 517 w 551"/>
                <a:gd name="T23" fmla="*/ 111 h 111"/>
                <a:gd name="T24" fmla="*/ 551 w 551"/>
                <a:gd name="T25" fmla="*/ 77 h 111"/>
                <a:gd name="T26" fmla="*/ 551 w 551"/>
                <a:gd name="T27" fmla="*/ 35 h 111"/>
                <a:gd name="T28" fmla="*/ 517 w 551"/>
                <a:gd name="T2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1" h="111">
                  <a:moveTo>
                    <a:pt x="517" y="0"/>
                  </a:moveTo>
                  <a:cubicBezTo>
                    <a:pt x="496" y="0"/>
                    <a:pt x="496" y="0"/>
                    <a:pt x="496" y="0"/>
                  </a:cubicBezTo>
                  <a:cubicBezTo>
                    <a:pt x="496" y="23"/>
                    <a:pt x="496" y="23"/>
                    <a:pt x="496" y="23"/>
                  </a:cubicBezTo>
                  <a:cubicBezTo>
                    <a:pt x="496" y="47"/>
                    <a:pt x="477" y="66"/>
                    <a:pt x="454" y="66"/>
                  </a:cubicBezTo>
                  <a:cubicBezTo>
                    <a:pt x="97" y="66"/>
                    <a:pt x="97" y="66"/>
                    <a:pt x="97" y="66"/>
                  </a:cubicBezTo>
                  <a:cubicBezTo>
                    <a:pt x="74" y="66"/>
                    <a:pt x="54" y="47"/>
                    <a:pt x="54" y="23"/>
                  </a:cubicBezTo>
                  <a:cubicBezTo>
                    <a:pt x="54" y="0"/>
                    <a:pt x="54" y="0"/>
                    <a:pt x="54" y="0"/>
                  </a:cubicBezTo>
                  <a:cubicBezTo>
                    <a:pt x="34" y="0"/>
                    <a:pt x="34" y="0"/>
                    <a:pt x="34" y="0"/>
                  </a:cubicBezTo>
                  <a:cubicBezTo>
                    <a:pt x="15" y="0"/>
                    <a:pt x="0" y="16"/>
                    <a:pt x="0" y="35"/>
                  </a:cubicBezTo>
                  <a:cubicBezTo>
                    <a:pt x="0" y="77"/>
                    <a:pt x="0" y="77"/>
                    <a:pt x="0" y="77"/>
                  </a:cubicBezTo>
                  <a:cubicBezTo>
                    <a:pt x="0" y="96"/>
                    <a:pt x="15" y="111"/>
                    <a:pt x="34" y="111"/>
                  </a:cubicBezTo>
                  <a:cubicBezTo>
                    <a:pt x="517" y="111"/>
                    <a:pt x="517" y="111"/>
                    <a:pt x="517" y="111"/>
                  </a:cubicBezTo>
                  <a:cubicBezTo>
                    <a:pt x="536" y="111"/>
                    <a:pt x="551" y="96"/>
                    <a:pt x="551" y="77"/>
                  </a:cubicBezTo>
                  <a:cubicBezTo>
                    <a:pt x="551" y="35"/>
                    <a:pt x="551" y="35"/>
                    <a:pt x="551" y="35"/>
                  </a:cubicBezTo>
                  <a:cubicBezTo>
                    <a:pt x="551" y="16"/>
                    <a:pt x="536" y="0"/>
                    <a:pt x="5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18" name="Freeform 22">
              <a:extLst>
                <a:ext uri="{FF2B5EF4-FFF2-40B4-BE49-F238E27FC236}">
                  <a16:creationId xmlns:a16="http://schemas.microsoft.com/office/drawing/2014/main" id="{6E3A3127-3E2A-41A0-82E4-838B80796EFF}"/>
                </a:ext>
              </a:extLst>
            </p:cNvPr>
            <p:cNvSpPr>
              <a:spLocks/>
            </p:cNvSpPr>
            <p:nvPr/>
          </p:nvSpPr>
          <p:spPr bwMode="auto">
            <a:xfrm>
              <a:off x="6191250" y="431800"/>
              <a:ext cx="555625" cy="474663"/>
            </a:xfrm>
            <a:custGeom>
              <a:avLst/>
              <a:gdLst>
                <a:gd name="T0" fmla="*/ 78 w 191"/>
                <a:gd name="T1" fmla="*/ 158 h 163"/>
                <a:gd name="T2" fmla="*/ 188 w 191"/>
                <a:gd name="T3" fmla="*/ 5 h 163"/>
                <a:gd name="T4" fmla="*/ 186 w 191"/>
                <a:gd name="T5" fmla="*/ 3 h 163"/>
                <a:gd name="T6" fmla="*/ 83 w 191"/>
                <a:gd name="T7" fmla="*/ 87 h 163"/>
                <a:gd name="T8" fmla="*/ 66 w 191"/>
                <a:gd name="T9" fmla="*/ 90 h 163"/>
                <a:gd name="T10" fmla="*/ 7 w 191"/>
                <a:gd name="T11" fmla="*/ 66 h 163"/>
                <a:gd name="T12" fmla="*/ 3 w 191"/>
                <a:gd name="T13" fmla="*/ 70 h 163"/>
                <a:gd name="T14" fmla="*/ 67 w 191"/>
                <a:gd name="T15" fmla="*/ 158 h 163"/>
                <a:gd name="T16" fmla="*/ 78 w 191"/>
                <a:gd name="T17" fmla="*/ 15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163">
                  <a:moveTo>
                    <a:pt x="78" y="158"/>
                  </a:moveTo>
                  <a:cubicBezTo>
                    <a:pt x="188" y="5"/>
                    <a:pt x="188" y="5"/>
                    <a:pt x="188" y="5"/>
                  </a:cubicBezTo>
                  <a:cubicBezTo>
                    <a:pt x="191" y="1"/>
                    <a:pt x="190" y="0"/>
                    <a:pt x="186" y="3"/>
                  </a:cubicBezTo>
                  <a:cubicBezTo>
                    <a:pt x="83" y="87"/>
                    <a:pt x="83" y="87"/>
                    <a:pt x="83" y="87"/>
                  </a:cubicBezTo>
                  <a:cubicBezTo>
                    <a:pt x="78" y="91"/>
                    <a:pt x="71" y="92"/>
                    <a:pt x="66" y="90"/>
                  </a:cubicBezTo>
                  <a:cubicBezTo>
                    <a:pt x="7" y="66"/>
                    <a:pt x="7" y="66"/>
                    <a:pt x="7" y="66"/>
                  </a:cubicBezTo>
                  <a:cubicBezTo>
                    <a:pt x="2" y="64"/>
                    <a:pt x="0" y="66"/>
                    <a:pt x="3" y="70"/>
                  </a:cubicBezTo>
                  <a:cubicBezTo>
                    <a:pt x="67" y="158"/>
                    <a:pt x="67" y="158"/>
                    <a:pt x="67" y="158"/>
                  </a:cubicBezTo>
                  <a:cubicBezTo>
                    <a:pt x="70" y="163"/>
                    <a:pt x="75" y="163"/>
                    <a:pt x="78" y="1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19" name="Freeform 23">
              <a:extLst>
                <a:ext uri="{FF2B5EF4-FFF2-40B4-BE49-F238E27FC236}">
                  <a16:creationId xmlns:a16="http://schemas.microsoft.com/office/drawing/2014/main" id="{1AEF96E1-A833-4029-98CF-D6654640D35A}"/>
                </a:ext>
              </a:extLst>
            </p:cNvPr>
            <p:cNvSpPr>
              <a:spLocks noEditPoints="1"/>
            </p:cNvSpPr>
            <p:nvPr/>
          </p:nvSpPr>
          <p:spPr bwMode="auto">
            <a:xfrm>
              <a:off x="5440363" y="819150"/>
              <a:ext cx="1362075" cy="971550"/>
            </a:xfrm>
            <a:custGeom>
              <a:avLst/>
              <a:gdLst>
                <a:gd name="T0" fmla="*/ 409 w 468"/>
                <a:gd name="T1" fmla="*/ 0 h 334"/>
                <a:gd name="T2" fmla="*/ 372 w 468"/>
                <a:gd name="T3" fmla="*/ 0 h 334"/>
                <a:gd name="T4" fmla="*/ 347 w 468"/>
                <a:gd name="T5" fmla="*/ 34 h 334"/>
                <a:gd name="T6" fmla="*/ 347 w 468"/>
                <a:gd name="T7" fmla="*/ 34 h 334"/>
                <a:gd name="T8" fmla="*/ 347 w 468"/>
                <a:gd name="T9" fmla="*/ 34 h 334"/>
                <a:gd name="T10" fmla="*/ 408 w 468"/>
                <a:gd name="T11" fmla="*/ 34 h 334"/>
                <a:gd name="T12" fmla="*/ 249 w 468"/>
                <a:gd name="T13" fmla="*/ 174 h 334"/>
                <a:gd name="T14" fmla="*/ 249 w 468"/>
                <a:gd name="T15" fmla="*/ 174 h 334"/>
                <a:gd name="T16" fmla="*/ 234 w 468"/>
                <a:gd name="T17" fmla="*/ 181 h 334"/>
                <a:gd name="T18" fmla="*/ 218 w 468"/>
                <a:gd name="T19" fmla="*/ 175 h 334"/>
                <a:gd name="T20" fmla="*/ 218 w 468"/>
                <a:gd name="T21" fmla="*/ 174 h 334"/>
                <a:gd name="T22" fmla="*/ 59 w 468"/>
                <a:gd name="T23" fmla="*/ 34 h 334"/>
                <a:gd name="T24" fmla="*/ 59 w 468"/>
                <a:gd name="T25" fmla="*/ 34 h 334"/>
                <a:gd name="T26" fmla="*/ 277 w 468"/>
                <a:gd name="T27" fmla="*/ 34 h 334"/>
                <a:gd name="T28" fmla="*/ 287 w 468"/>
                <a:gd name="T29" fmla="*/ 34 h 334"/>
                <a:gd name="T30" fmla="*/ 314 w 468"/>
                <a:gd name="T31" fmla="*/ 34 h 334"/>
                <a:gd name="T32" fmla="*/ 313 w 468"/>
                <a:gd name="T33" fmla="*/ 34 h 334"/>
                <a:gd name="T34" fmla="*/ 289 w 468"/>
                <a:gd name="T35" fmla="*/ 0 h 334"/>
                <a:gd name="T36" fmla="*/ 287 w 468"/>
                <a:gd name="T37" fmla="*/ 0 h 334"/>
                <a:gd name="T38" fmla="*/ 277 w 468"/>
                <a:gd name="T39" fmla="*/ 0 h 334"/>
                <a:gd name="T40" fmla="*/ 59 w 468"/>
                <a:gd name="T41" fmla="*/ 0 h 334"/>
                <a:gd name="T42" fmla="*/ 0 w 468"/>
                <a:gd name="T43" fmla="*/ 59 h 334"/>
                <a:gd name="T44" fmla="*/ 0 w 468"/>
                <a:gd name="T45" fmla="*/ 275 h 334"/>
                <a:gd name="T46" fmla="*/ 59 w 468"/>
                <a:gd name="T47" fmla="*/ 334 h 334"/>
                <a:gd name="T48" fmla="*/ 409 w 468"/>
                <a:gd name="T49" fmla="*/ 334 h 334"/>
                <a:gd name="T50" fmla="*/ 468 w 468"/>
                <a:gd name="T51" fmla="*/ 275 h 334"/>
                <a:gd name="T52" fmla="*/ 468 w 468"/>
                <a:gd name="T53" fmla="*/ 59 h 334"/>
                <a:gd name="T54" fmla="*/ 409 w 468"/>
                <a:gd name="T55" fmla="*/ 0 h 334"/>
                <a:gd name="T56" fmla="*/ 431 w 468"/>
                <a:gd name="T57" fmla="*/ 48 h 334"/>
                <a:gd name="T58" fmla="*/ 434 w 468"/>
                <a:gd name="T59" fmla="*/ 59 h 334"/>
                <a:gd name="T60" fmla="*/ 434 w 468"/>
                <a:gd name="T61" fmla="*/ 275 h 334"/>
                <a:gd name="T62" fmla="*/ 434 w 468"/>
                <a:gd name="T63" fmla="*/ 277 h 334"/>
                <a:gd name="T64" fmla="*/ 303 w 468"/>
                <a:gd name="T65" fmla="*/ 161 h 334"/>
                <a:gd name="T66" fmla="*/ 431 w 468"/>
                <a:gd name="T67" fmla="*/ 48 h 334"/>
                <a:gd name="T68" fmla="*/ 35 w 468"/>
                <a:gd name="T69" fmla="*/ 276 h 334"/>
                <a:gd name="T70" fmla="*/ 35 w 468"/>
                <a:gd name="T71" fmla="*/ 275 h 334"/>
                <a:gd name="T72" fmla="*/ 35 w 468"/>
                <a:gd name="T73" fmla="*/ 59 h 334"/>
                <a:gd name="T74" fmla="*/ 37 w 468"/>
                <a:gd name="T75" fmla="*/ 49 h 334"/>
                <a:gd name="T76" fmla="*/ 164 w 468"/>
                <a:gd name="T77" fmla="*/ 161 h 334"/>
                <a:gd name="T78" fmla="*/ 35 w 468"/>
                <a:gd name="T79" fmla="*/ 276 h 334"/>
                <a:gd name="T80" fmla="*/ 59 w 468"/>
                <a:gd name="T81" fmla="*/ 300 h 334"/>
                <a:gd name="T82" fmla="*/ 49 w 468"/>
                <a:gd name="T83" fmla="*/ 297 h 334"/>
                <a:gd name="T84" fmla="*/ 184 w 468"/>
                <a:gd name="T85" fmla="*/ 179 h 334"/>
                <a:gd name="T86" fmla="*/ 200 w 468"/>
                <a:gd name="T87" fmla="*/ 193 h 334"/>
                <a:gd name="T88" fmla="*/ 234 w 468"/>
                <a:gd name="T89" fmla="*/ 207 h 334"/>
                <a:gd name="T90" fmla="*/ 234 w 468"/>
                <a:gd name="T91" fmla="*/ 207 h 334"/>
                <a:gd name="T92" fmla="*/ 267 w 468"/>
                <a:gd name="T93" fmla="*/ 193 h 334"/>
                <a:gd name="T94" fmla="*/ 283 w 468"/>
                <a:gd name="T95" fmla="*/ 179 h 334"/>
                <a:gd name="T96" fmla="*/ 419 w 468"/>
                <a:gd name="T97" fmla="*/ 298 h 334"/>
                <a:gd name="T98" fmla="*/ 409 w 468"/>
                <a:gd name="T99" fmla="*/ 300 h 334"/>
                <a:gd name="T100" fmla="*/ 59 w 468"/>
                <a:gd name="T101" fmla="*/ 30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8" h="334">
                  <a:moveTo>
                    <a:pt x="409" y="0"/>
                  </a:moveTo>
                  <a:cubicBezTo>
                    <a:pt x="372" y="0"/>
                    <a:pt x="372" y="0"/>
                    <a:pt x="372" y="0"/>
                  </a:cubicBezTo>
                  <a:cubicBezTo>
                    <a:pt x="347" y="34"/>
                    <a:pt x="347" y="34"/>
                    <a:pt x="347" y="34"/>
                  </a:cubicBezTo>
                  <a:cubicBezTo>
                    <a:pt x="347" y="34"/>
                    <a:pt x="347" y="34"/>
                    <a:pt x="347" y="34"/>
                  </a:cubicBezTo>
                  <a:cubicBezTo>
                    <a:pt x="347" y="34"/>
                    <a:pt x="347" y="34"/>
                    <a:pt x="347" y="34"/>
                  </a:cubicBezTo>
                  <a:cubicBezTo>
                    <a:pt x="408" y="34"/>
                    <a:pt x="408" y="34"/>
                    <a:pt x="408" y="34"/>
                  </a:cubicBezTo>
                  <a:cubicBezTo>
                    <a:pt x="249" y="174"/>
                    <a:pt x="249" y="174"/>
                    <a:pt x="249" y="174"/>
                  </a:cubicBezTo>
                  <a:cubicBezTo>
                    <a:pt x="249" y="174"/>
                    <a:pt x="249" y="174"/>
                    <a:pt x="249" y="174"/>
                  </a:cubicBezTo>
                  <a:cubicBezTo>
                    <a:pt x="245" y="179"/>
                    <a:pt x="239" y="181"/>
                    <a:pt x="234" y="181"/>
                  </a:cubicBezTo>
                  <a:cubicBezTo>
                    <a:pt x="228" y="181"/>
                    <a:pt x="222" y="179"/>
                    <a:pt x="218" y="175"/>
                  </a:cubicBezTo>
                  <a:cubicBezTo>
                    <a:pt x="218" y="174"/>
                    <a:pt x="218" y="174"/>
                    <a:pt x="218" y="174"/>
                  </a:cubicBezTo>
                  <a:cubicBezTo>
                    <a:pt x="59" y="34"/>
                    <a:pt x="59" y="34"/>
                    <a:pt x="59" y="34"/>
                  </a:cubicBezTo>
                  <a:cubicBezTo>
                    <a:pt x="59" y="34"/>
                    <a:pt x="59" y="34"/>
                    <a:pt x="59" y="34"/>
                  </a:cubicBezTo>
                  <a:cubicBezTo>
                    <a:pt x="277" y="34"/>
                    <a:pt x="277" y="34"/>
                    <a:pt x="277" y="34"/>
                  </a:cubicBezTo>
                  <a:cubicBezTo>
                    <a:pt x="287" y="34"/>
                    <a:pt x="287" y="34"/>
                    <a:pt x="287" y="34"/>
                  </a:cubicBezTo>
                  <a:cubicBezTo>
                    <a:pt x="314" y="34"/>
                    <a:pt x="314" y="34"/>
                    <a:pt x="314" y="34"/>
                  </a:cubicBezTo>
                  <a:cubicBezTo>
                    <a:pt x="314" y="34"/>
                    <a:pt x="314" y="34"/>
                    <a:pt x="313" y="34"/>
                  </a:cubicBezTo>
                  <a:cubicBezTo>
                    <a:pt x="289" y="0"/>
                    <a:pt x="289" y="0"/>
                    <a:pt x="289" y="0"/>
                  </a:cubicBezTo>
                  <a:cubicBezTo>
                    <a:pt x="287" y="0"/>
                    <a:pt x="287" y="0"/>
                    <a:pt x="287" y="0"/>
                  </a:cubicBezTo>
                  <a:cubicBezTo>
                    <a:pt x="277" y="0"/>
                    <a:pt x="277" y="0"/>
                    <a:pt x="277" y="0"/>
                  </a:cubicBezTo>
                  <a:cubicBezTo>
                    <a:pt x="59" y="0"/>
                    <a:pt x="59" y="0"/>
                    <a:pt x="59" y="0"/>
                  </a:cubicBezTo>
                  <a:cubicBezTo>
                    <a:pt x="27" y="0"/>
                    <a:pt x="0" y="26"/>
                    <a:pt x="0" y="59"/>
                  </a:cubicBezTo>
                  <a:cubicBezTo>
                    <a:pt x="0" y="275"/>
                    <a:pt x="0" y="275"/>
                    <a:pt x="0" y="275"/>
                  </a:cubicBezTo>
                  <a:cubicBezTo>
                    <a:pt x="0" y="308"/>
                    <a:pt x="27" y="334"/>
                    <a:pt x="59" y="334"/>
                  </a:cubicBezTo>
                  <a:cubicBezTo>
                    <a:pt x="409" y="334"/>
                    <a:pt x="409" y="334"/>
                    <a:pt x="409" y="334"/>
                  </a:cubicBezTo>
                  <a:cubicBezTo>
                    <a:pt x="442" y="334"/>
                    <a:pt x="468" y="308"/>
                    <a:pt x="468" y="275"/>
                  </a:cubicBezTo>
                  <a:cubicBezTo>
                    <a:pt x="468" y="59"/>
                    <a:pt x="468" y="59"/>
                    <a:pt x="468" y="59"/>
                  </a:cubicBezTo>
                  <a:cubicBezTo>
                    <a:pt x="468" y="26"/>
                    <a:pt x="442" y="0"/>
                    <a:pt x="409" y="0"/>
                  </a:cubicBezTo>
                  <a:close/>
                  <a:moveTo>
                    <a:pt x="431" y="48"/>
                  </a:moveTo>
                  <a:cubicBezTo>
                    <a:pt x="433" y="51"/>
                    <a:pt x="434" y="55"/>
                    <a:pt x="434" y="59"/>
                  </a:cubicBezTo>
                  <a:cubicBezTo>
                    <a:pt x="434" y="275"/>
                    <a:pt x="434" y="275"/>
                    <a:pt x="434" y="275"/>
                  </a:cubicBezTo>
                  <a:cubicBezTo>
                    <a:pt x="434" y="276"/>
                    <a:pt x="434" y="276"/>
                    <a:pt x="434" y="277"/>
                  </a:cubicBezTo>
                  <a:cubicBezTo>
                    <a:pt x="303" y="161"/>
                    <a:pt x="303" y="161"/>
                    <a:pt x="303" y="161"/>
                  </a:cubicBezTo>
                  <a:lnTo>
                    <a:pt x="431" y="48"/>
                  </a:lnTo>
                  <a:close/>
                  <a:moveTo>
                    <a:pt x="35" y="276"/>
                  </a:moveTo>
                  <a:cubicBezTo>
                    <a:pt x="35" y="275"/>
                    <a:pt x="35" y="275"/>
                    <a:pt x="35" y="275"/>
                  </a:cubicBezTo>
                  <a:cubicBezTo>
                    <a:pt x="35" y="59"/>
                    <a:pt x="35" y="59"/>
                    <a:pt x="35" y="59"/>
                  </a:cubicBezTo>
                  <a:cubicBezTo>
                    <a:pt x="35" y="55"/>
                    <a:pt x="35" y="52"/>
                    <a:pt x="37" y="49"/>
                  </a:cubicBezTo>
                  <a:cubicBezTo>
                    <a:pt x="164" y="161"/>
                    <a:pt x="164" y="161"/>
                    <a:pt x="164" y="161"/>
                  </a:cubicBezTo>
                  <a:lnTo>
                    <a:pt x="35" y="276"/>
                  </a:lnTo>
                  <a:close/>
                  <a:moveTo>
                    <a:pt x="59" y="300"/>
                  </a:moveTo>
                  <a:cubicBezTo>
                    <a:pt x="56" y="300"/>
                    <a:pt x="52" y="299"/>
                    <a:pt x="49" y="297"/>
                  </a:cubicBezTo>
                  <a:cubicBezTo>
                    <a:pt x="184" y="179"/>
                    <a:pt x="184" y="179"/>
                    <a:pt x="184" y="179"/>
                  </a:cubicBezTo>
                  <a:cubicBezTo>
                    <a:pt x="200" y="193"/>
                    <a:pt x="200" y="193"/>
                    <a:pt x="200" y="193"/>
                  </a:cubicBezTo>
                  <a:cubicBezTo>
                    <a:pt x="210" y="202"/>
                    <a:pt x="222" y="207"/>
                    <a:pt x="234" y="207"/>
                  </a:cubicBezTo>
                  <a:cubicBezTo>
                    <a:pt x="234" y="207"/>
                    <a:pt x="234" y="207"/>
                    <a:pt x="234" y="207"/>
                  </a:cubicBezTo>
                  <a:cubicBezTo>
                    <a:pt x="246" y="207"/>
                    <a:pt x="258" y="202"/>
                    <a:pt x="267" y="193"/>
                  </a:cubicBezTo>
                  <a:cubicBezTo>
                    <a:pt x="283" y="179"/>
                    <a:pt x="283" y="179"/>
                    <a:pt x="283" y="179"/>
                  </a:cubicBezTo>
                  <a:cubicBezTo>
                    <a:pt x="419" y="298"/>
                    <a:pt x="419" y="298"/>
                    <a:pt x="419" y="298"/>
                  </a:cubicBezTo>
                  <a:cubicBezTo>
                    <a:pt x="416" y="299"/>
                    <a:pt x="413" y="300"/>
                    <a:pt x="409" y="300"/>
                  </a:cubicBezTo>
                  <a:lnTo>
                    <a:pt x="59"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320" name="组合 319">
            <a:extLst>
              <a:ext uri="{FF2B5EF4-FFF2-40B4-BE49-F238E27FC236}">
                <a16:creationId xmlns:a16="http://schemas.microsoft.com/office/drawing/2014/main" id="{8A72B922-CCA4-4DFB-A8DA-F48EF0B74862}"/>
              </a:ext>
            </a:extLst>
          </p:cNvPr>
          <p:cNvGrpSpPr/>
          <p:nvPr/>
        </p:nvGrpSpPr>
        <p:grpSpPr>
          <a:xfrm>
            <a:off x="3729335" y="4200332"/>
            <a:ext cx="306181" cy="333492"/>
            <a:chOff x="6169025" y="6338888"/>
            <a:chExt cx="338138" cy="368300"/>
          </a:xfrm>
          <a:solidFill>
            <a:srgbClr val="C00000"/>
          </a:solidFill>
          <a:effectLst>
            <a:outerShdw blurRad="50800" dist="38100" dir="5400000" algn="t" rotWithShape="0">
              <a:prstClr val="black">
                <a:alpha val="40000"/>
              </a:prstClr>
            </a:outerShdw>
          </a:effectLst>
        </p:grpSpPr>
        <p:sp>
          <p:nvSpPr>
            <p:cNvPr id="321" name="Oval 5">
              <a:extLst>
                <a:ext uri="{FF2B5EF4-FFF2-40B4-BE49-F238E27FC236}">
                  <a16:creationId xmlns:a16="http://schemas.microsoft.com/office/drawing/2014/main" id="{6CEFD669-1586-46B7-ABEF-3DAF287B8F18}"/>
                </a:ext>
              </a:extLst>
            </p:cNvPr>
            <p:cNvSpPr>
              <a:spLocks noChangeArrowheads="1"/>
            </p:cNvSpPr>
            <p:nvPr/>
          </p:nvSpPr>
          <p:spPr bwMode="auto">
            <a:xfrm>
              <a:off x="6296025" y="6338888"/>
              <a:ext cx="79375" cy="809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22" name="Freeform 6">
              <a:extLst>
                <a:ext uri="{FF2B5EF4-FFF2-40B4-BE49-F238E27FC236}">
                  <a16:creationId xmlns:a16="http://schemas.microsoft.com/office/drawing/2014/main" id="{9C8A2A95-91F3-4C29-8D29-E841A8A418F7}"/>
                </a:ext>
              </a:extLst>
            </p:cNvPr>
            <p:cNvSpPr>
              <a:spLocks/>
            </p:cNvSpPr>
            <p:nvPr/>
          </p:nvSpPr>
          <p:spPr bwMode="auto">
            <a:xfrm>
              <a:off x="6262688" y="6435725"/>
              <a:ext cx="146050" cy="271463"/>
            </a:xfrm>
            <a:custGeom>
              <a:avLst/>
              <a:gdLst>
                <a:gd name="T0" fmla="*/ 31 w 39"/>
                <a:gd name="T1" fmla="*/ 0 h 71"/>
                <a:gd name="T2" fmla="*/ 28 w 39"/>
                <a:gd name="T3" fmla="*/ 0 h 71"/>
                <a:gd name="T4" fmla="*/ 19 w 39"/>
                <a:gd name="T5" fmla="*/ 8 h 71"/>
                <a:gd name="T6" fmla="*/ 11 w 39"/>
                <a:gd name="T7" fmla="*/ 0 h 71"/>
                <a:gd name="T8" fmla="*/ 8 w 39"/>
                <a:gd name="T9" fmla="*/ 0 h 71"/>
                <a:gd name="T10" fmla="*/ 0 w 39"/>
                <a:gd name="T11" fmla="*/ 8 h 71"/>
                <a:gd name="T12" fmla="*/ 0 w 39"/>
                <a:gd name="T13" fmla="*/ 26 h 71"/>
                <a:gd name="T14" fmla="*/ 8 w 39"/>
                <a:gd name="T15" fmla="*/ 34 h 71"/>
                <a:gd name="T16" fmla="*/ 8 w 39"/>
                <a:gd name="T17" fmla="*/ 34 h 71"/>
                <a:gd name="T18" fmla="*/ 8 w 39"/>
                <a:gd name="T19" fmla="*/ 36 h 71"/>
                <a:gd name="T20" fmla="*/ 8 w 39"/>
                <a:gd name="T21" fmla="*/ 65 h 71"/>
                <a:gd name="T22" fmla="*/ 14 w 39"/>
                <a:gd name="T23" fmla="*/ 71 h 71"/>
                <a:gd name="T24" fmla="*/ 20 w 39"/>
                <a:gd name="T25" fmla="*/ 65 h 71"/>
                <a:gd name="T26" fmla="*/ 26 w 39"/>
                <a:gd name="T27" fmla="*/ 71 h 71"/>
                <a:gd name="T28" fmla="*/ 31 w 39"/>
                <a:gd name="T29" fmla="*/ 65 h 71"/>
                <a:gd name="T30" fmla="*/ 31 w 39"/>
                <a:gd name="T31" fmla="*/ 36 h 71"/>
                <a:gd name="T32" fmla="*/ 31 w 39"/>
                <a:gd name="T33" fmla="*/ 34 h 71"/>
                <a:gd name="T34" fmla="*/ 31 w 39"/>
                <a:gd name="T35" fmla="*/ 34 h 71"/>
                <a:gd name="T36" fmla="*/ 39 w 39"/>
                <a:gd name="T37" fmla="*/ 26 h 71"/>
                <a:gd name="T38" fmla="*/ 39 w 39"/>
                <a:gd name="T39" fmla="*/ 8 h 71"/>
                <a:gd name="T40" fmla="*/ 31 w 39"/>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71">
                  <a:moveTo>
                    <a:pt x="31" y="0"/>
                  </a:moveTo>
                  <a:cubicBezTo>
                    <a:pt x="28" y="0"/>
                    <a:pt x="28" y="0"/>
                    <a:pt x="28" y="0"/>
                  </a:cubicBezTo>
                  <a:cubicBezTo>
                    <a:pt x="19" y="8"/>
                    <a:pt x="19" y="8"/>
                    <a:pt x="19" y="8"/>
                  </a:cubicBezTo>
                  <a:cubicBezTo>
                    <a:pt x="11" y="0"/>
                    <a:pt x="11" y="0"/>
                    <a:pt x="11" y="0"/>
                  </a:cubicBezTo>
                  <a:cubicBezTo>
                    <a:pt x="8" y="0"/>
                    <a:pt x="8" y="0"/>
                    <a:pt x="8" y="0"/>
                  </a:cubicBezTo>
                  <a:cubicBezTo>
                    <a:pt x="4" y="0"/>
                    <a:pt x="0" y="3"/>
                    <a:pt x="0" y="8"/>
                  </a:cubicBezTo>
                  <a:cubicBezTo>
                    <a:pt x="0" y="26"/>
                    <a:pt x="0" y="26"/>
                    <a:pt x="0" y="26"/>
                  </a:cubicBezTo>
                  <a:cubicBezTo>
                    <a:pt x="0" y="30"/>
                    <a:pt x="4" y="34"/>
                    <a:pt x="8" y="34"/>
                  </a:cubicBezTo>
                  <a:cubicBezTo>
                    <a:pt x="8" y="34"/>
                    <a:pt x="8" y="34"/>
                    <a:pt x="8" y="34"/>
                  </a:cubicBezTo>
                  <a:cubicBezTo>
                    <a:pt x="8" y="35"/>
                    <a:pt x="8" y="36"/>
                    <a:pt x="8" y="36"/>
                  </a:cubicBezTo>
                  <a:cubicBezTo>
                    <a:pt x="8" y="65"/>
                    <a:pt x="8" y="65"/>
                    <a:pt x="8" y="65"/>
                  </a:cubicBezTo>
                  <a:cubicBezTo>
                    <a:pt x="8" y="69"/>
                    <a:pt x="11" y="71"/>
                    <a:pt x="14" y="71"/>
                  </a:cubicBezTo>
                  <a:cubicBezTo>
                    <a:pt x="17" y="71"/>
                    <a:pt x="20" y="69"/>
                    <a:pt x="20" y="65"/>
                  </a:cubicBezTo>
                  <a:cubicBezTo>
                    <a:pt x="20" y="69"/>
                    <a:pt x="22" y="71"/>
                    <a:pt x="26" y="71"/>
                  </a:cubicBezTo>
                  <a:cubicBezTo>
                    <a:pt x="29" y="71"/>
                    <a:pt x="31" y="69"/>
                    <a:pt x="31" y="65"/>
                  </a:cubicBezTo>
                  <a:cubicBezTo>
                    <a:pt x="31" y="36"/>
                    <a:pt x="31" y="36"/>
                    <a:pt x="31" y="36"/>
                  </a:cubicBezTo>
                  <a:cubicBezTo>
                    <a:pt x="31" y="36"/>
                    <a:pt x="31" y="35"/>
                    <a:pt x="31" y="34"/>
                  </a:cubicBezTo>
                  <a:cubicBezTo>
                    <a:pt x="31" y="34"/>
                    <a:pt x="31" y="34"/>
                    <a:pt x="31" y="34"/>
                  </a:cubicBezTo>
                  <a:cubicBezTo>
                    <a:pt x="36" y="34"/>
                    <a:pt x="39" y="30"/>
                    <a:pt x="39" y="26"/>
                  </a:cubicBezTo>
                  <a:cubicBezTo>
                    <a:pt x="39" y="8"/>
                    <a:pt x="39" y="8"/>
                    <a:pt x="39" y="8"/>
                  </a:cubicBezTo>
                  <a:cubicBezTo>
                    <a:pt x="39" y="3"/>
                    <a:pt x="36"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23" name="Oval 7">
              <a:extLst>
                <a:ext uri="{FF2B5EF4-FFF2-40B4-BE49-F238E27FC236}">
                  <a16:creationId xmlns:a16="http://schemas.microsoft.com/office/drawing/2014/main" id="{21B34935-242E-44A2-A89D-F806AF35650E}"/>
                </a:ext>
              </a:extLst>
            </p:cNvPr>
            <p:cNvSpPr>
              <a:spLocks noChangeArrowheads="1"/>
            </p:cNvSpPr>
            <p:nvPr/>
          </p:nvSpPr>
          <p:spPr bwMode="auto">
            <a:xfrm>
              <a:off x="6419850" y="6362700"/>
              <a:ext cx="57150" cy="57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24" name="Freeform 8">
              <a:extLst>
                <a:ext uri="{FF2B5EF4-FFF2-40B4-BE49-F238E27FC236}">
                  <a16:creationId xmlns:a16="http://schemas.microsoft.com/office/drawing/2014/main" id="{034E4ED3-F728-42DD-8593-26490842FF91}"/>
                </a:ext>
              </a:extLst>
            </p:cNvPr>
            <p:cNvSpPr>
              <a:spLocks/>
            </p:cNvSpPr>
            <p:nvPr/>
          </p:nvSpPr>
          <p:spPr bwMode="auto">
            <a:xfrm>
              <a:off x="6416675" y="6430963"/>
              <a:ext cx="90488" cy="227013"/>
            </a:xfrm>
            <a:custGeom>
              <a:avLst/>
              <a:gdLst>
                <a:gd name="T0" fmla="*/ 18 w 24"/>
                <a:gd name="T1" fmla="*/ 0 h 59"/>
                <a:gd name="T2" fmla="*/ 15 w 24"/>
                <a:gd name="T3" fmla="*/ 0 h 59"/>
                <a:gd name="T4" fmla="*/ 8 w 24"/>
                <a:gd name="T5" fmla="*/ 7 h 59"/>
                <a:gd name="T6" fmla="*/ 2 w 24"/>
                <a:gd name="T7" fmla="*/ 0 h 59"/>
                <a:gd name="T8" fmla="*/ 1 w 24"/>
                <a:gd name="T9" fmla="*/ 0 h 59"/>
                <a:gd name="T10" fmla="*/ 4 w 24"/>
                <a:gd name="T11" fmla="*/ 7 h 59"/>
                <a:gd name="T12" fmla="*/ 4 w 24"/>
                <a:gd name="T13" fmla="*/ 30 h 59"/>
                <a:gd name="T14" fmla="*/ 0 w 24"/>
                <a:gd name="T15" fmla="*/ 38 h 59"/>
                <a:gd name="T16" fmla="*/ 0 w 24"/>
                <a:gd name="T17" fmla="*/ 54 h 59"/>
                <a:gd name="T18" fmla="*/ 4 w 24"/>
                <a:gd name="T19" fmla="*/ 59 h 59"/>
                <a:gd name="T20" fmla="*/ 9 w 24"/>
                <a:gd name="T21" fmla="*/ 54 h 59"/>
                <a:gd name="T22" fmla="*/ 13 w 24"/>
                <a:gd name="T23" fmla="*/ 59 h 59"/>
                <a:gd name="T24" fmla="*/ 18 w 24"/>
                <a:gd name="T25" fmla="*/ 54 h 59"/>
                <a:gd name="T26" fmla="*/ 18 w 24"/>
                <a:gd name="T27" fmla="*/ 29 h 59"/>
                <a:gd name="T28" fmla="*/ 18 w 24"/>
                <a:gd name="T29" fmla="*/ 27 h 59"/>
                <a:gd name="T30" fmla="*/ 18 w 24"/>
                <a:gd name="T31" fmla="*/ 27 h 59"/>
                <a:gd name="T32" fmla="*/ 24 w 24"/>
                <a:gd name="T33" fmla="*/ 21 h 59"/>
                <a:gd name="T34" fmla="*/ 24 w 24"/>
                <a:gd name="T35" fmla="*/ 7 h 59"/>
                <a:gd name="T36" fmla="*/ 18 w 24"/>
                <a:gd name="T3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9">
                  <a:moveTo>
                    <a:pt x="18" y="0"/>
                  </a:moveTo>
                  <a:cubicBezTo>
                    <a:pt x="15" y="0"/>
                    <a:pt x="15" y="0"/>
                    <a:pt x="15" y="0"/>
                  </a:cubicBezTo>
                  <a:cubicBezTo>
                    <a:pt x="8" y="7"/>
                    <a:pt x="8" y="7"/>
                    <a:pt x="8" y="7"/>
                  </a:cubicBezTo>
                  <a:cubicBezTo>
                    <a:pt x="2" y="0"/>
                    <a:pt x="2" y="0"/>
                    <a:pt x="2" y="0"/>
                  </a:cubicBezTo>
                  <a:cubicBezTo>
                    <a:pt x="1" y="0"/>
                    <a:pt x="1" y="0"/>
                    <a:pt x="1" y="0"/>
                  </a:cubicBezTo>
                  <a:cubicBezTo>
                    <a:pt x="3" y="2"/>
                    <a:pt x="4" y="4"/>
                    <a:pt x="4" y="7"/>
                  </a:cubicBezTo>
                  <a:cubicBezTo>
                    <a:pt x="4" y="30"/>
                    <a:pt x="4" y="30"/>
                    <a:pt x="4" y="30"/>
                  </a:cubicBezTo>
                  <a:cubicBezTo>
                    <a:pt x="4" y="34"/>
                    <a:pt x="2" y="36"/>
                    <a:pt x="0" y="38"/>
                  </a:cubicBezTo>
                  <a:cubicBezTo>
                    <a:pt x="0" y="54"/>
                    <a:pt x="0" y="54"/>
                    <a:pt x="0" y="54"/>
                  </a:cubicBezTo>
                  <a:cubicBezTo>
                    <a:pt x="0" y="57"/>
                    <a:pt x="2" y="59"/>
                    <a:pt x="4" y="59"/>
                  </a:cubicBezTo>
                  <a:cubicBezTo>
                    <a:pt x="7" y="59"/>
                    <a:pt x="9" y="57"/>
                    <a:pt x="9" y="54"/>
                  </a:cubicBezTo>
                  <a:cubicBezTo>
                    <a:pt x="9" y="57"/>
                    <a:pt x="11" y="59"/>
                    <a:pt x="13" y="59"/>
                  </a:cubicBezTo>
                  <a:cubicBezTo>
                    <a:pt x="16" y="59"/>
                    <a:pt x="18" y="57"/>
                    <a:pt x="18" y="54"/>
                  </a:cubicBezTo>
                  <a:cubicBezTo>
                    <a:pt x="18" y="29"/>
                    <a:pt x="18" y="29"/>
                    <a:pt x="18" y="29"/>
                  </a:cubicBezTo>
                  <a:cubicBezTo>
                    <a:pt x="18" y="28"/>
                    <a:pt x="18" y="27"/>
                    <a:pt x="18" y="27"/>
                  </a:cubicBezTo>
                  <a:cubicBezTo>
                    <a:pt x="18" y="27"/>
                    <a:pt x="18" y="27"/>
                    <a:pt x="18" y="27"/>
                  </a:cubicBezTo>
                  <a:cubicBezTo>
                    <a:pt x="21" y="27"/>
                    <a:pt x="24" y="24"/>
                    <a:pt x="24" y="21"/>
                  </a:cubicBezTo>
                  <a:cubicBezTo>
                    <a:pt x="24" y="7"/>
                    <a:pt x="24" y="7"/>
                    <a:pt x="24" y="7"/>
                  </a:cubicBezTo>
                  <a:cubicBezTo>
                    <a:pt x="24" y="3"/>
                    <a:pt x="21"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25" name="Oval 9">
              <a:extLst>
                <a:ext uri="{FF2B5EF4-FFF2-40B4-BE49-F238E27FC236}">
                  <a16:creationId xmlns:a16="http://schemas.microsoft.com/office/drawing/2014/main" id="{CA6FF457-7FBD-40CE-B39F-6486BC4745A1}"/>
                </a:ext>
              </a:extLst>
            </p:cNvPr>
            <p:cNvSpPr>
              <a:spLocks noChangeArrowheads="1"/>
            </p:cNvSpPr>
            <p:nvPr/>
          </p:nvSpPr>
          <p:spPr bwMode="auto">
            <a:xfrm>
              <a:off x="6194425" y="6362700"/>
              <a:ext cx="60325" cy="57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26" name="Freeform 10">
              <a:extLst>
                <a:ext uri="{FF2B5EF4-FFF2-40B4-BE49-F238E27FC236}">
                  <a16:creationId xmlns:a16="http://schemas.microsoft.com/office/drawing/2014/main" id="{CB290254-7953-4223-82D5-CDD90F4DAEF6}"/>
                </a:ext>
              </a:extLst>
            </p:cNvPr>
            <p:cNvSpPr>
              <a:spLocks/>
            </p:cNvSpPr>
            <p:nvPr/>
          </p:nvSpPr>
          <p:spPr bwMode="auto">
            <a:xfrm>
              <a:off x="6169025" y="6430963"/>
              <a:ext cx="88900" cy="227013"/>
            </a:xfrm>
            <a:custGeom>
              <a:avLst/>
              <a:gdLst>
                <a:gd name="T0" fmla="*/ 6 w 24"/>
                <a:gd name="T1" fmla="*/ 0 h 59"/>
                <a:gd name="T2" fmla="*/ 9 w 24"/>
                <a:gd name="T3" fmla="*/ 0 h 59"/>
                <a:gd name="T4" fmla="*/ 15 w 24"/>
                <a:gd name="T5" fmla="*/ 7 h 59"/>
                <a:gd name="T6" fmla="*/ 22 w 24"/>
                <a:gd name="T7" fmla="*/ 0 h 59"/>
                <a:gd name="T8" fmla="*/ 23 w 24"/>
                <a:gd name="T9" fmla="*/ 0 h 59"/>
                <a:gd name="T10" fmla="*/ 20 w 24"/>
                <a:gd name="T11" fmla="*/ 7 h 59"/>
                <a:gd name="T12" fmla="*/ 20 w 24"/>
                <a:gd name="T13" fmla="*/ 30 h 59"/>
                <a:gd name="T14" fmla="*/ 24 w 24"/>
                <a:gd name="T15" fmla="*/ 38 h 59"/>
                <a:gd name="T16" fmla="*/ 24 w 24"/>
                <a:gd name="T17" fmla="*/ 54 h 59"/>
                <a:gd name="T18" fmla="*/ 20 w 24"/>
                <a:gd name="T19" fmla="*/ 59 h 59"/>
                <a:gd name="T20" fmla="*/ 15 w 24"/>
                <a:gd name="T21" fmla="*/ 54 h 59"/>
                <a:gd name="T22" fmla="*/ 10 w 24"/>
                <a:gd name="T23" fmla="*/ 59 h 59"/>
                <a:gd name="T24" fmla="*/ 6 w 24"/>
                <a:gd name="T25" fmla="*/ 54 h 59"/>
                <a:gd name="T26" fmla="*/ 6 w 24"/>
                <a:gd name="T27" fmla="*/ 29 h 59"/>
                <a:gd name="T28" fmla="*/ 6 w 24"/>
                <a:gd name="T29" fmla="*/ 27 h 59"/>
                <a:gd name="T30" fmla="*/ 6 w 24"/>
                <a:gd name="T31" fmla="*/ 27 h 59"/>
                <a:gd name="T32" fmla="*/ 0 w 24"/>
                <a:gd name="T33" fmla="*/ 21 h 59"/>
                <a:gd name="T34" fmla="*/ 0 w 24"/>
                <a:gd name="T35" fmla="*/ 7 h 59"/>
                <a:gd name="T36" fmla="*/ 6 w 24"/>
                <a:gd name="T3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9">
                  <a:moveTo>
                    <a:pt x="6" y="0"/>
                  </a:moveTo>
                  <a:cubicBezTo>
                    <a:pt x="9" y="0"/>
                    <a:pt x="9" y="0"/>
                    <a:pt x="9" y="0"/>
                  </a:cubicBezTo>
                  <a:cubicBezTo>
                    <a:pt x="15" y="7"/>
                    <a:pt x="15" y="7"/>
                    <a:pt x="15" y="7"/>
                  </a:cubicBezTo>
                  <a:cubicBezTo>
                    <a:pt x="22" y="0"/>
                    <a:pt x="22" y="0"/>
                    <a:pt x="22" y="0"/>
                  </a:cubicBezTo>
                  <a:cubicBezTo>
                    <a:pt x="23" y="0"/>
                    <a:pt x="23" y="0"/>
                    <a:pt x="23" y="0"/>
                  </a:cubicBezTo>
                  <a:cubicBezTo>
                    <a:pt x="21" y="2"/>
                    <a:pt x="20" y="4"/>
                    <a:pt x="20" y="7"/>
                  </a:cubicBezTo>
                  <a:cubicBezTo>
                    <a:pt x="20" y="30"/>
                    <a:pt x="20" y="30"/>
                    <a:pt x="20" y="30"/>
                  </a:cubicBezTo>
                  <a:cubicBezTo>
                    <a:pt x="20" y="34"/>
                    <a:pt x="22" y="36"/>
                    <a:pt x="24" y="38"/>
                  </a:cubicBezTo>
                  <a:cubicBezTo>
                    <a:pt x="24" y="54"/>
                    <a:pt x="24" y="54"/>
                    <a:pt x="24" y="54"/>
                  </a:cubicBezTo>
                  <a:cubicBezTo>
                    <a:pt x="24" y="57"/>
                    <a:pt x="22" y="59"/>
                    <a:pt x="20" y="59"/>
                  </a:cubicBezTo>
                  <a:cubicBezTo>
                    <a:pt x="17" y="59"/>
                    <a:pt x="15" y="57"/>
                    <a:pt x="15" y="54"/>
                  </a:cubicBezTo>
                  <a:cubicBezTo>
                    <a:pt x="15" y="57"/>
                    <a:pt x="13" y="59"/>
                    <a:pt x="10" y="59"/>
                  </a:cubicBezTo>
                  <a:cubicBezTo>
                    <a:pt x="8" y="59"/>
                    <a:pt x="6" y="57"/>
                    <a:pt x="6" y="54"/>
                  </a:cubicBezTo>
                  <a:cubicBezTo>
                    <a:pt x="6" y="29"/>
                    <a:pt x="6" y="29"/>
                    <a:pt x="6" y="29"/>
                  </a:cubicBezTo>
                  <a:cubicBezTo>
                    <a:pt x="6" y="28"/>
                    <a:pt x="6" y="27"/>
                    <a:pt x="6" y="27"/>
                  </a:cubicBezTo>
                  <a:cubicBezTo>
                    <a:pt x="6" y="27"/>
                    <a:pt x="6" y="27"/>
                    <a:pt x="6" y="27"/>
                  </a:cubicBezTo>
                  <a:cubicBezTo>
                    <a:pt x="3" y="27"/>
                    <a:pt x="0" y="24"/>
                    <a:pt x="0" y="21"/>
                  </a:cubicBezTo>
                  <a:cubicBezTo>
                    <a:pt x="0" y="7"/>
                    <a:pt x="0" y="7"/>
                    <a:pt x="0" y="7"/>
                  </a:cubicBezTo>
                  <a:cubicBezTo>
                    <a:pt x="0" y="3"/>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327" name="组合 326">
            <a:extLst>
              <a:ext uri="{FF2B5EF4-FFF2-40B4-BE49-F238E27FC236}">
                <a16:creationId xmlns:a16="http://schemas.microsoft.com/office/drawing/2014/main" id="{CB3632C4-5AC2-453F-9164-C1051E453F40}"/>
              </a:ext>
            </a:extLst>
          </p:cNvPr>
          <p:cNvGrpSpPr/>
          <p:nvPr/>
        </p:nvGrpSpPr>
        <p:grpSpPr>
          <a:xfrm>
            <a:off x="3033448" y="4186677"/>
            <a:ext cx="234308" cy="360803"/>
            <a:chOff x="10534650" y="6297613"/>
            <a:chExt cx="258763" cy="398462"/>
          </a:xfrm>
          <a:solidFill>
            <a:srgbClr val="C00000"/>
          </a:solidFill>
          <a:effectLst>
            <a:outerShdw blurRad="50800" dist="38100" dir="5400000" algn="t" rotWithShape="0">
              <a:prstClr val="black">
                <a:alpha val="40000"/>
              </a:prstClr>
            </a:outerShdw>
          </a:effectLst>
        </p:grpSpPr>
        <p:sp>
          <p:nvSpPr>
            <p:cNvPr id="328" name="Freeform 11">
              <a:extLst>
                <a:ext uri="{FF2B5EF4-FFF2-40B4-BE49-F238E27FC236}">
                  <a16:creationId xmlns:a16="http://schemas.microsoft.com/office/drawing/2014/main" id="{526C80F1-F022-4E3A-9819-735D8FE0B5D7}"/>
                </a:ext>
              </a:extLst>
            </p:cNvPr>
            <p:cNvSpPr>
              <a:spLocks/>
            </p:cNvSpPr>
            <p:nvPr/>
          </p:nvSpPr>
          <p:spPr bwMode="auto">
            <a:xfrm>
              <a:off x="10591800" y="6638925"/>
              <a:ext cx="146050" cy="57150"/>
            </a:xfrm>
            <a:custGeom>
              <a:avLst/>
              <a:gdLst>
                <a:gd name="T0" fmla="*/ 35 w 39"/>
                <a:gd name="T1" fmla="*/ 0 h 15"/>
                <a:gd name="T2" fmla="*/ 4 w 39"/>
                <a:gd name="T3" fmla="*/ 0 h 15"/>
                <a:gd name="T4" fmla="*/ 0 w 39"/>
                <a:gd name="T5" fmla="*/ 5 h 15"/>
                <a:gd name="T6" fmla="*/ 4 w 39"/>
                <a:gd name="T7" fmla="*/ 9 h 15"/>
                <a:gd name="T8" fmla="*/ 11 w 39"/>
                <a:gd name="T9" fmla="*/ 9 h 15"/>
                <a:gd name="T10" fmla="*/ 11 w 39"/>
                <a:gd name="T11" fmla="*/ 9 h 15"/>
                <a:gd name="T12" fmla="*/ 20 w 39"/>
                <a:gd name="T13" fmla="*/ 15 h 15"/>
                <a:gd name="T14" fmla="*/ 29 w 39"/>
                <a:gd name="T15" fmla="*/ 9 h 15"/>
                <a:gd name="T16" fmla="*/ 29 w 39"/>
                <a:gd name="T17" fmla="*/ 9 h 15"/>
                <a:gd name="T18" fmla="*/ 35 w 39"/>
                <a:gd name="T19" fmla="*/ 9 h 15"/>
                <a:gd name="T20" fmla="*/ 39 w 39"/>
                <a:gd name="T21" fmla="*/ 5 h 15"/>
                <a:gd name="T22" fmla="*/ 35 w 39"/>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15">
                  <a:moveTo>
                    <a:pt x="35" y="0"/>
                  </a:moveTo>
                  <a:cubicBezTo>
                    <a:pt x="4" y="0"/>
                    <a:pt x="4" y="0"/>
                    <a:pt x="4" y="0"/>
                  </a:cubicBezTo>
                  <a:cubicBezTo>
                    <a:pt x="2" y="0"/>
                    <a:pt x="0" y="2"/>
                    <a:pt x="0" y="5"/>
                  </a:cubicBezTo>
                  <a:cubicBezTo>
                    <a:pt x="0" y="7"/>
                    <a:pt x="2" y="9"/>
                    <a:pt x="4" y="9"/>
                  </a:cubicBezTo>
                  <a:cubicBezTo>
                    <a:pt x="11" y="9"/>
                    <a:pt x="11" y="9"/>
                    <a:pt x="11" y="9"/>
                  </a:cubicBezTo>
                  <a:cubicBezTo>
                    <a:pt x="11" y="9"/>
                    <a:pt x="11" y="9"/>
                    <a:pt x="11" y="9"/>
                  </a:cubicBezTo>
                  <a:cubicBezTo>
                    <a:pt x="11" y="13"/>
                    <a:pt x="15" y="15"/>
                    <a:pt x="20" y="15"/>
                  </a:cubicBezTo>
                  <a:cubicBezTo>
                    <a:pt x="25" y="15"/>
                    <a:pt x="29" y="13"/>
                    <a:pt x="29" y="9"/>
                  </a:cubicBezTo>
                  <a:cubicBezTo>
                    <a:pt x="29" y="9"/>
                    <a:pt x="29" y="9"/>
                    <a:pt x="29" y="9"/>
                  </a:cubicBezTo>
                  <a:cubicBezTo>
                    <a:pt x="35" y="9"/>
                    <a:pt x="35" y="9"/>
                    <a:pt x="35" y="9"/>
                  </a:cubicBezTo>
                  <a:cubicBezTo>
                    <a:pt x="37" y="9"/>
                    <a:pt x="39" y="7"/>
                    <a:pt x="39" y="5"/>
                  </a:cubicBezTo>
                  <a:cubicBezTo>
                    <a:pt x="39" y="2"/>
                    <a:pt x="37"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29" name="Freeform 12">
              <a:extLst>
                <a:ext uri="{FF2B5EF4-FFF2-40B4-BE49-F238E27FC236}">
                  <a16:creationId xmlns:a16="http://schemas.microsoft.com/office/drawing/2014/main" id="{7C68F9E6-BBCA-4177-9E2D-E63A955BF2E9}"/>
                </a:ext>
              </a:extLst>
            </p:cNvPr>
            <p:cNvSpPr>
              <a:spLocks noEditPoints="1"/>
            </p:cNvSpPr>
            <p:nvPr/>
          </p:nvSpPr>
          <p:spPr bwMode="auto">
            <a:xfrm>
              <a:off x="10534650" y="6297613"/>
              <a:ext cx="258763" cy="295275"/>
            </a:xfrm>
            <a:custGeom>
              <a:avLst/>
              <a:gdLst>
                <a:gd name="T0" fmla="*/ 69 w 69"/>
                <a:gd name="T1" fmla="*/ 35 h 77"/>
                <a:gd name="T2" fmla="*/ 35 w 69"/>
                <a:gd name="T3" fmla="*/ 0 h 77"/>
                <a:gd name="T4" fmla="*/ 0 w 69"/>
                <a:gd name="T5" fmla="*/ 35 h 77"/>
                <a:gd name="T6" fmla="*/ 15 w 69"/>
                <a:gd name="T7" fmla="*/ 77 h 77"/>
                <a:gd name="T8" fmla="*/ 55 w 69"/>
                <a:gd name="T9" fmla="*/ 77 h 77"/>
                <a:gd name="T10" fmla="*/ 69 w 69"/>
                <a:gd name="T11" fmla="*/ 35 h 77"/>
                <a:gd name="T12" fmla="*/ 35 w 69"/>
                <a:gd name="T13" fmla="*/ 9 h 77"/>
                <a:gd name="T14" fmla="*/ 42 w 69"/>
                <a:gd name="T15" fmla="*/ 16 h 77"/>
                <a:gd name="T16" fmla="*/ 35 w 69"/>
                <a:gd name="T17" fmla="*/ 23 h 77"/>
                <a:gd name="T18" fmla="*/ 28 w 69"/>
                <a:gd name="T19" fmla="*/ 16 h 77"/>
                <a:gd name="T20" fmla="*/ 35 w 69"/>
                <a:gd name="T21" fmla="*/ 9 h 77"/>
                <a:gd name="T22" fmla="*/ 48 w 69"/>
                <a:gd name="T23" fmla="*/ 44 h 77"/>
                <a:gd name="T24" fmla="*/ 43 w 69"/>
                <a:gd name="T25" fmla="*/ 49 h 77"/>
                <a:gd name="T26" fmla="*/ 43 w 69"/>
                <a:gd name="T27" fmla="*/ 49 h 77"/>
                <a:gd name="T28" fmla="*/ 43 w 69"/>
                <a:gd name="T29" fmla="*/ 51 h 77"/>
                <a:gd name="T30" fmla="*/ 43 w 69"/>
                <a:gd name="T31" fmla="*/ 71 h 77"/>
                <a:gd name="T32" fmla="*/ 39 w 69"/>
                <a:gd name="T33" fmla="*/ 75 h 77"/>
                <a:gd name="T34" fmla="*/ 35 w 69"/>
                <a:gd name="T35" fmla="*/ 71 h 77"/>
                <a:gd name="T36" fmla="*/ 31 w 69"/>
                <a:gd name="T37" fmla="*/ 75 h 77"/>
                <a:gd name="T38" fmla="*/ 27 w 69"/>
                <a:gd name="T39" fmla="*/ 71 h 77"/>
                <a:gd name="T40" fmla="*/ 27 w 69"/>
                <a:gd name="T41" fmla="*/ 51 h 77"/>
                <a:gd name="T42" fmla="*/ 27 w 69"/>
                <a:gd name="T43" fmla="*/ 49 h 77"/>
                <a:gd name="T44" fmla="*/ 27 w 69"/>
                <a:gd name="T45" fmla="*/ 49 h 77"/>
                <a:gd name="T46" fmla="*/ 21 w 69"/>
                <a:gd name="T47" fmla="*/ 44 h 77"/>
                <a:gd name="T48" fmla="*/ 21 w 69"/>
                <a:gd name="T49" fmla="*/ 31 h 77"/>
                <a:gd name="T50" fmla="*/ 27 w 69"/>
                <a:gd name="T51" fmla="*/ 26 h 77"/>
                <a:gd name="T52" fmla="*/ 29 w 69"/>
                <a:gd name="T53" fmla="*/ 26 h 77"/>
                <a:gd name="T54" fmla="*/ 34 w 69"/>
                <a:gd name="T55" fmla="*/ 31 h 77"/>
                <a:gd name="T56" fmla="*/ 40 w 69"/>
                <a:gd name="T57" fmla="*/ 26 h 77"/>
                <a:gd name="T58" fmla="*/ 43 w 69"/>
                <a:gd name="T59" fmla="*/ 26 h 77"/>
                <a:gd name="T60" fmla="*/ 48 w 69"/>
                <a:gd name="T61" fmla="*/ 31 h 77"/>
                <a:gd name="T62" fmla="*/ 48 w 69"/>
                <a:gd name="T63" fmla="*/ 4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 h="77">
                  <a:moveTo>
                    <a:pt x="69" y="35"/>
                  </a:moveTo>
                  <a:cubicBezTo>
                    <a:pt x="69" y="15"/>
                    <a:pt x="54" y="0"/>
                    <a:pt x="35" y="0"/>
                  </a:cubicBezTo>
                  <a:cubicBezTo>
                    <a:pt x="16" y="0"/>
                    <a:pt x="0" y="15"/>
                    <a:pt x="0" y="35"/>
                  </a:cubicBezTo>
                  <a:cubicBezTo>
                    <a:pt x="0" y="51"/>
                    <a:pt x="15" y="61"/>
                    <a:pt x="15" y="77"/>
                  </a:cubicBezTo>
                  <a:cubicBezTo>
                    <a:pt x="55" y="77"/>
                    <a:pt x="55" y="77"/>
                    <a:pt x="55" y="77"/>
                  </a:cubicBezTo>
                  <a:cubicBezTo>
                    <a:pt x="55" y="60"/>
                    <a:pt x="69" y="51"/>
                    <a:pt x="69" y="35"/>
                  </a:cubicBezTo>
                  <a:close/>
                  <a:moveTo>
                    <a:pt x="35" y="9"/>
                  </a:moveTo>
                  <a:cubicBezTo>
                    <a:pt x="39" y="9"/>
                    <a:pt x="42" y="12"/>
                    <a:pt x="42" y="16"/>
                  </a:cubicBezTo>
                  <a:cubicBezTo>
                    <a:pt x="42" y="20"/>
                    <a:pt x="39" y="23"/>
                    <a:pt x="35" y="23"/>
                  </a:cubicBezTo>
                  <a:cubicBezTo>
                    <a:pt x="31" y="23"/>
                    <a:pt x="28" y="20"/>
                    <a:pt x="28" y="16"/>
                  </a:cubicBezTo>
                  <a:cubicBezTo>
                    <a:pt x="28" y="12"/>
                    <a:pt x="31" y="9"/>
                    <a:pt x="35" y="9"/>
                  </a:cubicBezTo>
                  <a:close/>
                  <a:moveTo>
                    <a:pt x="48" y="44"/>
                  </a:moveTo>
                  <a:cubicBezTo>
                    <a:pt x="48" y="47"/>
                    <a:pt x="46" y="49"/>
                    <a:pt x="43" y="49"/>
                  </a:cubicBezTo>
                  <a:cubicBezTo>
                    <a:pt x="43" y="49"/>
                    <a:pt x="43" y="49"/>
                    <a:pt x="43" y="49"/>
                  </a:cubicBezTo>
                  <a:cubicBezTo>
                    <a:pt x="43" y="50"/>
                    <a:pt x="43" y="50"/>
                    <a:pt x="43" y="51"/>
                  </a:cubicBezTo>
                  <a:cubicBezTo>
                    <a:pt x="43" y="71"/>
                    <a:pt x="43" y="71"/>
                    <a:pt x="43" y="71"/>
                  </a:cubicBezTo>
                  <a:cubicBezTo>
                    <a:pt x="43" y="73"/>
                    <a:pt x="41" y="75"/>
                    <a:pt x="39" y="75"/>
                  </a:cubicBezTo>
                  <a:cubicBezTo>
                    <a:pt x="37" y="75"/>
                    <a:pt x="35" y="73"/>
                    <a:pt x="35" y="71"/>
                  </a:cubicBezTo>
                  <a:cubicBezTo>
                    <a:pt x="35" y="73"/>
                    <a:pt x="33" y="75"/>
                    <a:pt x="31" y="75"/>
                  </a:cubicBezTo>
                  <a:cubicBezTo>
                    <a:pt x="28" y="75"/>
                    <a:pt x="27" y="73"/>
                    <a:pt x="27" y="71"/>
                  </a:cubicBezTo>
                  <a:cubicBezTo>
                    <a:pt x="27" y="51"/>
                    <a:pt x="27" y="51"/>
                    <a:pt x="27" y="51"/>
                  </a:cubicBezTo>
                  <a:cubicBezTo>
                    <a:pt x="27" y="50"/>
                    <a:pt x="27" y="50"/>
                    <a:pt x="27" y="49"/>
                  </a:cubicBezTo>
                  <a:cubicBezTo>
                    <a:pt x="27" y="49"/>
                    <a:pt x="27" y="49"/>
                    <a:pt x="27" y="49"/>
                  </a:cubicBezTo>
                  <a:cubicBezTo>
                    <a:pt x="24" y="49"/>
                    <a:pt x="21" y="47"/>
                    <a:pt x="21" y="44"/>
                  </a:cubicBezTo>
                  <a:cubicBezTo>
                    <a:pt x="21" y="31"/>
                    <a:pt x="21" y="31"/>
                    <a:pt x="21" y="31"/>
                  </a:cubicBezTo>
                  <a:cubicBezTo>
                    <a:pt x="21" y="28"/>
                    <a:pt x="24" y="26"/>
                    <a:pt x="27" y="26"/>
                  </a:cubicBezTo>
                  <a:cubicBezTo>
                    <a:pt x="29" y="26"/>
                    <a:pt x="29" y="26"/>
                    <a:pt x="29" y="26"/>
                  </a:cubicBezTo>
                  <a:cubicBezTo>
                    <a:pt x="34" y="31"/>
                    <a:pt x="34" y="31"/>
                    <a:pt x="34" y="31"/>
                  </a:cubicBezTo>
                  <a:cubicBezTo>
                    <a:pt x="40" y="26"/>
                    <a:pt x="40" y="26"/>
                    <a:pt x="40" y="26"/>
                  </a:cubicBezTo>
                  <a:cubicBezTo>
                    <a:pt x="43" y="26"/>
                    <a:pt x="43" y="26"/>
                    <a:pt x="43" y="26"/>
                  </a:cubicBezTo>
                  <a:cubicBezTo>
                    <a:pt x="46" y="26"/>
                    <a:pt x="48" y="28"/>
                    <a:pt x="48" y="31"/>
                  </a:cubicBezTo>
                  <a:lnTo>
                    <a:pt x="48"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30" name="Freeform 13">
              <a:extLst>
                <a:ext uri="{FF2B5EF4-FFF2-40B4-BE49-F238E27FC236}">
                  <a16:creationId xmlns:a16="http://schemas.microsoft.com/office/drawing/2014/main" id="{562A83D5-21F1-4D82-9372-A9331E57A9BB}"/>
                </a:ext>
              </a:extLst>
            </p:cNvPr>
            <p:cNvSpPr>
              <a:spLocks/>
            </p:cNvSpPr>
            <p:nvPr/>
          </p:nvSpPr>
          <p:spPr bwMode="auto">
            <a:xfrm>
              <a:off x="10591800" y="6608763"/>
              <a:ext cx="146050" cy="19050"/>
            </a:xfrm>
            <a:custGeom>
              <a:avLst/>
              <a:gdLst>
                <a:gd name="T0" fmla="*/ 39 w 39"/>
                <a:gd name="T1" fmla="*/ 2 h 5"/>
                <a:gd name="T2" fmla="*/ 36 w 39"/>
                <a:gd name="T3" fmla="*/ 5 h 5"/>
                <a:gd name="T4" fmla="*/ 3 w 39"/>
                <a:gd name="T5" fmla="*/ 5 h 5"/>
                <a:gd name="T6" fmla="*/ 0 w 39"/>
                <a:gd name="T7" fmla="*/ 2 h 5"/>
                <a:gd name="T8" fmla="*/ 0 w 39"/>
                <a:gd name="T9" fmla="*/ 2 h 5"/>
                <a:gd name="T10" fmla="*/ 3 w 39"/>
                <a:gd name="T11" fmla="*/ 0 h 5"/>
                <a:gd name="T12" fmla="*/ 36 w 39"/>
                <a:gd name="T13" fmla="*/ 0 h 5"/>
                <a:gd name="T14" fmla="*/ 39 w 39"/>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9" y="2"/>
                  </a:moveTo>
                  <a:cubicBezTo>
                    <a:pt x="39" y="4"/>
                    <a:pt x="38" y="5"/>
                    <a:pt x="36" y="5"/>
                  </a:cubicBezTo>
                  <a:cubicBezTo>
                    <a:pt x="3" y="5"/>
                    <a:pt x="3" y="5"/>
                    <a:pt x="3" y="5"/>
                  </a:cubicBezTo>
                  <a:cubicBezTo>
                    <a:pt x="1" y="5"/>
                    <a:pt x="0" y="4"/>
                    <a:pt x="0" y="2"/>
                  </a:cubicBezTo>
                  <a:cubicBezTo>
                    <a:pt x="0" y="2"/>
                    <a:pt x="0" y="2"/>
                    <a:pt x="0" y="2"/>
                  </a:cubicBezTo>
                  <a:cubicBezTo>
                    <a:pt x="0" y="1"/>
                    <a:pt x="1" y="0"/>
                    <a:pt x="3" y="0"/>
                  </a:cubicBezTo>
                  <a:cubicBezTo>
                    <a:pt x="36" y="0"/>
                    <a:pt x="36" y="0"/>
                    <a:pt x="36" y="0"/>
                  </a:cubicBezTo>
                  <a:cubicBezTo>
                    <a:pt x="38" y="0"/>
                    <a:pt x="39" y="1"/>
                    <a:pt x="3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331" name="组合 330">
            <a:extLst>
              <a:ext uri="{FF2B5EF4-FFF2-40B4-BE49-F238E27FC236}">
                <a16:creationId xmlns:a16="http://schemas.microsoft.com/office/drawing/2014/main" id="{E242E1CE-B1AC-4EB5-898A-E61C96B3DFA7}"/>
              </a:ext>
            </a:extLst>
          </p:cNvPr>
          <p:cNvGrpSpPr/>
          <p:nvPr/>
        </p:nvGrpSpPr>
        <p:grpSpPr>
          <a:xfrm>
            <a:off x="5115232" y="4226206"/>
            <a:ext cx="435553" cy="281744"/>
            <a:chOff x="8375650" y="6343650"/>
            <a:chExt cx="481013" cy="311151"/>
          </a:xfrm>
          <a:solidFill>
            <a:srgbClr val="C00000"/>
          </a:solidFill>
          <a:effectLst>
            <a:outerShdw blurRad="50800" dist="38100" dir="5400000" algn="t" rotWithShape="0">
              <a:prstClr val="black">
                <a:alpha val="40000"/>
              </a:prstClr>
            </a:outerShdw>
          </a:effectLst>
        </p:grpSpPr>
        <p:sp>
          <p:nvSpPr>
            <p:cNvPr id="332" name="Freeform 26">
              <a:extLst>
                <a:ext uri="{FF2B5EF4-FFF2-40B4-BE49-F238E27FC236}">
                  <a16:creationId xmlns:a16="http://schemas.microsoft.com/office/drawing/2014/main" id="{71B5BF9F-F9AA-4252-A695-410C526166FC}"/>
                </a:ext>
              </a:extLst>
            </p:cNvPr>
            <p:cNvSpPr>
              <a:spLocks/>
            </p:cNvSpPr>
            <p:nvPr/>
          </p:nvSpPr>
          <p:spPr bwMode="auto">
            <a:xfrm>
              <a:off x="8375650" y="6405563"/>
              <a:ext cx="247650" cy="249238"/>
            </a:xfrm>
            <a:custGeom>
              <a:avLst/>
              <a:gdLst>
                <a:gd name="T0" fmla="*/ 27 w 66"/>
                <a:gd name="T1" fmla="*/ 20 h 65"/>
                <a:gd name="T2" fmla="*/ 33 w 66"/>
                <a:gd name="T3" fmla="*/ 0 h 65"/>
                <a:gd name="T4" fmla="*/ 3 w 66"/>
                <a:gd name="T5" fmla="*/ 31 h 65"/>
                <a:gd name="T6" fmla="*/ 8 w 66"/>
                <a:gd name="T7" fmla="*/ 47 h 65"/>
                <a:gd name="T8" fmla="*/ 0 w 66"/>
                <a:gd name="T9" fmla="*/ 65 h 65"/>
                <a:gd name="T10" fmla="*/ 25 w 66"/>
                <a:gd name="T11" fmla="*/ 59 h 65"/>
                <a:gd name="T12" fmla="*/ 44 w 66"/>
                <a:gd name="T13" fmla="*/ 63 h 65"/>
                <a:gd name="T14" fmla="*/ 66 w 66"/>
                <a:gd name="T15" fmla="*/ 58 h 65"/>
                <a:gd name="T16" fmla="*/ 27 w 66"/>
                <a:gd name="T17"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5">
                  <a:moveTo>
                    <a:pt x="27" y="20"/>
                  </a:moveTo>
                  <a:cubicBezTo>
                    <a:pt x="27" y="13"/>
                    <a:pt x="29" y="6"/>
                    <a:pt x="33" y="0"/>
                  </a:cubicBezTo>
                  <a:cubicBezTo>
                    <a:pt x="16" y="4"/>
                    <a:pt x="3" y="16"/>
                    <a:pt x="3" y="31"/>
                  </a:cubicBezTo>
                  <a:cubicBezTo>
                    <a:pt x="3" y="37"/>
                    <a:pt x="5" y="42"/>
                    <a:pt x="8" y="47"/>
                  </a:cubicBezTo>
                  <a:cubicBezTo>
                    <a:pt x="0" y="65"/>
                    <a:pt x="0" y="65"/>
                    <a:pt x="0" y="65"/>
                  </a:cubicBezTo>
                  <a:cubicBezTo>
                    <a:pt x="25" y="59"/>
                    <a:pt x="25" y="59"/>
                    <a:pt x="25" y="59"/>
                  </a:cubicBezTo>
                  <a:cubicBezTo>
                    <a:pt x="31" y="61"/>
                    <a:pt x="37" y="63"/>
                    <a:pt x="44" y="63"/>
                  </a:cubicBezTo>
                  <a:cubicBezTo>
                    <a:pt x="52" y="63"/>
                    <a:pt x="60" y="61"/>
                    <a:pt x="66" y="58"/>
                  </a:cubicBezTo>
                  <a:cubicBezTo>
                    <a:pt x="44" y="55"/>
                    <a:pt x="27" y="39"/>
                    <a:pt x="27"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33" name="Freeform 27">
              <a:extLst>
                <a:ext uri="{FF2B5EF4-FFF2-40B4-BE49-F238E27FC236}">
                  <a16:creationId xmlns:a16="http://schemas.microsoft.com/office/drawing/2014/main" id="{F6B98DE3-2E99-4F80-87C2-97A30DE2022B}"/>
                </a:ext>
              </a:extLst>
            </p:cNvPr>
            <p:cNvSpPr>
              <a:spLocks noEditPoints="1"/>
            </p:cNvSpPr>
            <p:nvPr/>
          </p:nvSpPr>
          <p:spPr bwMode="auto">
            <a:xfrm>
              <a:off x="8499475" y="6343650"/>
              <a:ext cx="357188" cy="284163"/>
            </a:xfrm>
            <a:custGeom>
              <a:avLst/>
              <a:gdLst>
                <a:gd name="T0" fmla="*/ 95 w 95"/>
                <a:gd name="T1" fmla="*/ 74 h 74"/>
                <a:gd name="T2" fmla="*/ 64 w 95"/>
                <a:gd name="T3" fmla="*/ 67 h 74"/>
                <a:gd name="T4" fmla="*/ 45 w 95"/>
                <a:gd name="T5" fmla="*/ 70 h 74"/>
                <a:gd name="T6" fmla="*/ 0 w 95"/>
                <a:gd name="T7" fmla="*/ 35 h 74"/>
                <a:gd name="T8" fmla="*/ 45 w 95"/>
                <a:gd name="T9" fmla="*/ 0 h 74"/>
                <a:gd name="T10" fmla="*/ 90 w 95"/>
                <a:gd name="T11" fmla="*/ 35 h 74"/>
                <a:gd name="T12" fmla="*/ 85 w 95"/>
                <a:gd name="T13" fmla="*/ 51 h 74"/>
                <a:gd name="T14" fmla="*/ 95 w 95"/>
                <a:gd name="T15" fmla="*/ 74 h 74"/>
                <a:gd name="T16" fmla="*/ 64 w 95"/>
                <a:gd name="T17" fmla="*/ 59 h 74"/>
                <a:gd name="T18" fmla="*/ 83 w 95"/>
                <a:gd name="T19" fmla="*/ 64 h 74"/>
                <a:gd name="T20" fmla="*/ 76 w 95"/>
                <a:gd name="T21" fmla="*/ 50 h 74"/>
                <a:gd name="T22" fmla="*/ 78 w 95"/>
                <a:gd name="T23" fmla="*/ 49 h 74"/>
                <a:gd name="T24" fmla="*/ 83 w 95"/>
                <a:gd name="T25" fmla="*/ 35 h 74"/>
                <a:gd name="T26" fmla="*/ 45 w 95"/>
                <a:gd name="T27" fmla="*/ 7 h 74"/>
                <a:gd name="T28" fmla="*/ 7 w 95"/>
                <a:gd name="T29" fmla="*/ 35 h 74"/>
                <a:gd name="T30" fmla="*/ 45 w 95"/>
                <a:gd name="T31" fmla="*/ 63 h 74"/>
                <a:gd name="T32" fmla="*/ 63 w 95"/>
                <a:gd name="T33" fmla="*/ 60 h 74"/>
                <a:gd name="T34" fmla="*/ 64 w 95"/>
                <a:gd name="T35" fmla="*/ 5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74">
                  <a:moveTo>
                    <a:pt x="95" y="74"/>
                  </a:moveTo>
                  <a:cubicBezTo>
                    <a:pt x="64" y="67"/>
                    <a:pt x="64" y="67"/>
                    <a:pt x="64" y="67"/>
                  </a:cubicBezTo>
                  <a:cubicBezTo>
                    <a:pt x="58" y="69"/>
                    <a:pt x="52" y="70"/>
                    <a:pt x="45" y="70"/>
                  </a:cubicBezTo>
                  <a:cubicBezTo>
                    <a:pt x="20" y="70"/>
                    <a:pt x="0" y="54"/>
                    <a:pt x="0" y="35"/>
                  </a:cubicBezTo>
                  <a:cubicBezTo>
                    <a:pt x="0" y="16"/>
                    <a:pt x="20" y="0"/>
                    <a:pt x="45" y="0"/>
                  </a:cubicBezTo>
                  <a:cubicBezTo>
                    <a:pt x="70" y="0"/>
                    <a:pt x="90" y="16"/>
                    <a:pt x="90" y="35"/>
                  </a:cubicBezTo>
                  <a:cubicBezTo>
                    <a:pt x="90" y="41"/>
                    <a:pt x="88" y="46"/>
                    <a:pt x="85" y="51"/>
                  </a:cubicBezTo>
                  <a:lnTo>
                    <a:pt x="95" y="74"/>
                  </a:lnTo>
                  <a:close/>
                  <a:moveTo>
                    <a:pt x="64" y="59"/>
                  </a:moveTo>
                  <a:cubicBezTo>
                    <a:pt x="83" y="64"/>
                    <a:pt x="83" y="64"/>
                    <a:pt x="83" y="64"/>
                  </a:cubicBezTo>
                  <a:cubicBezTo>
                    <a:pt x="76" y="50"/>
                    <a:pt x="76" y="50"/>
                    <a:pt x="76" y="50"/>
                  </a:cubicBezTo>
                  <a:cubicBezTo>
                    <a:pt x="78" y="49"/>
                    <a:pt x="78" y="49"/>
                    <a:pt x="78" y="49"/>
                  </a:cubicBezTo>
                  <a:cubicBezTo>
                    <a:pt x="81" y="44"/>
                    <a:pt x="83" y="40"/>
                    <a:pt x="83" y="35"/>
                  </a:cubicBezTo>
                  <a:cubicBezTo>
                    <a:pt x="83" y="19"/>
                    <a:pt x="66" y="7"/>
                    <a:pt x="45" y="7"/>
                  </a:cubicBezTo>
                  <a:cubicBezTo>
                    <a:pt x="24" y="7"/>
                    <a:pt x="7" y="19"/>
                    <a:pt x="7" y="35"/>
                  </a:cubicBezTo>
                  <a:cubicBezTo>
                    <a:pt x="7" y="50"/>
                    <a:pt x="24" y="63"/>
                    <a:pt x="45" y="63"/>
                  </a:cubicBezTo>
                  <a:cubicBezTo>
                    <a:pt x="51" y="63"/>
                    <a:pt x="57" y="62"/>
                    <a:pt x="63" y="60"/>
                  </a:cubicBezTo>
                  <a:lnTo>
                    <a:pt x="64"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34" name="Freeform 28">
              <a:extLst>
                <a:ext uri="{FF2B5EF4-FFF2-40B4-BE49-F238E27FC236}">
                  <a16:creationId xmlns:a16="http://schemas.microsoft.com/office/drawing/2014/main" id="{1A86D706-7B1F-434A-9F72-D2C2C995BF59}"/>
                </a:ext>
              </a:extLst>
            </p:cNvPr>
            <p:cNvSpPr>
              <a:spLocks/>
            </p:cNvSpPr>
            <p:nvPr/>
          </p:nvSpPr>
          <p:spPr bwMode="auto">
            <a:xfrm>
              <a:off x="8609013" y="6381750"/>
              <a:ext cx="123825" cy="192088"/>
            </a:xfrm>
            <a:custGeom>
              <a:avLst/>
              <a:gdLst>
                <a:gd name="T0" fmla="*/ 31 w 33"/>
                <a:gd name="T1" fmla="*/ 27 h 50"/>
                <a:gd name="T2" fmla="*/ 26 w 33"/>
                <a:gd name="T3" fmla="*/ 24 h 50"/>
                <a:gd name="T4" fmla="*/ 21 w 33"/>
                <a:gd name="T5" fmla="*/ 22 h 50"/>
                <a:gd name="T6" fmla="*/ 18 w 33"/>
                <a:gd name="T7" fmla="*/ 21 h 50"/>
                <a:gd name="T8" fmla="*/ 14 w 33"/>
                <a:gd name="T9" fmla="*/ 20 h 50"/>
                <a:gd name="T10" fmla="*/ 11 w 33"/>
                <a:gd name="T11" fmla="*/ 19 h 50"/>
                <a:gd name="T12" fmla="*/ 9 w 33"/>
                <a:gd name="T13" fmla="*/ 18 h 50"/>
                <a:gd name="T14" fmla="*/ 9 w 33"/>
                <a:gd name="T15" fmla="*/ 16 h 50"/>
                <a:gd name="T16" fmla="*/ 9 w 33"/>
                <a:gd name="T17" fmla="*/ 14 h 50"/>
                <a:gd name="T18" fmla="*/ 11 w 33"/>
                <a:gd name="T19" fmla="*/ 13 h 50"/>
                <a:gd name="T20" fmla="*/ 14 w 33"/>
                <a:gd name="T21" fmla="*/ 12 h 50"/>
                <a:gd name="T22" fmla="*/ 17 w 33"/>
                <a:gd name="T23" fmla="*/ 12 h 50"/>
                <a:gd name="T24" fmla="*/ 22 w 33"/>
                <a:gd name="T25" fmla="*/ 12 h 50"/>
                <a:gd name="T26" fmla="*/ 26 w 33"/>
                <a:gd name="T27" fmla="*/ 14 h 50"/>
                <a:gd name="T28" fmla="*/ 27 w 33"/>
                <a:gd name="T29" fmla="*/ 14 h 50"/>
                <a:gd name="T30" fmla="*/ 28 w 33"/>
                <a:gd name="T31" fmla="*/ 14 h 50"/>
                <a:gd name="T32" fmla="*/ 30 w 33"/>
                <a:gd name="T33" fmla="*/ 13 h 50"/>
                <a:gd name="T34" fmla="*/ 31 w 33"/>
                <a:gd name="T35" fmla="*/ 12 h 50"/>
                <a:gd name="T36" fmla="*/ 30 w 33"/>
                <a:gd name="T37" fmla="*/ 10 h 50"/>
                <a:gd name="T38" fmla="*/ 27 w 33"/>
                <a:gd name="T39" fmla="*/ 8 h 50"/>
                <a:gd name="T40" fmla="*/ 23 w 33"/>
                <a:gd name="T41" fmla="*/ 6 h 50"/>
                <a:gd name="T42" fmla="*/ 18 w 33"/>
                <a:gd name="T43" fmla="*/ 6 h 50"/>
                <a:gd name="T44" fmla="*/ 18 w 33"/>
                <a:gd name="T45" fmla="*/ 2 h 50"/>
                <a:gd name="T46" fmla="*/ 16 w 33"/>
                <a:gd name="T47" fmla="*/ 0 h 50"/>
                <a:gd name="T48" fmla="*/ 14 w 33"/>
                <a:gd name="T49" fmla="*/ 2 h 50"/>
                <a:gd name="T50" fmla="*/ 14 w 33"/>
                <a:gd name="T51" fmla="*/ 6 h 50"/>
                <a:gd name="T52" fmla="*/ 10 w 33"/>
                <a:gd name="T53" fmla="*/ 6 h 50"/>
                <a:gd name="T54" fmla="*/ 5 w 33"/>
                <a:gd name="T55" fmla="*/ 8 h 50"/>
                <a:gd name="T56" fmla="*/ 2 w 33"/>
                <a:gd name="T57" fmla="*/ 12 h 50"/>
                <a:gd name="T58" fmla="*/ 0 w 33"/>
                <a:gd name="T59" fmla="*/ 16 h 50"/>
                <a:gd name="T60" fmla="*/ 1 w 33"/>
                <a:gd name="T61" fmla="*/ 20 h 50"/>
                <a:gd name="T62" fmla="*/ 3 w 33"/>
                <a:gd name="T63" fmla="*/ 23 h 50"/>
                <a:gd name="T64" fmla="*/ 7 w 33"/>
                <a:gd name="T65" fmla="*/ 25 h 50"/>
                <a:gd name="T66" fmla="*/ 11 w 33"/>
                <a:gd name="T67" fmla="*/ 26 h 50"/>
                <a:gd name="T68" fmla="*/ 15 w 33"/>
                <a:gd name="T69" fmla="*/ 28 h 50"/>
                <a:gd name="T70" fmla="*/ 20 w 33"/>
                <a:gd name="T71" fmla="*/ 29 h 50"/>
                <a:gd name="T72" fmla="*/ 24 w 33"/>
                <a:gd name="T73" fmla="*/ 31 h 50"/>
                <a:gd name="T74" fmla="*/ 25 w 33"/>
                <a:gd name="T75" fmla="*/ 33 h 50"/>
                <a:gd name="T76" fmla="*/ 24 w 33"/>
                <a:gd name="T77" fmla="*/ 36 h 50"/>
                <a:gd name="T78" fmla="*/ 23 w 33"/>
                <a:gd name="T79" fmla="*/ 38 h 50"/>
                <a:gd name="T80" fmla="*/ 20 w 33"/>
                <a:gd name="T81" fmla="*/ 39 h 50"/>
                <a:gd name="T82" fmla="*/ 17 w 33"/>
                <a:gd name="T83" fmla="*/ 39 h 50"/>
                <a:gd name="T84" fmla="*/ 12 w 33"/>
                <a:gd name="T85" fmla="*/ 39 h 50"/>
                <a:gd name="T86" fmla="*/ 8 w 33"/>
                <a:gd name="T87" fmla="*/ 37 h 50"/>
                <a:gd name="T88" fmla="*/ 5 w 33"/>
                <a:gd name="T89" fmla="*/ 36 h 50"/>
                <a:gd name="T90" fmla="*/ 3 w 33"/>
                <a:gd name="T91" fmla="*/ 36 h 50"/>
                <a:gd name="T92" fmla="*/ 1 w 33"/>
                <a:gd name="T93" fmla="*/ 36 h 50"/>
                <a:gd name="T94" fmla="*/ 0 w 33"/>
                <a:gd name="T95" fmla="*/ 38 h 50"/>
                <a:gd name="T96" fmla="*/ 2 w 33"/>
                <a:gd name="T97" fmla="*/ 41 h 50"/>
                <a:gd name="T98" fmla="*/ 5 w 33"/>
                <a:gd name="T99" fmla="*/ 43 h 50"/>
                <a:gd name="T100" fmla="*/ 10 w 33"/>
                <a:gd name="T101" fmla="*/ 44 h 50"/>
                <a:gd name="T102" fmla="*/ 14 w 33"/>
                <a:gd name="T103" fmla="*/ 45 h 50"/>
                <a:gd name="T104" fmla="*/ 14 w 33"/>
                <a:gd name="T105" fmla="*/ 47 h 50"/>
                <a:gd name="T106" fmla="*/ 16 w 33"/>
                <a:gd name="T107" fmla="*/ 50 h 50"/>
                <a:gd name="T108" fmla="*/ 18 w 33"/>
                <a:gd name="T109" fmla="*/ 47 h 50"/>
                <a:gd name="T110" fmla="*/ 18 w 33"/>
                <a:gd name="T111" fmla="*/ 45 h 50"/>
                <a:gd name="T112" fmla="*/ 23 w 33"/>
                <a:gd name="T113" fmla="*/ 44 h 50"/>
                <a:gd name="T114" fmla="*/ 28 w 33"/>
                <a:gd name="T115" fmla="*/ 42 h 50"/>
                <a:gd name="T116" fmla="*/ 32 w 33"/>
                <a:gd name="T117" fmla="*/ 38 h 50"/>
                <a:gd name="T118" fmla="*/ 33 w 33"/>
                <a:gd name="T119" fmla="*/ 33 h 50"/>
                <a:gd name="T120" fmla="*/ 31 w 33"/>
                <a:gd name="T121" fmla="*/ 2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 h="50">
                  <a:moveTo>
                    <a:pt x="31" y="27"/>
                  </a:moveTo>
                  <a:cubicBezTo>
                    <a:pt x="30" y="25"/>
                    <a:pt x="28" y="24"/>
                    <a:pt x="26" y="24"/>
                  </a:cubicBezTo>
                  <a:cubicBezTo>
                    <a:pt x="24" y="23"/>
                    <a:pt x="23" y="23"/>
                    <a:pt x="21" y="22"/>
                  </a:cubicBezTo>
                  <a:cubicBezTo>
                    <a:pt x="20" y="22"/>
                    <a:pt x="19" y="22"/>
                    <a:pt x="18" y="21"/>
                  </a:cubicBezTo>
                  <a:cubicBezTo>
                    <a:pt x="16" y="21"/>
                    <a:pt x="15" y="21"/>
                    <a:pt x="14" y="20"/>
                  </a:cubicBezTo>
                  <a:cubicBezTo>
                    <a:pt x="13" y="20"/>
                    <a:pt x="12" y="20"/>
                    <a:pt x="11" y="19"/>
                  </a:cubicBezTo>
                  <a:cubicBezTo>
                    <a:pt x="10" y="19"/>
                    <a:pt x="10" y="19"/>
                    <a:pt x="9" y="18"/>
                  </a:cubicBezTo>
                  <a:cubicBezTo>
                    <a:pt x="9" y="17"/>
                    <a:pt x="9" y="17"/>
                    <a:pt x="9" y="16"/>
                  </a:cubicBezTo>
                  <a:cubicBezTo>
                    <a:pt x="9" y="16"/>
                    <a:pt x="9" y="15"/>
                    <a:pt x="9" y="14"/>
                  </a:cubicBezTo>
                  <a:cubicBezTo>
                    <a:pt x="10" y="14"/>
                    <a:pt x="10" y="13"/>
                    <a:pt x="11" y="13"/>
                  </a:cubicBezTo>
                  <a:cubicBezTo>
                    <a:pt x="12" y="12"/>
                    <a:pt x="12" y="12"/>
                    <a:pt x="14" y="12"/>
                  </a:cubicBezTo>
                  <a:cubicBezTo>
                    <a:pt x="15" y="12"/>
                    <a:pt x="16" y="12"/>
                    <a:pt x="17" y="12"/>
                  </a:cubicBezTo>
                  <a:cubicBezTo>
                    <a:pt x="19" y="12"/>
                    <a:pt x="21" y="12"/>
                    <a:pt x="22" y="12"/>
                  </a:cubicBezTo>
                  <a:cubicBezTo>
                    <a:pt x="24" y="13"/>
                    <a:pt x="25" y="13"/>
                    <a:pt x="26" y="14"/>
                  </a:cubicBezTo>
                  <a:cubicBezTo>
                    <a:pt x="26" y="14"/>
                    <a:pt x="27" y="14"/>
                    <a:pt x="27" y="14"/>
                  </a:cubicBezTo>
                  <a:cubicBezTo>
                    <a:pt x="27" y="14"/>
                    <a:pt x="28" y="14"/>
                    <a:pt x="28" y="14"/>
                  </a:cubicBezTo>
                  <a:cubicBezTo>
                    <a:pt x="29" y="14"/>
                    <a:pt x="29" y="14"/>
                    <a:pt x="30" y="13"/>
                  </a:cubicBezTo>
                  <a:cubicBezTo>
                    <a:pt x="30" y="13"/>
                    <a:pt x="31" y="13"/>
                    <a:pt x="31" y="12"/>
                  </a:cubicBezTo>
                  <a:cubicBezTo>
                    <a:pt x="31" y="11"/>
                    <a:pt x="30" y="10"/>
                    <a:pt x="30" y="10"/>
                  </a:cubicBezTo>
                  <a:cubicBezTo>
                    <a:pt x="29" y="9"/>
                    <a:pt x="28" y="8"/>
                    <a:pt x="27" y="8"/>
                  </a:cubicBezTo>
                  <a:cubicBezTo>
                    <a:pt x="26" y="7"/>
                    <a:pt x="25" y="7"/>
                    <a:pt x="23" y="6"/>
                  </a:cubicBezTo>
                  <a:cubicBezTo>
                    <a:pt x="21" y="6"/>
                    <a:pt x="20" y="6"/>
                    <a:pt x="18" y="6"/>
                  </a:cubicBezTo>
                  <a:cubicBezTo>
                    <a:pt x="18" y="2"/>
                    <a:pt x="18" y="2"/>
                    <a:pt x="18" y="2"/>
                  </a:cubicBezTo>
                  <a:cubicBezTo>
                    <a:pt x="18" y="1"/>
                    <a:pt x="17" y="0"/>
                    <a:pt x="16" y="0"/>
                  </a:cubicBezTo>
                  <a:cubicBezTo>
                    <a:pt x="15" y="0"/>
                    <a:pt x="14" y="1"/>
                    <a:pt x="14" y="2"/>
                  </a:cubicBezTo>
                  <a:cubicBezTo>
                    <a:pt x="14" y="6"/>
                    <a:pt x="14" y="6"/>
                    <a:pt x="14" y="6"/>
                  </a:cubicBezTo>
                  <a:cubicBezTo>
                    <a:pt x="12" y="6"/>
                    <a:pt x="11" y="6"/>
                    <a:pt x="10" y="6"/>
                  </a:cubicBezTo>
                  <a:cubicBezTo>
                    <a:pt x="8" y="7"/>
                    <a:pt x="6" y="7"/>
                    <a:pt x="5" y="8"/>
                  </a:cubicBezTo>
                  <a:cubicBezTo>
                    <a:pt x="4" y="9"/>
                    <a:pt x="2" y="10"/>
                    <a:pt x="2" y="12"/>
                  </a:cubicBezTo>
                  <a:cubicBezTo>
                    <a:pt x="1" y="13"/>
                    <a:pt x="0" y="15"/>
                    <a:pt x="0" y="16"/>
                  </a:cubicBezTo>
                  <a:cubicBezTo>
                    <a:pt x="0" y="18"/>
                    <a:pt x="1" y="19"/>
                    <a:pt x="1" y="20"/>
                  </a:cubicBezTo>
                  <a:cubicBezTo>
                    <a:pt x="2" y="21"/>
                    <a:pt x="2" y="22"/>
                    <a:pt x="3" y="23"/>
                  </a:cubicBezTo>
                  <a:cubicBezTo>
                    <a:pt x="4" y="24"/>
                    <a:pt x="5" y="25"/>
                    <a:pt x="7" y="25"/>
                  </a:cubicBezTo>
                  <a:cubicBezTo>
                    <a:pt x="8" y="26"/>
                    <a:pt x="9" y="26"/>
                    <a:pt x="11" y="26"/>
                  </a:cubicBezTo>
                  <a:cubicBezTo>
                    <a:pt x="12" y="27"/>
                    <a:pt x="14" y="27"/>
                    <a:pt x="15" y="28"/>
                  </a:cubicBezTo>
                  <a:cubicBezTo>
                    <a:pt x="17" y="28"/>
                    <a:pt x="19" y="28"/>
                    <a:pt x="20" y="29"/>
                  </a:cubicBezTo>
                  <a:cubicBezTo>
                    <a:pt x="22" y="29"/>
                    <a:pt x="23" y="30"/>
                    <a:pt x="24" y="31"/>
                  </a:cubicBezTo>
                  <a:cubicBezTo>
                    <a:pt x="25" y="31"/>
                    <a:pt x="25" y="32"/>
                    <a:pt x="25" y="33"/>
                  </a:cubicBezTo>
                  <a:cubicBezTo>
                    <a:pt x="25" y="34"/>
                    <a:pt x="25" y="35"/>
                    <a:pt x="24" y="36"/>
                  </a:cubicBezTo>
                  <a:cubicBezTo>
                    <a:pt x="24" y="37"/>
                    <a:pt x="23" y="37"/>
                    <a:pt x="23" y="38"/>
                  </a:cubicBezTo>
                  <a:cubicBezTo>
                    <a:pt x="22" y="38"/>
                    <a:pt x="21" y="38"/>
                    <a:pt x="20" y="39"/>
                  </a:cubicBezTo>
                  <a:cubicBezTo>
                    <a:pt x="19" y="39"/>
                    <a:pt x="18" y="39"/>
                    <a:pt x="17" y="39"/>
                  </a:cubicBezTo>
                  <a:cubicBezTo>
                    <a:pt x="15" y="39"/>
                    <a:pt x="14" y="39"/>
                    <a:pt x="12" y="39"/>
                  </a:cubicBezTo>
                  <a:cubicBezTo>
                    <a:pt x="11" y="38"/>
                    <a:pt x="10" y="38"/>
                    <a:pt x="8" y="37"/>
                  </a:cubicBezTo>
                  <a:cubicBezTo>
                    <a:pt x="7" y="37"/>
                    <a:pt x="6" y="36"/>
                    <a:pt x="5" y="36"/>
                  </a:cubicBezTo>
                  <a:cubicBezTo>
                    <a:pt x="4" y="36"/>
                    <a:pt x="4" y="36"/>
                    <a:pt x="3" y="36"/>
                  </a:cubicBezTo>
                  <a:cubicBezTo>
                    <a:pt x="2" y="36"/>
                    <a:pt x="2" y="36"/>
                    <a:pt x="1" y="36"/>
                  </a:cubicBezTo>
                  <a:cubicBezTo>
                    <a:pt x="1" y="37"/>
                    <a:pt x="0" y="37"/>
                    <a:pt x="0" y="38"/>
                  </a:cubicBezTo>
                  <a:cubicBezTo>
                    <a:pt x="0" y="39"/>
                    <a:pt x="1" y="40"/>
                    <a:pt x="2" y="41"/>
                  </a:cubicBezTo>
                  <a:cubicBezTo>
                    <a:pt x="2" y="42"/>
                    <a:pt x="4" y="42"/>
                    <a:pt x="5" y="43"/>
                  </a:cubicBezTo>
                  <a:cubicBezTo>
                    <a:pt x="6" y="44"/>
                    <a:pt x="8" y="44"/>
                    <a:pt x="10" y="44"/>
                  </a:cubicBezTo>
                  <a:cubicBezTo>
                    <a:pt x="11" y="45"/>
                    <a:pt x="12" y="45"/>
                    <a:pt x="14" y="45"/>
                  </a:cubicBezTo>
                  <a:cubicBezTo>
                    <a:pt x="14" y="47"/>
                    <a:pt x="14" y="47"/>
                    <a:pt x="14" y="47"/>
                  </a:cubicBezTo>
                  <a:cubicBezTo>
                    <a:pt x="14" y="49"/>
                    <a:pt x="15" y="50"/>
                    <a:pt x="16" y="50"/>
                  </a:cubicBezTo>
                  <a:cubicBezTo>
                    <a:pt x="17" y="50"/>
                    <a:pt x="18" y="49"/>
                    <a:pt x="18" y="47"/>
                  </a:cubicBezTo>
                  <a:cubicBezTo>
                    <a:pt x="18" y="45"/>
                    <a:pt x="18" y="45"/>
                    <a:pt x="18" y="45"/>
                  </a:cubicBezTo>
                  <a:cubicBezTo>
                    <a:pt x="20" y="45"/>
                    <a:pt x="21" y="44"/>
                    <a:pt x="23" y="44"/>
                  </a:cubicBezTo>
                  <a:cubicBezTo>
                    <a:pt x="25" y="44"/>
                    <a:pt x="27" y="43"/>
                    <a:pt x="28" y="42"/>
                  </a:cubicBezTo>
                  <a:cubicBezTo>
                    <a:pt x="30" y="41"/>
                    <a:pt x="31" y="39"/>
                    <a:pt x="32" y="38"/>
                  </a:cubicBezTo>
                  <a:cubicBezTo>
                    <a:pt x="33" y="36"/>
                    <a:pt x="33" y="35"/>
                    <a:pt x="33" y="33"/>
                  </a:cubicBezTo>
                  <a:cubicBezTo>
                    <a:pt x="33" y="30"/>
                    <a:pt x="33" y="28"/>
                    <a:pt x="3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335" name="组合 334">
            <a:extLst>
              <a:ext uri="{FF2B5EF4-FFF2-40B4-BE49-F238E27FC236}">
                <a16:creationId xmlns:a16="http://schemas.microsoft.com/office/drawing/2014/main" id="{19A06EF3-2299-4A60-BFEA-A3BBCADDDCA4}"/>
              </a:ext>
            </a:extLst>
          </p:cNvPr>
          <p:cNvGrpSpPr/>
          <p:nvPr/>
        </p:nvGrpSpPr>
        <p:grpSpPr>
          <a:xfrm>
            <a:off x="4433010" y="4236522"/>
            <a:ext cx="337757" cy="261113"/>
            <a:chOff x="9175750" y="6338888"/>
            <a:chExt cx="412750" cy="319088"/>
          </a:xfrm>
          <a:solidFill>
            <a:srgbClr val="C00000"/>
          </a:solidFill>
          <a:effectLst>
            <a:outerShdw blurRad="50800" dist="38100" dir="5400000" algn="t" rotWithShape="0">
              <a:prstClr val="black">
                <a:alpha val="40000"/>
              </a:prstClr>
            </a:outerShdw>
          </a:effectLst>
        </p:grpSpPr>
        <p:sp>
          <p:nvSpPr>
            <p:cNvPr id="336" name="Freeform 51">
              <a:extLst>
                <a:ext uri="{FF2B5EF4-FFF2-40B4-BE49-F238E27FC236}">
                  <a16:creationId xmlns:a16="http://schemas.microsoft.com/office/drawing/2014/main" id="{ED5EE7A2-9A82-4DA8-A94F-FC0CF9CB003D}"/>
                </a:ext>
              </a:extLst>
            </p:cNvPr>
            <p:cNvSpPr>
              <a:spLocks noEditPoints="1"/>
            </p:cNvSpPr>
            <p:nvPr/>
          </p:nvSpPr>
          <p:spPr bwMode="auto">
            <a:xfrm>
              <a:off x="9175750" y="6338888"/>
              <a:ext cx="412750" cy="319088"/>
            </a:xfrm>
            <a:custGeom>
              <a:avLst/>
              <a:gdLst>
                <a:gd name="T0" fmla="*/ 102 w 110"/>
                <a:gd name="T1" fmla="*/ 0 h 83"/>
                <a:gd name="T2" fmla="*/ 9 w 110"/>
                <a:gd name="T3" fmla="*/ 0 h 83"/>
                <a:gd name="T4" fmla="*/ 0 w 110"/>
                <a:gd name="T5" fmla="*/ 8 h 83"/>
                <a:gd name="T6" fmla="*/ 0 w 110"/>
                <a:gd name="T7" fmla="*/ 74 h 83"/>
                <a:gd name="T8" fmla="*/ 9 w 110"/>
                <a:gd name="T9" fmla="*/ 83 h 83"/>
                <a:gd name="T10" fmla="*/ 102 w 110"/>
                <a:gd name="T11" fmla="*/ 83 h 83"/>
                <a:gd name="T12" fmla="*/ 110 w 110"/>
                <a:gd name="T13" fmla="*/ 74 h 83"/>
                <a:gd name="T14" fmla="*/ 110 w 110"/>
                <a:gd name="T15" fmla="*/ 8 h 83"/>
                <a:gd name="T16" fmla="*/ 102 w 110"/>
                <a:gd name="T17" fmla="*/ 0 h 83"/>
                <a:gd name="T18" fmla="*/ 104 w 110"/>
                <a:gd name="T19" fmla="*/ 38 h 83"/>
                <a:gd name="T20" fmla="*/ 86 w 110"/>
                <a:gd name="T21" fmla="*/ 24 h 83"/>
                <a:gd name="T22" fmla="*/ 80 w 110"/>
                <a:gd name="T23" fmla="*/ 24 h 83"/>
                <a:gd name="T24" fmla="*/ 52 w 110"/>
                <a:gd name="T25" fmla="*/ 47 h 83"/>
                <a:gd name="T26" fmla="*/ 45 w 110"/>
                <a:gd name="T27" fmla="*/ 47 h 83"/>
                <a:gd name="T28" fmla="*/ 30 w 110"/>
                <a:gd name="T29" fmla="*/ 35 h 83"/>
                <a:gd name="T30" fmla="*/ 23 w 110"/>
                <a:gd name="T31" fmla="*/ 35 h 83"/>
                <a:gd name="T32" fmla="*/ 7 w 110"/>
                <a:gd name="T33" fmla="*/ 48 h 83"/>
                <a:gd name="T34" fmla="*/ 7 w 110"/>
                <a:gd name="T35" fmla="*/ 10 h 83"/>
                <a:gd name="T36" fmla="*/ 11 w 110"/>
                <a:gd name="T37" fmla="*/ 6 h 83"/>
                <a:gd name="T38" fmla="*/ 100 w 110"/>
                <a:gd name="T39" fmla="*/ 6 h 83"/>
                <a:gd name="T40" fmla="*/ 104 w 110"/>
                <a:gd name="T41" fmla="*/ 10 h 83"/>
                <a:gd name="T42" fmla="*/ 104 w 110"/>
                <a:gd name="T43" fmla="*/ 3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83">
                  <a:moveTo>
                    <a:pt x="102" y="0"/>
                  </a:moveTo>
                  <a:cubicBezTo>
                    <a:pt x="9" y="0"/>
                    <a:pt x="9" y="0"/>
                    <a:pt x="9" y="0"/>
                  </a:cubicBezTo>
                  <a:cubicBezTo>
                    <a:pt x="4" y="0"/>
                    <a:pt x="0" y="4"/>
                    <a:pt x="0" y="8"/>
                  </a:cubicBezTo>
                  <a:cubicBezTo>
                    <a:pt x="0" y="74"/>
                    <a:pt x="0" y="74"/>
                    <a:pt x="0" y="74"/>
                  </a:cubicBezTo>
                  <a:cubicBezTo>
                    <a:pt x="0" y="79"/>
                    <a:pt x="4" y="83"/>
                    <a:pt x="9" y="83"/>
                  </a:cubicBezTo>
                  <a:cubicBezTo>
                    <a:pt x="102" y="83"/>
                    <a:pt x="102" y="83"/>
                    <a:pt x="102" y="83"/>
                  </a:cubicBezTo>
                  <a:cubicBezTo>
                    <a:pt x="106" y="83"/>
                    <a:pt x="110" y="79"/>
                    <a:pt x="110" y="74"/>
                  </a:cubicBezTo>
                  <a:cubicBezTo>
                    <a:pt x="110" y="8"/>
                    <a:pt x="110" y="8"/>
                    <a:pt x="110" y="8"/>
                  </a:cubicBezTo>
                  <a:cubicBezTo>
                    <a:pt x="110" y="4"/>
                    <a:pt x="106" y="0"/>
                    <a:pt x="102" y="0"/>
                  </a:cubicBezTo>
                  <a:close/>
                  <a:moveTo>
                    <a:pt x="104" y="38"/>
                  </a:moveTo>
                  <a:cubicBezTo>
                    <a:pt x="86" y="24"/>
                    <a:pt x="86" y="24"/>
                    <a:pt x="86" y="24"/>
                  </a:cubicBezTo>
                  <a:cubicBezTo>
                    <a:pt x="85" y="22"/>
                    <a:pt x="82" y="22"/>
                    <a:pt x="80" y="24"/>
                  </a:cubicBezTo>
                  <a:cubicBezTo>
                    <a:pt x="52" y="47"/>
                    <a:pt x="52" y="47"/>
                    <a:pt x="52" y="47"/>
                  </a:cubicBezTo>
                  <a:cubicBezTo>
                    <a:pt x="50" y="49"/>
                    <a:pt x="47" y="49"/>
                    <a:pt x="45" y="47"/>
                  </a:cubicBezTo>
                  <a:cubicBezTo>
                    <a:pt x="30" y="35"/>
                    <a:pt x="30" y="35"/>
                    <a:pt x="30" y="35"/>
                  </a:cubicBezTo>
                  <a:cubicBezTo>
                    <a:pt x="28" y="34"/>
                    <a:pt x="25" y="34"/>
                    <a:pt x="23" y="35"/>
                  </a:cubicBezTo>
                  <a:cubicBezTo>
                    <a:pt x="7" y="48"/>
                    <a:pt x="7" y="48"/>
                    <a:pt x="7" y="48"/>
                  </a:cubicBezTo>
                  <a:cubicBezTo>
                    <a:pt x="7" y="10"/>
                    <a:pt x="7" y="10"/>
                    <a:pt x="7" y="10"/>
                  </a:cubicBezTo>
                  <a:cubicBezTo>
                    <a:pt x="7" y="8"/>
                    <a:pt x="8" y="6"/>
                    <a:pt x="11" y="6"/>
                  </a:cubicBezTo>
                  <a:cubicBezTo>
                    <a:pt x="100" y="6"/>
                    <a:pt x="100" y="6"/>
                    <a:pt x="100" y="6"/>
                  </a:cubicBezTo>
                  <a:cubicBezTo>
                    <a:pt x="102" y="6"/>
                    <a:pt x="104" y="8"/>
                    <a:pt x="104" y="10"/>
                  </a:cubicBezTo>
                  <a:lnTo>
                    <a:pt x="104"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37" name="Oval 52">
              <a:extLst>
                <a:ext uri="{FF2B5EF4-FFF2-40B4-BE49-F238E27FC236}">
                  <a16:creationId xmlns:a16="http://schemas.microsoft.com/office/drawing/2014/main" id="{9F3AB501-6FE9-4527-A873-CC4F6F14AC00}"/>
                </a:ext>
              </a:extLst>
            </p:cNvPr>
            <p:cNvSpPr>
              <a:spLocks noChangeArrowheads="1"/>
            </p:cNvSpPr>
            <p:nvPr/>
          </p:nvSpPr>
          <p:spPr bwMode="auto">
            <a:xfrm>
              <a:off x="9302750" y="6392863"/>
              <a:ext cx="71438" cy="698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338" name="组合 337">
            <a:extLst>
              <a:ext uri="{FF2B5EF4-FFF2-40B4-BE49-F238E27FC236}">
                <a16:creationId xmlns:a16="http://schemas.microsoft.com/office/drawing/2014/main" id="{C65931B1-3FFC-4215-8C21-25C7C20004AF}"/>
              </a:ext>
            </a:extLst>
          </p:cNvPr>
          <p:cNvGrpSpPr/>
          <p:nvPr/>
        </p:nvGrpSpPr>
        <p:grpSpPr>
          <a:xfrm>
            <a:off x="5900129" y="4225317"/>
            <a:ext cx="302347" cy="283523"/>
            <a:chOff x="7629525" y="6324600"/>
            <a:chExt cx="407988" cy="382588"/>
          </a:xfrm>
          <a:solidFill>
            <a:srgbClr val="C00000"/>
          </a:solidFill>
          <a:effectLst>
            <a:outerShdw blurRad="50800" dist="38100" dir="5400000" algn="t" rotWithShape="0">
              <a:prstClr val="black">
                <a:alpha val="40000"/>
              </a:prstClr>
            </a:outerShdw>
          </a:effectLst>
        </p:grpSpPr>
        <p:grpSp>
          <p:nvGrpSpPr>
            <p:cNvPr id="339" name="组合 338">
              <a:extLst>
                <a:ext uri="{FF2B5EF4-FFF2-40B4-BE49-F238E27FC236}">
                  <a16:creationId xmlns:a16="http://schemas.microsoft.com/office/drawing/2014/main" id="{961B29BD-8BC1-46FA-B516-4D34EE8C441A}"/>
                </a:ext>
              </a:extLst>
            </p:cNvPr>
            <p:cNvGrpSpPr/>
            <p:nvPr/>
          </p:nvGrpSpPr>
          <p:grpSpPr>
            <a:xfrm>
              <a:off x="7820025" y="6324600"/>
              <a:ext cx="217488" cy="382588"/>
              <a:chOff x="7820025" y="6324600"/>
              <a:chExt cx="217488" cy="382588"/>
            </a:xfrm>
            <a:grpFill/>
          </p:grpSpPr>
          <p:sp>
            <p:nvSpPr>
              <p:cNvPr id="342" name="Oval 61">
                <a:extLst>
                  <a:ext uri="{FF2B5EF4-FFF2-40B4-BE49-F238E27FC236}">
                    <a16:creationId xmlns:a16="http://schemas.microsoft.com/office/drawing/2014/main" id="{D7B0CE12-C72C-48AD-AFDC-7D12D9FEA34D}"/>
                  </a:ext>
                </a:extLst>
              </p:cNvPr>
              <p:cNvSpPr>
                <a:spLocks noChangeArrowheads="1"/>
              </p:cNvSpPr>
              <p:nvPr/>
            </p:nvSpPr>
            <p:spPr bwMode="auto">
              <a:xfrm>
                <a:off x="7910513" y="6324600"/>
                <a:ext cx="74613" cy="76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43" name="Freeform 62">
                <a:extLst>
                  <a:ext uri="{FF2B5EF4-FFF2-40B4-BE49-F238E27FC236}">
                    <a16:creationId xmlns:a16="http://schemas.microsoft.com/office/drawing/2014/main" id="{303BAC72-30B4-4FBB-B0DB-CA9FE06576F6}"/>
                  </a:ext>
                </a:extLst>
              </p:cNvPr>
              <p:cNvSpPr>
                <a:spLocks/>
              </p:cNvSpPr>
              <p:nvPr/>
            </p:nvSpPr>
            <p:spPr bwMode="auto">
              <a:xfrm>
                <a:off x="7820025" y="6408738"/>
                <a:ext cx="217488" cy="298450"/>
              </a:xfrm>
              <a:custGeom>
                <a:avLst/>
                <a:gdLst>
                  <a:gd name="T0" fmla="*/ 57 w 58"/>
                  <a:gd name="T1" fmla="*/ 71 h 78"/>
                  <a:gd name="T2" fmla="*/ 53 w 58"/>
                  <a:gd name="T3" fmla="*/ 58 h 78"/>
                  <a:gd name="T4" fmla="*/ 48 w 58"/>
                  <a:gd name="T5" fmla="*/ 35 h 78"/>
                  <a:gd name="T6" fmla="*/ 46 w 58"/>
                  <a:gd name="T7" fmla="*/ 9 h 78"/>
                  <a:gd name="T8" fmla="*/ 37 w 58"/>
                  <a:gd name="T9" fmla="*/ 0 h 78"/>
                  <a:gd name="T10" fmla="*/ 29 w 58"/>
                  <a:gd name="T11" fmla="*/ 5 h 78"/>
                  <a:gd name="T12" fmla="*/ 23 w 58"/>
                  <a:gd name="T13" fmla="*/ 13 h 78"/>
                  <a:gd name="T14" fmla="*/ 3 w 58"/>
                  <a:gd name="T15" fmla="*/ 23 h 78"/>
                  <a:gd name="T16" fmla="*/ 1 w 58"/>
                  <a:gd name="T17" fmla="*/ 29 h 78"/>
                  <a:gd name="T18" fmla="*/ 5 w 58"/>
                  <a:gd name="T19" fmla="*/ 31 h 78"/>
                  <a:gd name="T20" fmla="*/ 7 w 58"/>
                  <a:gd name="T21" fmla="*/ 30 h 78"/>
                  <a:gd name="T22" fmla="*/ 27 w 58"/>
                  <a:gd name="T23" fmla="*/ 20 h 78"/>
                  <a:gd name="T24" fmla="*/ 28 w 58"/>
                  <a:gd name="T25" fmla="*/ 19 h 78"/>
                  <a:gd name="T26" fmla="*/ 28 w 58"/>
                  <a:gd name="T27" fmla="*/ 28 h 78"/>
                  <a:gd name="T28" fmla="*/ 29 w 58"/>
                  <a:gd name="T29" fmla="*/ 31 h 78"/>
                  <a:gd name="T30" fmla="*/ 20 w 58"/>
                  <a:gd name="T31" fmla="*/ 50 h 78"/>
                  <a:gd name="T32" fmla="*/ 16 w 58"/>
                  <a:gd name="T33" fmla="*/ 72 h 78"/>
                  <a:gd name="T34" fmla="*/ 20 w 58"/>
                  <a:gd name="T35" fmla="*/ 78 h 78"/>
                  <a:gd name="T36" fmla="*/ 21 w 58"/>
                  <a:gd name="T37" fmla="*/ 78 h 78"/>
                  <a:gd name="T38" fmla="*/ 26 w 58"/>
                  <a:gd name="T39" fmla="*/ 74 h 78"/>
                  <a:gd name="T40" fmla="*/ 30 w 58"/>
                  <a:gd name="T41" fmla="*/ 52 h 78"/>
                  <a:gd name="T42" fmla="*/ 37 w 58"/>
                  <a:gd name="T43" fmla="*/ 37 h 78"/>
                  <a:gd name="T44" fmla="*/ 47 w 58"/>
                  <a:gd name="T45" fmla="*/ 74 h 78"/>
                  <a:gd name="T46" fmla="*/ 52 w 58"/>
                  <a:gd name="T47" fmla="*/ 78 h 78"/>
                  <a:gd name="T48" fmla="*/ 53 w 58"/>
                  <a:gd name="T49" fmla="*/ 78 h 78"/>
                  <a:gd name="T50" fmla="*/ 57 w 58"/>
                  <a:gd name="T51"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 h="78">
                    <a:moveTo>
                      <a:pt x="57" y="71"/>
                    </a:moveTo>
                    <a:cubicBezTo>
                      <a:pt x="56" y="67"/>
                      <a:pt x="55" y="62"/>
                      <a:pt x="53" y="58"/>
                    </a:cubicBezTo>
                    <a:cubicBezTo>
                      <a:pt x="51" y="50"/>
                      <a:pt x="49" y="43"/>
                      <a:pt x="48" y="35"/>
                    </a:cubicBezTo>
                    <a:cubicBezTo>
                      <a:pt x="45" y="27"/>
                      <a:pt x="46" y="18"/>
                      <a:pt x="46" y="9"/>
                    </a:cubicBezTo>
                    <a:cubicBezTo>
                      <a:pt x="46" y="4"/>
                      <a:pt x="42" y="0"/>
                      <a:pt x="37" y="0"/>
                    </a:cubicBezTo>
                    <a:cubicBezTo>
                      <a:pt x="34" y="0"/>
                      <a:pt x="31" y="2"/>
                      <a:pt x="29" y="5"/>
                    </a:cubicBezTo>
                    <a:cubicBezTo>
                      <a:pt x="23" y="13"/>
                      <a:pt x="23" y="13"/>
                      <a:pt x="23" y="13"/>
                    </a:cubicBezTo>
                    <a:cubicBezTo>
                      <a:pt x="3" y="23"/>
                      <a:pt x="3" y="23"/>
                      <a:pt x="3" y="23"/>
                    </a:cubicBezTo>
                    <a:cubicBezTo>
                      <a:pt x="1" y="24"/>
                      <a:pt x="0" y="27"/>
                      <a:pt x="1" y="29"/>
                    </a:cubicBezTo>
                    <a:cubicBezTo>
                      <a:pt x="2" y="30"/>
                      <a:pt x="3" y="31"/>
                      <a:pt x="5" y="31"/>
                    </a:cubicBezTo>
                    <a:cubicBezTo>
                      <a:pt x="5" y="31"/>
                      <a:pt x="6" y="31"/>
                      <a:pt x="7" y="30"/>
                    </a:cubicBezTo>
                    <a:cubicBezTo>
                      <a:pt x="27" y="20"/>
                      <a:pt x="27" y="20"/>
                      <a:pt x="27" y="20"/>
                    </a:cubicBezTo>
                    <a:cubicBezTo>
                      <a:pt x="28" y="19"/>
                      <a:pt x="28" y="19"/>
                      <a:pt x="28" y="19"/>
                    </a:cubicBezTo>
                    <a:cubicBezTo>
                      <a:pt x="28" y="28"/>
                      <a:pt x="28" y="28"/>
                      <a:pt x="28" y="28"/>
                    </a:cubicBezTo>
                    <a:cubicBezTo>
                      <a:pt x="28" y="29"/>
                      <a:pt x="28" y="30"/>
                      <a:pt x="29" y="31"/>
                    </a:cubicBezTo>
                    <a:cubicBezTo>
                      <a:pt x="27" y="34"/>
                      <a:pt x="21" y="45"/>
                      <a:pt x="20" y="50"/>
                    </a:cubicBezTo>
                    <a:cubicBezTo>
                      <a:pt x="19" y="56"/>
                      <a:pt x="16" y="72"/>
                      <a:pt x="16" y="72"/>
                    </a:cubicBezTo>
                    <a:cubicBezTo>
                      <a:pt x="15" y="75"/>
                      <a:pt x="17" y="78"/>
                      <a:pt x="20" y="78"/>
                    </a:cubicBezTo>
                    <a:cubicBezTo>
                      <a:pt x="20" y="78"/>
                      <a:pt x="20" y="78"/>
                      <a:pt x="21" y="78"/>
                    </a:cubicBezTo>
                    <a:cubicBezTo>
                      <a:pt x="23" y="78"/>
                      <a:pt x="25" y="77"/>
                      <a:pt x="26" y="74"/>
                    </a:cubicBezTo>
                    <a:cubicBezTo>
                      <a:pt x="26" y="73"/>
                      <a:pt x="29" y="57"/>
                      <a:pt x="30" y="52"/>
                    </a:cubicBezTo>
                    <a:cubicBezTo>
                      <a:pt x="31" y="49"/>
                      <a:pt x="34" y="42"/>
                      <a:pt x="37" y="37"/>
                    </a:cubicBezTo>
                    <a:cubicBezTo>
                      <a:pt x="47" y="74"/>
                      <a:pt x="47" y="74"/>
                      <a:pt x="47" y="74"/>
                    </a:cubicBezTo>
                    <a:cubicBezTo>
                      <a:pt x="48" y="76"/>
                      <a:pt x="50" y="78"/>
                      <a:pt x="52" y="78"/>
                    </a:cubicBezTo>
                    <a:cubicBezTo>
                      <a:pt x="52" y="78"/>
                      <a:pt x="53" y="78"/>
                      <a:pt x="53" y="78"/>
                    </a:cubicBezTo>
                    <a:cubicBezTo>
                      <a:pt x="56" y="77"/>
                      <a:pt x="58" y="74"/>
                      <a:pt x="57"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340" name="Freeform 63">
              <a:extLst>
                <a:ext uri="{FF2B5EF4-FFF2-40B4-BE49-F238E27FC236}">
                  <a16:creationId xmlns:a16="http://schemas.microsoft.com/office/drawing/2014/main" id="{4DC456C0-D551-4D1E-9DCD-4C71A76BAC3B}"/>
                </a:ext>
              </a:extLst>
            </p:cNvPr>
            <p:cNvSpPr>
              <a:spLocks/>
            </p:cNvSpPr>
            <p:nvPr/>
          </p:nvSpPr>
          <p:spPr bwMode="auto">
            <a:xfrm>
              <a:off x="7629525" y="6411913"/>
              <a:ext cx="220663" cy="295275"/>
            </a:xfrm>
            <a:custGeom>
              <a:avLst/>
              <a:gdLst>
                <a:gd name="T0" fmla="*/ 57 w 59"/>
                <a:gd name="T1" fmla="*/ 22 h 77"/>
                <a:gd name="T2" fmla="*/ 44 w 59"/>
                <a:gd name="T3" fmla="*/ 10 h 77"/>
                <a:gd name="T4" fmla="*/ 36 w 59"/>
                <a:gd name="T5" fmla="*/ 2 h 77"/>
                <a:gd name="T6" fmla="*/ 35 w 59"/>
                <a:gd name="T7" fmla="*/ 7 h 77"/>
                <a:gd name="T8" fmla="*/ 31 w 59"/>
                <a:gd name="T9" fmla="*/ 10 h 77"/>
                <a:gd name="T10" fmla="*/ 31 w 59"/>
                <a:gd name="T11" fmla="*/ 4 h 77"/>
                <a:gd name="T12" fmla="*/ 33 w 59"/>
                <a:gd name="T13" fmla="*/ 2 h 77"/>
                <a:gd name="T14" fmla="*/ 31 w 59"/>
                <a:gd name="T15" fmla="*/ 0 h 77"/>
                <a:gd name="T16" fmla="*/ 29 w 59"/>
                <a:gd name="T17" fmla="*/ 1 h 77"/>
                <a:gd name="T18" fmla="*/ 29 w 59"/>
                <a:gd name="T19" fmla="*/ 4 h 77"/>
                <a:gd name="T20" fmla="*/ 27 w 59"/>
                <a:gd name="T21" fmla="*/ 10 h 77"/>
                <a:gd name="T22" fmla="*/ 25 w 59"/>
                <a:gd name="T23" fmla="*/ 5 h 77"/>
                <a:gd name="T24" fmla="*/ 25 w 59"/>
                <a:gd name="T25" fmla="*/ 0 h 77"/>
                <a:gd name="T26" fmla="*/ 6 w 59"/>
                <a:gd name="T27" fmla="*/ 13 h 77"/>
                <a:gd name="T28" fmla="*/ 1 w 59"/>
                <a:gd name="T29" fmla="*/ 31 h 77"/>
                <a:gd name="T30" fmla="*/ 4 w 59"/>
                <a:gd name="T31" fmla="*/ 36 h 77"/>
                <a:gd name="T32" fmla="*/ 5 w 59"/>
                <a:gd name="T33" fmla="*/ 36 h 77"/>
                <a:gd name="T34" fmla="*/ 9 w 59"/>
                <a:gd name="T35" fmla="*/ 33 h 77"/>
                <a:gd name="T36" fmla="*/ 13 w 59"/>
                <a:gd name="T37" fmla="*/ 16 h 77"/>
                <a:gd name="T38" fmla="*/ 17 w 59"/>
                <a:gd name="T39" fmla="*/ 13 h 77"/>
                <a:gd name="T40" fmla="*/ 14 w 59"/>
                <a:gd name="T41" fmla="*/ 35 h 77"/>
                <a:gd name="T42" fmla="*/ 12 w 59"/>
                <a:gd name="T43" fmla="*/ 49 h 77"/>
                <a:gd name="T44" fmla="*/ 4 w 59"/>
                <a:gd name="T45" fmla="*/ 69 h 77"/>
                <a:gd name="T46" fmla="*/ 7 w 59"/>
                <a:gd name="T47" fmla="*/ 76 h 77"/>
                <a:gd name="T48" fmla="*/ 9 w 59"/>
                <a:gd name="T49" fmla="*/ 76 h 77"/>
                <a:gd name="T50" fmla="*/ 14 w 59"/>
                <a:gd name="T51" fmla="*/ 73 h 77"/>
                <a:gd name="T52" fmla="*/ 22 w 59"/>
                <a:gd name="T53" fmla="*/ 52 h 77"/>
                <a:gd name="T54" fmla="*/ 23 w 59"/>
                <a:gd name="T55" fmla="*/ 51 h 77"/>
                <a:gd name="T56" fmla="*/ 25 w 59"/>
                <a:gd name="T57" fmla="*/ 34 h 77"/>
                <a:gd name="T58" fmla="*/ 25 w 59"/>
                <a:gd name="T59" fmla="*/ 34 h 77"/>
                <a:gd name="T60" fmla="*/ 37 w 59"/>
                <a:gd name="T61" fmla="*/ 49 h 77"/>
                <a:gd name="T62" fmla="*/ 42 w 59"/>
                <a:gd name="T63" fmla="*/ 73 h 77"/>
                <a:gd name="T64" fmla="*/ 47 w 59"/>
                <a:gd name="T65" fmla="*/ 77 h 77"/>
                <a:gd name="T66" fmla="*/ 48 w 59"/>
                <a:gd name="T67" fmla="*/ 77 h 77"/>
                <a:gd name="T68" fmla="*/ 52 w 59"/>
                <a:gd name="T69" fmla="*/ 71 h 77"/>
                <a:gd name="T70" fmla="*/ 47 w 59"/>
                <a:gd name="T71" fmla="*/ 45 h 77"/>
                <a:gd name="T72" fmla="*/ 46 w 59"/>
                <a:gd name="T73" fmla="*/ 43 h 77"/>
                <a:gd name="T74" fmla="*/ 35 w 59"/>
                <a:gd name="T75" fmla="*/ 31 h 77"/>
                <a:gd name="T76" fmla="*/ 37 w 59"/>
                <a:gd name="T77" fmla="*/ 14 h 77"/>
                <a:gd name="T78" fmla="*/ 52 w 59"/>
                <a:gd name="T79" fmla="*/ 28 h 77"/>
                <a:gd name="T80" fmla="*/ 58 w 59"/>
                <a:gd name="T81" fmla="*/ 28 h 77"/>
                <a:gd name="T82" fmla="*/ 57 w 59"/>
                <a:gd name="T83" fmla="*/ 2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9" h="77">
                  <a:moveTo>
                    <a:pt x="57" y="22"/>
                  </a:moveTo>
                  <a:cubicBezTo>
                    <a:pt x="53" y="18"/>
                    <a:pt x="49" y="14"/>
                    <a:pt x="44" y="10"/>
                  </a:cubicBezTo>
                  <a:cubicBezTo>
                    <a:pt x="42" y="7"/>
                    <a:pt x="39" y="4"/>
                    <a:pt x="36" y="2"/>
                  </a:cubicBezTo>
                  <a:cubicBezTo>
                    <a:pt x="35" y="7"/>
                    <a:pt x="35" y="7"/>
                    <a:pt x="35" y="7"/>
                  </a:cubicBezTo>
                  <a:cubicBezTo>
                    <a:pt x="35" y="9"/>
                    <a:pt x="33" y="10"/>
                    <a:pt x="31" y="10"/>
                  </a:cubicBezTo>
                  <a:cubicBezTo>
                    <a:pt x="31" y="4"/>
                    <a:pt x="31" y="4"/>
                    <a:pt x="31" y="4"/>
                  </a:cubicBezTo>
                  <a:cubicBezTo>
                    <a:pt x="33" y="2"/>
                    <a:pt x="33" y="2"/>
                    <a:pt x="33" y="2"/>
                  </a:cubicBezTo>
                  <a:cubicBezTo>
                    <a:pt x="31" y="0"/>
                    <a:pt x="31" y="0"/>
                    <a:pt x="31" y="0"/>
                  </a:cubicBezTo>
                  <a:cubicBezTo>
                    <a:pt x="29" y="1"/>
                    <a:pt x="29" y="1"/>
                    <a:pt x="29" y="1"/>
                  </a:cubicBezTo>
                  <a:cubicBezTo>
                    <a:pt x="29" y="4"/>
                    <a:pt x="29" y="4"/>
                    <a:pt x="29" y="4"/>
                  </a:cubicBezTo>
                  <a:cubicBezTo>
                    <a:pt x="27" y="10"/>
                    <a:pt x="27" y="10"/>
                    <a:pt x="27" y="10"/>
                  </a:cubicBezTo>
                  <a:cubicBezTo>
                    <a:pt x="25" y="9"/>
                    <a:pt x="24" y="7"/>
                    <a:pt x="25" y="5"/>
                  </a:cubicBezTo>
                  <a:cubicBezTo>
                    <a:pt x="25" y="0"/>
                    <a:pt x="25" y="0"/>
                    <a:pt x="25" y="0"/>
                  </a:cubicBezTo>
                  <a:cubicBezTo>
                    <a:pt x="18" y="1"/>
                    <a:pt x="8" y="9"/>
                    <a:pt x="6" y="13"/>
                  </a:cubicBezTo>
                  <a:cubicBezTo>
                    <a:pt x="5" y="18"/>
                    <a:pt x="1" y="31"/>
                    <a:pt x="1" y="31"/>
                  </a:cubicBezTo>
                  <a:cubicBezTo>
                    <a:pt x="0" y="33"/>
                    <a:pt x="1" y="35"/>
                    <a:pt x="4" y="36"/>
                  </a:cubicBezTo>
                  <a:cubicBezTo>
                    <a:pt x="4" y="36"/>
                    <a:pt x="4" y="36"/>
                    <a:pt x="5" y="36"/>
                  </a:cubicBezTo>
                  <a:cubicBezTo>
                    <a:pt x="7" y="36"/>
                    <a:pt x="8" y="35"/>
                    <a:pt x="9" y="33"/>
                  </a:cubicBezTo>
                  <a:cubicBezTo>
                    <a:pt x="13" y="16"/>
                    <a:pt x="13" y="16"/>
                    <a:pt x="13" y="16"/>
                  </a:cubicBezTo>
                  <a:cubicBezTo>
                    <a:pt x="17" y="13"/>
                    <a:pt x="17" y="13"/>
                    <a:pt x="17" y="13"/>
                  </a:cubicBezTo>
                  <a:cubicBezTo>
                    <a:pt x="16" y="21"/>
                    <a:pt x="15" y="28"/>
                    <a:pt x="14" y="35"/>
                  </a:cubicBezTo>
                  <a:cubicBezTo>
                    <a:pt x="14" y="40"/>
                    <a:pt x="14" y="45"/>
                    <a:pt x="12" y="49"/>
                  </a:cubicBezTo>
                  <a:cubicBezTo>
                    <a:pt x="4" y="69"/>
                    <a:pt x="4" y="69"/>
                    <a:pt x="4" y="69"/>
                  </a:cubicBezTo>
                  <a:cubicBezTo>
                    <a:pt x="3" y="72"/>
                    <a:pt x="5" y="75"/>
                    <a:pt x="7" y="76"/>
                  </a:cubicBezTo>
                  <a:cubicBezTo>
                    <a:pt x="8" y="76"/>
                    <a:pt x="8" y="76"/>
                    <a:pt x="9" y="76"/>
                  </a:cubicBezTo>
                  <a:cubicBezTo>
                    <a:pt x="11" y="76"/>
                    <a:pt x="13" y="75"/>
                    <a:pt x="14" y="73"/>
                  </a:cubicBezTo>
                  <a:cubicBezTo>
                    <a:pt x="22" y="52"/>
                    <a:pt x="22" y="52"/>
                    <a:pt x="22" y="52"/>
                  </a:cubicBezTo>
                  <a:cubicBezTo>
                    <a:pt x="23" y="52"/>
                    <a:pt x="23" y="51"/>
                    <a:pt x="23" y="51"/>
                  </a:cubicBezTo>
                  <a:cubicBezTo>
                    <a:pt x="25" y="34"/>
                    <a:pt x="25" y="34"/>
                    <a:pt x="25" y="34"/>
                  </a:cubicBezTo>
                  <a:cubicBezTo>
                    <a:pt x="25" y="34"/>
                    <a:pt x="25" y="34"/>
                    <a:pt x="25" y="34"/>
                  </a:cubicBezTo>
                  <a:cubicBezTo>
                    <a:pt x="37" y="49"/>
                    <a:pt x="37" y="49"/>
                    <a:pt x="37" y="49"/>
                  </a:cubicBezTo>
                  <a:cubicBezTo>
                    <a:pt x="42" y="73"/>
                    <a:pt x="42" y="73"/>
                    <a:pt x="42" y="73"/>
                  </a:cubicBezTo>
                  <a:cubicBezTo>
                    <a:pt x="42" y="76"/>
                    <a:pt x="44" y="77"/>
                    <a:pt x="47" y="77"/>
                  </a:cubicBezTo>
                  <a:cubicBezTo>
                    <a:pt x="47" y="77"/>
                    <a:pt x="47" y="77"/>
                    <a:pt x="48" y="77"/>
                  </a:cubicBezTo>
                  <a:cubicBezTo>
                    <a:pt x="50" y="77"/>
                    <a:pt x="52" y="74"/>
                    <a:pt x="52" y="71"/>
                  </a:cubicBezTo>
                  <a:cubicBezTo>
                    <a:pt x="47" y="45"/>
                    <a:pt x="47" y="45"/>
                    <a:pt x="47" y="45"/>
                  </a:cubicBezTo>
                  <a:cubicBezTo>
                    <a:pt x="47" y="44"/>
                    <a:pt x="46" y="44"/>
                    <a:pt x="46" y="43"/>
                  </a:cubicBezTo>
                  <a:cubicBezTo>
                    <a:pt x="35" y="31"/>
                    <a:pt x="35" y="31"/>
                    <a:pt x="35" y="31"/>
                  </a:cubicBezTo>
                  <a:cubicBezTo>
                    <a:pt x="37" y="14"/>
                    <a:pt x="37" y="14"/>
                    <a:pt x="37" y="14"/>
                  </a:cubicBezTo>
                  <a:cubicBezTo>
                    <a:pt x="52" y="28"/>
                    <a:pt x="52" y="28"/>
                    <a:pt x="52" y="28"/>
                  </a:cubicBezTo>
                  <a:cubicBezTo>
                    <a:pt x="53" y="30"/>
                    <a:pt x="56" y="29"/>
                    <a:pt x="58" y="28"/>
                  </a:cubicBezTo>
                  <a:cubicBezTo>
                    <a:pt x="59" y="26"/>
                    <a:pt x="59" y="23"/>
                    <a:pt x="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41" name="Oval 64">
              <a:extLst>
                <a:ext uri="{FF2B5EF4-FFF2-40B4-BE49-F238E27FC236}">
                  <a16:creationId xmlns:a16="http://schemas.microsoft.com/office/drawing/2014/main" id="{B256E457-3132-4396-8A37-B42953F0D88F}"/>
                </a:ext>
              </a:extLst>
            </p:cNvPr>
            <p:cNvSpPr>
              <a:spLocks noChangeArrowheads="1"/>
            </p:cNvSpPr>
            <p:nvPr/>
          </p:nvSpPr>
          <p:spPr bwMode="auto">
            <a:xfrm>
              <a:off x="7726363" y="6324600"/>
              <a:ext cx="74613" cy="76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344" name="Freeform 45">
            <a:extLst>
              <a:ext uri="{FF2B5EF4-FFF2-40B4-BE49-F238E27FC236}">
                <a16:creationId xmlns:a16="http://schemas.microsoft.com/office/drawing/2014/main" id="{835430FA-3ECF-4CEC-AE0D-CCC9055C48CF}"/>
              </a:ext>
            </a:extLst>
          </p:cNvPr>
          <p:cNvSpPr>
            <a:spLocks noEditPoints="1"/>
          </p:cNvSpPr>
          <p:nvPr/>
        </p:nvSpPr>
        <p:spPr bwMode="auto">
          <a:xfrm>
            <a:off x="6702425" y="4229100"/>
            <a:ext cx="165100" cy="274638"/>
          </a:xfrm>
          <a:custGeom>
            <a:avLst/>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solidFill>
            <a:srgbClr val="C00000"/>
          </a:solidFill>
          <a:ln>
            <a:noFill/>
          </a:ln>
          <a:effectLst>
            <a:outerShdw blurRad="50800" dist="38100" dir="5400000" algn="t" rotWithShape="0">
              <a:prstClr val="black">
                <a:alpha val="40000"/>
              </a:prstClr>
            </a:outerShdw>
          </a:effectLst>
        </p:spPr>
        <p:txBody>
          <a:bodyPr lIns="93256" tIns="46627" rIns="93256" bIns="46627"/>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cs typeface="+mn-ea"/>
              <a:sym typeface="+mn-lt"/>
            </a:endParaRPr>
          </a:p>
        </p:txBody>
      </p:sp>
      <p:sp>
        <p:nvSpPr>
          <p:cNvPr id="345" name="Freeform 118">
            <a:extLst>
              <a:ext uri="{FF2B5EF4-FFF2-40B4-BE49-F238E27FC236}">
                <a16:creationId xmlns:a16="http://schemas.microsoft.com/office/drawing/2014/main" id="{2230B774-F745-438F-9D2B-94B342979B06}"/>
              </a:ext>
            </a:extLst>
          </p:cNvPr>
          <p:cNvSpPr>
            <a:spLocks noEditPoints="1"/>
          </p:cNvSpPr>
          <p:nvPr/>
        </p:nvSpPr>
        <p:spPr bwMode="auto">
          <a:xfrm>
            <a:off x="7334250" y="4189413"/>
            <a:ext cx="355600" cy="354012"/>
          </a:xfrm>
          <a:custGeom>
            <a:avLst/>
            <a:gdLst>
              <a:gd name="T0" fmla="*/ 170 w 199"/>
              <a:gd name="T1" fmla="*/ 94 h 198"/>
              <a:gd name="T2" fmla="*/ 171 w 199"/>
              <a:gd name="T3" fmla="*/ 166 h 198"/>
              <a:gd name="T4" fmla="*/ 147 w 199"/>
              <a:gd name="T5" fmla="*/ 186 h 198"/>
              <a:gd name="T6" fmla="*/ 135 w 199"/>
              <a:gd name="T7" fmla="*/ 186 h 198"/>
              <a:gd name="T8" fmla="*/ 135 w 199"/>
              <a:gd name="T9" fmla="*/ 110 h 198"/>
              <a:gd name="T10" fmla="*/ 123 w 199"/>
              <a:gd name="T11" fmla="*/ 98 h 198"/>
              <a:gd name="T12" fmla="*/ 79 w 199"/>
              <a:gd name="T13" fmla="*/ 98 h 198"/>
              <a:gd name="T14" fmla="*/ 67 w 199"/>
              <a:gd name="T15" fmla="*/ 110 h 198"/>
              <a:gd name="T16" fmla="*/ 67 w 199"/>
              <a:gd name="T17" fmla="*/ 186 h 198"/>
              <a:gd name="T18" fmla="*/ 55 w 199"/>
              <a:gd name="T19" fmla="*/ 186 h 198"/>
              <a:gd name="T20" fmla="*/ 31 w 199"/>
              <a:gd name="T21" fmla="*/ 166 h 198"/>
              <a:gd name="T22" fmla="*/ 31 w 199"/>
              <a:gd name="T23" fmla="*/ 94 h 198"/>
              <a:gd name="T24" fmla="*/ 19 w 199"/>
              <a:gd name="T25" fmla="*/ 114 h 198"/>
              <a:gd name="T26" fmla="*/ 19 w 199"/>
              <a:gd name="T27" fmla="*/ 178 h 198"/>
              <a:gd name="T28" fmla="*/ 39 w 199"/>
              <a:gd name="T29" fmla="*/ 198 h 198"/>
              <a:gd name="T30" fmla="*/ 163 w 199"/>
              <a:gd name="T31" fmla="*/ 198 h 198"/>
              <a:gd name="T32" fmla="*/ 183 w 199"/>
              <a:gd name="T33" fmla="*/ 178 h 198"/>
              <a:gd name="T34" fmla="*/ 183 w 199"/>
              <a:gd name="T35" fmla="*/ 114 h 198"/>
              <a:gd name="T36" fmla="*/ 170 w 199"/>
              <a:gd name="T37" fmla="*/ 94 h 198"/>
              <a:gd name="T38" fmla="*/ 95 w 199"/>
              <a:gd name="T39" fmla="*/ 130 h 198"/>
              <a:gd name="T40" fmla="*/ 103 w 199"/>
              <a:gd name="T41" fmla="*/ 121 h 198"/>
              <a:gd name="T42" fmla="*/ 112 w 199"/>
              <a:gd name="T43" fmla="*/ 130 h 198"/>
              <a:gd name="T44" fmla="*/ 103 w 199"/>
              <a:gd name="T45" fmla="*/ 138 h 198"/>
              <a:gd name="T46" fmla="*/ 95 w 199"/>
              <a:gd name="T47" fmla="*/ 130 h 198"/>
              <a:gd name="T48" fmla="*/ 123 w 199"/>
              <a:gd name="T49" fmla="*/ 158 h 198"/>
              <a:gd name="T50" fmla="*/ 103 w 199"/>
              <a:gd name="T51" fmla="*/ 158 h 198"/>
              <a:gd name="T52" fmla="*/ 103 w 199"/>
              <a:gd name="T53" fmla="*/ 150 h 198"/>
              <a:gd name="T54" fmla="*/ 123 w 199"/>
              <a:gd name="T55" fmla="*/ 150 h 198"/>
              <a:gd name="T56" fmla="*/ 123 w 199"/>
              <a:gd name="T57" fmla="*/ 158 h 198"/>
              <a:gd name="T58" fmla="*/ 193 w 199"/>
              <a:gd name="T59" fmla="*/ 73 h 198"/>
              <a:gd name="T60" fmla="*/ 180 w 199"/>
              <a:gd name="T61" fmla="*/ 63 h 198"/>
              <a:gd name="T62" fmla="*/ 100 w 199"/>
              <a:gd name="T63" fmla="*/ 0 h 198"/>
              <a:gd name="T64" fmla="*/ 3 w 199"/>
              <a:gd name="T65" fmla="*/ 74 h 198"/>
              <a:gd name="T66" fmla="*/ 2 w 199"/>
              <a:gd name="T67" fmla="*/ 86 h 198"/>
              <a:gd name="T68" fmla="*/ 15 w 199"/>
              <a:gd name="T69" fmla="*/ 89 h 198"/>
              <a:gd name="T70" fmla="*/ 27 w 199"/>
              <a:gd name="T71" fmla="*/ 80 h 198"/>
              <a:gd name="T72" fmla="*/ 29 w 199"/>
              <a:gd name="T73" fmla="*/ 86 h 198"/>
              <a:gd name="T74" fmla="*/ 42 w 199"/>
              <a:gd name="T75" fmla="*/ 89 h 198"/>
              <a:gd name="T76" fmla="*/ 54 w 199"/>
              <a:gd name="T77" fmla="*/ 80 h 198"/>
              <a:gd name="T78" fmla="*/ 55 w 199"/>
              <a:gd name="T79" fmla="*/ 86 h 198"/>
              <a:gd name="T80" fmla="*/ 68 w 199"/>
              <a:gd name="T81" fmla="*/ 89 h 198"/>
              <a:gd name="T82" fmla="*/ 80 w 199"/>
              <a:gd name="T83" fmla="*/ 80 h 198"/>
              <a:gd name="T84" fmla="*/ 82 w 199"/>
              <a:gd name="T85" fmla="*/ 86 h 198"/>
              <a:gd name="T86" fmla="*/ 95 w 199"/>
              <a:gd name="T87" fmla="*/ 89 h 198"/>
              <a:gd name="T88" fmla="*/ 99 w 199"/>
              <a:gd name="T89" fmla="*/ 86 h 198"/>
              <a:gd name="T90" fmla="*/ 103 w 199"/>
              <a:gd name="T91" fmla="*/ 89 h 198"/>
              <a:gd name="T92" fmla="*/ 116 w 199"/>
              <a:gd name="T93" fmla="*/ 86 h 198"/>
              <a:gd name="T94" fmla="*/ 118 w 199"/>
              <a:gd name="T95" fmla="*/ 80 h 198"/>
              <a:gd name="T96" fmla="*/ 130 w 199"/>
              <a:gd name="T97" fmla="*/ 89 h 198"/>
              <a:gd name="T98" fmla="*/ 143 w 199"/>
              <a:gd name="T99" fmla="*/ 86 h 198"/>
              <a:gd name="T100" fmla="*/ 144 w 199"/>
              <a:gd name="T101" fmla="*/ 80 h 198"/>
              <a:gd name="T102" fmla="*/ 156 w 199"/>
              <a:gd name="T103" fmla="*/ 89 h 198"/>
              <a:gd name="T104" fmla="*/ 169 w 199"/>
              <a:gd name="T105" fmla="*/ 86 h 198"/>
              <a:gd name="T106" fmla="*/ 171 w 199"/>
              <a:gd name="T107" fmla="*/ 80 h 198"/>
              <a:gd name="T108" fmla="*/ 183 w 199"/>
              <a:gd name="T109" fmla="*/ 89 h 198"/>
              <a:gd name="T110" fmla="*/ 196 w 199"/>
              <a:gd name="T111" fmla="*/ 86 h 198"/>
              <a:gd name="T112" fmla="*/ 193 w 199"/>
              <a:gd name="T113" fmla="*/ 7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9" h="198">
                <a:moveTo>
                  <a:pt x="170" y="94"/>
                </a:moveTo>
                <a:cubicBezTo>
                  <a:pt x="170" y="141"/>
                  <a:pt x="171" y="166"/>
                  <a:pt x="171" y="166"/>
                </a:cubicBezTo>
                <a:cubicBezTo>
                  <a:pt x="171" y="177"/>
                  <a:pt x="158" y="186"/>
                  <a:pt x="147" y="186"/>
                </a:cubicBezTo>
                <a:cubicBezTo>
                  <a:pt x="135" y="186"/>
                  <a:pt x="135" y="186"/>
                  <a:pt x="135" y="186"/>
                </a:cubicBezTo>
                <a:cubicBezTo>
                  <a:pt x="135" y="110"/>
                  <a:pt x="135" y="110"/>
                  <a:pt x="135" y="110"/>
                </a:cubicBezTo>
                <a:cubicBezTo>
                  <a:pt x="135" y="104"/>
                  <a:pt x="129" y="98"/>
                  <a:pt x="123" y="98"/>
                </a:cubicBezTo>
                <a:cubicBezTo>
                  <a:pt x="79" y="98"/>
                  <a:pt x="79" y="98"/>
                  <a:pt x="79" y="98"/>
                </a:cubicBezTo>
                <a:cubicBezTo>
                  <a:pt x="72" y="98"/>
                  <a:pt x="67" y="104"/>
                  <a:pt x="67" y="110"/>
                </a:cubicBezTo>
                <a:cubicBezTo>
                  <a:pt x="67" y="186"/>
                  <a:pt x="67" y="186"/>
                  <a:pt x="67" y="186"/>
                </a:cubicBezTo>
                <a:cubicBezTo>
                  <a:pt x="55" y="186"/>
                  <a:pt x="55" y="186"/>
                  <a:pt x="55" y="186"/>
                </a:cubicBezTo>
                <a:cubicBezTo>
                  <a:pt x="44" y="186"/>
                  <a:pt x="31" y="177"/>
                  <a:pt x="31" y="166"/>
                </a:cubicBezTo>
                <a:cubicBezTo>
                  <a:pt x="31" y="166"/>
                  <a:pt x="31" y="142"/>
                  <a:pt x="31" y="94"/>
                </a:cubicBezTo>
                <a:cubicBezTo>
                  <a:pt x="22" y="96"/>
                  <a:pt x="19" y="104"/>
                  <a:pt x="19" y="114"/>
                </a:cubicBezTo>
                <a:cubicBezTo>
                  <a:pt x="19" y="178"/>
                  <a:pt x="19" y="178"/>
                  <a:pt x="19" y="178"/>
                </a:cubicBezTo>
                <a:cubicBezTo>
                  <a:pt x="19" y="189"/>
                  <a:pt x="28" y="198"/>
                  <a:pt x="39" y="198"/>
                </a:cubicBezTo>
                <a:cubicBezTo>
                  <a:pt x="163" y="198"/>
                  <a:pt x="163" y="198"/>
                  <a:pt x="163" y="198"/>
                </a:cubicBezTo>
                <a:cubicBezTo>
                  <a:pt x="174" y="198"/>
                  <a:pt x="183" y="189"/>
                  <a:pt x="183" y="178"/>
                </a:cubicBezTo>
                <a:cubicBezTo>
                  <a:pt x="183" y="114"/>
                  <a:pt x="183" y="114"/>
                  <a:pt x="183" y="114"/>
                </a:cubicBezTo>
                <a:cubicBezTo>
                  <a:pt x="183" y="104"/>
                  <a:pt x="180" y="96"/>
                  <a:pt x="170" y="94"/>
                </a:cubicBezTo>
                <a:close/>
                <a:moveTo>
                  <a:pt x="95" y="130"/>
                </a:moveTo>
                <a:cubicBezTo>
                  <a:pt x="95" y="125"/>
                  <a:pt x="99" y="121"/>
                  <a:pt x="103" y="121"/>
                </a:cubicBezTo>
                <a:cubicBezTo>
                  <a:pt x="108" y="121"/>
                  <a:pt x="112" y="125"/>
                  <a:pt x="112" y="130"/>
                </a:cubicBezTo>
                <a:cubicBezTo>
                  <a:pt x="112" y="135"/>
                  <a:pt x="108" y="138"/>
                  <a:pt x="103" y="138"/>
                </a:cubicBezTo>
                <a:cubicBezTo>
                  <a:pt x="99" y="138"/>
                  <a:pt x="95" y="135"/>
                  <a:pt x="95" y="130"/>
                </a:cubicBezTo>
                <a:close/>
                <a:moveTo>
                  <a:pt x="123" y="158"/>
                </a:moveTo>
                <a:cubicBezTo>
                  <a:pt x="103" y="158"/>
                  <a:pt x="103" y="158"/>
                  <a:pt x="103" y="158"/>
                </a:cubicBezTo>
                <a:cubicBezTo>
                  <a:pt x="103" y="150"/>
                  <a:pt x="103" y="150"/>
                  <a:pt x="103" y="150"/>
                </a:cubicBezTo>
                <a:cubicBezTo>
                  <a:pt x="123" y="150"/>
                  <a:pt x="123" y="150"/>
                  <a:pt x="123" y="150"/>
                </a:cubicBezTo>
                <a:lnTo>
                  <a:pt x="123" y="158"/>
                </a:lnTo>
                <a:close/>
                <a:moveTo>
                  <a:pt x="193" y="73"/>
                </a:moveTo>
                <a:cubicBezTo>
                  <a:pt x="180" y="63"/>
                  <a:pt x="180" y="63"/>
                  <a:pt x="180" y="63"/>
                </a:cubicBezTo>
                <a:cubicBezTo>
                  <a:pt x="100" y="0"/>
                  <a:pt x="100" y="0"/>
                  <a:pt x="100" y="0"/>
                </a:cubicBezTo>
                <a:cubicBezTo>
                  <a:pt x="3" y="74"/>
                  <a:pt x="3" y="74"/>
                  <a:pt x="3" y="74"/>
                </a:cubicBezTo>
                <a:cubicBezTo>
                  <a:pt x="0" y="77"/>
                  <a:pt x="0" y="82"/>
                  <a:pt x="2" y="86"/>
                </a:cubicBezTo>
                <a:cubicBezTo>
                  <a:pt x="5" y="91"/>
                  <a:pt x="11" y="92"/>
                  <a:pt x="15" y="89"/>
                </a:cubicBezTo>
                <a:cubicBezTo>
                  <a:pt x="27" y="80"/>
                  <a:pt x="27" y="80"/>
                  <a:pt x="27" y="80"/>
                </a:cubicBezTo>
                <a:cubicBezTo>
                  <a:pt x="27" y="82"/>
                  <a:pt x="27" y="84"/>
                  <a:pt x="29" y="86"/>
                </a:cubicBezTo>
                <a:cubicBezTo>
                  <a:pt x="31" y="91"/>
                  <a:pt x="37" y="92"/>
                  <a:pt x="42" y="89"/>
                </a:cubicBezTo>
                <a:cubicBezTo>
                  <a:pt x="54" y="80"/>
                  <a:pt x="54" y="80"/>
                  <a:pt x="54" y="80"/>
                </a:cubicBezTo>
                <a:cubicBezTo>
                  <a:pt x="53" y="82"/>
                  <a:pt x="54" y="84"/>
                  <a:pt x="55" y="86"/>
                </a:cubicBezTo>
                <a:cubicBezTo>
                  <a:pt x="58" y="91"/>
                  <a:pt x="64" y="92"/>
                  <a:pt x="68" y="89"/>
                </a:cubicBezTo>
                <a:cubicBezTo>
                  <a:pt x="80" y="80"/>
                  <a:pt x="80" y="80"/>
                  <a:pt x="80" y="80"/>
                </a:cubicBezTo>
                <a:cubicBezTo>
                  <a:pt x="80" y="82"/>
                  <a:pt x="80" y="84"/>
                  <a:pt x="82" y="86"/>
                </a:cubicBezTo>
                <a:cubicBezTo>
                  <a:pt x="84" y="91"/>
                  <a:pt x="90" y="92"/>
                  <a:pt x="95" y="89"/>
                </a:cubicBezTo>
                <a:cubicBezTo>
                  <a:pt x="99" y="86"/>
                  <a:pt x="99" y="86"/>
                  <a:pt x="99" y="86"/>
                </a:cubicBezTo>
                <a:cubicBezTo>
                  <a:pt x="103" y="89"/>
                  <a:pt x="103" y="89"/>
                  <a:pt x="103" y="89"/>
                </a:cubicBezTo>
                <a:cubicBezTo>
                  <a:pt x="108" y="92"/>
                  <a:pt x="113" y="91"/>
                  <a:pt x="116" y="86"/>
                </a:cubicBezTo>
                <a:cubicBezTo>
                  <a:pt x="118" y="84"/>
                  <a:pt x="118" y="82"/>
                  <a:pt x="118" y="80"/>
                </a:cubicBezTo>
                <a:cubicBezTo>
                  <a:pt x="130" y="89"/>
                  <a:pt x="130" y="89"/>
                  <a:pt x="130" y="89"/>
                </a:cubicBezTo>
                <a:cubicBezTo>
                  <a:pt x="134" y="92"/>
                  <a:pt x="140" y="91"/>
                  <a:pt x="143" y="86"/>
                </a:cubicBezTo>
                <a:cubicBezTo>
                  <a:pt x="144" y="84"/>
                  <a:pt x="145" y="82"/>
                  <a:pt x="144" y="80"/>
                </a:cubicBezTo>
                <a:cubicBezTo>
                  <a:pt x="156" y="89"/>
                  <a:pt x="156" y="89"/>
                  <a:pt x="156" y="89"/>
                </a:cubicBezTo>
                <a:cubicBezTo>
                  <a:pt x="161" y="92"/>
                  <a:pt x="166" y="91"/>
                  <a:pt x="169" y="86"/>
                </a:cubicBezTo>
                <a:cubicBezTo>
                  <a:pt x="171" y="84"/>
                  <a:pt x="171" y="82"/>
                  <a:pt x="171" y="80"/>
                </a:cubicBezTo>
                <a:cubicBezTo>
                  <a:pt x="183" y="89"/>
                  <a:pt x="183" y="89"/>
                  <a:pt x="183" y="89"/>
                </a:cubicBezTo>
                <a:cubicBezTo>
                  <a:pt x="187" y="92"/>
                  <a:pt x="193" y="91"/>
                  <a:pt x="196" y="86"/>
                </a:cubicBezTo>
                <a:cubicBezTo>
                  <a:pt x="199" y="82"/>
                  <a:pt x="197" y="76"/>
                  <a:pt x="193" y="73"/>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46" name="Freeform 119">
            <a:extLst>
              <a:ext uri="{FF2B5EF4-FFF2-40B4-BE49-F238E27FC236}">
                <a16:creationId xmlns:a16="http://schemas.microsoft.com/office/drawing/2014/main" id="{5C8B6B47-501D-4884-AACB-719445D3536B}"/>
              </a:ext>
            </a:extLst>
          </p:cNvPr>
          <p:cNvSpPr>
            <a:spLocks noEditPoints="1"/>
          </p:cNvSpPr>
          <p:nvPr/>
        </p:nvSpPr>
        <p:spPr bwMode="auto">
          <a:xfrm>
            <a:off x="8069263" y="4192588"/>
            <a:ext cx="357187" cy="349250"/>
          </a:xfrm>
          <a:custGeom>
            <a:avLst/>
            <a:gdLst>
              <a:gd name="T0" fmla="*/ 0 w 200"/>
              <a:gd name="T1" fmla="*/ 176 h 196"/>
              <a:gd name="T2" fmla="*/ 180 w 200"/>
              <a:gd name="T3" fmla="*/ 0 h 196"/>
              <a:gd name="T4" fmla="*/ 180 w 200"/>
              <a:gd name="T5" fmla="*/ 196 h 196"/>
              <a:gd name="T6" fmla="*/ 28 w 200"/>
              <a:gd name="T7" fmla="*/ 8 h 196"/>
              <a:gd name="T8" fmla="*/ 28 w 200"/>
              <a:gd name="T9" fmla="*/ 188 h 196"/>
              <a:gd name="T10" fmla="*/ 192 w 200"/>
              <a:gd name="T11" fmla="*/ 28 h 196"/>
              <a:gd name="T12" fmla="*/ 120 w 200"/>
              <a:gd name="T13" fmla="*/ 180 h 196"/>
              <a:gd name="T14" fmla="*/ 184 w 200"/>
              <a:gd name="T15" fmla="*/ 16 h 196"/>
              <a:gd name="T16" fmla="*/ 168 w 200"/>
              <a:gd name="T17" fmla="*/ 168 h 196"/>
              <a:gd name="T18" fmla="*/ 62 w 200"/>
              <a:gd name="T19" fmla="*/ 95 h 196"/>
              <a:gd name="T20" fmla="*/ 54 w 200"/>
              <a:gd name="T21" fmla="*/ 89 h 196"/>
              <a:gd name="T22" fmla="*/ 65 w 200"/>
              <a:gd name="T23" fmla="*/ 86 h 196"/>
              <a:gd name="T24" fmla="*/ 68 w 200"/>
              <a:gd name="T25" fmla="*/ 78 h 196"/>
              <a:gd name="T26" fmla="*/ 61 w 200"/>
              <a:gd name="T27" fmla="*/ 80 h 196"/>
              <a:gd name="T28" fmla="*/ 47 w 200"/>
              <a:gd name="T29" fmla="*/ 84 h 196"/>
              <a:gd name="T30" fmla="*/ 39 w 200"/>
              <a:gd name="T31" fmla="*/ 88 h 196"/>
              <a:gd name="T32" fmla="*/ 45 w 200"/>
              <a:gd name="T33" fmla="*/ 106 h 196"/>
              <a:gd name="T34" fmla="*/ 50 w 200"/>
              <a:gd name="T35" fmla="*/ 115 h 196"/>
              <a:gd name="T36" fmla="*/ 58 w 200"/>
              <a:gd name="T37" fmla="*/ 104 h 196"/>
              <a:gd name="T38" fmla="*/ 75 w 200"/>
              <a:gd name="T39" fmla="*/ 111 h 196"/>
              <a:gd name="T40" fmla="*/ 59 w 200"/>
              <a:gd name="T41" fmla="*/ 130 h 196"/>
              <a:gd name="T42" fmla="*/ 50 w 200"/>
              <a:gd name="T43" fmla="*/ 129 h 196"/>
              <a:gd name="T44" fmla="*/ 67 w 200"/>
              <a:gd name="T45" fmla="*/ 136 h 196"/>
              <a:gd name="T46" fmla="*/ 115 w 200"/>
              <a:gd name="T47" fmla="*/ 98 h 196"/>
              <a:gd name="T48" fmla="*/ 105 w 200"/>
              <a:gd name="T49" fmla="*/ 97 h 196"/>
              <a:gd name="T50" fmla="*/ 101 w 200"/>
              <a:gd name="T51" fmla="*/ 92 h 196"/>
              <a:gd name="T52" fmla="*/ 96 w 200"/>
              <a:gd name="T53" fmla="*/ 88 h 196"/>
              <a:gd name="T54" fmla="*/ 95 w 200"/>
              <a:gd name="T55" fmla="*/ 96 h 196"/>
              <a:gd name="T56" fmla="*/ 87 w 200"/>
              <a:gd name="T57" fmla="*/ 102 h 196"/>
              <a:gd name="T58" fmla="*/ 98 w 200"/>
              <a:gd name="T59" fmla="*/ 106 h 196"/>
              <a:gd name="T60" fmla="*/ 101 w 200"/>
              <a:gd name="T61" fmla="*/ 115 h 196"/>
              <a:gd name="T62" fmla="*/ 104 w 200"/>
              <a:gd name="T63" fmla="*/ 104 h 196"/>
              <a:gd name="T64" fmla="*/ 112 w 200"/>
              <a:gd name="T65" fmla="*/ 102 h 196"/>
              <a:gd name="T66" fmla="*/ 115 w 200"/>
              <a:gd name="T67" fmla="*/ 98 h 196"/>
              <a:gd name="T68" fmla="*/ 151 w 200"/>
              <a:gd name="T69" fmla="*/ 103 h 196"/>
              <a:gd name="T70" fmla="*/ 135 w 200"/>
              <a:gd name="T71" fmla="*/ 99 h 196"/>
              <a:gd name="T72" fmla="*/ 150 w 200"/>
              <a:gd name="T73" fmla="*/ 75 h 196"/>
              <a:gd name="T74" fmla="*/ 132 w 200"/>
              <a:gd name="T75" fmla="*/ 61 h 196"/>
              <a:gd name="T76" fmla="*/ 118 w 200"/>
              <a:gd name="T77" fmla="*/ 76 h 196"/>
              <a:gd name="T78" fmla="*/ 128 w 200"/>
              <a:gd name="T79" fmla="*/ 71 h 196"/>
              <a:gd name="T80" fmla="*/ 143 w 200"/>
              <a:gd name="T81" fmla="*/ 71 h 196"/>
              <a:gd name="T82" fmla="*/ 128 w 200"/>
              <a:gd name="T83" fmla="*/ 97 h 196"/>
              <a:gd name="T84" fmla="*/ 132 w 200"/>
              <a:gd name="T85" fmla="*/ 116 h 196"/>
              <a:gd name="T86" fmla="*/ 139 w 200"/>
              <a:gd name="T87" fmla="*/ 114 h 196"/>
              <a:gd name="T88" fmla="*/ 153 w 200"/>
              <a:gd name="T89" fmla="*/ 110 h 196"/>
              <a:gd name="T90" fmla="*/ 160 w 200"/>
              <a:gd name="T91" fmla="*/ 10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196">
                <a:moveTo>
                  <a:pt x="180" y="196"/>
                </a:moveTo>
                <a:cubicBezTo>
                  <a:pt x="20" y="196"/>
                  <a:pt x="20" y="196"/>
                  <a:pt x="20" y="196"/>
                </a:cubicBezTo>
                <a:cubicBezTo>
                  <a:pt x="9" y="196"/>
                  <a:pt x="0" y="187"/>
                  <a:pt x="0" y="176"/>
                </a:cubicBezTo>
                <a:cubicBezTo>
                  <a:pt x="0" y="20"/>
                  <a:pt x="0" y="20"/>
                  <a:pt x="0" y="20"/>
                </a:cubicBezTo>
                <a:cubicBezTo>
                  <a:pt x="0" y="9"/>
                  <a:pt x="9" y="0"/>
                  <a:pt x="20" y="0"/>
                </a:cubicBezTo>
                <a:cubicBezTo>
                  <a:pt x="180" y="0"/>
                  <a:pt x="180" y="0"/>
                  <a:pt x="180" y="0"/>
                </a:cubicBezTo>
                <a:cubicBezTo>
                  <a:pt x="191" y="0"/>
                  <a:pt x="200" y="9"/>
                  <a:pt x="200" y="20"/>
                </a:cubicBezTo>
                <a:cubicBezTo>
                  <a:pt x="200" y="176"/>
                  <a:pt x="200" y="176"/>
                  <a:pt x="200" y="176"/>
                </a:cubicBezTo>
                <a:cubicBezTo>
                  <a:pt x="200" y="187"/>
                  <a:pt x="191" y="196"/>
                  <a:pt x="180" y="196"/>
                </a:cubicBezTo>
                <a:close/>
                <a:moveTo>
                  <a:pt x="192" y="28"/>
                </a:moveTo>
                <a:cubicBezTo>
                  <a:pt x="192" y="17"/>
                  <a:pt x="183" y="8"/>
                  <a:pt x="172" y="8"/>
                </a:cubicBezTo>
                <a:cubicBezTo>
                  <a:pt x="28" y="8"/>
                  <a:pt x="28" y="8"/>
                  <a:pt x="28" y="8"/>
                </a:cubicBezTo>
                <a:cubicBezTo>
                  <a:pt x="17" y="8"/>
                  <a:pt x="8" y="17"/>
                  <a:pt x="8" y="28"/>
                </a:cubicBezTo>
                <a:cubicBezTo>
                  <a:pt x="8" y="168"/>
                  <a:pt x="8" y="168"/>
                  <a:pt x="8" y="168"/>
                </a:cubicBezTo>
                <a:cubicBezTo>
                  <a:pt x="8" y="179"/>
                  <a:pt x="17" y="188"/>
                  <a:pt x="28" y="188"/>
                </a:cubicBezTo>
                <a:cubicBezTo>
                  <a:pt x="172" y="188"/>
                  <a:pt x="172" y="188"/>
                  <a:pt x="172" y="188"/>
                </a:cubicBezTo>
                <a:cubicBezTo>
                  <a:pt x="183" y="188"/>
                  <a:pt x="192" y="179"/>
                  <a:pt x="192" y="168"/>
                </a:cubicBezTo>
                <a:lnTo>
                  <a:pt x="192" y="28"/>
                </a:lnTo>
                <a:close/>
                <a:moveTo>
                  <a:pt x="168" y="168"/>
                </a:moveTo>
                <a:cubicBezTo>
                  <a:pt x="120" y="168"/>
                  <a:pt x="120" y="168"/>
                  <a:pt x="120" y="168"/>
                </a:cubicBezTo>
                <a:cubicBezTo>
                  <a:pt x="120" y="180"/>
                  <a:pt x="120" y="180"/>
                  <a:pt x="120" y="180"/>
                </a:cubicBezTo>
                <a:cubicBezTo>
                  <a:pt x="16" y="180"/>
                  <a:pt x="16" y="180"/>
                  <a:pt x="16" y="180"/>
                </a:cubicBezTo>
                <a:cubicBezTo>
                  <a:pt x="16" y="16"/>
                  <a:pt x="16" y="16"/>
                  <a:pt x="16" y="16"/>
                </a:cubicBezTo>
                <a:cubicBezTo>
                  <a:pt x="184" y="16"/>
                  <a:pt x="184" y="16"/>
                  <a:pt x="184" y="16"/>
                </a:cubicBezTo>
                <a:cubicBezTo>
                  <a:pt x="184" y="180"/>
                  <a:pt x="184" y="180"/>
                  <a:pt x="184" y="180"/>
                </a:cubicBezTo>
                <a:cubicBezTo>
                  <a:pt x="168" y="180"/>
                  <a:pt x="168" y="180"/>
                  <a:pt x="168" y="180"/>
                </a:cubicBezTo>
                <a:lnTo>
                  <a:pt x="168" y="168"/>
                </a:lnTo>
                <a:close/>
                <a:moveTo>
                  <a:pt x="82" y="109"/>
                </a:moveTo>
                <a:cubicBezTo>
                  <a:pt x="80" y="104"/>
                  <a:pt x="78" y="100"/>
                  <a:pt x="75" y="98"/>
                </a:cubicBezTo>
                <a:cubicBezTo>
                  <a:pt x="71" y="95"/>
                  <a:pt x="67" y="94"/>
                  <a:pt x="62" y="95"/>
                </a:cubicBezTo>
                <a:cubicBezTo>
                  <a:pt x="57" y="96"/>
                  <a:pt x="53" y="99"/>
                  <a:pt x="51" y="102"/>
                </a:cubicBezTo>
                <a:cubicBezTo>
                  <a:pt x="50" y="95"/>
                  <a:pt x="49" y="91"/>
                  <a:pt x="49" y="90"/>
                </a:cubicBezTo>
                <a:cubicBezTo>
                  <a:pt x="54" y="89"/>
                  <a:pt x="54" y="89"/>
                  <a:pt x="54" y="89"/>
                </a:cubicBezTo>
                <a:cubicBezTo>
                  <a:pt x="60" y="87"/>
                  <a:pt x="60" y="87"/>
                  <a:pt x="60" y="87"/>
                </a:cubicBezTo>
                <a:cubicBezTo>
                  <a:pt x="60" y="87"/>
                  <a:pt x="61" y="87"/>
                  <a:pt x="62" y="87"/>
                </a:cubicBezTo>
                <a:cubicBezTo>
                  <a:pt x="63" y="86"/>
                  <a:pt x="64" y="86"/>
                  <a:pt x="65" y="86"/>
                </a:cubicBezTo>
                <a:cubicBezTo>
                  <a:pt x="70" y="84"/>
                  <a:pt x="72" y="82"/>
                  <a:pt x="72" y="80"/>
                </a:cubicBezTo>
                <a:cubicBezTo>
                  <a:pt x="72" y="79"/>
                  <a:pt x="71" y="78"/>
                  <a:pt x="70" y="78"/>
                </a:cubicBezTo>
                <a:cubicBezTo>
                  <a:pt x="69" y="77"/>
                  <a:pt x="68" y="77"/>
                  <a:pt x="68" y="78"/>
                </a:cubicBezTo>
                <a:cubicBezTo>
                  <a:pt x="67" y="78"/>
                  <a:pt x="67" y="78"/>
                  <a:pt x="66" y="78"/>
                </a:cubicBezTo>
                <a:cubicBezTo>
                  <a:pt x="65" y="79"/>
                  <a:pt x="64" y="79"/>
                  <a:pt x="64" y="79"/>
                </a:cubicBezTo>
                <a:cubicBezTo>
                  <a:pt x="63" y="79"/>
                  <a:pt x="62" y="79"/>
                  <a:pt x="61" y="80"/>
                </a:cubicBezTo>
                <a:cubicBezTo>
                  <a:pt x="60" y="80"/>
                  <a:pt x="59" y="80"/>
                  <a:pt x="58" y="80"/>
                </a:cubicBezTo>
                <a:cubicBezTo>
                  <a:pt x="57" y="81"/>
                  <a:pt x="55" y="81"/>
                  <a:pt x="53" y="82"/>
                </a:cubicBezTo>
                <a:cubicBezTo>
                  <a:pt x="50" y="83"/>
                  <a:pt x="48" y="84"/>
                  <a:pt x="47" y="84"/>
                </a:cubicBezTo>
                <a:cubicBezTo>
                  <a:pt x="46" y="84"/>
                  <a:pt x="45" y="84"/>
                  <a:pt x="45" y="84"/>
                </a:cubicBezTo>
                <a:cubicBezTo>
                  <a:pt x="44" y="84"/>
                  <a:pt x="43" y="85"/>
                  <a:pt x="42" y="85"/>
                </a:cubicBezTo>
                <a:cubicBezTo>
                  <a:pt x="40" y="85"/>
                  <a:pt x="39" y="86"/>
                  <a:pt x="39" y="88"/>
                </a:cubicBezTo>
                <a:cubicBezTo>
                  <a:pt x="40" y="88"/>
                  <a:pt x="40" y="89"/>
                  <a:pt x="41" y="90"/>
                </a:cubicBezTo>
                <a:cubicBezTo>
                  <a:pt x="41" y="91"/>
                  <a:pt x="42" y="91"/>
                  <a:pt x="42" y="92"/>
                </a:cubicBezTo>
                <a:cubicBezTo>
                  <a:pt x="42" y="94"/>
                  <a:pt x="43" y="99"/>
                  <a:pt x="45" y="106"/>
                </a:cubicBezTo>
                <a:cubicBezTo>
                  <a:pt x="45" y="110"/>
                  <a:pt x="45" y="112"/>
                  <a:pt x="46" y="113"/>
                </a:cubicBezTo>
                <a:cubicBezTo>
                  <a:pt x="46" y="114"/>
                  <a:pt x="46" y="114"/>
                  <a:pt x="47" y="115"/>
                </a:cubicBezTo>
                <a:cubicBezTo>
                  <a:pt x="48" y="115"/>
                  <a:pt x="49" y="115"/>
                  <a:pt x="50" y="115"/>
                </a:cubicBezTo>
                <a:cubicBezTo>
                  <a:pt x="51" y="115"/>
                  <a:pt x="52" y="114"/>
                  <a:pt x="52" y="113"/>
                </a:cubicBezTo>
                <a:cubicBezTo>
                  <a:pt x="55" y="108"/>
                  <a:pt x="55" y="108"/>
                  <a:pt x="55" y="108"/>
                </a:cubicBezTo>
                <a:cubicBezTo>
                  <a:pt x="56" y="106"/>
                  <a:pt x="57" y="105"/>
                  <a:pt x="58" y="104"/>
                </a:cubicBezTo>
                <a:cubicBezTo>
                  <a:pt x="59" y="103"/>
                  <a:pt x="61" y="102"/>
                  <a:pt x="64" y="101"/>
                </a:cubicBezTo>
                <a:cubicBezTo>
                  <a:pt x="67" y="101"/>
                  <a:pt x="69" y="101"/>
                  <a:pt x="71" y="104"/>
                </a:cubicBezTo>
                <a:cubicBezTo>
                  <a:pt x="73" y="105"/>
                  <a:pt x="74" y="108"/>
                  <a:pt x="75" y="111"/>
                </a:cubicBezTo>
                <a:cubicBezTo>
                  <a:pt x="76" y="115"/>
                  <a:pt x="76" y="119"/>
                  <a:pt x="74" y="123"/>
                </a:cubicBezTo>
                <a:cubicBezTo>
                  <a:pt x="72" y="126"/>
                  <a:pt x="69" y="129"/>
                  <a:pt x="65" y="130"/>
                </a:cubicBezTo>
                <a:cubicBezTo>
                  <a:pt x="63" y="130"/>
                  <a:pt x="61" y="130"/>
                  <a:pt x="59" y="130"/>
                </a:cubicBezTo>
                <a:cubicBezTo>
                  <a:pt x="58" y="129"/>
                  <a:pt x="57" y="129"/>
                  <a:pt x="56" y="128"/>
                </a:cubicBezTo>
                <a:cubicBezTo>
                  <a:pt x="55" y="127"/>
                  <a:pt x="53" y="127"/>
                  <a:pt x="53" y="127"/>
                </a:cubicBezTo>
                <a:cubicBezTo>
                  <a:pt x="52" y="127"/>
                  <a:pt x="51" y="128"/>
                  <a:pt x="50" y="129"/>
                </a:cubicBezTo>
                <a:cubicBezTo>
                  <a:pt x="50" y="129"/>
                  <a:pt x="50" y="130"/>
                  <a:pt x="50" y="131"/>
                </a:cubicBezTo>
                <a:cubicBezTo>
                  <a:pt x="50" y="132"/>
                  <a:pt x="51" y="132"/>
                  <a:pt x="51" y="133"/>
                </a:cubicBezTo>
                <a:cubicBezTo>
                  <a:pt x="55" y="137"/>
                  <a:pt x="61" y="138"/>
                  <a:pt x="67" y="136"/>
                </a:cubicBezTo>
                <a:cubicBezTo>
                  <a:pt x="73" y="135"/>
                  <a:pt x="78" y="131"/>
                  <a:pt x="80" y="126"/>
                </a:cubicBezTo>
                <a:cubicBezTo>
                  <a:pt x="83" y="121"/>
                  <a:pt x="83" y="116"/>
                  <a:pt x="82" y="109"/>
                </a:cubicBezTo>
                <a:close/>
                <a:moveTo>
                  <a:pt x="115" y="98"/>
                </a:moveTo>
                <a:cubicBezTo>
                  <a:pt x="115" y="95"/>
                  <a:pt x="112" y="95"/>
                  <a:pt x="109" y="96"/>
                </a:cubicBezTo>
                <a:cubicBezTo>
                  <a:pt x="108" y="96"/>
                  <a:pt x="108" y="96"/>
                  <a:pt x="107" y="97"/>
                </a:cubicBezTo>
                <a:cubicBezTo>
                  <a:pt x="106" y="97"/>
                  <a:pt x="105" y="97"/>
                  <a:pt x="105" y="97"/>
                </a:cubicBezTo>
                <a:cubicBezTo>
                  <a:pt x="102" y="98"/>
                  <a:pt x="102" y="98"/>
                  <a:pt x="102" y="98"/>
                </a:cubicBezTo>
                <a:cubicBezTo>
                  <a:pt x="101" y="94"/>
                  <a:pt x="101" y="94"/>
                  <a:pt x="101" y="94"/>
                </a:cubicBezTo>
                <a:cubicBezTo>
                  <a:pt x="101" y="93"/>
                  <a:pt x="101" y="93"/>
                  <a:pt x="101" y="92"/>
                </a:cubicBezTo>
                <a:cubicBezTo>
                  <a:pt x="100" y="91"/>
                  <a:pt x="100" y="90"/>
                  <a:pt x="100" y="90"/>
                </a:cubicBezTo>
                <a:cubicBezTo>
                  <a:pt x="100" y="89"/>
                  <a:pt x="100" y="89"/>
                  <a:pt x="99" y="88"/>
                </a:cubicBezTo>
                <a:cubicBezTo>
                  <a:pt x="98" y="88"/>
                  <a:pt x="97" y="88"/>
                  <a:pt x="96" y="88"/>
                </a:cubicBezTo>
                <a:cubicBezTo>
                  <a:pt x="96" y="88"/>
                  <a:pt x="95" y="89"/>
                  <a:pt x="95" y="89"/>
                </a:cubicBezTo>
                <a:cubicBezTo>
                  <a:pt x="94" y="90"/>
                  <a:pt x="94" y="90"/>
                  <a:pt x="94" y="91"/>
                </a:cubicBezTo>
                <a:cubicBezTo>
                  <a:pt x="94" y="92"/>
                  <a:pt x="94" y="93"/>
                  <a:pt x="95" y="96"/>
                </a:cubicBezTo>
                <a:cubicBezTo>
                  <a:pt x="96" y="100"/>
                  <a:pt x="96" y="100"/>
                  <a:pt x="96" y="100"/>
                </a:cubicBezTo>
                <a:cubicBezTo>
                  <a:pt x="93" y="100"/>
                  <a:pt x="91" y="101"/>
                  <a:pt x="90" y="101"/>
                </a:cubicBezTo>
                <a:cubicBezTo>
                  <a:pt x="88" y="102"/>
                  <a:pt x="87" y="102"/>
                  <a:pt x="87" y="102"/>
                </a:cubicBezTo>
                <a:cubicBezTo>
                  <a:pt x="86" y="103"/>
                  <a:pt x="85" y="104"/>
                  <a:pt x="86" y="106"/>
                </a:cubicBezTo>
                <a:cubicBezTo>
                  <a:pt x="86" y="108"/>
                  <a:pt x="88" y="108"/>
                  <a:pt x="92" y="107"/>
                </a:cubicBezTo>
                <a:cubicBezTo>
                  <a:pt x="93" y="107"/>
                  <a:pt x="95" y="106"/>
                  <a:pt x="98" y="106"/>
                </a:cubicBezTo>
                <a:cubicBezTo>
                  <a:pt x="99" y="109"/>
                  <a:pt x="99" y="109"/>
                  <a:pt x="99" y="109"/>
                </a:cubicBezTo>
                <a:cubicBezTo>
                  <a:pt x="100" y="113"/>
                  <a:pt x="100" y="113"/>
                  <a:pt x="100" y="113"/>
                </a:cubicBezTo>
                <a:cubicBezTo>
                  <a:pt x="100" y="114"/>
                  <a:pt x="101" y="115"/>
                  <a:pt x="101" y="115"/>
                </a:cubicBezTo>
                <a:cubicBezTo>
                  <a:pt x="102" y="116"/>
                  <a:pt x="103" y="116"/>
                  <a:pt x="104" y="116"/>
                </a:cubicBezTo>
                <a:cubicBezTo>
                  <a:pt x="106" y="115"/>
                  <a:pt x="106" y="114"/>
                  <a:pt x="106" y="112"/>
                </a:cubicBezTo>
                <a:cubicBezTo>
                  <a:pt x="104" y="104"/>
                  <a:pt x="104" y="104"/>
                  <a:pt x="104" y="104"/>
                </a:cubicBezTo>
                <a:cubicBezTo>
                  <a:pt x="105" y="104"/>
                  <a:pt x="106" y="103"/>
                  <a:pt x="107" y="103"/>
                </a:cubicBezTo>
                <a:cubicBezTo>
                  <a:pt x="111" y="102"/>
                  <a:pt x="111" y="102"/>
                  <a:pt x="111" y="102"/>
                </a:cubicBezTo>
                <a:cubicBezTo>
                  <a:pt x="111" y="102"/>
                  <a:pt x="111" y="102"/>
                  <a:pt x="112" y="102"/>
                </a:cubicBezTo>
                <a:cubicBezTo>
                  <a:pt x="112" y="102"/>
                  <a:pt x="113" y="102"/>
                  <a:pt x="113" y="102"/>
                </a:cubicBezTo>
                <a:cubicBezTo>
                  <a:pt x="114" y="101"/>
                  <a:pt x="115" y="101"/>
                  <a:pt x="115" y="100"/>
                </a:cubicBezTo>
                <a:cubicBezTo>
                  <a:pt x="115" y="99"/>
                  <a:pt x="115" y="98"/>
                  <a:pt x="115" y="98"/>
                </a:cubicBezTo>
                <a:close/>
                <a:moveTo>
                  <a:pt x="160" y="105"/>
                </a:moveTo>
                <a:cubicBezTo>
                  <a:pt x="160" y="104"/>
                  <a:pt x="158" y="103"/>
                  <a:pt x="156" y="103"/>
                </a:cubicBezTo>
                <a:cubicBezTo>
                  <a:pt x="154" y="103"/>
                  <a:pt x="153" y="103"/>
                  <a:pt x="151" y="103"/>
                </a:cubicBezTo>
                <a:cubicBezTo>
                  <a:pt x="149" y="104"/>
                  <a:pt x="145" y="105"/>
                  <a:pt x="141" y="107"/>
                </a:cubicBezTo>
                <a:cubicBezTo>
                  <a:pt x="134" y="109"/>
                  <a:pt x="134" y="109"/>
                  <a:pt x="134" y="109"/>
                </a:cubicBezTo>
                <a:cubicBezTo>
                  <a:pt x="133" y="105"/>
                  <a:pt x="133" y="102"/>
                  <a:pt x="135" y="99"/>
                </a:cubicBezTo>
                <a:cubicBezTo>
                  <a:pt x="136" y="97"/>
                  <a:pt x="138" y="94"/>
                  <a:pt x="142" y="90"/>
                </a:cubicBezTo>
                <a:cubicBezTo>
                  <a:pt x="145" y="87"/>
                  <a:pt x="147" y="84"/>
                  <a:pt x="149" y="81"/>
                </a:cubicBezTo>
                <a:cubicBezTo>
                  <a:pt x="150" y="79"/>
                  <a:pt x="150" y="77"/>
                  <a:pt x="150" y="75"/>
                </a:cubicBezTo>
                <a:cubicBezTo>
                  <a:pt x="150" y="73"/>
                  <a:pt x="150" y="71"/>
                  <a:pt x="149" y="68"/>
                </a:cubicBezTo>
                <a:cubicBezTo>
                  <a:pt x="149" y="65"/>
                  <a:pt x="146" y="62"/>
                  <a:pt x="142" y="61"/>
                </a:cubicBezTo>
                <a:cubicBezTo>
                  <a:pt x="139" y="60"/>
                  <a:pt x="135" y="60"/>
                  <a:pt x="132" y="61"/>
                </a:cubicBezTo>
                <a:cubicBezTo>
                  <a:pt x="129" y="61"/>
                  <a:pt x="126" y="63"/>
                  <a:pt x="124" y="65"/>
                </a:cubicBezTo>
                <a:cubicBezTo>
                  <a:pt x="122" y="67"/>
                  <a:pt x="120" y="69"/>
                  <a:pt x="118" y="73"/>
                </a:cubicBezTo>
                <a:cubicBezTo>
                  <a:pt x="118" y="74"/>
                  <a:pt x="118" y="75"/>
                  <a:pt x="118" y="76"/>
                </a:cubicBezTo>
                <a:cubicBezTo>
                  <a:pt x="118" y="77"/>
                  <a:pt x="120" y="78"/>
                  <a:pt x="122" y="77"/>
                </a:cubicBezTo>
                <a:cubicBezTo>
                  <a:pt x="123" y="77"/>
                  <a:pt x="123" y="77"/>
                  <a:pt x="124" y="76"/>
                </a:cubicBezTo>
                <a:cubicBezTo>
                  <a:pt x="128" y="71"/>
                  <a:pt x="128" y="71"/>
                  <a:pt x="128" y="71"/>
                </a:cubicBezTo>
                <a:cubicBezTo>
                  <a:pt x="130" y="69"/>
                  <a:pt x="131" y="68"/>
                  <a:pt x="133" y="67"/>
                </a:cubicBezTo>
                <a:cubicBezTo>
                  <a:pt x="135" y="67"/>
                  <a:pt x="137" y="67"/>
                  <a:pt x="139" y="67"/>
                </a:cubicBezTo>
                <a:cubicBezTo>
                  <a:pt x="141" y="68"/>
                  <a:pt x="142" y="69"/>
                  <a:pt x="143" y="71"/>
                </a:cubicBezTo>
                <a:cubicBezTo>
                  <a:pt x="143" y="73"/>
                  <a:pt x="143" y="76"/>
                  <a:pt x="142" y="79"/>
                </a:cubicBezTo>
                <a:cubicBezTo>
                  <a:pt x="141" y="80"/>
                  <a:pt x="139" y="83"/>
                  <a:pt x="137" y="86"/>
                </a:cubicBezTo>
                <a:cubicBezTo>
                  <a:pt x="132" y="91"/>
                  <a:pt x="129" y="95"/>
                  <a:pt x="128" y="97"/>
                </a:cubicBezTo>
                <a:cubicBezTo>
                  <a:pt x="126" y="101"/>
                  <a:pt x="126" y="106"/>
                  <a:pt x="127" y="111"/>
                </a:cubicBezTo>
                <a:cubicBezTo>
                  <a:pt x="128" y="113"/>
                  <a:pt x="128" y="114"/>
                  <a:pt x="129" y="115"/>
                </a:cubicBezTo>
                <a:cubicBezTo>
                  <a:pt x="130" y="116"/>
                  <a:pt x="131" y="117"/>
                  <a:pt x="132" y="116"/>
                </a:cubicBezTo>
                <a:cubicBezTo>
                  <a:pt x="133" y="116"/>
                  <a:pt x="133" y="116"/>
                  <a:pt x="134" y="116"/>
                </a:cubicBezTo>
                <a:cubicBezTo>
                  <a:pt x="134" y="116"/>
                  <a:pt x="134" y="116"/>
                  <a:pt x="135" y="116"/>
                </a:cubicBezTo>
                <a:cubicBezTo>
                  <a:pt x="136" y="116"/>
                  <a:pt x="137" y="115"/>
                  <a:pt x="139" y="114"/>
                </a:cubicBezTo>
                <a:cubicBezTo>
                  <a:pt x="140" y="114"/>
                  <a:pt x="141" y="113"/>
                  <a:pt x="142" y="113"/>
                </a:cubicBezTo>
                <a:cubicBezTo>
                  <a:pt x="144" y="113"/>
                  <a:pt x="145" y="112"/>
                  <a:pt x="148" y="112"/>
                </a:cubicBezTo>
                <a:cubicBezTo>
                  <a:pt x="150" y="111"/>
                  <a:pt x="151" y="110"/>
                  <a:pt x="153" y="110"/>
                </a:cubicBezTo>
                <a:cubicBezTo>
                  <a:pt x="153" y="110"/>
                  <a:pt x="154" y="110"/>
                  <a:pt x="155" y="110"/>
                </a:cubicBezTo>
                <a:cubicBezTo>
                  <a:pt x="156" y="110"/>
                  <a:pt x="157" y="110"/>
                  <a:pt x="158" y="110"/>
                </a:cubicBezTo>
                <a:cubicBezTo>
                  <a:pt x="159" y="109"/>
                  <a:pt x="159" y="109"/>
                  <a:pt x="160" y="108"/>
                </a:cubicBezTo>
                <a:cubicBezTo>
                  <a:pt x="160" y="107"/>
                  <a:pt x="160" y="106"/>
                  <a:pt x="160" y="105"/>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47" name="Freeform 120">
            <a:extLst>
              <a:ext uri="{FF2B5EF4-FFF2-40B4-BE49-F238E27FC236}">
                <a16:creationId xmlns:a16="http://schemas.microsoft.com/office/drawing/2014/main" id="{52688ED7-2417-4586-9667-028DA2B34C47}"/>
              </a:ext>
            </a:extLst>
          </p:cNvPr>
          <p:cNvSpPr>
            <a:spLocks noEditPoints="1"/>
          </p:cNvSpPr>
          <p:nvPr/>
        </p:nvSpPr>
        <p:spPr bwMode="auto">
          <a:xfrm>
            <a:off x="8802688" y="4187825"/>
            <a:ext cx="357187" cy="358775"/>
          </a:xfrm>
          <a:custGeom>
            <a:avLst/>
            <a:gdLst>
              <a:gd name="T0" fmla="*/ 20 w 200"/>
              <a:gd name="T1" fmla="*/ 200 h 200"/>
              <a:gd name="T2" fmla="*/ 0 w 200"/>
              <a:gd name="T3" fmla="*/ 88 h 200"/>
              <a:gd name="T4" fmla="*/ 12 w 200"/>
              <a:gd name="T5" fmla="*/ 168 h 200"/>
              <a:gd name="T6" fmla="*/ 164 w 200"/>
              <a:gd name="T7" fmla="*/ 188 h 200"/>
              <a:gd name="T8" fmla="*/ 187 w 200"/>
              <a:gd name="T9" fmla="*/ 88 h 200"/>
              <a:gd name="T10" fmla="*/ 200 w 200"/>
              <a:gd name="T11" fmla="*/ 180 h 200"/>
              <a:gd name="T12" fmla="*/ 155 w 200"/>
              <a:gd name="T13" fmla="*/ 137 h 200"/>
              <a:gd name="T14" fmla="*/ 154 w 200"/>
              <a:gd name="T15" fmla="*/ 155 h 200"/>
              <a:gd name="T16" fmla="*/ 131 w 200"/>
              <a:gd name="T17" fmla="*/ 165 h 200"/>
              <a:gd name="T18" fmla="*/ 110 w 200"/>
              <a:gd name="T19" fmla="*/ 157 h 200"/>
              <a:gd name="T20" fmla="*/ 122 w 200"/>
              <a:gd name="T21" fmla="*/ 145 h 200"/>
              <a:gd name="T22" fmla="*/ 131 w 200"/>
              <a:gd name="T23" fmla="*/ 155 h 200"/>
              <a:gd name="T24" fmla="*/ 139 w 200"/>
              <a:gd name="T25" fmla="*/ 145 h 200"/>
              <a:gd name="T26" fmla="*/ 131 w 200"/>
              <a:gd name="T27" fmla="*/ 136 h 200"/>
              <a:gd name="T28" fmla="*/ 126 w 200"/>
              <a:gd name="T29" fmla="*/ 125 h 200"/>
              <a:gd name="T30" fmla="*/ 134 w 200"/>
              <a:gd name="T31" fmla="*/ 123 h 200"/>
              <a:gd name="T32" fmla="*/ 134 w 200"/>
              <a:gd name="T33" fmla="*/ 113 h 200"/>
              <a:gd name="T34" fmla="*/ 125 w 200"/>
              <a:gd name="T35" fmla="*/ 113 h 200"/>
              <a:gd name="T36" fmla="*/ 106 w 200"/>
              <a:gd name="T37" fmla="*/ 117 h 200"/>
              <a:gd name="T38" fmla="*/ 130 w 200"/>
              <a:gd name="T39" fmla="*/ 100 h 200"/>
              <a:gd name="T40" fmla="*/ 153 w 200"/>
              <a:gd name="T41" fmla="*/ 116 h 200"/>
              <a:gd name="T42" fmla="*/ 144 w 200"/>
              <a:gd name="T43" fmla="*/ 130 h 200"/>
              <a:gd name="T44" fmla="*/ 155 w 200"/>
              <a:gd name="T45" fmla="*/ 137 h 200"/>
              <a:gd name="T46" fmla="*/ 43 w 200"/>
              <a:gd name="T47" fmla="*/ 164 h 200"/>
              <a:gd name="T48" fmla="*/ 66 w 200"/>
              <a:gd name="T49" fmla="*/ 134 h 200"/>
              <a:gd name="T50" fmla="*/ 78 w 200"/>
              <a:gd name="T51" fmla="*/ 119 h 200"/>
              <a:gd name="T52" fmla="*/ 70 w 200"/>
              <a:gd name="T53" fmla="*/ 112 h 200"/>
              <a:gd name="T54" fmla="*/ 62 w 200"/>
              <a:gd name="T55" fmla="*/ 120 h 200"/>
              <a:gd name="T56" fmla="*/ 48 w 200"/>
              <a:gd name="T57" fmla="*/ 109 h 200"/>
              <a:gd name="T58" fmla="*/ 70 w 200"/>
              <a:gd name="T59" fmla="*/ 100 h 200"/>
              <a:gd name="T60" fmla="*/ 92 w 200"/>
              <a:gd name="T61" fmla="*/ 109 h 200"/>
              <a:gd name="T62" fmla="*/ 92 w 200"/>
              <a:gd name="T63" fmla="*/ 130 h 200"/>
              <a:gd name="T64" fmla="*/ 72 w 200"/>
              <a:gd name="T65" fmla="*/ 146 h 200"/>
              <a:gd name="T66" fmla="*/ 95 w 200"/>
              <a:gd name="T67" fmla="*/ 150 h 200"/>
              <a:gd name="T68" fmla="*/ 0 w 200"/>
              <a:gd name="T69" fmla="*/ 36 h 200"/>
              <a:gd name="T70" fmla="*/ 28 w 200"/>
              <a:gd name="T71" fmla="*/ 16 h 200"/>
              <a:gd name="T72" fmla="*/ 44 w 200"/>
              <a:gd name="T73" fmla="*/ 72 h 200"/>
              <a:gd name="T74" fmla="*/ 60 w 200"/>
              <a:gd name="T75" fmla="*/ 16 h 200"/>
              <a:gd name="T76" fmla="*/ 140 w 200"/>
              <a:gd name="T77" fmla="*/ 56 h 200"/>
              <a:gd name="T78" fmla="*/ 172 w 200"/>
              <a:gd name="T79" fmla="*/ 56 h 200"/>
              <a:gd name="T80" fmla="*/ 180 w 200"/>
              <a:gd name="T81" fmla="*/ 16 h 200"/>
              <a:gd name="T82" fmla="*/ 200 w 200"/>
              <a:gd name="T83" fmla="*/ 80 h 200"/>
              <a:gd name="T84" fmla="*/ 0 w 200"/>
              <a:gd name="T85" fmla="*/ 36 h 200"/>
              <a:gd name="T86" fmla="*/ 144 w 200"/>
              <a:gd name="T87" fmla="*/ 52 h 200"/>
              <a:gd name="T88" fmla="*/ 156 w 200"/>
              <a:gd name="T89" fmla="*/ 0 h 200"/>
              <a:gd name="T90" fmla="*/ 168 w 200"/>
              <a:gd name="T91" fmla="*/ 52 h 200"/>
              <a:gd name="T92" fmla="*/ 44 w 200"/>
              <a:gd name="T93" fmla="*/ 64 h 200"/>
              <a:gd name="T94" fmla="*/ 32 w 200"/>
              <a:gd name="T95" fmla="*/ 12 h 200"/>
              <a:gd name="T96" fmla="*/ 56 w 200"/>
              <a:gd name="T97" fmla="*/ 12 h 200"/>
              <a:gd name="T98" fmla="*/ 44 w 200"/>
              <a:gd name="T99" fmla="*/ 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2" y="88"/>
                  <a:pt x="12" y="88"/>
                  <a:pt x="12"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7" y="88"/>
                </a:cubicBezTo>
                <a:cubicBezTo>
                  <a:pt x="200" y="88"/>
                  <a:pt x="200" y="88"/>
                  <a:pt x="200" y="88"/>
                </a:cubicBezTo>
                <a:cubicBezTo>
                  <a:pt x="200" y="180"/>
                  <a:pt x="200" y="180"/>
                  <a:pt x="200" y="180"/>
                </a:cubicBezTo>
                <a:cubicBezTo>
                  <a:pt x="200" y="191"/>
                  <a:pt x="191" y="200"/>
                  <a:pt x="180" y="200"/>
                </a:cubicBezTo>
                <a:close/>
                <a:moveTo>
                  <a:pt x="155" y="137"/>
                </a:moveTo>
                <a:cubicBezTo>
                  <a:pt x="156" y="139"/>
                  <a:pt x="157" y="141"/>
                  <a:pt x="157" y="144"/>
                </a:cubicBezTo>
                <a:cubicBezTo>
                  <a:pt x="157" y="148"/>
                  <a:pt x="156" y="152"/>
                  <a:pt x="154" y="155"/>
                </a:cubicBezTo>
                <a:cubicBezTo>
                  <a:pt x="152" y="158"/>
                  <a:pt x="149" y="161"/>
                  <a:pt x="145" y="163"/>
                </a:cubicBezTo>
                <a:cubicBezTo>
                  <a:pt x="142" y="165"/>
                  <a:pt x="137" y="165"/>
                  <a:pt x="131" y="165"/>
                </a:cubicBezTo>
                <a:cubicBezTo>
                  <a:pt x="126" y="165"/>
                  <a:pt x="121" y="165"/>
                  <a:pt x="118" y="163"/>
                </a:cubicBezTo>
                <a:cubicBezTo>
                  <a:pt x="114" y="162"/>
                  <a:pt x="112" y="160"/>
                  <a:pt x="110" y="157"/>
                </a:cubicBezTo>
                <a:cubicBezTo>
                  <a:pt x="107" y="155"/>
                  <a:pt x="106" y="152"/>
                  <a:pt x="105" y="148"/>
                </a:cubicBezTo>
                <a:cubicBezTo>
                  <a:pt x="122" y="145"/>
                  <a:pt x="122" y="145"/>
                  <a:pt x="122" y="145"/>
                </a:cubicBezTo>
                <a:cubicBezTo>
                  <a:pt x="123" y="149"/>
                  <a:pt x="124" y="151"/>
                  <a:pt x="125" y="153"/>
                </a:cubicBezTo>
                <a:cubicBezTo>
                  <a:pt x="127" y="154"/>
                  <a:pt x="129" y="155"/>
                  <a:pt x="131" y="155"/>
                </a:cubicBezTo>
                <a:cubicBezTo>
                  <a:pt x="133" y="155"/>
                  <a:pt x="135" y="154"/>
                  <a:pt x="137" y="152"/>
                </a:cubicBezTo>
                <a:cubicBezTo>
                  <a:pt x="138" y="150"/>
                  <a:pt x="139" y="148"/>
                  <a:pt x="139" y="145"/>
                </a:cubicBezTo>
                <a:cubicBezTo>
                  <a:pt x="139" y="142"/>
                  <a:pt x="138" y="140"/>
                  <a:pt x="137" y="139"/>
                </a:cubicBezTo>
                <a:cubicBezTo>
                  <a:pt x="135" y="137"/>
                  <a:pt x="133" y="136"/>
                  <a:pt x="131" y="136"/>
                </a:cubicBezTo>
                <a:cubicBezTo>
                  <a:pt x="129" y="136"/>
                  <a:pt x="127" y="136"/>
                  <a:pt x="125" y="137"/>
                </a:cubicBezTo>
                <a:cubicBezTo>
                  <a:pt x="126" y="125"/>
                  <a:pt x="126" y="125"/>
                  <a:pt x="126" y="125"/>
                </a:cubicBezTo>
                <a:cubicBezTo>
                  <a:pt x="127" y="125"/>
                  <a:pt x="128" y="125"/>
                  <a:pt x="128" y="125"/>
                </a:cubicBezTo>
                <a:cubicBezTo>
                  <a:pt x="130" y="125"/>
                  <a:pt x="132" y="124"/>
                  <a:pt x="134" y="123"/>
                </a:cubicBezTo>
                <a:cubicBezTo>
                  <a:pt x="135" y="121"/>
                  <a:pt x="136" y="119"/>
                  <a:pt x="136" y="117"/>
                </a:cubicBezTo>
                <a:cubicBezTo>
                  <a:pt x="136" y="116"/>
                  <a:pt x="136" y="114"/>
                  <a:pt x="134" y="113"/>
                </a:cubicBezTo>
                <a:cubicBezTo>
                  <a:pt x="133" y="112"/>
                  <a:pt x="132" y="111"/>
                  <a:pt x="130" y="111"/>
                </a:cubicBezTo>
                <a:cubicBezTo>
                  <a:pt x="128" y="111"/>
                  <a:pt x="126" y="112"/>
                  <a:pt x="125" y="113"/>
                </a:cubicBezTo>
                <a:cubicBezTo>
                  <a:pt x="123" y="114"/>
                  <a:pt x="123" y="116"/>
                  <a:pt x="122" y="120"/>
                </a:cubicBezTo>
                <a:cubicBezTo>
                  <a:pt x="106" y="117"/>
                  <a:pt x="106" y="117"/>
                  <a:pt x="106" y="117"/>
                </a:cubicBezTo>
                <a:cubicBezTo>
                  <a:pt x="107" y="111"/>
                  <a:pt x="110" y="107"/>
                  <a:pt x="113" y="104"/>
                </a:cubicBezTo>
                <a:cubicBezTo>
                  <a:pt x="117" y="102"/>
                  <a:pt x="123" y="100"/>
                  <a:pt x="130" y="100"/>
                </a:cubicBezTo>
                <a:cubicBezTo>
                  <a:pt x="138" y="100"/>
                  <a:pt x="144" y="102"/>
                  <a:pt x="148" y="105"/>
                </a:cubicBezTo>
                <a:cubicBezTo>
                  <a:pt x="152" y="108"/>
                  <a:pt x="153" y="112"/>
                  <a:pt x="153" y="116"/>
                </a:cubicBezTo>
                <a:cubicBezTo>
                  <a:pt x="153" y="119"/>
                  <a:pt x="153" y="122"/>
                  <a:pt x="151" y="124"/>
                </a:cubicBezTo>
                <a:cubicBezTo>
                  <a:pt x="150" y="126"/>
                  <a:pt x="147" y="128"/>
                  <a:pt x="144" y="130"/>
                </a:cubicBezTo>
                <a:cubicBezTo>
                  <a:pt x="147" y="130"/>
                  <a:pt x="149" y="131"/>
                  <a:pt x="150" y="132"/>
                </a:cubicBezTo>
                <a:cubicBezTo>
                  <a:pt x="152" y="133"/>
                  <a:pt x="154" y="135"/>
                  <a:pt x="155" y="137"/>
                </a:cubicBezTo>
                <a:close/>
                <a:moveTo>
                  <a:pt x="95" y="164"/>
                </a:moveTo>
                <a:cubicBezTo>
                  <a:pt x="43" y="164"/>
                  <a:pt x="43" y="164"/>
                  <a:pt x="43" y="164"/>
                </a:cubicBezTo>
                <a:cubicBezTo>
                  <a:pt x="44" y="159"/>
                  <a:pt x="45" y="154"/>
                  <a:pt x="48" y="150"/>
                </a:cubicBezTo>
                <a:cubicBezTo>
                  <a:pt x="51" y="145"/>
                  <a:pt x="57" y="140"/>
                  <a:pt x="66" y="134"/>
                </a:cubicBezTo>
                <a:cubicBezTo>
                  <a:pt x="71" y="130"/>
                  <a:pt x="74" y="127"/>
                  <a:pt x="75" y="125"/>
                </a:cubicBezTo>
                <a:cubicBezTo>
                  <a:pt x="77" y="123"/>
                  <a:pt x="78" y="121"/>
                  <a:pt x="78" y="119"/>
                </a:cubicBezTo>
                <a:cubicBezTo>
                  <a:pt x="78" y="117"/>
                  <a:pt x="77" y="116"/>
                  <a:pt x="75" y="114"/>
                </a:cubicBezTo>
                <a:cubicBezTo>
                  <a:pt x="74" y="113"/>
                  <a:pt x="72" y="112"/>
                  <a:pt x="70" y="112"/>
                </a:cubicBezTo>
                <a:cubicBezTo>
                  <a:pt x="68" y="112"/>
                  <a:pt x="66" y="113"/>
                  <a:pt x="65" y="114"/>
                </a:cubicBezTo>
                <a:cubicBezTo>
                  <a:pt x="63" y="116"/>
                  <a:pt x="62" y="117"/>
                  <a:pt x="62" y="120"/>
                </a:cubicBezTo>
                <a:cubicBezTo>
                  <a:pt x="44" y="120"/>
                  <a:pt x="44" y="120"/>
                  <a:pt x="44" y="120"/>
                </a:cubicBezTo>
                <a:cubicBezTo>
                  <a:pt x="45" y="115"/>
                  <a:pt x="46" y="112"/>
                  <a:pt x="48" y="109"/>
                </a:cubicBezTo>
                <a:cubicBezTo>
                  <a:pt x="50" y="106"/>
                  <a:pt x="52" y="104"/>
                  <a:pt x="56" y="102"/>
                </a:cubicBezTo>
                <a:cubicBezTo>
                  <a:pt x="59" y="101"/>
                  <a:pt x="64" y="100"/>
                  <a:pt x="70" y="100"/>
                </a:cubicBezTo>
                <a:cubicBezTo>
                  <a:pt x="76" y="100"/>
                  <a:pt x="81" y="101"/>
                  <a:pt x="84" y="102"/>
                </a:cubicBezTo>
                <a:cubicBezTo>
                  <a:pt x="87" y="104"/>
                  <a:pt x="90" y="106"/>
                  <a:pt x="92" y="109"/>
                </a:cubicBezTo>
                <a:cubicBezTo>
                  <a:pt x="94" y="112"/>
                  <a:pt x="95" y="115"/>
                  <a:pt x="95" y="119"/>
                </a:cubicBezTo>
                <a:cubicBezTo>
                  <a:pt x="95" y="122"/>
                  <a:pt x="94" y="126"/>
                  <a:pt x="92" y="130"/>
                </a:cubicBezTo>
                <a:cubicBezTo>
                  <a:pt x="89" y="133"/>
                  <a:pt x="85" y="137"/>
                  <a:pt x="79" y="141"/>
                </a:cubicBezTo>
                <a:cubicBezTo>
                  <a:pt x="76" y="144"/>
                  <a:pt x="73" y="145"/>
                  <a:pt x="72" y="146"/>
                </a:cubicBezTo>
                <a:cubicBezTo>
                  <a:pt x="71" y="147"/>
                  <a:pt x="70" y="148"/>
                  <a:pt x="68" y="150"/>
                </a:cubicBezTo>
                <a:cubicBezTo>
                  <a:pt x="95" y="150"/>
                  <a:pt x="95" y="150"/>
                  <a:pt x="95" y="150"/>
                </a:cubicBezTo>
                <a:lnTo>
                  <a:pt x="95" y="164"/>
                </a:lnTo>
                <a:close/>
                <a:moveTo>
                  <a:pt x="0" y="36"/>
                </a:moveTo>
                <a:cubicBezTo>
                  <a:pt x="0" y="25"/>
                  <a:pt x="9" y="16"/>
                  <a:pt x="20" y="16"/>
                </a:cubicBezTo>
                <a:cubicBezTo>
                  <a:pt x="28" y="16"/>
                  <a:pt x="28" y="16"/>
                  <a:pt x="28" y="16"/>
                </a:cubicBezTo>
                <a:cubicBezTo>
                  <a:pt x="28" y="56"/>
                  <a:pt x="28" y="56"/>
                  <a:pt x="28" y="56"/>
                </a:cubicBezTo>
                <a:cubicBezTo>
                  <a:pt x="28" y="65"/>
                  <a:pt x="35" y="72"/>
                  <a:pt x="44" y="72"/>
                </a:cubicBezTo>
                <a:cubicBezTo>
                  <a:pt x="53" y="72"/>
                  <a:pt x="60" y="65"/>
                  <a:pt x="60" y="56"/>
                </a:cubicBezTo>
                <a:cubicBezTo>
                  <a:pt x="60" y="16"/>
                  <a:pt x="60" y="16"/>
                  <a:pt x="60" y="16"/>
                </a:cubicBezTo>
                <a:cubicBezTo>
                  <a:pt x="140" y="16"/>
                  <a:pt x="140" y="16"/>
                  <a:pt x="140" y="16"/>
                </a:cubicBezTo>
                <a:cubicBezTo>
                  <a:pt x="140" y="56"/>
                  <a:pt x="140" y="56"/>
                  <a:pt x="140" y="56"/>
                </a:cubicBezTo>
                <a:cubicBezTo>
                  <a:pt x="140" y="65"/>
                  <a:pt x="147" y="72"/>
                  <a:pt x="156" y="72"/>
                </a:cubicBezTo>
                <a:cubicBezTo>
                  <a:pt x="165" y="72"/>
                  <a:pt x="172" y="65"/>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4" y="80"/>
                  <a:pt x="96" y="80"/>
                  <a:pt x="0" y="80"/>
                </a:cubicBezTo>
                <a:lnTo>
                  <a:pt x="0" y="36"/>
                </a:lnTo>
                <a:close/>
                <a:moveTo>
                  <a:pt x="156" y="64"/>
                </a:moveTo>
                <a:cubicBezTo>
                  <a:pt x="149" y="64"/>
                  <a:pt x="144" y="59"/>
                  <a:pt x="144" y="52"/>
                </a:cubicBezTo>
                <a:cubicBezTo>
                  <a:pt x="144" y="12"/>
                  <a:pt x="144" y="12"/>
                  <a:pt x="144" y="12"/>
                </a:cubicBezTo>
                <a:cubicBezTo>
                  <a:pt x="144" y="6"/>
                  <a:pt x="149" y="0"/>
                  <a:pt x="156" y="0"/>
                </a:cubicBezTo>
                <a:cubicBezTo>
                  <a:pt x="162" y="0"/>
                  <a:pt x="168" y="6"/>
                  <a:pt x="168" y="12"/>
                </a:cubicBezTo>
                <a:cubicBezTo>
                  <a:pt x="168" y="52"/>
                  <a:pt x="168" y="52"/>
                  <a:pt x="168" y="52"/>
                </a:cubicBezTo>
                <a:cubicBezTo>
                  <a:pt x="168" y="59"/>
                  <a:pt x="162" y="64"/>
                  <a:pt x="156" y="64"/>
                </a:cubicBezTo>
                <a:close/>
                <a:moveTo>
                  <a:pt x="44" y="64"/>
                </a:moveTo>
                <a:cubicBezTo>
                  <a:pt x="37" y="64"/>
                  <a:pt x="32" y="59"/>
                  <a:pt x="32" y="52"/>
                </a:cubicBezTo>
                <a:cubicBezTo>
                  <a:pt x="32" y="12"/>
                  <a:pt x="32" y="12"/>
                  <a:pt x="32" y="12"/>
                </a:cubicBezTo>
                <a:cubicBezTo>
                  <a:pt x="32" y="6"/>
                  <a:pt x="37" y="0"/>
                  <a:pt x="44" y="0"/>
                </a:cubicBezTo>
                <a:cubicBezTo>
                  <a:pt x="50" y="0"/>
                  <a:pt x="56" y="6"/>
                  <a:pt x="56" y="12"/>
                </a:cubicBezTo>
                <a:cubicBezTo>
                  <a:pt x="56" y="52"/>
                  <a:pt x="56" y="52"/>
                  <a:pt x="56" y="52"/>
                </a:cubicBezTo>
                <a:cubicBezTo>
                  <a:pt x="56" y="59"/>
                  <a:pt x="50" y="64"/>
                  <a:pt x="44" y="64"/>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48" name="Freeform 121">
            <a:extLst>
              <a:ext uri="{FF2B5EF4-FFF2-40B4-BE49-F238E27FC236}">
                <a16:creationId xmlns:a16="http://schemas.microsoft.com/office/drawing/2014/main" id="{D417D51D-0B87-42DD-A5B9-13C0B93A2BC3}"/>
              </a:ext>
            </a:extLst>
          </p:cNvPr>
          <p:cNvSpPr>
            <a:spLocks noEditPoints="1"/>
          </p:cNvSpPr>
          <p:nvPr/>
        </p:nvSpPr>
        <p:spPr bwMode="auto">
          <a:xfrm>
            <a:off x="9528175" y="4189413"/>
            <a:ext cx="357188" cy="355600"/>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49" name="Freeform 122">
            <a:extLst>
              <a:ext uri="{FF2B5EF4-FFF2-40B4-BE49-F238E27FC236}">
                <a16:creationId xmlns:a16="http://schemas.microsoft.com/office/drawing/2014/main" id="{416B60DD-53AE-4CF0-BCE9-A009BF6307C5}"/>
              </a:ext>
            </a:extLst>
          </p:cNvPr>
          <p:cNvSpPr>
            <a:spLocks noEditPoints="1"/>
          </p:cNvSpPr>
          <p:nvPr/>
        </p:nvSpPr>
        <p:spPr bwMode="auto">
          <a:xfrm>
            <a:off x="10258425" y="4200525"/>
            <a:ext cx="357188" cy="333375"/>
          </a:xfrm>
          <a:custGeom>
            <a:avLst/>
            <a:gdLst>
              <a:gd name="T0" fmla="*/ 117 w 200"/>
              <a:gd name="T1" fmla="*/ 132 h 187"/>
              <a:gd name="T2" fmla="*/ 103 w 200"/>
              <a:gd name="T3" fmla="*/ 117 h 187"/>
              <a:gd name="T4" fmla="*/ 103 w 200"/>
              <a:gd name="T5" fmla="*/ 104 h 187"/>
              <a:gd name="T6" fmla="*/ 117 w 200"/>
              <a:gd name="T7" fmla="*/ 91 h 187"/>
              <a:gd name="T8" fmla="*/ 200 w 200"/>
              <a:gd name="T9" fmla="*/ 91 h 187"/>
              <a:gd name="T10" fmla="*/ 200 w 200"/>
              <a:gd name="T11" fmla="*/ 132 h 187"/>
              <a:gd name="T12" fmla="*/ 117 w 200"/>
              <a:gd name="T13" fmla="*/ 132 h 187"/>
              <a:gd name="T14" fmla="*/ 127 w 200"/>
              <a:gd name="T15" fmla="*/ 100 h 187"/>
              <a:gd name="T16" fmla="*/ 117 w 200"/>
              <a:gd name="T17" fmla="*/ 110 h 187"/>
              <a:gd name="T18" fmla="*/ 127 w 200"/>
              <a:gd name="T19" fmla="*/ 121 h 187"/>
              <a:gd name="T20" fmla="*/ 138 w 200"/>
              <a:gd name="T21" fmla="*/ 110 h 187"/>
              <a:gd name="T22" fmla="*/ 127 w 200"/>
              <a:gd name="T23" fmla="*/ 100 h 187"/>
              <a:gd name="T24" fmla="*/ 96 w 200"/>
              <a:gd name="T25" fmla="*/ 103 h 187"/>
              <a:gd name="T26" fmla="*/ 96 w 200"/>
              <a:gd name="T27" fmla="*/ 117 h 187"/>
              <a:gd name="T28" fmla="*/ 117 w 200"/>
              <a:gd name="T29" fmla="*/ 139 h 187"/>
              <a:gd name="T30" fmla="*/ 188 w 200"/>
              <a:gd name="T31" fmla="*/ 139 h 187"/>
              <a:gd name="T32" fmla="*/ 188 w 200"/>
              <a:gd name="T33" fmla="*/ 165 h 187"/>
              <a:gd name="T34" fmla="*/ 165 w 200"/>
              <a:gd name="T35" fmla="*/ 187 h 187"/>
              <a:gd name="T36" fmla="*/ 20 w 200"/>
              <a:gd name="T37" fmla="*/ 187 h 187"/>
              <a:gd name="T38" fmla="*/ 0 w 200"/>
              <a:gd name="T39" fmla="*/ 165 h 187"/>
              <a:gd name="T40" fmla="*/ 0 w 200"/>
              <a:gd name="T41" fmla="*/ 34 h 187"/>
              <a:gd name="T42" fmla="*/ 20 w 200"/>
              <a:gd name="T43" fmla="*/ 12 h 187"/>
              <a:gd name="T44" fmla="*/ 87 w 200"/>
              <a:gd name="T45" fmla="*/ 12 h 187"/>
              <a:gd name="T46" fmla="*/ 71 w 200"/>
              <a:gd name="T47" fmla="*/ 23 h 187"/>
              <a:gd name="T48" fmla="*/ 17 w 200"/>
              <a:gd name="T49" fmla="*/ 23 h 187"/>
              <a:gd name="T50" fmla="*/ 7 w 200"/>
              <a:gd name="T51" fmla="*/ 31 h 187"/>
              <a:gd name="T52" fmla="*/ 17 w 200"/>
              <a:gd name="T53" fmla="*/ 39 h 187"/>
              <a:gd name="T54" fmla="*/ 188 w 200"/>
              <a:gd name="T55" fmla="*/ 39 h 187"/>
              <a:gd name="T56" fmla="*/ 188 w 200"/>
              <a:gd name="T57" fmla="*/ 83 h 187"/>
              <a:gd name="T58" fmla="*/ 117 w 200"/>
              <a:gd name="T59" fmla="*/ 83 h 187"/>
              <a:gd name="T60" fmla="*/ 96 w 200"/>
              <a:gd name="T61" fmla="*/ 103 h 187"/>
              <a:gd name="T62" fmla="*/ 20 w 200"/>
              <a:gd name="T63" fmla="*/ 56 h 187"/>
              <a:gd name="T64" fmla="*/ 12 w 200"/>
              <a:gd name="T65" fmla="*/ 56 h 187"/>
              <a:gd name="T66" fmla="*/ 12 w 200"/>
              <a:gd name="T67" fmla="*/ 72 h 187"/>
              <a:gd name="T68" fmla="*/ 20 w 200"/>
              <a:gd name="T69" fmla="*/ 72 h 187"/>
              <a:gd name="T70" fmla="*/ 20 w 200"/>
              <a:gd name="T71" fmla="*/ 56 h 187"/>
              <a:gd name="T72" fmla="*/ 20 w 200"/>
              <a:gd name="T73" fmla="*/ 88 h 187"/>
              <a:gd name="T74" fmla="*/ 12 w 200"/>
              <a:gd name="T75" fmla="*/ 88 h 187"/>
              <a:gd name="T76" fmla="*/ 12 w 200"/>
              <a:gd name="T77" fmla="*/ 104 h 187"/>
              <a:gd name="T78" fmla="*/ 20 w 200"/>
              <a:gd name="T79" fmla="*/ 104 h 187"/>
              <a:gd name="T80" fmla="*/ 20 w 200"/>
              <a:gd name="T81" fmla="*/ 88 h 187"/>
              <a:gd name="T82" fmla="*/ 20 w 200"/>
              <a:gd name="T83" fmla="*/ 120 h 187"/>
              <a:gd name="T84" fmla="*/ 12 w 200"/>
              <a:gd name="T85" fmla="*/ 120 h 187"/>
              <a:gd name="T86" fmla="*/ 12 w 200"/>
              <a:gd name="T87" fmla="*/ 136 h 187"/>
              <a:gd name="T88" fmla="*/ 20 w 200"/>
              <a:gd name="T89" fmla="*/ 136 h 187"/>
              <a:gd name="T90" fmla="*/ 20 w 200"/>
              <a:gd name="T91" fmla="*/ 120 h 187"/>
              <a:gd name="T92" fmla="*/ 20 w 200"/>
              <a:gd name="T93" fmla="*/ 152 h 187"/>
              <a:gd name="T94" fmla="*/ 12 w 200"/>
              <a:gd name="T95" fmla="*/ 152 h 187"/>
              <a:gd name="T96" fmla="*/ 12 w 200"/>
              <a:gd name="T97" fmla="*/ 168 h 187"/>
              <a:gd name="T98" fmla="*/ 20 w 200"/>
              <a:gd name="T99" fmla="*/ 168 h 187"/>
              <a:gd name="T100" fmla="*/ 20 w 200"/>
              <a:gd name="T101" fmla="*/ 152 h 187"/>
              <a:gd name="T102" fmla="*/ 55 w 200"/>
              <a:gd name="T103" fmla="*/ 35 h 187"/>
              <a:gd name="T104" fmla="*/ 136 w 200"/>
              <a:gd name="T105" fmla="*/ 0 h 187"/>
              <a:gd name="T106" fmla="*/ 151 w 200"/>
              <a:gd name="T107" fmla="*/ 35 h 187"/>
              <a:gd name="T108" fmla="*/ 55 w 200"/>
              <a:gd name="T109" fmla="*/ 35 h 187"/>
              <a:gd name="T110" fmla="*/ 149 w 200"/>
              <a:gd name="T111" fmla="*/ 12 h 187"/>
              <a:gd name="T112" fmla="*/ 165 w 200"/>
              <a:gd name="T113" fmla="*/ 12 h 187"/>
              <a:gd name="T114" fmla="*/ 181 w 200"/>
              <a:gd name="T115" fmla="*/ 23 h 187"/>
              <a:gd name="T116" fmla="*/ 152 w 200"/>
              <a:gd name="T117" fmla="*/ 23 h 187"/>
              <a:gd name="T118" fmla="*/ 149 w 200"/>
              <a:gd name="T119" fmla="*/ 1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0" h="187">
                <a:moveTo>
                  <a:pt x="117" y="132"/>
                </a:moveTo>
                <a:cubicBezTo>
                  <a:pt x="109" y="132"/>
                  <a:pt x="103" y="124"/>
                  <a:pt x="103" y="117"/>
                </a:cubicBezTo>
                <a:cubicBezTo>
                  <a:pt x="103" y="104"/>
                  <a:pt x="103" y="104"/>
                  <a:pt x="103" y="104"/>
                </a:cubicBezTo>
                <a:cubicBezTo>
                  <a:pt x="103" y="97"/>
                  <a:pt x="109" y="91"/>
                  <a:pt x="117" y="91"/>
                </a:cubicBezTo>
                <a:cubicBezTo>
                  <a:pt x="200" y="91"/>
                  <a:pt x="200" y="91"/>
                  <a:pt x="200" y="91"/>
                </a:cubicBezTo>
                <a:cubicBezTo>
                  <a:pt x="200" y="132"/>
                  <a:pt x="200" y="132"/>
                  <a:pt x="200" y="132"/>
                </a:cubicBezTo>
                <a:lnTo>
                  <a:pt x="117" y="132"/>
                </a:lnTo>
                <a:close/>
                <a:moveTo>
                  <a:pt x="127" y="100"/>
                </a:moveTo>
                <a:cubicBezTo>
                  <a:pt x="122" y="100"/>
                  <a:pt x="117" y="105"/>
                  <a:pt x="117" y="110"/>
                </a:cubicBezTo>
                <a:cubicBezTo>
                  <a:pt x="117" y="116"/>
                  <a:pt x="122" y="121"/>
                  <a:pt x="127" y="121"/>
                </a:cubicBezTo>
                <a:cubicBezTo>
                  <a:pt x="133" y="121"/>
                  <a:pt x="138" y="116"/>
                  <a:pt x="138" y="110"/>
                </a:cubicBezTo>
                <a:cubicBezTo>
                  <a:pt x="138" y="105"/>
                  <a:pt x="133" y="100"/>
                  <a:pt x="127" y="100"/>
                </a:cubicBezTo>
                <a:close/>
                <a:moveTo>
                  <a:pt x="96" y="103"/>
                </a:moveTo>
                <a:cubicBezTo>
                  <a:pt x="96" y="117"/>
                  <a:pt x="96" y="117"/>
                  <a:pt x="96" y="117"/>
                </a:cubicBezTo>
                <a:cubicBezTo>
                  <a:pt x="96" y="128"/>
                  <a:pt x="106" y="139"/>
                  <a:pt x="117" y="139"/>
                </a:cubicBezTo>
                <a:cubicBezTo>
                  <a:pt x="188" y="139"/>
                  <a:pt x="188" y="139"/>
                  <a:pt x="188" y="139"/>
                </a:cubicBezTo>
                <a:cubicBezTo>
                  <a:pt x="188" y="165"/>
                  <a:pt x="188" y="165"/>
                  <a:pt x="188" y="165"/>
                </a:cubicBezTo>
                <a:cubicBezTo>
                  <a:pt x="188" y="177"/>
                  <a:pt x="177" y="187"/>
                  <a:pt x="165" y="187"/>
                </a:cubicBezTo>
                <a:cubicBezTo>
                  <a:pt x="20" y="187"/>
                  <a:pt x="20" y="187"/>
                  <a:pt x="20" y="187"/>
                </a:cubicBezTo>
                <a:cubicBezTo>
                  <a:pt x="9" y="187"/>
                  <a:pt x="0" y="177"/>
                  <a:pt x="0" y="165"/>
                </a:cubicBezTo>
                <a:cubicBezTo>
                  <a:pt x="0" y="34"/>
                  <a:pt x="0" y="34"/>
                  <a:pt x="0" y="34"/>
                </a:cubicBezTo>
                <a:cubicBezTo>
                  <a:pt x="0" y="23"/>
                  <a:pt x="9" y="12"/>
                  <a:pt x="20" y="12"/>
                </a:cubicBezTo>
                <a:cubicBezTo>
                  <a:pt x="87" y="12"/>
                  <a:pt x="87" y="12"/>
                  <a:pt x="87" y="12"/>
                </a:cubicBezTo>
                <a:cubicBezTo>
                  <a:pt x="71" y="23"/>
                  <a:pt x="71" y="23"/>
                  <a:pt x="71" y="23"/>
                </a:cubicBezTo>
                <a:cubicBezTo>
                  <a:pt x="17" y="23"/>
                  <a:pt x="17" y="23"/>
                  <a:pt x="17" y="23"/>
                </a:cubicBezTo>
                <a:cubicBezTo>
                  <a:pt x="11" y="23"/>
                  <a:pt x="7" y="26"/>
                  <a:pt x="7" y="31"/>
                </a:cubicBezTo>
                <a:cubicBezTo>
                  <a:pt x="7" y="37"/>
                  <a:pt x="11" y="39"/>
                  <a:pt x="17" y="39"/>
                </a:cubicBezTo>
                <a:cubicBezTo>
                  <a:pt x="188" y="39"/>
                  <a:pt x="188" y="39"/>
                  <a:pt x="188" y="39"/>
                </a:cubicBezTo>
                <a:cubicBezTo>
                  <a:pt x="188" y="83"/>
                  <a:pt x="188" y="83"/>
                  <a:pt x="188" y="83"/>
                </a:cubicBezTo>
                <a:cubicBezTo>
                  <a:pt x="117" y="83"/>
                  <a:pt x="117" y="83"/>
                  <a:pt x="117" y="83"/>
                </a:cubicBezTo>
                <a:cubicBezTo>
                  <a:pt x="106" y="83"/>
                  <a:pt x="96" y="92"/>
                  <a:pt x="96" y="103"/>
                </a:cubicBezTo>
                <a:close/>
                <a:moveTo>
                  <a:pt x="20" y="56"/>
                </a:moveTo>
                <a:cubicBezTo>
                  <a:pt x="12" y="56"/>
                  <a:pt x="12" y="56"/>
                  <a:pt x="12" y="56"/>
                </a:cubicBezTo>
                <a:cubicBezTo>
                  <a:pt x="12" y="72"/>
                  <a:pt x="12" y="72"/>
                  <a:pt x="12" y="72"/>
                </a:cubicBezTo>
                <a:cubicBezTo>
                  <a:pt x="20" y="72"/>
                  <a:pt x="20" y="72"/>
                  <a:pt x="20" y="72"/>
                </a:cubicBezTo>
                <a:lnTo>
                  <a:pt x="20" y="56"/>
                </a:lnTo>
                <a:close/>
                <a:moveTo>
                  <a:pt x="20" y="88"/>
                </a:moveTo>
                <a:cubicBezTo>
                  <a:pt x="12" y="88"/>
                  <a:pt x="12" y="88"/>
                  <a:pt x="12" y="88"/>
                </a:cubicBezTo>
                <a:cubicBezTo>
                  <a:pt x="12" y="104"/>
                  <a:pt x="12" y="104"/>
                  <a:pt x="12" y="104"/>
                </a:cubicBezTo>
                <a:cubicBezTo>
                  <a:pt x="20" y="104"/>
                  <a:pt x="20" y="104"/>
                  <a:pt x="20" y="104"/>
                </a:cubicBezTo>
                <a:lnTo>
                  <a:pt x="20" y="88"/>
                </a:lnTo>
                <a:close/>
                <a:moveTo>
                  <a:pt x="20" y="120"/>
                </a:moveTo>
                <a:cubicBezTo>
                  <a:pt x="12" y="120"/>
                  <a:pt x="12" y="120"/>
                  <a:pt x="12" y="120"/>
                </a:cubicBezTo>
                <a:cubicBezTo>
                  <a:pt x="12" y="136"/>
                  <a:pt x="12" y="136"/>
                  <a:pt x="12" y="136"/>
                </a:cubicBezTo>
                <a:cubicBezTo>
                  <a:pt x="20" y="136"/>
                  <a:pt x="20" y="136"/>
                  <a:pt x="20" y="136"/>
                </a:cubicBezTo>
                <a:lnTo>
                  <a:pt x="20" y="120"/>
                </a:lnTo>
                <a:close/>
                <a:moveTo>
                  <a:pt x="20" y="152"/>
                </a:moveTo>
                <a:cubicBezTo>
                  <a:pt x="12" y="152"/>
                  <a:pt x="12" y="152"/>
                  <a:pt x="12" y="152"/>
                </a:cubicBezTo>
                <a:cubicBezTo>
                  <a:pt x="12" y="168"/>
                  <a:pt x="12" y="168"/>
                  <a:pt x="12" y="168"/>
                </a:cubicBezTo>
                <a:cubicBezTo>
                  <a:pt x="20" y="168"/>
                  <a:pt x="20" y="168"/>
                  <a:pt x="20" y="168"/>
                </a:cubicBezTo>
                <a:lnTo>
                  <a:pt x="20" y="152"/>
                </a:lnTo>
                <a:close/>
                <a:moveTo>
                  <a:pt x="55" y="35"/>
                </a:moveTo>
                <a:cubicBezTo>
                  <a:pt x="136" y="0"/>
                  <a:pt x="136" y="0"/>
                  <a:pt x="136" y="0"/>
                </a:cubicBezTo>
                <a:cubicBezTo>
                  <a:pt x="151" y="35"/>
                  <a:pt x="151" y="35"/>
                  <a:pt x="151" y="35"/>
                </a:cubicBezTo>
                <a:lnTo>
                  <a:pt x="55" y="35"/>
                </a:lnTo>
                <a:close/>
                <a:moveTo>
                  <a:pt x="149" y="12"/>
                </a:moveTo>
                <a:cubicBezTo>
                  <a:pt x="165" y="12"/>
                  <a:pt x="165" y="12"/>
                  <a:pt x="165" y="12"/>
                </a:cubicBezTo>
                <a:cubicBezTo>
                  <a:pt x="171" y="12"/>
                  <a:pt x="177" y="19"/>
                  <a:pt x="181" y="23"/>
                </a:cubicBezTo>
                <a:cubicBezTo>
                  <a:pt x="152" y="23"/>
                  <a:pt x="152" y="23"/>
                  <a:pt x="152" y="23"/>
                </a:cubicBezTo>
                <a:lnTo>
                  <a:pt x="149" y="12"/>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50" name="Freeform 123">
            <a:extLst>
              <a:ext uri="{FF2B5EF4-FFF2-40B4-BE49-F238E27FC236}">
                <a16:creationId xmlns:a16="http://schemas.microsoft.com/office/drawing/2014/main" id="{84BCA5A6-988D-433C-A81D-01FAA4DF3569}"/>
              </a:ext>
            </a:extLst>
          </p:cNvPr>
          <p:cNvSpPr>
            <a:spLocks noEditPoints="1"/>
          </p:cNvSpPr>
          <p:nvPr/>
        </p:nvSpPr>
        <p:spPr bwMode="auto">
          <a:xfrm>
            <a:off x="10980738" y="4189413"/>
            <a:ext cx="333375" cy="355600"/>
          </a:xfrm>
          <a:custGeom>
            <a:avLst/>
            <a:gdLst>
              <a:gd name="T0" fmla="*/ 173 w 186"/>
              <a:gd name="T1" fmla="*/ 88 h 200"/>
              <a:gd name="T2" fmla="*/ 112 w 186"/>
              <a:gd name="T3" fmla="*/ 36 h 200"/>
              <a:gd name="T4" fmla="*/ 146 w 186"/>
              <a:gd name="T5" fmla="*/ 18 h 200"/>
              <a:gd name="T6" fmla="*/ 186 w 186"/>
              <a:gd name="T7" fmla="*/ 59 h 200"/>
              <a:gd name="T8" fmla="*/ 173 w 186"/>
              <a:gd name="T9" fmla="*/ 88 h 200"/>
              <a:gd name="T10" fmla="*/ 95 w 186"/>
              <a:gd name="T11" fmla="*/ 20 h 200"/>
              <a:gd name="T12" fmla="*/ 95 w 186"/>
              <a:gd name="T13" fmla="*/ 45 h 200"/>
              <a:gd name="T14" fmla="*/ 165 w 186"/>
              <a:gd name="T15" fmla="*/ 118 h 200"/>
              <a:gd name="T16" fmla="*/ 151 w 186"/>
              <a:gd name="T17" fmla="*/ 162 h 200"/>
              <a:gd name="T18" fmla="*/ 168 w 186"/>
              <a:gd name="T19" fmla="*/ 191 h 200"/>
              <a:gd name="T20" fmla="*/ 154 w 186"/>
              <a:gd name="T21" fmla="*/ 199 h 200"/>
              <a:gd name="T22" fmla="*/ 139 w 186"/>
              <a:gd name="T23" fmla="*/ 174 h 200"/>
              <a:gd name="T24" fmla="*/ 92 w 186"/>
              <a:gd name="T25" fmla="*/ 191 h 200"/>
              <a:gd name="T26" fmla="*/ 46 w 186"/>
              <a:gd name="T27" fmla="*/ 174 h 200"/>
              <a:gd name="T28" fmla="*/ 31 w 186"/>
              <a:gd name="T29" fmla="*/ 200 h 200"/>
              <a:gd name="T30" fmla="*/ 17 w 186"/>
              <a:gd name="T31" fmla="*/ 192 h 200"/>
              <a:gd name="T32" fmla="*/ 34 w 186"/>
              <a:gd name="T33" fmla="*/ 162 h 200"/>
              <a:gd name="T34" fmla="*/ 19 w 186"/>
              <a:gd name="T35" fmla="*/ 118 h 200"/>
              <a:gd name="T36" fmla="*/ 89 w 186"/>
              <a:gd name="T37" fmla="*/ 45 h 200"/>
              <a:gd name="T38" fmla="*/ 89 w 186"/>
              <a:gd name="T39" fmla="*/ 20 h 200"/>
              <a:gd name="T40" fmla="*/ 82 w 186"/>
              <a:gd name="T41" fmla="*/ 10 h 200"/>
              <a:gd name="T42" fmla="*/ 92 w 186"/>
              <a:gd name="T43" fmla="*/ 0 h 200"/>
              <a:gd name="T44" fmla="*/ 102 w 186"/>
              <a:gd name="T45" fmla="*/ 10 h 200"/>
              <a:gd name="T46" fmla="*/ 95 w 186"/>
              <a:gd name="T47" fmla="*/ 20 h 200"/>
              <a:gd name="T48" fmla="*/ 36 w 186"/>
              <a:gd name="T49" fmla="*/ 118 h 200"/>
              <a:gd name="T50" fmla="*/ 92 w 186"/>
              <a:gd name="T51" fmla="*/ 175 h 200"/>
              <a:gd name="T52" fmla="*/ 149 w 186"/>
              <a:gd name="T53" fmla="*/ 118 h 200"/>
              <a:gd name="T54" fmla="*/ 92 w 186"/>
              <a:gd name="T55" fmla="*/ 61 h 200"/>
              <a:gd name="T56" fmla="*/ 36 w 186"/>
              <a:gd name="T57" fmla="*/ 118 h 200"/>
              <a:gd name="T58" fmla="*/ 109 w 186"/>
              <a:gd name="T59" fmla="*/ 130 h 200"/>
              <a:gd name="T60" fmla="*/ 89 w 186"/>
              <a:gd name="T61" fmla="*/ 130 h 200"/>
              <a:gd name="T62" fmla="*/ 82 w 186"/>
              <a:gd name="T63" fmla="*/ 124 h 200"/>
              <a:gd name="T64" fmla="*/ 82 w 186"/>
              <a:gd name="T65" fmla="*/ 96 h 200"/>
              <a:gd name="T66" fmla="*/ 89 w 186"/>
              <a:gd name="T67" fmla="*/ 90 h 200"/>
              <a:gd name="T68" fmla="*/ 96 w 186"/>
              <a:gd name="T69" fmla="*/ 96 h 200"/>
              <a:gd name="T70" fmla="*/ 96 w 186"/>
              <a:gd name="T71" fmla="*/ 117 h 200"/>
              <a:gd name="T72" fmla="*/ 109 w 186"/>
              <a:gd name="T73" fmla="*/ 117 h 200"/>
              <a:gd name="T74" fmla="*/ 116 w 186"/>
              <a:gd name="T75" fmla="*/ 124 h 200"/>
              <a:gd name="T76" fmla="*/ 109 w 186"/>
              <a:gd name="T77" fmla="*/ 130 h 200"/>
              <a:gd name="T78" fmla="*/ 12 w 186"/>
              <a:gd name="T79" fmla="*/ 88 h 200"/>
              <a:gd name="T80" fmla="*/ 0 w 186"/>
              <a:gd name="T81" fmla="*/ 59 h 200"/>
              <a:gd name="T82" fmla="*/ 40 w 186"/>
              <a:gd name="T83" fmla="*/ 18 h 200"/>
              <a:gd name="T84" fmla="*/ 73 w 186"/>
              <a:gd name="T85" fmla="*/ 36 h 200"/>
              <a:gd name="T86" fmla="*/ 12 w 186"/>
              <a:gd name="T87" fmla="*/ 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6" h="200">
                <a:moveTo>
                  <a:pt x="173" y="88"/>
                </a:moveTo>
                <a:cubicBezTo>
                  <a:pt x="164" y="62"/>
                  <a:pt x="141" y="42"/>
                  <a:pt x="112" y="36"/>
                </a:cubicBezTo>
                <a:cubicBezTo>
                  <a:pt x="120" y="25"/>
                  <a:pt x="132" y="18"/>
                  <a:pt x="146" y="18"/>
                </a:cubicBezTo>
                <a:cubicBezTo>
                  <a:pt x="168" y="18"/>
                  <a:pt x="186" y="36"/>
                  <a:pt x="186" y="59"/>
                </a:cubicBezTo>
                <a:cubicBezTo>
                  <a:pt x="186" y="70"/>
                  <a:pt x="181" y="81"/>
                  <a:pt x="173" y="88"/>
                </a:cubicBezTo>
                <a:close/>
                <a:moveTo>
                  <a:pt x="95" y="20"/>
                </a:moveTo>
                <a:cubicBezTo>
                  <a:pt x="95" y="45"/>
                  <a:pt x="95" y="45"/>
                  <a:pt x="95" y="45"/>
                </a:cubicBezTo>
                <a:cubicBezTo>
                  <a:pt x="134" y="47"/>
                  <a:pt x="165" y="79"/>
                  <a:pt x="165" y="118"/>
                </a:cubicBezTo>
                <a:cubicBezTo>
                  <a:pt x="165" y="134"/>
                  <a:pt x="160" y="150"/>
                  <a:pt x="151" y="162"/>
                </a:cubicBezTo>
                <a:cubicBezTo>
                  <a:pt x="168" y="191"/>
                  <a:pt x="168" y="191"/>
                  <a:pt x="168" y="191"/>
                </a:cubicBezTo>
                <a:cubicBezTo>
                  <a:pt x="154" y="199"/>
                  <a:pt x="154" y="199"/>
                  <a:pt x="154" y="199"/>
                </a:cubicBezTo>
                <a:cubicBezTo>
                  <a:pt x="139" y="174"/>
                  <a:pt x="139" y="174"/>
                  <a:pt x="139" y="174"/>
                </a:cubicBezTo>
                <a:cubicBezTo>
                  <a:pt x="126" y="185"/>
                  <a:pt x="110" y="191"/>
                  <a:pt x="92" y="191"/>
                </a:cubicBezTo>
                <a:cubicBezTo>
                  <a:pt x="75" y="191"/>
                  <a:pt x="58" y="185"/>
                  <a:pt x="46" y="174"/>
                </a:cubicBezTo>
                <a:cubicBezTo>
                  <a:pt x="31" y="200"/>
                  <a:pt x="31" y="200"/>
                  <a:pt x="31" y="200"/>
                </a:cubicBezTo>
                <a:cubicBezTo>
                  <a:pt x="17" y="192"/>
                  <a:pt x="17" y="192"/>
                  <a:pt x="17" y="192"/>
                </a:cubicBezTo>
                <a:cubicBezTo>
                  <a:pt x="34" y="162"/>
                  <a:pt x="34" y="162"/>
                  <a:pt x="34" y="162"/>
                </a:cubicBezTo>
                <a:cubicBezTo>
                  <a:pt x="25" y="150"/>
                  <a:pt x="19" y="135"/>
                  <a:pt x="19" y="118"/>
                </a:cubicBezTo>
                <a:cubicBezTo>
                  <a:pt x="19" y="79"/>
                  <a:pt x="50" y="47"/>
                  <a:pt x="89" y="45"/>
                </a:cubicBezTo>
                <a:cubicBezTo>
                  <a:pt x="89" y="20"/>
                  <a:pt x="89" y="20"/>
                  <a:pt x="89" y="20"/>
                </a:cubicBezTo>
                <a:cubicBezTo>
                  <a:pt x="85" y="18"/>
                  <a:pt x="82" y="15"/>
                  <a:pt x="82" y="10"/>
                </a:cubicBezTo>
                <a:cubicBezTo>
                  <a:pt x="82" y="5"/>
                  <a:pt x="86" y="0"/>
                  <a:pt x="92" y="0"/>
                </a:cubicBezTo>
                <a:cubicBezTo>
                  <a:pt x="98" y="0"/>
                  <a:pt x="102" y="5"/>
                  <a:pt x="102" y="10"/>
                </a:cubicBezTo>
                <a:cubicBezTo>
                  <a:pt x="102" y="15"/>
                  <a:pt x="99" y="18"/>
                  <a:pt x="95" y="20"/>
                </a:cubicBezTo>
                <a:close/>
                <a:moveTo>
                  <a:pt x="36" y="118"/>
                </a:moveTo>
                <a:cubicBezTo>
                  <a:pt x="36" y="149"/>
                  <a:pt x="61" y="175"/>
                  <a:pt x="92" y="175"/>
                </a:cubicBezTo>
                <a:cubicBezTo>
                  <a:pt x="124" y="175"/>
                  <a:pt x="149" y="149"/>
                  <a:pt x="149" y="118"/>
                </a:cubicBezTo>
                <a:cubicBezTo>
                  <a:pt x="149" y="87"/>
                  <a:pt x="124" y="61"/>
                  <a:pt x="92" y="61"/>
                </a:cubicBezTo>
                <a:cubicBezTo>
                  <a:pt x="61" y="61"/>
                  <a:pt x="36" y="87"/>
                  <a:pt x="36" y="118"/>
                </a:cubicBezTo>
                <a:close/>
                <a:moveTo>
                  <a:pt x="109" y="130"/>
                </a:moveTo>
                <a:cubicBezTo>
                  <a:pt x="89" y="130"/>
                  <a:pt x="89" y="130"/>
                  <a:pt x="89" y="130"/>
                </a:cubicBezTo>
                <a:cubicBezTo>
                  <a:pt x="85" y="130"/>
                  <a:pt x="82" y="127"/>
                  <a:pt x="82" y="124"/>
                </a:cubicBezTo>
                <a:cubicBezTo>
                  <a:pt x="82" y="96"/>
                  <a:pt x="82" y="96"/>
                  <a:pt x="82" y="96"/>
                </a:cubicBezTo>
                <a:cubicBezTo>
                  <a:pt x="82" y="93"/>
                  <a:pt x="85" y="90"/>
                  <a:pt x="89" y="90"/>
                </a:cubicBezTo>
                <a:cubicBezTo>
                  <a:pt x="93" y="90"/>
                  <a:pt x="96" y="93"/>
                  <a:pt x="96" y="96"/>
                </a:cubicBezTo>
                <a:cubicBezTo>
                  <a:pt x="96" y="117"/>
                  <a:pt x="96" y="117"/>
                  <a:pt x="96" y="117"/>
                </a:cubicBezTo>
                <a:cubicBezTo>
                  <a:pt x="109" y="117"/>
                  <a:pt x="109" y="117"/>
                  <a:pt x="109" y="117"/>
                </a:cubicBezTo>
                <a:cubicBezTo>
                  <a:pt x="113" y="117"/>
                  <a:pt x="116" y="120"/>
                  <a:pt x="116" y="124"/>
                </a:cubicBezTo>
                <a:cubicBezTo>
                  <a:pt x="116" y="127"/>
                  <a:pt x="113" y="130"/>
                  <a:pt x="109" y="130"/>
                </a:cubicBezTo>
                <a:close/>
                <a:moveTo>
                  <a:pt x="12" y="88"/>
                </a:moveTo>
                <a:cubicBezTo>
                  <a:pt x="4" y="81"/>
                  <a:pt x="0" y="70"/>
                  <a:pt x="0" y="59"/>
                </a:cubicBezTo>
                <a:cubicBezTo>
                  <a:pt x="0" y="36"/>
                  <a:pt x="18" y="18"/>
                  <a:pt x="40" y="18"/>
                </a:cubicBezTo>
                <a:cubicBezTo>
                  <a:pt x="54" y="18"/>
                  <a:pt x="66" y="25"/>
                  <a:pt x="73" y="36"/>
                </a:cubicBezTo>
                <a:cubicBezTo>
                  <a:pt x="45" y="42"/>
                  <a:pt x="22" y="62"/>
                  <a:pt x="12" y="88"/>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51" name="Freeform 33">
            <a:extLst>
              <a:ext uri="{FF2B5EF4-FFF2-40B4-BE49-F238E27FC236}">
                <a16:creationId xmlns:a16="http://schemas.microsoft.com/office/drawing/2014/main" id="{D9C409A3-E30C-477C-99A0-3D89DFD9294E}"/>
              </a:ext>
            </a:extLst>
          </p:cNvPr>
          <p:cNvSpPr>
            <a:spLocks noEditPoints="1"/>
          </p:cNvSpPr>
          <p:nvPr/>
        </p:nvSpPr>
        <p:spPr bwMode="auto">
          <a:xfrm>
            <a:off x="6605588" y="4803775"/>
            <a:ext cx="358775" cy="358775"/>
          </a:xfrm>
          <a:custGeom>
            <a:avLst/>
            <a:gdLst>
              <a:gd name="T0" fmla="*/ 195 w 201"/>
              <a:gd name="T1" fmla="*/ 53 h 201"/>
              <a:gd name="T2" fmla="*/ 181 w 201"/>
              <a:gd name="T3" fmla="*/ 67 h 201"/>
              <a:gd name="T4" fmla="*/ 133 w 201"/>
              <a:gd name="T5" fmla="*/ 20 h 201"/>
              <a:gd name="T6" fmla="*/ 148 w 201"/>
              <a:gd name="T7" fmla="*/ 5 h 201"/>
              <a:gd name="T8" fmla="*/ 166 w 201"/>
              <a:gd name="T9" fmla="*/ 5 h 201"/>
              <a:gd name="T10" fmla="*/ 196 w 201"/>
              <a:gd name="T11" fmla="*/ 35 h 201"/>
              <a:gd name="T12" fmla="*/ 195 w 201"/>
              <a:gd name="T13" fmla="*/ 53 h 201"/>
              <a:gd name="T14" fmla="*/ 71 w 201"/>
              <a:gd name="T15" fmla="*/ 177 h 201"/>
              <a:gd name="T16" fmla="*/ 24 w 201"/>
              <a:gd name="T17" fmla="*/ 129 h 201"/>
              <a:gd name="T18" fmla="*/ 129 w 201"/>
              <a:gd name="T19" fmla="*/ 24 h 201"/>
              <a:gd name="T20" fmla="*/ 176 w 201"/>
              <a:gd name="T21" fmla="*/ 72 h 201"/>
              <a:gd name="T22" fmla="*/ 71 w 201"/>
              <a:gd name="T23" fmla="*/ 177 h 201"/>
              <a:gd name="T24" fmla="*/ 0 w 201"/>
              <a:gd name="T25" fmla="*/ 201 h 201"/>
              <a:gd name="T26" fmla="*/ 19 w 201"/>
              <a:gd name="T27" fmla="*/ 134 h 201"/>
              <a:gd name="T28" fmla="*/ 66 w 201"/>
              <a:gd name="T29" fmla="*/ 182 h 201"/>
              <a:gd name="T30" fmla="*/ 0 w 201"/>
              <a:gd name="T31" fmla="*/ 20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 h="201">
                <a:moveTo>
                  <a:pt x="195" y="53"/>
                </a:moveTo>
                <a:cubicBezTo>
                  <a:pt x="181" y="67"/>
                  <a:pt x="181" y="67"/>
                  <a:pt x="181" y="67"/>
                </a:cubicBezTo>
                <a:cubicBezTo>
                  <a:pt x="133" y="20"/>
                  <a:pt x="133" y="20"/>
                  <a:pt x="133" y="20"/>
                </a:cubicBezTo>
                <a:cubicBezTo>
                  <a:pt x="148" y="5"/>
                  <a:pt x="148" y="5"/>
                  <a:pt x="148" y="5"/>
                </a:cubicBezTo>
                <a:cubicBezTo>
                  <a:pt x="153" y="0"/>
                  <a:pt x="161" y="0"/>
                  <a:pt x="166" y="5"/>
                </a:cubicBezTo>
                <a:cubicBezTo>
                  <a:pt x="196" y="35"/>
                  <a:pt x="196" y="35"/>
                  <a:pt x="196" y="35"/>
                </a:cubicBezTo>
                <a:cubicBezTo>
                  <a:pt x="201" y="39"/>
                  <a:pt x="201" y="48"/>
                  <a:pt x="195" y="53"/>
                </a:cubicBezTo>
                <a:close/>
                <a:moveTo>
                  <a:pt x="71" y="177"/>
                </a:moveTo>
                <a:cubicBezTo>
                  <a:pt x="24" y="129"/>
                  <a:pt x="24" y="129"/>
                  <a:pt x="24" y="129"/>
                </a:cubicBezTo>
                <a:cubicBezTo>
                  <a:pt x="129" y="24"/>
                  <a:pt x="129" y="24"/>
                  <a:pt x="129" y="24"/>
                </a:cubicBezTo>
                <a:cubicBezTo>
                  <a:pt x="176" y="72"/>
                  <a:pt x="176" y="72"/>
                  <a:pt x="176" y="72"/>
                </a:cubicBezTo>
                <a:lnTo>
                  <a:pt x="71" y="177"/>
                </a:lnTo>
                <a:close/>
                <a:moveTo>
                  <a:pt x="0" y="201"/>
                </a:moveTo>
                <a:cubicBezTo>
                  <a:pt x="19" y="134"/>
                  <a:pt x="19" y="134"/>
                  <a:pt x="19" y="134"/>
                </a:cubicBezTo>
                <a:cubicBezTo>
                  <a:pt x="66" y="182"/>
                  <a:pt x="66" y="182"/>
                  <a:pt x="66" y="182"/>
                </a:cubicBezTo>
                <a:lnTo>
                  <a:pt x="0" y="201"/>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52" name="Freeform 34">
            <a:extLst>
              <a:ext uri="{FF2B5EF4-FFF2-40B4-BE49-F238E27FC236}">
                <a16:creationId xmlns:a16="http://schemas.microsoft.com/office/drawing/2014/main" id="{CE99C9BF-A0BE-4CAF-9A82-4EA5879BD85A}"/>
              </a:ext>
            </a:extLst>
          </p:cNvPr>
          <p:cNvSpPr>
            <a:spLocks noEditPoints="1"/>
          </p:cNvSpPr>
          <p:nvPr/>
        </p:nvSpPr>
        <p:spPr bwMode="auto">
          <a:xfrm>
            <a:off x="7334250" y="4805363"/>
            <a:ext cx="355600" cy="355600"/>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53" name="Freeform 35">
            <a:extLst>
              <a:ext uri="{FF2B5EF4-FFF2-40B4-BE49-F238E27FC236}">
                <a16:creationId xmlns:a16="http://schemas.microsoft.com/office/drawing/2014/main" id="{193A1848-EC9D-4C7A-B1A4-61A44083DB56}"/>
              </a:ext>
            </a:extLst>
          </p:cNvPr>
          <p:cNvSpPr>
            <a:spLocks/>
          </p:cNvSpPr>
          <p:nvPr/>
        </p:nvSpPr>
        <p:spPr bwMode="auto">
          <a:xfrm>
            <a:off x="8072438" y="4806950"/>
            <a:ext cx="350837" cy="350838"/>
          </a:xfrm>
          <a:custGeom>
            <a:avLst/>
            <a:gdLst>
              <a:gd name="T0" fmla="*/ 74 w 197"/>
              <a:gd name="T1" fmla="*/ 172 h 197"/>
              <a:gd name="T2" fmla="*/ 46 w 197"/>
              <a:gd name="T3" fmla="*/ 163 h 197"/>
              <a:gd name="T4" fmla="*/ 12 w 197"/>
              <a:gd name="T5" fmla="*/ 197 h 197"/>
              <a:gd name="T6" fmla="*/ 0 w 197"/>
              <a:gd name="T7" fmla="*/ 197 h 197"/>
              <a:gd name="T8" fmla="*/ 0 w 197"/>
              <a:gd name="T9" fmla="*/ 184 h 197"/>
              <a:gd name="T10" fmla="*/ 34 w 197"/>
              <a:gd name="T11" fmla="*/ 151 h 197"/>
              <a:gd name="T12" fmla="*/ 34 w 197"/>
              <a:gd name="T13" fmla="*/ 151 h 197"/>
              <a:gd name="T14" fmla="*/ 148 w 197"/>
              <a:gd name="T15" fmla="*/ 37 h 197"/>
              <a:gd name="T16" fmla="*/ 27 w 197"/>
              <a:gd name="T17" fmla="*/ 136 h 197"/>
              <a:gd name="T18" fmla="*/ 25 w 197"/>
              <a:gd name="T19" fmla="*/ 123 h 197"/>
              <a:gd name="T20" fmla="*/ 185 w 197"/>
              <a:gd name="T21" fmla="*/ 0 h 197"/>
              <a:gd name="T22" fmla="*/ 197 w 197"/>
              <a:gd name="T23" fmla="*/ 12 h 197"/>
              <a:gd name="T24" fmla="*/ 74 w 197"/>
              <a:gd name="T25" fmla="*/ 17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7" h="197">
                <a:moveTo>
                  <a:pt x="74" y="172"/>
                </a:moveTo>
                <a:cubicBezTo>
                  <a:pt x="64" y="172"/>
                  <a:pt x="54" y="169"/>
                  <a:pt x="46" y="163"/>
                </a:cubicBezTo>
                <a:cubicBezTo>
                  <a:pt x="12" y="197"/>
                  <a:pt x="12" y="197"/>
                  <a:pt x="12" y="197"/>
                </a:cubicBezTo>
                <a:cubicBezTo>
                  <a:pt x="0" y="197"/>
                  <a:pt x="0" y="197"/>
                  <a:pt x="0" y="197"/>
                </a:cubicBezTo>
                <a:cubicBezTo>
                  <a:pt x="0" y="184"/>
                  <a:pt x="0" y="184"/>
                  <a:pt x="0" y="184"/>
                </a:cubicBezTo>
                <a:cubicBezTo>
                  <a:pt x="34" y="151"/>
                  <a:pt x="34" y="151"/>
                  <a:pt x="34" y="151"/>
                </a:cubicBezTo>
                <a:cubicBezTo>
                  <a:pt x="34" y="151"/>
                  <a:pt x="34" y="151"/>
                  <a:pt x="34" y="151"/>
                </a:cubicBezTo>
                <a:cubicBezTo>
                  <a:pt x="148" y="37"/>
                  <a:pt x="148" y="37"/>
                  <a:pt x="148" y="37"/>
                </a:cubicBezTo>
                <a:cubicBezTo>
                  <a:pt x="27" y="136"/>
                  <a:pt x="27" y="136"/>
                  <a:pt x="27" y="136"/>
                </a:cubicBezTo>
                <a:cubicBezTo>
                  <a:pt x="25" y="132"/>
                  <a:pt x="25" y="127"/>
                  <a:pt x="25" y="123"/>
                </a:cubicBezTo>
                <a:cubicBezTo>
                  <a:pt x="25" y="95"/>
                  <a:pt x="158" y="0"/>
                  <a:pt x="185" y="0"/>
                </a:cubicBezTo>
                <a:cubicBezTo>
                  <a:pt x="197" y="0"/>
                  <a:pt x="197" y="0"/>
                  <a:pt x="197" y="12"/>
                </a:cubicBezTo>
                <a:cubicBezTo>
                  <a:pt x="197" y="39"/>
                  <a:pt x="101" y="172"/>
                  <a:pt x="74" y="172"/>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54" name="Freeform 36">
            <a:extLst>
              <a:ext uri="{FF2B5EF4-FFF2-40B4-BE49-F238E27FC236}">
                <a16:creationId xmlns:a16="http://schemas.microsoft.com/office/drawing/2014/main" id="{E5C8E5F9-0BF4-4E10-BAC2-74327203A89F}"/>
              </a:ext>
            </a:extLst>
          </p:cNvPr>
          <p:cNvSpPr>
            <a:spLocks noEditPoints="1"/>
          </p:cNvSpPr>
          <p:nvPr/>
        </p:nvSpPr>
        <p:spPr bwMode="auto">
          <a:xfrm>
            <a:off x="8799513" y="4800600"/>
            <a:ext cx="363537" cy="363538"/>
          </a:xfrm>
          <a:custGeom>
            <a:avLst/>
            <a:gdLst>
              <a:gd name="T0" fmla="*/ 200 w 203"/>
              <a:gd name="T1" fmla="*/ 2 h 204"/>
              <a:gd name="T2" fmla="*/ 160 w 203"/>
              <a:gd name="T3" fmla="*/ 25 h 204"/>
              <a:gd name="T4" fmla="*/ 99 w 203"/>
              <a:gd name="T5" fmla="*/ 75 h 204"/>
              <a:gd name="T6" fmla="*/ 84 w 203"/>
              <a:gd name="T7" fmla="*/ 80 h 204"/>
              <a:gd name="T8" fmla="*/ 76 w 203"/>
              <a:gd name="T9" fmla="*/ 95 h 204"/>
              <a:gd name="T10" fmla="*/ 68 w 203"/>
              <a:gd name="T11" fmla="*/ 102 h 204"/>
              <a:gd name="T12" fmla="*/ 100 w 203"/>
              <a:gd name="T13" fmla="*/ 134 h 204"/>
              <a:gd name="T14" fmla="*/ 107 w 203"/>
              <a:gd name="T15" fmla="*/ 125 h 204"/>
              <a:gd name="T16" fmla="*/ 122 w 203"/>
              <a:gd name="T17" fmla="*/ 118 h 204"/>
              <a:gd name="T18" fmla="*/ 125 w 203"/>
              <a:gd name="T19" fmla="*/ 104 h 204"/>
              <a:gd name="T20" fmla="*/ 173 w 203"/>
              <a:gd name="T21" fmla="*/ 47 h 204"/>
              <a:gd name="T22" fmla="*/ 200 w 203"/>
              <a:gd name="T23" fmla="*/ 2 h 204"/>
              <a:gd name="T24" fmla="*/ 33 w 203"/>
              <a:gd name="T25" fmla="*/ 141 h 204"/>
              <a:gd name="T26" fmla="*/ 0 w 203"/>
              <a:gd name="T27" fmla="*/ 167 h 204"/>
              <a:gd name="T28" fmla="*/ 95 w 203"/>
              <a:gd name="T29" fmla="*/ 139 h 204"/>
              <a:gd name="T30" fmla="*/ 65 w 203"/>
              <a:gd name="T31" fmla="*/ 109 h 204"/>
              <a:gd name="T32" fmla="*/ 33 w 203"/>
              <a:gd name="T33" fmla="*/ 14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204">
                <a:moveTo>
                  <a:pt x="200" y="2"/>
                </a:moveTo>
                <a:cubicBezTo>
                  <a:pt x="200" y="2"/>
                  <a:pt x="195" y="0"/>
                  <a:pt x="160" y="25"/>
                </a:cubicBezTo>
                <a:cubicBezTo>
                  <a:pt x="160" y="25"/>
                  <a:pt x="124" y="54"/>
                  <a:pt x="99" y="75"/>
                </a:cubicBezTo>
                <a:cubicBezTo>
                  <a:pt x="89" y="72"/>
                  <a:pt x="84" y="80"/>
                  <a:pt x="84" y="80"/>
                </a:cubicBezTo>
                <a:cubicBezTo>
                  <a:pt x="74" y="88"/>
                  <a:pt x="78" y="94"/>
                  <a:pt x="76" y="95"/>
                </a:cubicBezTo>
                <a:cubicBezTo>
                  <a:pt x="71" y="99"/>
                  <a:pt x="68" y="102"/>
                  <a:pt x="68" y="102"/>
                </a:cubicBezTo>
                <a:cubicBezTo>
                  <a:pt x="100" y="134"/>
                  <a:pt x="100" y="134"/>
                  <a:pt x="100" y="134"/>
                </a:cubicBezTo>
                <a:cubicBezTo>
                  <a:pt x="100" y="134"/>
                  <a:pt x="102" y="132"/>
                  <a:pt x="107" y="125"/>
                </a:cubicBezTo>
                <a:cubicBezTo>
                  <a:pt x="115" y="125"/>
                  <a:pt x="122" y="118"/>
                  <a:pt x="122" y="118"/>
                </a:cubicBezTo>
                <a:cubicBezTo>
                  <a:pt x="122" y="118"/>
                  <a:pt x="128" y="107"/>
                  <a:pt x="125" y="104"/>
                </a:cubicBezTo>
                <a:cubicBezTo>
                  <a:pt x="146" y="79"/>
                  <a:pt x="173" y="47"/>
                  <a:pt x="173" y="47"/>
                </a:cubicBezTo>
                <a:cubicBezTo>
                  <a:pt x="184" y="33"/>
                  <a:pt x="203" y="2"/>
                  <a:pt x="200" y="2"/>
                </a:cubicBezTo>
                <a:close/>
                <a:moveTo>
                  <a:pt x="33" y="141"/>
                </a:moveTo>
                <a:cubicBezTo>
                  <a:pt x="33" y="171"/>
                  <a:pt x="0" y="167"/>
                  <a:pt x="0" y="167"/>
                </a:cubicBezTo>
                <a:cubicBezTo>
                  <a:pt x="0" y="167"/>
                  <a:pt x="67" y="204"/>
                  <a:pt x="95" y="139"/>
                </a:cubicBezTo>
                <a:cubicBezTo>
                  <a:pt x="65" y="109"/>
                  <a:pt x="65" y="109"/>
                  <a:pt x="65" y="109"/>
                </a:cubicBezTo>
                <a:cubicBezTo>
                  <a:pt x="65" y="109"/>
                  <a:pt x="33" y="111"/>
                  <a:pt x="33" y="141"/>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55" name="Freeform 37">
            <a:extLst>
              <a:ext uri="{FF2B5EF4-FFF2-40B4-BE49-F238E27FC236}">
                <a16:creationId xmlns:a16="http://schemas.microsoft.com/office/drawing/2014/main" id="{A6904789-CD1A-462C-AECC-5F46CDF8A9B5}"/>
              </a:ext>
            </a:extLst>
          </p:cNvPr>
          <p:cNvSpPr>
            <a:spLocks noEditPoints="1"/>
          </p:cNvSpPr>
          <p:nvPr/>
        </p:nvSpPr>
        <p:spPr bwMode="auto">
          <a:xfrm>
            <a:off x="9521825" y="4797425"/>
            <a:ext cx="369888" cy="369888"/>
          </a:xfrm>
          <a:custGeom>
            <a:avLst/>
            <a:gdLst>
              <a:gd name="T0" fmla="*/ 173 w 208"/>
              <a:gd name="T1" fmla="*/ 68 h 208"/>
              <a:gd name="T2" fmla="*/ 195 w 208"/>
              <a:gd name="T3" fmla="*/ 57 h 208"/>
              <a:gd name="T4" fmla="*/ 195 w 208"/>
              <a:gd name="T5" fmla="*/ 13 h 208"/>
              <a:gd name="T6" fmla="*/ 150 w 208"/>
              <a:gd name="T7" fmla="*/ 13 h 208"/>
              <a:gd name="T8" fmla="*/ 140 w 208"/>
              <a:gd name="T9" fmla="*/ 36 h 208"/>
              <a:gd name="T10" fmla="*/ 117 w 208"/>
              <a:gd name="T11" fmla="*/ 13 h 208"/>
              <a:gd name="T12" fmla="*/ 106 w 208"/>
              <a:gd name="T13" fmla="*/ 13 h 208"/>
              <a:gd name="T14" fmla="*/ 100 w 208"/>
              <a:gd name="T15" fmla="*/ 18 h 208"/>
              <a:gd name="T16" fmla="*/ 100 w 208"/>
              <a:gd name="T17" fmla="*/ 29 h 208"/>
              <a:gd name="T18" fmla="*/ 123 w 208"/>
              <a:gd name="T19" fmla="*/ 52 h 208"/>
              <a:gd name="T20" fmla="*/ 18 w 208"/>
              <a:gd name="T21" fmla="*/ 157 h 208"/>
              <a:gd name="T22" fmla="*/ 20 w 208"/>
              <a:gd name="T23" fmla="*/ 167 h 208"/>
              <a:gd name="T24" fmla="*/ 12 w 208"/>
              <a:gd name="T25" fmla="*/ 174 h 208"/>
              <a:gd name="T26" fmla="*/ 11 w 208"/>
              <a:gd name="T27" fmla="*/ 196 h 208"/>
              <a:gd name="T28" fmla="*/ 34 w 208"/>
              <a:gd name="T29" fmla="*/ 196 h 208"/>
              <a:gd name="T30" fmla="*/ 42 w 208"/>
              <a:gd name="T31" fmla="*/ 188 h 208"/>
              <a:gd name="T32" fmla="*/ 51 w 208"/>
              <a:gd name="T33" fmla="*/ 191 h 208"/>
              <a:gd name="T34" fmla="*/ 156 w 208"/>
              <a:gd name="T35" fmla="*/ 85 h 208"/>
              <a:gd name="T36" fmla="*/ 178 w 208"/>
              <a:gd name="T37" fmla="*/ 108 h 208"/>
              <a:gd name="T38" fmla="*/ 189 w 208"/>
              <a:gd name="T39" fmla="*/ 108 h 208"/>
              <a:gd name="T40" fmla="*/ 195 w 208"/>
              <a:gd name="T41" fmla="*/ 102 h 208"/>
              <a:gd name="T42" fmla="*/ 195 w 208"/>
              <a:gd name="T43" fmla="*/ 91 h 208"/>
              <a:gd name="T44" fmla="*/ 173 w 208"/>
              <a:gd name="T45" fmla="*/ 68 h 208"/>
              <a:gd name="T46" fmla="*/ 28 w 208"/>
              <a:gd name="T47" fmla="*/ 191 h 208"/>
              <a:gd name="T48" fmla="*/ 17 w 208"/>
              <a:gd name="T49" fmla="*/ 190 h 208"/>
              <a:gd name="T50" fmla="*/ 17 w 208"/>
              <a:gd name="T51" fmla="*/ 179 h 208"/>
              <a:gd name="T52" fmla="*/ 23 w 208"/>
              <a:gd name="T53" fmla="*/ 173 h 208"/>
              <a:gd name="T54" fmla="*/ 28 w 208"/>
              <a:gd name="T55" fmla="*/ 180 h 208"/>
              <a:gd name="T56" fmla="*/ 34 w 208"/>
              <a:gd name="T57" fmla="*/ 184 h 208"/>
              <a:gd name="T58" fmla="*/ 28 w 208"/>
              <a:gd name="T59" fmla="*/ 191 h 208"/>
              <a:gd name="T60" fmla="*/ 56 w 208"/>
              <a:gd name="T61" fmla="*/ 174 h 208"/>
              <a:gd name="T62" fmla="*/ 34 w 208"/>
              <a:gd name="T63" fmla="*/ 174 h 208"/>
              <a:gd name="T64" fmla="*/ 34 w 208"/>
              <a:gd name="T65" fmla="*/ 151 h 208"/>
              <a:gd name="T66" fmla="*/ 128 w 208"/>
              <a:gd name="T67" fmla="*/ 57 h 208"/>
              <a:gd name="T68" fmla="*/ 150 w 208"/>
              <a:gd name="T69" fmla="*/ 80 h 208"/>
              <a:gd name="T70" fmla="*/ 56 w 208"/>
              <a:gd name="T71" fmla="*/ 17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208">
                <a:moveTo>
                  <a:pt x="173" y="68"/>
                </a:moveTo>
                <a:cubicBezTo>
                  <a:pt x="195" y="57"/>
                  <a:pt x="195" y="57"/>
                  <a:pt x="195" y="57"/>
                </a:cubicBezTo>
                <a:cubicBezTo>
                  <a:pt x="208" y="45"/>
                  <a:pt x="208" y="25"/>
                  <a:pt x="195" y="13"/>
                </a:cubicBezTo>
                <a:cubicBezTo>
                  <a:pt x="183" y="0"/>
                  <a:pt x="163" y="0"/>
                  <a:pt x="150" y="13"/>
                </a:cubicBezTo>
                <a:cubicBezTo>
                  <a:pt x="140" y="36"/>
                  <a:pt x="140" y="36"/>
                  <a:pt x="140" y="36"/>
                </a:cubicBezTo>
                <a:cubicBezTo>
                  <a:pt x="117" y="13"/>
                  <a:pt x="117" y="13"/>
                  <a:pt x="117" y="13"/>
                </a:cubicBezTo>
                <a:cubicBezTo>
                  <a:pt x="117" y="13"/>
                  <a:pt x="111" y="7"/>
                  <a:pt x="106" y="13"/>
                </a:cubicBezTo>
                <a:cubicBezTo>
                  <a:pt x="100" y="18"/>
                  <a:pt x="100" y="18"/>
                  <a:pt x="100" y="18"/>
                </a:cubicBezTo>
                <a:cubicBezTo>
                  <a:pt x="100" y="18"/>
                  <a:pt x="96" y="25"/>
                  <a:pt x="100" y="29"/>
                </a:cubicBezTo>
                <a:cubicBezTo>
                  <a:pt x="123" y="52"/>
                  <a:pt x="123" y="52"/>
                  <a:pt x="123" y="52"/>
                </a:cubicBezTo>
                <a:cubicBezTo>
                  <a:pt x="18" y="157"/>
                  <a:pt x="18" y="157"/>
                  <a:pt x="18" y="157"/>
                </a:cubicBezTo>
                <a:cubicBezTo>
                  <a:pt x="18" y="157"/>
                  <a:pt x="17" y="161"/>
                  <a:pt x="20" y="167"/>
                </a:cubicBezTo>
                <a:cubicBezTo>
                  <a:pt x="12" y="174"/>
                  <a:pt x="12" y="174"/>
                  <a:pt x="12" y="174"/>
                </a:cubicBezTo>
                <a:cubicBezTo>
                  <a:pt x="12" y="174"/>
                  <a:pt x="0" y="185"/>
                  <a:pt x="11" y="196"/>
                </a:cubicBezTo>
                <a:cubicBezTo>
                  <a:pt x="11" y="196"/>
                  <a:pt x="22" y="208"/>
                  <a:pt x="34" y="196"/>
                </a:cubicBezTo>
                <a:cubicBezTo>
                  <a:pt x="42" y="188"/>
                  <a:pt x="42" y="188"/>
                  <a:pt x="42" y="188"/>
                </a:cubicBezTo>
                <a:cubicBezTo>
                  <a:pt x="44" y="189"/>
                  <a:pt x="47" y="190"/>
                  <a:pt x="51" y="191"/>
                </a:cubicBezTo>
                <a:cubicBezTo>
                  <a:pt x="156" y="85"/>
                  <a:pt x="156" y="85"/>
                  <a:pt x="156" y="85"/>
                </a:cubicBezTo>
                <a:cubicBezTo>
                  <a:pt x="178" y="108"/>
                  <a:pt x="178" y="108"/>
                  <a:pt x="178" y="108"/>
                </a:cubicBezTo>
                <a:cubicBezTo>
                  <a:pt x="178" y="108"/>
                  <a:pt x="184" y="113"/>
                  <a:pt x="189" y="108"/>
                </a:cubicBezTo>
                <a:cubicBezTo>
                  <a:pt x="195" y="102"/>
                  <a:pt x="195" y="102"/>
                  <a:pt x="195" y="102"/>
                </a:cubicBezTo>
                <a:cubicBezTo>
                  <a:pt x="195" y="102"/>
                  <a:pt x="201" y="96"/>
                  <a:pt x="195" y="91"/>
                </a:cubicBezTo>
                <a:lnTo>
                  <a:pt x="173" y="68"/>
                </a:lnTo>
                <a:close/>
                <a:moveTo>
                  <a:pt x="28" y="191"/>
                </a:moveTo>
                <a:cubicBezTo>
                  <a:pt x="23" y="196"/>
                  <a:pt x="17" y="190"/>
                  <a:pt x="17" y="190"/>
                </a:cubicBezTo>
                <a:cubicBezTo>
                  <a:pt x="12" y="185"/>
                  <a:pt x="17" y="179"/>
                  <a:pt x="17" y="179"/>
                </a:cubicBezTo>
                <a:cubicBezTo>
                  <a:pt x="23" y="173"/>
                  <a:pt x="23" y="173"/>
                  <a:pt x="23" y="173"/>
                </a:cubicBezTo>
                <a:cubicBezTo>
                  <a:pt x="23" y="173"/>
                  <a:pt x="26" y="177"/>
                  <a:pt x="28" y="180"/>
                </a:cubicBezTo>
                <a:cubicBezTo>
                  <a:pt x="28" y="180"/>
                  <a:pt x="30" y="181"/>
                  <a:pt x="34" y="184"/>
                </a:cubicBezTo>
                <a:lnTo>
                  <a:pt x="28" y="191"/>
                </a:lnTo>
                <a:close/>
                <a:moveTo>
                  <a:pt x="56" y="174"/>
                </a:moveTo>
                <a:cubicBezTo>
                  <a:pt x="46" y="184"/>
                  <a:pt x="43" y="183"/>
                  <a:pt x="34" y="174"/>
                </a:cubicBezTo>
                <a:cubicBezTo>
                  <a:pt x="25" y="165"/>
                  <a:pt x="24" y="161"/>
                  <a:pt x="34" y="151"/>
                </a:cubicBezTo>
                <a:cubicBezTo>
                  <a:pt x="128" y="57"/>
                  <a:pt x="128" y="57"/>
                  <a:pt x="128" y="57"/>
                </a:cubicBezTo>
                <a:cubicBezTo>
                  <a:pt x="150" y="80"/>
                  <a:pt x="150" y="80"/>
                  <a:pt x="150" y="80"/>
                </a:cubicBezTo>
                <a:lnTo>
                  <a:pt x="56" y="174"/>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56" name="Freeform 38">
            <a:extLst>
              <a:ext uri="{FF2B5EF4-FFF2-40B4-BE49-F238E27FC236}">
                <a16:creationId xmlns:a16="http://schemas.microsoft.com/office/drawing/2014/main" id="{4CE79C48-170D-4A82-80CA-C8B35D7BC59E}"/>
              </a:ext>
            </a:extLst>
          </p:cNvPr>
          <p:cNvSpPr>
            <a:spLocks noEditPoints="1"/>
          </p:cNvSpPr>
          <p:nvPr/>
        </p:nvSpPr>
        <p:spPr bwMode="auto">
          <a:xfrm>
            <a:off x="10255250" y="4802188"/>
            <a:ext cx="363538" cy="361950"/>
          </a:xfrm>
          <a:custGeom>
            <a:avLst/>
            <a:gdLst>
              <a:gd name="T0" fmla="*/ 200 w 204"/>
              <a:gd name="T1" fmla="*/ 82 h 203"/>
              <a:gd name="T2" fmla="*/ 105 w 204"/>
              <a:gd name="T3" fmla="*/ 100 h 203"/>
              <a:gd name="T4" fmla="*/ 104 w 204"/>
              <a:gd name="T5" fmla="*/ 99 h 203"/>
              <a:gd name="T6" fmla="*/ 121 w 204"/>
              <a:gd name="T7" fmla="*/ 4 h 203"/>
              <a:gd name="T8" fmla="*/ 113 w 204"/>
              <a:gd name="T9" fmla="*/ 4 h 203"/>
              <a:gd name="T10" fmla="*/ 86 w 204"/>
              <a:gd name="T11" fmla="*/ 56 h 203"/>
              <a:gd name="T12" fmla="*/ 79 w 204"/>
              <a:gd name="T13" fmla="*/ 104 h 203"/>
              <a:gd name="T14" fmla="*/ 65 w 204"/>
              <a:gd name="T15" fmla="*/ 108 h 203"/>
              <a:gd name="T16" fmla="*/ 59 w 204"/>
              <a:gd name="T17" fmla="*/ 97 h 203"/>
              <a:gd name="T18" fmla="*/ 15 w 204"/>
              <a:gd name="T19" fmla="*/ 102 h 203"/>
              <a:gd name="T20" fmla="*/ 11 w 204"/>
              <a:gd name="T21" fmla="*/ 145 h 203"/>
              <a:gd name="T22" fmla="*/ 54 w 204"/>
              <a:gd name="T23" fmla="*/ 141 h 203"/>
              <a:gd name="T24" fmla="*/ 64 w 204"/>
              <a:gd name="T25" fmla="*/ 123 h 203"/>
              <a:gd name="T26" fmla="*/ 65 w 204"/>
              <a:gd name="T27" fmla="*/ 122 h 203"/>
              <a:gd name="T28" fmla="*/ 81 w 204"/>
              <a:gd name="T29" fmla="*/ 122 h 203"/>
              <a:gd name="T30" fmla="*/ 81 w 204"/>
              <a:gd name="T31" fmla="*/ 139 h 203"/>
              <a:gd name="T32" fmla="*/ 63 w 204"/>
              <a:gd name="T33" fmla="*/ 150 h 203"/>
              <a:gd name="T34" fmla="*/ 58 w 204"/>
              <a:gd name="T35" fmla="*/ 193 h 203"/>
              <a:gd name="T36" fmla="*/ 102 w 204"/>
              <a:gd name="T37" fmla="*/ 189 h 203"/>
              <a:gd name="T38" fmla="*/ 106 w 204"/>
              <a:gd name="T39" fmla="*/ 145 h 203"/>
              <a:gd name="T40" fmla="*/ 95 w 204"/>
              <a:gd name="T41" fmla="*/ 139 h 203"/>
              <a:gd name="T42" fmla="*/ 98 w 204"/>
              <a:gd name="T43" fmla="*/ 123 h 203"/>
              <a:gd name="T44" fmla="*/ 155 w 204"/>
              <a:gd name="T45" fmla="*/ 116 h 203"/>
              <a:gd name="T46" fmla="*/ 199 w 204"/>
              <a:gd name="T47" fmla="*/ 90 h 203"/>
              <a:gd name="T48" fmla="*/ 200 w 204"/>
              <a:gd name="T49" fmla="*/ 82 h 203"/>
              <a:gd name="T50" fmla="*/ 41 w 204"/>
              <a:gd name="T51" fmla="*/ 129 h 203"/>
              <a:gd name="T52" fmla="*/ 24 w 204"/>
              <a:gd name="T53" fmla="*/ 132 h 203"/>
              <a:gd name="T54" fmla="*/ 27 w 204"/>
              <a:gd name="T55" fmla="*/ 114 h 203"/>
              <a:gd name="T56" fmla="*/ 45 w 204"/>
              <a:gd name="T57" fmla="*/ 111 h 203"/>
              <a:gd name="T58" fmla="*/ 41 w 204"/>
              <a:gd name="T59" fmla="*/ 129 h 203"/>
              <a:gd name="T60" fmla="*/ 89 w 204"/>
              <a:gd name="T61" fmla="*/ 177 h 203"/>
              <a:gd name="T62" fmla="*/ 71 w 204"/>
              <a:gd name="T63" fmla="*/ 180 h 203"/>
              <a:gd name="T64" fmla="*/ 75 w 204"/>
              <a:gd name="T65" fmla="*/ 162 h 203"/>
              <a:gd name="T66" fmla="*/ 93 w 204"/>
              <a:gd name="T67" fmla="*/ 158 h 203"/>
              <a:gd name="T68" fmla="*/ 89 w 204"/>
              <a:gd name="T69" fmla="*/ 17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203">
                <a:moveTo>
                  <a:pt x="200" y="82"/>
                </a:moveTo>
                <a:cubicBezTo>
                  <a:pt x="105" y="100"/>
                  <a:pt x="105" y="100"/>
                  <a:pt x="105" y="100"/>
                </a:cubicBezTo>
                <a:cubicBezTo>
                  <a:pt x="104" y="99"/>
                  <a:pt x="104" y="99"/>
                  <a:pt x="104" y="99"/>
                </a:cubicBezTo>
                <a:cubicBezTo>
                  <a:pt x="121" y="4"/>
                  <a:pt x="121" y="4"/>
                  <a:pt x="121" y="4"/>
                </a:cubicBezTo>
                <a:cubicBezTo>
                  <a:pt x="121" y="4"/>
                  <a:pt x="117" y="0"/>
                  <a:pt x="113" y="4"/>
                </a:cubicBezTo>
                <a:cubicBezTo>
                  <a:pt x="91" y="26"/>
                  <a:pt x="89" y="40"/>
                  <a:pt x="86" y="56"/>
                </a:cubicBezTo>
                <a:cubicBezTo>
                  <a:pt x="86" y="56"/>
                  <a:pt x="81" y="91"/>
                  <a:pt x="79" y="104"/>
                </a:cubicBezTo>
                <a:cubicBezTo>
                  <a:pt x="65" y="108"/>
                  <a:pt x="65" y="108"/>
                  <a:pt x="65" y="108"/>
                </a:cubicBezTo>
                <a:cubicBezTo>
                  <a:pt x="64" y="104"/>
                  <a:pt x="62" y="100"/>
                  <a:pt x="59" y="97"/>
                </a:cubicBezTo>
                <a:cubicBezTo>
                  <a:pt x="48" y="87"/>
                  <a:pt x="28" y="88"/>
                  <a:pt x="15" y="102"/>
                </a:cubicBezTo>
                <a:cubicBezTo>
                  <a:pt x="1" y="115"/>
                  <a:pt x="0" y="135"/>
                  <a:pt x="11" y="145"/>
                </a:cubicBezTo>
                <a:cubicBezTo>
                  <a:pt x="21" y="156"/>
                  <a:pt x="40" y="154"/>
                  <a:pt x="54" y="141"/>
                </a:cubicBezTo>
                <a:cubicBezTo>
                  <a:pt x="59" y="135"/>
                  <a:pt x="63" y="129"/>
                  <a:pt x="64" y="123"/>
                </a:cubicBezTo>
                <a:cubicBezTo>
                  <a:pt x="65" y="122"/>
                  <a:pt x="65" y="122"/>
                  <a:pt x="65" y="122"/>
                </a:cubicBezTo>
                <a:cubicBezTo>
                  <a:pt x="81" y="122"/>
                  <a:pt x="81" y="122"/>
                  <a:pt x="81" y="122"/>
                </a:cubicBezTo>
                <a:cubicBezTo>
                  <a:pt x="81" y="139"/>
                  <a:pt x="81" y="139"/>
                  <a:pt x="81" y="139"/>
                </a:cubicBezTo>
                <a:cubicBezTo>
                  <a:pt x="75" y="141"/>
                  <a:pt x="68" y="144"/>
                  <a:pt x="63" y="150"/>
                </a:cubicBezTo>
                <a:cubicBezTo>
                  <a:pt x="50" y="163"/>
                  <a:pt x="48" y="182"/>
                  <a:pt x="58" y="193"/>
                </a:cubicBezTo>
                <a:cubicBezTo>
                  <a:pt x="69" y="203"/>
                  <a:pt x="89" y="202"/>
                  <a:pt x="102" y="189"/>
                </a:cubicBezTo>
                <a:cubicBezTo>
                  <a:pt x="115" y="176"/>
                  <a:pt x="117" y="155"/>
                  <a:pt x="106" y="145"/>
                </a:cubicBezTo>
                <a:cubicBezTo>
                  <a:pt x="103" y="142"/>
                  <a:pt x="99" y="140"/>
                  <a:pt x="95" y="139"/>
                </a:cubicBezTo>
                <a:cubicBezTo>
                  <a:pt x="98" y="123"/>
                  <a:pt x="98" y="123"/>
                  <a:pt x="98" y="123"/>
                </a:cubicBezTo>
                <a:cubicBezTo>
                  <a:pt x="155" y="116"/>
                  <a:pt x="155" y="116"/>
                  <a:pt x="155" y="116"/>
                </a:cubicBezTo>
                <a:cubicBezTo>
                  <a:pt x="171" y="113"/>
                  <a:pt x="179" y="111"/>
                  <a:pt x="199" y="90"/>
                </a:cubicBezTo>
                <a:cubicBezTo>
                  <a:pt x="204" y="86"/>
                  <a:pt x="200" y="82"/>
                  <a:pt x="200" y="82"/>
                </a:cubicBezTo>
                <a:close/>
                <a:moveTo>
                  <a:pt x="41" y="129"/>
                </a:moveTo>
                <a:cubicBezTo>
                  <a:pt x="35" y="135"/>
                  <a:pt x="27" y="136"/>
                  <a:pt x="24" y="132"/>
                </a:cubicBezTo>
                <a:cubicBezTo>
                  <a:pt x="20" y="129"/>
                  <a:pt x="21" y="120"/>
                  <a:pt x="27" y="114"/>
                </a:cubicBezTo>
                <a:cubicBezTo>
                  <a:pt x="33" y="108"/>
                  <a:pt x="41" y="107"/>
                  <a:pt x="45" y="111"/>
                </a:cubicBezTo>
                <a:cubicBezTo>
                  <a:pt x="49" y="115"/>
                  <a:pt x="47" y="123"/>
                  <a:pt x="41" y="129"/>
                </a:cubicBezTo>
                <a:close/>
                <a:moveTo>
                  <a:pt x="89" y="177"/>
                </a:moveTo>
                <a:cubicBezTo>
                  <a:pt x="83" y="183"/>
                  <a:pt x="75" y="184"/>
                  <a:pt x="71" y="180"/>
                </a:cubicBezTo>
                <a:cubicBezTo>
                  <a:pt x="67" y="176"/>
                  <a:pt x="69" y="168"/>
                  <a:pt x="75" y="162"/>
                </a:cubicBezTo>
                <a:cubicBezTo>
                  <a:pt x="81" y="156"/>
                  <a:pt x="89" y="154"/>
                  <a:pt x="93" y="158"/>
                </a:cubicBezTo>
                <a:cubicBezTo>
                  <a:pt x="97" y="162"/>
                  <a:pt x="95" y="171"/>
                  <a:pt x="89" y="177"/>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57" name="Freeform 39">
            <a:extLst>
              <a:ext uri="{FF2B5EF4-FFF2-40B4-BE49-F238E27FC236}">
                <a16:creationId xmlns:a16="http://schemas.microsoft.com/office/drawing/2014/main" id="{CAC19D47-3769-4D56-9637-E84E3B596102}"/>
              </a:ext>
            </a:extLst>
          </p:cNvPr>
          <p:cNvSpPr>
            <a:spLocks noEditPoints="1"/>
          </p:cNvSpPr>
          <p:nvPr/>
        </p:nvSpPr>
        <p:spPr bwMode="auto">
          <a:xfrm>
            <a:off x="10979150" y="4805363"/>
            <a:ext cx="336550" cy="355600"/>
          </a:xfrm>
          <a:custGeom>
            <a:avLst/>
            <a:gdLst>
              <a:gd name="T0" fmla="*/ 162 w 188"/>
              <a:gd name="T1" fmla="*/ 63 h 199"/>
              <a:gd name="T2" fmla="*/ 50 w 188"/>
              <a:gd name="T3" fmla="*/ 63 h 199"/>
              <a:gd name="T4" fmla="*/ 25 w 188"/>
              <a:gd name="T5" fmla="*/ 36 h 199"/>
              <a:gd name="T6" fmla="*/ 24 w 188"/>
              <a:gd name="T7" fmla="*/ 36 h 199"/>
              <a:gd name="T8" fmla="*/ 12 w 188"/>
              <a:gd name="T9" fmla="*/ 48 h 199"/>
              <a:gd name="T10" fmla="*/ 12 w 188"/>
              <a:gd name="T11" fmla="*/ 68 h 199"/>
              <a:gd name="T12" fmla="*/ 24 w 188"/>
              <a:gd name="T13" fmla="*/ 80 h 199"/>
              <a:gd name="T14" fmla="*/ 100 w 188"/>
              <a:gd name="T15" fmla="*/ 80 h 199"/>
              <a:gd name="T16" fmla="*/ 112 w 188"/>
              <a:gd name="T17" fmla="*/ 92 h 199"/>
              <a:gd name="T18" fmla="*/ 112 w 188"/>
              <a:gd name="T19" fmla="*/ 113 h 199"/>
              <a:gd name="T20" fmla="*/ 124 w 188"/>
              <a:gd name="T21" fmla="*/ 130 h 199"/>
              <a:gd name="T22" fmla="*/ 124 w 188"/>
              <a:gd name="T23" fmla="*/ 180 h 199"/>
              <a:gd name="T24" fmla="*/ 106 w 188"/>
              <a:gd name="T25" fmla="*/ 199 h 199"/>
              <a:gd name="T26" fmla="*/ 88 w 188"/>
              <a:gd name="T27" fmla="*/ 180 h 199"/>
              <a:gd name="T28" fmla="*/ 88 w 188"/>
              <a:gd name="T29" fmla="*/ 130 h 199"/>
              <a:gd name="T30" fmla="*/ 100 w 188"/>
              <a:gd name="T31" fmla="*/ 113 h 199"/>
              <a:gd name="T32" fmla="*/ 100 w 188"/>
              <a:gd name="T33" fmla="*/ 102 h 199"/>
              <a:gd name="T34" fmla="*/ 88 w 188"/>
              <a:gd name="T35" fmla="*/ 92 h 199"/>
              <a:gd name="T36" fmla="*/ 12 w 188"/>
              <a:gd name="T37" fmla="*/ 92 h 199"/>
              <a:gd name="T38" fmla="*/ 0 w 188"/>
              <a:gd name="T39" fmla="*/ 80 h 199"/>
              <a:gd name="T40" fmla="*/ 0 w 188"/>
              <a:gd name="T41" fmla="*/ 36 h 199"/>
              <a:gd name="T42" fmla="*/ 12 w 188"/>
              <a:gd name="T43" fmla="*/ 24 h 199"/>
              <a:gd name="T44" fmla="*/ 12 w 188"/>
              <a:gd name="T45" fmla="*/ 24 h 199"/>
              <a:gd name="T46" fmla="*/ 12 w 188"/>
              <a:gd name="T47" fmla="*/ 24 h 199"/>
              <a:gd name="T48" fmla="*/ 25 w 188"/>
              <a:gd name="T49" fmla="*/ 24 h 199"/>
              <a:gd name="T50" fmla="*/ 50 w 188"/>
              <a:gd name="T51" fmla="*/ 0 h 199"/>
              <a:gd name="T52" fmla="*/ 162 w 188"/>
              <a:gd name="T53" fmla="*/ 0 h 199"/>
              <a:gd name="T54" fmla="*/ 188 w 188"/>
              <a:gd name="T55" fmla="*/ 24 h 199"/>
              <a:gd name="T56" fmla="*/ 188 w 188"/>
              <a:gd name="T57" fmla="*/ 37 h 199"/>
              <a:gd name="T58" fmla="*/ 162 w 188"/>
              <a:gd name="T59" fmla="*/ 63 h 199"/>
              <a:gd name="T60" fmla="*/ 170 w 188"/>
              <a:gd name="T61" fmla="*/ 16 h 199"/>
              <a:gd name="T62" fmla="*/ 42 w 188"/>
              <a:gd name="T63" fmla="*/ 16 h 199"/>
              <a:gd name="T64" fmla="*/ 36 w 188"/>
              <a:gd name="T65" fmla="*/ 22 h 199"/>
              <a:gd name="T66" fmla="*/ 42 w 188"/>
              <a:gd name="T67" fmla="*/ 28 h 199"/>
              <a:gd name="T68" fmla="*/ 170 w 188"/>
              <a:gd name="T69" fmla="*/ 28 h 199"/>
              <a:gd name="T70" fmla="*/ 176 w 188"/>
              <a:gd name="T71" fmla="*/ 22 h 199"/>
              <a:gd name="T72" fmla="*/ 170 w 188"/>
              <a:gd name="T73" fmla="*/ 1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8" h="199">
                <a:moveTo>
                  <a:pt x="162" y="63"/>
                </a:moveTo>
                <a:cubicBezTo>
                  <a:pt x="50" y="63"/>
                  <a:pt x="50" y="63"/>
                  <a:pt x="50" y="63"/>
                </a:cubicBezTo>
                <a:cubicBezTo>
                  <a:pt x="36" y="63"/>
                  <a:pt x="25" y="49"/>
                  <a:pt x="25" y="36"/>
                </a:cubicBezTo>
                <a:cubicBezTo>
                  <a:pt x="24" y="36"/>
                  <a:pt x="24" y="36"/>
                  <a:pt x="24" y="36"/>
                </a:cubicBezTo>
                <a:cubicBezTo>
                  <a:pt x="17" y="36"/>
                  <a:pt x="12" y="41"/>
                  <a:pt x="12" y="48"/>
                </a:cubicBezTo>
                <a:cubicBezTo>
                  <a:pt x="12" y="68"/>
                  <a:pt x="12" y="68"/>
                  <a:pt x="12" y="68"/>
                </a:cubicBezTo>
                <a:cubicBezTo>
                  <a:pt x="12" y="74"/>
                  <a:pt x="17" y="80"/>
                  <a:pt x="24" y="80"/>
                </a:cubicBezTo>
                <a:cubicBezTo>
                  <a:pt x="100" y="80"/>
                  <a:pt x="100" y="80"/>
                  <a:pt x="100" y="80"/>
                </a:cubicBezTo>
                <a:cubicBezTo>
                  <a:pt x="107" y="80"/>
                  <a:pt x="112" y="85"/>
                  <a:pt x="112" y="92"/>
                </a:cubicBezTo>
                <a:cubicBezTo>
                  <a:pt x="112" y="113"/>
                  <a:pt x="112" y="113"/>
                  <a:pt x="112" y="113"/>
                </a:cubicBezTo>
                <a:cubicBezTo>
                  <a:pt x="119" y="115"/>
                  <a:pt x="124" y="122"/>
                  <a:pt x="124" y="130"/>
                </a:cubicBezTo>
                <a:cubicBezTo>
                  <a:pt x="124" y="180"/>
                  <a:pt x="124" y="180"/>
                  <a:pt x="124" y="180"/>
                </a:cubicBezTo>
                <a:cubicBezTo>
                  <a:pt x="124" y="190"/>
                  <a:pt x="116" y="199"/>
                  <a:pt x="106" y="199"/>
                </a:cubicBezTo>
                <a:cubicBezTo>
                  <a:pt x="96" y="199"/>
                  <a:pt x="88" y="190"/>
                  <a:pt x="88" y="180"/>
                </a:cubicBezTo>
                <a:cubicBezTo>
                  <a:pt x="88" y="130"/>
                  <a:pt x="88" y="130"/>
                  <a:pt x="88" y="130"/>
                </a:cubicBezTo>
                <a:cubicBezTo>
                  <a:pt x="88" y="122"/>
                  <a:pt x="93" y="115"/>
                  <a:pt x="100" y="113"/>
                </a:cubicBezTo>
                <a:cubicBezTo>
                  <a:pt x="100" y="102"/>
                  <a:pt x="100" y="102"/>
                  <a:pt x="100" y="102"/>
                </a:cubicBezTo>
                <a:cubicBezTo>
                  <a:pt x="99" y="96"/>
                  <a:pt x="94" y="92"/>
                  <a:pt x="88" y="92"/>
                </a:cubicBezTo>
                <a:cubicBezTo>
                  <a:pt x="12" y="92"/>
                  <a:pt x="12" y="92"/>
                  <a:pt x="12" y="92"/>
                </a:cubicBezTo>
                <a:cubicBezTo>
                  <a:pt x="5" y="92"/>
                  <a:pt x="0" y="86"/>
                  <a:pt x="0" y="80"/>
                </a:cubicBezTo>
                <a:cubicBezTo>
                  <a:pt x="0" y="36"/>
                  <a:pt x="0" y="36"/>
                  <a:pt x="0" y="36"/>
                </a:cubicBezTo>
                <a:cubicBezTo>
                  <a:pt x="0" y="29"/>
                  <a:pt x="5" y="24"/>
                  <a:pt x="12" y="24"/>
                </a:cubicBezTo>
                <a:cubicBezTo>
                  <a:pt x="12" y="24"/>
                  <a:pt x="12" y="24"/>
                  <a:pt x="12" y="24"/>
                </a:cubicBezTo>
                <a:cubicBezTo>
                  <a:pt x="12" y="24"/>
                  <a:pt x="12" y="24"/>
                  <a:pt x="12" y="24"/>
                </a:cubicBezTo>
                <a:cubicBezTo>
                  <a:pt x="25" y="24"/>
                  <a:pt x="25" y="24"/>
                  <a:pt x="25" y="24"/>
                </a:cubicBezTo>
                <a:cubicBezTo>
                  <a:pt x="25" y="10"/>
                  <a:pt x="36" y="0"/>
                  <a:pt x="50" y="0"/>
                </a:cubicBezTo>
                <a:cubicBezTo>
                  <a:pt x="162" y="0"/>
                  <a:pt x="162" y="0"/>
                  <a:pt x="162" y="0"/>
                </a:cubicBezTo>
                <a:cubicBezTo>
                  <a:pt x="176" y="0"/>
                  <a:pt x="188" y="11"/>
                  <a:pt x="188" y="24"/>
                </a:cubicBezTo>
                <a:cubicBezTo>
                  <a:pt x="188" y="37"/>
                  <a:pt x="188" y="37"/>
                  <a:pt x="188" y="37"/>
                </a:cubicBezTo>
                <a:cubicBezTo>
                  <a:pt x="188" y="51"/>
                  <a:pt x="176" y="63"/>
                  <a:pt x="162" y="63"/>
                </a:cubicBezTo>
                <a:close/>
                <a:moveTo>
                  <a:pt x="170" y="16"/>
                </a:moveTo>
                <a:cubicBezTo>
                  <a:pt x="42" y="16"/>
                  <a:pt x="42" y="16"/>
                  <a:pt x="42" y="16"/>
                </a:cubicBezTo>
                <a:cubicBezTo>
                  <a:pt x="39" y="16"/>
                  <a:pt x="36" y="18"/>
                  <a:pt x="36" y="22"/>
                </a:cubicBezTo>
                <a:cubicBezTo>
                  <a:pt x="36" y="25"/>
                  <a:pt x="39" y="28"/>
                  <a:pt x="42" y="28"/>
                </a:cubicBezTo>
                <a:cubicBezTo>
                  <a:pt x="170" y="28"/>
                  <a:pt x="170" y="28"/>
                  <a:pt x="170" y="28"/>
                </a:cubicBezTo>
                <a:cubicBezTo>
                  <a:pt x="173" y="28"/>
                  <a:pt x="176" y="25"/>
                  <a:pt x="176" y="22"/>
                </a:cubicBezTo>
                <a:cubicBezTo>
                  <a:pt x="176" y="18"/>
                  <a:pt x="173" y="16"/>
                  <a:pt x="170" y="16"/>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58" name="Freeform 90">
            <a:extLst>
              <a:ext uri="{FF2B5EF4-FFF2-40B4-BE49-F238E27FC236}">
                <a16:creationId xmlns:a16="http://schemas.microsoft.com/office/drawing/2014/main" id="{16C12AB1-8CD7-4559-89AE-E582F05909AB}"/>
              </a:ext>
            </a:extLst>
          </p:cNvPr>
          <p:cNvSpPr>
            <a:spLocks noEditPoints="1"/>
          </p:cNvSpPr>
          <p:nvPr/>
        </p:nvSpPr>
        <p:spPr bwMode="auto">
          <a:xfrm>
            <a:off x="1519238" y="4805363"/>
            <a:ext cx="334962" cy="355600"/>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59" name="Freeform 91">
            <a:extLst>
              <a:ext uri="{FF2B5EF4-FFF2-40B4-BE49-F238E27FC236}">
                <a16:creationId xmlns:a16="http://schemas.microsoft.com/office/drawing/2014/main" id="{9BE14D1E-BE57-4844-ABA4-EA78B3C294BD}"/>
              </a:ext>
            </a:extLst>
          </p:cNvPr>
          <p:cNvSpPr>
            <a:spLocks noEditPoints="1"/>
          </p:cNvSpPr>
          <p:nvPr/>
        </p:nvSpPr>
        <p:spPr bwMode="auto">
          <a:xfrm>
            <a:off x="2230438" y="4791075"/>
            <a:ext cx="382587" cy="384175"/>
          </a:xfrm>
          <a:custGeom>
            <a:avLst/>
            <a:gdLst>
              <a:gd name="T0" fmla="*/ 40 w 215"/>
              <a:gd name="T1" fmla="*/ 215 h 215"/>
              <a:gd name="T2" fmla="*/ 202 w 215"/>
              <a:gd name="T3" fmla="*/ 215 h 215"/>
              <a:gd name="T4" fmla="*/ 215 w 215"/>
              <a:gd name="T5" fmla="*/ 154 h 215"/>
              <a:gd name="T6" fmla="*/ 107 w 215"/>
              <a:gd name="T7" fmla="*/ 129 h 215"/>
              <a:gd name="T8" fmla="*/ 109 w 215"/>
              <a:gd name="T9" fmla="*/ 91 h 215"/>
              <a:gd name="T10" fmla="*/ 176 w 215"/>
              <a:gd name="T11" fmla="*/ 91 h 215"/>
              <a:gd name="T12" fmla="*/ 27 w 215"/>
              <a:gd name="T13" fmla="*/ 94 h 215"/>
              <a:gd name="T14" fmla="*/ 40 w 215"/>
              <a:gd name="T15" fmla="*/ 215 h 215"/>
              <a:gd name="T16" fmla="*/ 146 w 215"/>
              <a:gd name="T17" fmla="*/ 75 h 215"/>
              <a:gd name="T18" fmla="*/ 93 w 215"/>
              <a:gd name="T19" fmla="*/ 76 h 215"/>
              <a:gd name="T20" fmla="*/ 64 w 215"/>
              <a:gd name="T21" fmla="*/ 195 h 215"/>
              <a:gd name="T22" fmla="*/ 48 w 215"/>
              <a:gd name="T23" fmla="*/ 195 h 215"/>
              <a:gd name="T24" fmla="*/ 146 w 215"/>
              <a:gd name="T25" fmla="*/ 75 h 215"/>
              <a:gd name="T26" fmla="*/ 198 w 215"/>
              <a:gd name="T27" fmla="*/ 147 h 215"/>
              <a:gd name="T28" fmla="*/ 210 w 215"/>
              <a:gd name="T29" fmla="*/ 147 h 215"/>
              <a:gd name="T30" fmla="*/ 183 w 215"/>
              <a:gd name="T31" fmla="*/ 95 h 215"/>
              <a:gd name="T32" fmla="*/ 171 w 215"/>
              <a:gd name="T33" fmla="*/ 95 h 215"/>
              <a:gd name="T34" fmla="*/ 198 w 215"/>
              <a:gd name="T35" fmla="*/ 14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215">
                <a:moveTo>
                  <a:pt x="40" y="215"/>
                </a:moveTo>
                <a:cubicBezTo>
                  <a:pt x="202" y="215"/>
                  <a:pt x="202" y="215"/>
                  <a:pt x="202" y="215"/>
                </a:cubicBezTo>
                <a:cubicBezTo>
                  <a:pt x="215" y="154"/>
                  <a:pt x="215" y="154"/>
                  <a:pt x="215" y="154"/>
                </a:cubicBezTo>
                <a:cubicBezTo>
                  <a:pt x="215" y="154"/>
                  <a:pt x="132" y="163"/>
                  <a:pt x="107" y="129"/>
                </a:cubicBezTo>
                <a:cubicBezTo>
                  <a:pt x="100" y="106"/>
                  <a:pt x="109" y="91"/>
                  <a:pt x="109" y="91"/>
                </a:cubicBezTo>
                <a:cubicBezTo>
                  <a:pt x="109" y="91"/>
                  <a:pt x="156" y="91"/>
                  <a:pt x="176" y="91"/>
                </a:cubicBezTo>
                <a:cubicBezTo>
                  <a:pt x="185" y="72"/>
                  <a:pt x="79" y="0"/>
                  <a:pt x="27" y="94"/>
                </a:cubicBezTo>
                <a:cubicBezTo>
                  <a:pt x="0" y="172"/>
                  <a:pt x="40" y="215"/>
                  <a:pt x="40" y="215"/>
                </a:cubicBezTo>
                <a:close/>
                <a:moveTo>
                  <a:pt x="146" y="75"/>
                </a:moveTo>
                <a:cubicBezTo>
                  <a:pt x="142" y="86"/>
                  <a:pt x="106" y="72"/>
                  <a:pt x="93" y="76"/>
                </a:cubicBezTo>
                <a:cubicBezTo>
                  <a:pt x="18" y="91"/>
                  <a:pt x="64" y="195"/>
                  <a:pt x="64" y="195"/>
                </a:cubicBezTo>
                <a:cubicBezTo>
                  <a:pt x="64" y="195"/>
                  <a:pt x="51" y="195"/>
                  <a:pt x="48" y="195"/>
                </a:cubicBezTo>
                <a:cubicBezTo>
                  <a:pt x="28" y="185"/>
                  <a:pt x="0" y="13"/>
                  <a:pt x="146" y="75"/>
                </a:cubicBezTo>
                <a:close/>
                <a:moveTo>
                  <a:pt x="198" y="147"/>
                </a:moveTo>
                <a:cubicBezTo>
                  <a:pt x="210" y="147"/>
                  <a:pt x="210" y="147"/>
                  <a:pt x="210" y="147"/>
                </a:cubicBezTo>
                <a:cubicBezTo>
                  <a:pt x="183" y="95"/>
                  <a:pt x="183" y="95"/>
                  <a:pt x="183" y="95"/>
                </a:cubicBezTo>
                <a:cubicBezTo>
                  <a:pt x="171" y="95"/>
                  <a:pt x="171" y="95"/>
                  <a:pt x="171" y="95"/>
                </a:cubicBezTo>
                <a:lnTo>
                  <a:pt x="198" y="147"/>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60" name="Freeform 92">
            <a:extLst>
              <a:ext uri="{FF2B5EF4-FFF2-40B4-BE49-F238E27FC236}">
                <a16:creationId xmlns:a16="http://schemas.microsoft.com/office/drawing/2014/main" id="{7BDDDBBF-73E9-496C-B06C-5B9EDFADDF9B}"/>
              </a:ext>
            </a:extLst>
          </p:cNvPr>
          <p:cNvSpPr>
            <a:spLocks noEditPoints="1"/>
          </p:cNvSpPr>
          <p:nvPr/>
        </p:nvSpPr>
        <p:spPr bwMode="auto">
          <a:xfrm>
            <a:off x="2976563" y="4803775"/>
            <a:ext cx="347662" cy="35718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61" name="Freeform 93">
            <a:extLst>
              <a:ext uri="{FF2B5EF4-FFF2-40B4-BE49-F238E27FC236}">
                <a16:creationId xmlns:a16="http://schemas.microsoft.com/office/drawing/2014/main" id="{7B48E162-A13C-4FFB-B409-A7165298EB60}"/>
              </a:ext>
            </a:extLst>
          </p:cNvPr>
          <p:cNvSpPr>
            <a:spLocks noEditPoints="1"/>
          </p:cNvSpPr>
          <p:nvPr/>
        </p:nvSpPr>
        <p:spPr bwMode="auto">
          <a:xfrm>
            <a:off x="3736975" y="4803775"/>
            <a:ext cx="290513" cy="357188"/>
          </a:xfrm>
          <a:custGeom>
            <a:avLst/>
            <a:gdLst>
              <a:gd name="T0" fmla="*/ 164 w 164"/>
              <a:gd name="T1" fmla="*/ 182 h 200"/>
              <a:gd name="T2" fmla="*/ 146 w 164"/>
              <a:gd name="T3" fmla="*/ 200 h 200"/>
              <a:gd name="T4" fmla="*/ 18 w 164"/>
              <a:gd name="T5" fmla="*/ 200 h 200"/>
              <a:gd name="T6" fmla="*/ 0 w 164"/>
              <a:gd name="T7" fmla="*/ 182 h 200"/>
              <a:gd name="T8" fmla="*/ 18 w 164"/>
              <a:gd name="T9" fmla="*/ 164 h 200"/>
              <a:gd name="T10" fmla="*/ 22 w 164"/>
              <a:gd name="T11" fmla="*/ 164 h 200"/>
              <a:gd name="T12" fmla="*/ 25 w 164"/>
              <a:gd name="T13" fmla="*/ 148 h 200"/>
              <a:gd name="T14" fmla="*/ 143 w 164"/>
              <a:gd name="T15" fmla="*/ 148 h 200"/>
              <a:gd name="T16" fmla="*/ 146 w 164"/>
              <a:gd name="T17" fmla="*/ 164 h 200"/>
              <a:gd name="T18" fmla="*/ 164 w 164"/>
              <a:gd name="T19" fmla="*/ 182 h 200"/>
              <a:gd name="T20" fmla="*/ 33 w 164"/>
              <a:gd name="T21" fmla="*/ 104 h 200"/>
              <a:gd name="T22" fmla="*/ 135 w 164"/>
              <a:gd name="T23" fmla="*/ 104 h 200"/>
              <a:gd name="T24" fmla="*/ 139 w 164"/>
              <a:gd name="T25" fmla="*/ 124 h 200"/>
              <a:gd name="T26" fmla="*/ 29 w 164"/>
              <a:gd name="T27" fmla="*/ 124 h 200"/>
              <a:gd name="T28" fmla="*/ 33 w 164"/>
              <a:gd name="T29" fmla="*/ 104 h 200"/>
              <a:gd name="T30" fmla="*/ 42 w 164"/>
              <a:gd name="T31" fmla="*/ 60 h 200"/>
              <a:gd name="T32" fmla="*/ 126 w 164"/>
              <a:gd name="T33" fmla="*/ 60 h 200"/>
              <a:gd name="T34" fmla="*/ 130 w 164"/>
              <a:gd name="T35" fmla="*/ 80 h 200"/>
              <a:gd name="T36" fmla="*/ 38 w 164"/>
              <a:gd name="T37" fmla="*/ 80 h 200"/>
              <a:gd name="T38" fmla="*/ 42 w 164"/>
              <a:gd name="T39" fmla="*/ 60 h 200"/>
              <a:gd name="T40" fmla="*/ 52 w 164"/>
              <a:gd name="T41" fmla="*/ 16 h 200"/>
              <a:gd name="T42" fmla="*/ 52 w 164"/>
              <a:gd name="T43" fmla="*/ 15 h 200"/>
              <a:gd name="T44" fmla="*/ 84 w 164"/>
              <a:gd name="T45" fmla="*/ 0 h 200"/>
              <a:gd name="T46" fmla="*/ 115 w 164"/>
              <a:gd name="T47" fmla="*/ 15 h 200"/>
              <a:gd name="T48" fmla="*/ 115 w 164"/>
              <a:gd name="T49" fmla="*/ 16 h 200"/>
              <a:gd name="T50" fmla="*/ 116 w 164"/>
              <a:gd name="T51" fmla="*/ 16 h 200"/>
              <a:gd name="T52" fmla="*/ 121 w 164"/>
              <a:gd name="T53" fmla="*/ 44 h 200"/>
              <a:gd name="T54" fmla="*/ 46 w 164"/>
              <a:gd name="T55" fmla="*/ 44 h 200"/>
              <a:gd name="T56" fmla="*/ 52 w 164"/>
              <a:gd name="T57" fmla="*/ 1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4" h="200">
                <a:moveTo>
                  <a:pt x="164" y="182"/>
                </a:moveTo>
                <a:cubicBezTo>
                  <a:pt x="164" y="192"/>
                  <a:pt x="156" y="200"/>
                  <a:pt x="146" y="200"/>
                </a:cubicBezTo>
                <a:cubicBezTo>
                  <a:pt x="18" y="200"/>
                  <a:pt x="18" y="200"/>
                  <a:pt x="18" y="200"/>
                </a:cubicBezTo>
                <a:cubicBezTo>
                  <a:pt x="8" y="200"/>
                  <a:pt x="0" y="192"/>
                  <a:pt x="0" y="182"/>
                </a:cubicBezTo>
                <a:cubicBezTo>
                  <a:pt x="0" y="172"/>
                  <a:pt x="8" y="164"/>
                  <a:pt x="18" y="164"/>
                </a:cubicBezTo>
                <a:cubicBezTo>
                  <a:pt x="22" y="164"/>
                  <a:pt x="22" y="164"/>
                  <a:pt x="22" y="164"/>
                </a:cubicBezTo>
                <a:cubicBezTo>
                  <a:pt x="25" y="148"/>
                  <a:pt x="25" y="148"/>
                  <a:pt x="25" y="148"/>
                </a:cubicBezTo>
                <a:cubicBezTo>
                  <a:pt x="143" y="148"/>
                  <a:pt x="143" y="148"/>
                  <a:pt x="143" y="148"/>
                </a:cubicBezTo>
                <a:cubicBezTo>
                  <a:pt x="146" y="164"/>
                  <a:pt x="146" y="164"/>
                  <a:pt x="146" y="164"/>
                </a:cubicBezTo>
                <a:cubicBezTo>
                  <a:pt x="156" y="165"/>
                  <a:pt x="164" y="172"/>
                  <a:pt x="164" y="182"/>
                </a:cubicBezTo>
                <a:close/>
                <a:moveTo>
                  <a:pt x="33" y="104"/>
                </a:moveTo>
                <a:cubicBezTo>
                  <a:pt x="135" y="104"/>
                  <a:pt x="135" y="104"/>
                  <a:pt x="135" y="104"/>
                </a:cubicBezTo>
                <a:cubicBezTo>
                  <a:pt x="139" y="124"/>
                  <a:pt x="139" y="124"/>
                  <a:pt x="139" y="124"/>
                </a:cubicBezTo>
                <a:cubicBezTo>
                  <a:pt x="29" y="124"/>
                  <a:pt x="29" y="124"/>
                  <a:pt x="29" y="124"/>
                </a:cubicBezTo>
                <a:lnTo>
                  <a:pt x="33" y="104"/>
                </a:lnTo>
                <a:close/>
                <a:moveTo>
                  <a:pt x="42" y="60"/>
                </a:moveTo>
                <a:cubicBezTo>
                  <a:pt x="126" y="60"/>
                  <a:pt x="126" y="60"/>
                  <a:pt x="126" y="60"/>
                </a:cubicBezTo>
                <a:cubicBezTo>
                  <a:pt x="130" y="80"/>
                  <a:pt x="130" y="80"/>
                  <a:pt x="130" y="80"/>
                </a:cubicBezTo>
                <a:cubicBezTo>
                  <a:pt x="38" y="80"/>
                  <a:pt x="38" y="80"/>
                  <a:pt x="38" y="80"/>
                </a:cubicBezTo>
                <a:lnTo>
                  <a:pt x="42" y="60"/>
                </a:lnTo>
                <a:close/>
                <a:moveTo>
                  <a:pt x="52" y="16"/>
                </a:moveTo>
                <a:cubicBezTo>
                  <a:pt x="52" y="16"/>
                  <a:pt x="52" y="16"/>
                  <a:pt x="52" y="15"/>
                </a:cubicBezTo>
                <a:cubicBezTo>
                  <a:pt x="52" y="7"/>
                  <a:pt x="67" y="0"/>
                  <a:pt x="84" y="0"/>
                </a:cubicBezTo>
                <a:cubicBezTo>
                  <a:pt x="101" y="0"/>
                  <a:pt x="115" y="7"/>
                  <a:pt x="115" y="15"/>
                </a:cubicBezTo>
                <a:cubicBezTo>
                  <a:pt x="115" y="16"/>
                  <a:pt x="115" y="16"/>
                  <a:pt x="115" y="16"/>
                </a:cubicBezTo>
                <a:cubicBezTo>
                  <a:pt x="116" y="16"/>
                  <a:pt x="116" y="16"/>
                  <a:pt x="116" y="16"/>
                </a:cubicBezTo>
                <a:cubicBezTo>
                  <a:pt x="121" y="44"/>
                  <a:pt x="121" y="44"/>
                  <a:pt x="121" y="44"/>
                </a:cubicBezTo>
                <a:cubicBezTo>
                  <a:pt x="46" y="44"/>
                  <a:pt x="46" y="44"/>
                  <a:pt x="46" y="44"/>
                </a:cubicBezTo>
                <a:lnTo>
                  <a:pt x="52" y="16"/>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62" name="Freeform 94">
            <a:extLst>
              <a:ext uri="{FF2B5EF4-FFF2-40B4-BE49-F238E27FC236}">
                <a16:creationId xmlns:a16="http://schemas.microsoft.com/office/drawing/2014/main" id="{B65AAB4E-9EC8-4926-AE82-B1BF68C7AB38}"/>
              </a:ext>
            </a:extLst>
          </p:cNvPr>
          <p:cNvSpPr>
            <a:spLocks noEditPoints="1"/>
          </p:cNvSpPr>
          <p:nvPr/>
        </p:nvSpPr>
        <p:spPr bwMode="auto">
          <a:xfrm>
            <a:off x="4424363" y="4805363"/>
            <a:ext cx="355600" cy="355600"/>
          </a:xfrm>
          <a:custGeom>
            <a:avLst/>
            <a:gdLst>
              <a:gd name="T0" fmla="*/ 99 w 199"/>
              <a:gd name="T1" fmla="*/ 199 h 199"/>
              <a:gd name="T2" fmla="*/ 0 w 199"/>
              <a:gd name="T3" fmla="*/ 100 h 199"/>
              <a:gd name="T4" fmla="*/ 99 w 199"/>
              <a:gd name="T5" fmla="*/ 0 h 199"/>
              <a:gd name="T6" fmla="*/ 199 w 199"/>
              <a:gd name="T7" fmla="*/ 100 h 199"/>
              <a:gd name="T8" fmla="*/ 99 w 199"/>
              <a:gd name="T9" fmla="*/ 199 h 199"/>
              <a:gd name="T10" fmla="*/ 99 w 199"/>
              <a:gd name="T11" fmla="*/ 35 h 199"/>
              <a:gd name="T12" fmla="*/ 35 w 199"/>
              <a:gd name="T13" fmla="*/ 100 h 199"/>
              <a:gd name="T14" fmla="*/ 99 w 199"/>
              <a:gd name="T15" fmla="*/ 164 h 199"/>
              <a:gd name="T16" fmla="*/ 164 w 199"/>
              <a:gd name="T17" fmla="*/ 100 h 199"/>
              <a:gd name="T18" fmla="*/ 99 w 199"/>
              <a:gd name="T19" fmla="*/ 35 h 199"/>
              <a:gd name="T20" fmla="*/ 132 w 199"/>
              <a:gd name="T21" fmla="*/ 99 h 199"/>
              <a:gd name="T22" fmla="*/ 131 w 199"/>
              <a:gd name="T23" fmla="*/ 92 h 199"/>
              <a:gd name="T24" fmla="*/ 149 w 199"/>
              <a:gd name="T25" fmla="*/ 81 h 199"/>
              <a:gd name="T26" fmla="*/ 152 w 199"/>
              <a:gd name="T27" fmla="*/ 96 h 199"/>
              <a:gd name="T28" fmla="*/ 151 w 199"/>
              <a:gd name="T29" fmla="*/ 100 h 199"/>
              <a:gd name="T30" fmla="*/ 152 w 199"/>
              <a:gd name="T31" fmla="*/ 104 h 199"/>
              <a:gd name="T32" fmla="*/ 149 w 199"/>
              <a:gd name="T33" fmla="*/ 119 h 199"/>
              <a:gd name="T34" fmla="*/ 131 w 199"/>
              <a:gd name="T35" fmla="*/ 108 h 199"/>
              <a:gd name="T36" fmla="*/ 132 w 199"/>
              <a:gd name="T37" fmla="*/ 99 h 199"/>
              <a:gd name="T38" fmla="*/ 110 w 199"/>
              <a:gd name="T39" fmla="*/ 69 h 199"/>
              <a:gd name="T40" fmla="*/ 109 w 199"/>
              <a:gd name="T41" fmla="*/ 47 h 199"/>
              <a:gd name="T42" fmla="*/ 140 w 199"/>
              <a:gd name="T43" fmla="*/ 67 h 199"/>
              <a:gd name="T44" fmla="*/ 123 w 199"/>
              <a:gd name="T45" fmla="*/ 77 h 199"/>
              <a:gd name="T46" fmla="*/ 110 w 199"/>
              <a:gd name="T47" fmla="*/ 69 h 199"/>
              <a:gd name="T48" fmla="*/ 115 w 199"/>
              <a:gd name="T49" fmla="*/ 99 h 199"/>
              <a:gd name="T50" fmla="*/ 99 w 199"/>
              <a:gd name="T51" fmla="*/ 115 h 199"/>
              <a:gd name="T52" fmla="*/ 83 w 199"/>
              <a:gd name="T53" fmla="*/ 99 h 199"/>
              <a:gd name="T54" fmla="*/ 99 w 199"/>
              <a:gd name="T55" fmla="*/ 83 h 199"/>
              <a:gd name="T56" fmla="*/ 115 w 199"/>
              <a:gd name="T57" fmla="*/ 99 h 199"/>
              <a:gd name="T58" fmla="*/ 77 w 199"/>
              <a:gd name="T59" fmla="*/ 78 h 199"/>
              <a:gd name="T60" fmla="*/ 57 w 199"/>
              <a:gd name="T61" fmla="*/ 67 h 199"/>
              <a:gd name="T62" fmla="*/ 90 w 199"/>
              <a:gd name="T63" fmla="*/ 47 h 199"/>
              <a:gd name="T64" fmla="*/ 89 w 199"/>
              <a:gd name="T65" fmla="*/ 70 h 199"/>
              <a:gd name="T66" fmla="*/ 77 w 199"/>
              <a:gd name="T67" fmla="*/ 78 h 199"/>
              <a:gd name="T68" fmla="*/ 68 w 199"/>
              <a:gd name="T69" fmla="*/ 99 h 199"/>
              <a:gd name="T70" fmla="*/ 69 w 199"/>
              <a:gd name="T71" fmla="*/ 106 h 199"/>
              <a:gd name="T72" fmla="*/ 48 w 199"/>
              <a:gd name="T73" fmla="*/ 119 h 199"/>
              <a:gd name="T74" fmla="*/ 46 w 199"/>
              <a:gd name="T75" fmla="*/ 104 h 199"/>
              <a:gd name="T76" fmla="*/ 46 w 199"/>
              <a:gd name="T77" fmla="*/ 100 h 199"/>
              <a:gd name="T78" fmla="*/ 46 w 199"/>
              <a:gd name="T79" fmla="*/ 96 h 199"/>
              <a:gd name="T80" fmla="*/ 48 w 199"/>
              <a:gd name="T81" fmla="*/ 81 h 199"/>
              <a:gd name="T82" fmla="*/ 69 w 199"/>
              <a:gd name="T83" fmla="*/ 93 h 199"/>
              <a:gd name="T84" fmla="*/ 68 w 199"/>
              <a:gd name="T85" fmla="*/ 99 h 199"/>
              <a:gd name="T86" fmla="*/ 89 w 199"/>
              <a:gd name="T87" fmla="*/ 129 h 199"/>
              <a:gd name="T88" fmla="*/ 90 w 199"/>
              <a:gd name="T89" fmla="*/ 153 h 199"/>
              <a:gd name="T90" fmla="*/ 57 w 199"/>
              <a:gd name="T91" fmla="*/ 133 h 199"/>
              <a:gd name="T92" fmla="*/ 78 w 199"/>
              <a:gd name="T93" fmla="*/ 122 h 199"/>
              <a:gd name="T94" fmla="*/ 89 w 199"/>
              <a:gd name="T95" fmla="*/ 129 h 199"/>
              <a:gd name="T96" fmla="*/ 122 w 199"/>
              <a:gd name="T97" fmla="*/ 122 h 199"/>
              <a:gd name="T98" fmla="*/ 140 w 199"/>
              <a:gd name="T99" fmla="*/ 133 h 199"/>
              <a:gd name="T100" fmla="*/ 109 w 199"/>
              <a:gd name="T101" fmla="*/ 152 h 199"/>
              <a:gd name="T102" fmla="*/ 110 w 199"/>
              <a:gd name="T103" fmla="*/ 130 h 199"/>
              <a:gd name="T104" fmla="*/ 122 w 199"/>
              <a:gd name="T105" fmla="*/ 12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9" h="199">
                <a:moveTo>
                  <a:pt x="99" y="199"/>
                </a:moveTo>
                <a:cubicBezTo>
                  <a:pt x="44" y="199"/>
                  <a:pt x="0" y="155"/>
                  <a:pt x="0" y="100"/>
                </a:cubicBezTo>
                <a:cubicBezTo>
                  <a:pt x="0" y="45"/>
                  <a:pt x="44" y="0"/>
                  <a:pt x="99" y="0"/>
                </a:cubicBezTo>
                <a:cubicBezTo>
                  <a:pt x="154" y="0"/>
                  <a:pt x="199" y="45"/>
                  <a:pt x="199" y="100"/>
                </a:cubicBezTo>
                <a:cubicBezTo>
                  <a:pt x="199" y="155"/>
                  <a:pt x="154" y="199"/>
                  <a:pt x="99" y="199"/>
                </a:cubicBezTo>
                <a:close/>
                <a:moveTo>
                  <a:pt x="99" y="35"/>
                </a:moveTo>
                <a:cubicBezTo>
                  <a:pt x="64" y="35"/>
                  <a:pt x="35" y="64"/>
                  <a:pt x="35" y="100"/>
                </a:cubicBezTo>
                <a:cubicBezTo>
                  <a:pt x="35" y="135"/>
                  <a:pt x="64" y="164"/>
                  <a:pt x="99" y="164"/>
                </a:cubicBezTo>
                <a:cubicBezTo>
                  <a:pt x="135" y="164"/>
                  <a:pt x="164" y="135"/>
                  <a:pt x="164" y="100"/>
                </a:cubicBezTo>
                <a:cubicBezTo>
                  <a:pt x="164" y="64"/>
                  <a:pt x="135" y="35"/>
                  <a:pt x="99" y="35"/>
                </a:cubicBezTo>
                <a:close/>
                <a:moveTo>
                  <a:pt x="132" y="99"/>
                </a:moveTo>
                <a:cubicBezTo>
                  <a:pt x="132" y="97"/>
                  <a:pt x="131" y="94"/>
                  <a:pt x="131" y="92"/>
                </a:cubicBezTo>
                <a:cubicBezTo>
                  <a:pt x="137" y="87"/>
                  <a:pt x="144" y="83"/>
                  <a:pt x="149" y="81"/>
                </a:cubicBezTo>
                <a:cubicBezTo>
                  <a:pt x="151" y="86"/>
                  <a:pt x="152" y="91"/>
                  <a:pt x="152" y="96"/>
                </a:cubicBezTo>
                <a:cubicBezTo>
                  <a:pt x="152" y="97"/>
                  <a:pt x="151" y="98"/>
                  <a:pt x="151" y="100"/>
                </a:cubicBezTo>
                <a:cubicBezTo>
                  <a:pt x="151" y="101"/>
                  <a:pt x="152" y="103"/>
                  <a:pt x="152" y="104"/>
                </a:cubicBezTo>
                <a:cubicBezTo>
                  <a:pt x="152" y="109"/>
                  <a:pt x="151" y="114"/>
                  <a:pt x="149" y="119"/>
                </a:cubicBezTo>
                <a:cubicBezTo>
                  <a:pt x="144" y="117"/>
                  <a:pt x="137" y="113"/>
                  <a:pt x="131" y="108"/>
                </a:cubicBezTo>
                <a:cubicBezTo>
                  <a:pt x="131" y="105"/>
                  <a:pt x="132" y="102"/>
                  <a:pt x="132" y="99"/>
                </a:cubicBezTo>
                <a:close/>
                <a:moveTo>
                  <a:pt x="110" y="69"/>
                </a:moveTo>
                <a:cubicBezTo>
                  <a:pt x="109" y="64"/>
                  <a:pt x="108" y="56"/>
                  <a:pt x="109" y="47"/>
                </a:cubicBezTo>
                <a:cubicBezTo>
                  <a:pt x="122" y="50"/>
                  <a:pt x="133" y="57"/>
                  <a:pt x="140" y="67"/>
                </a:cubicBezTo>
                <a:cubicBezTo>
                  <a:pt x="135" y="72"/>
                  <a:pt x="128" y="75"/>
                  <a:pt x="123" y="77"/>
                </a:cubicBezTo>
                <a:cubicBezTo>
                  <a:pt x="119" y="73"/>
                  <a:pt x="115" y="71"/>
                  <a:pt x="110" y="69"/>
                </a:cubicBezTo>
                <a:close/>
                <a:moveTo>
                  <a:pt x="115" y="99"/>
                </a:moveTo>
                <a:cubicBezTo>
                  <a:pt x="115" y="108"/>
                  <a:pt x="108" y="115"/>
                  <a:pt x="99" y="115"/>
                </a:cubicBezTo>
                <a:cubicBezTo>
                  <a:pt x="90" y="115"/>
                  <a:pt x="83" y="108"/>
                  <a:pt x="83" y="99"/>
                </a:cubicBezTo>
                <a:cubicBezTo>
                  <a:pt x="83" y="90"/>
                  <a:pt x="90" y="83"/>
                  <a:pt x="99" y="83"/>
                </a:cubicBezTo>
                <a:cubicBezTo>
                  <a:pt x="108" y="83"/>
                  <a:pt x="115" y="90"/>
                  <a:pt x="115" y="99"/>
                </a:cubicBezTo>
                <a:close/>
                <a:moveTo>
                  <a:pt x="77" y="78"/>
                </a:moveTo>
                <a:cubicBezTo>
                  <a:pt x="71" y="76"/>
                  <a:pt x="64" y="72"/>
                  <a:pt x="57" y="67"/>
                </a:cubicBezTo>
                <a:cubicBezTo>
                  <a:pt x="65" y="56"/>
                  <a:pt x="77" y="49"/>
                  <a:pt x="90" y="47"/>
                </a:cubicBezTo>
                <a:cubicBezTo>
                  <a:pt x="91" y="53"/>
                  <a:pt x="91" y="61"/>
                  <a:pt x="89" y="70"/>
                </a:cubicBezTo>
                <a:cubicBezTo>
                  <a:pt x="85" y="71"/>
                  <a:pt x="80" y="74"/>
                  <a:pt x="77" y="78"/>
                </a:cubicBezTo>
                <a:close/>
                <a:moveTo>
                  <a:pt x="68" y="99"/>
                </a:moveTo>
                <a:cubicBezTo>
                  <a:pt x="68" y="102"/>
                  <a:pt x="69" y="104"/>
                  <a:pt x="69" y="106"/>
                </a:cubicBezTo>
                <a:cubicBezTo>
                  <a:pt x="62" y="113"/>
                  <a:pt x="54" y="117"/>
                  <a:pt x="48" y="119"/>
                </a:cubicBezTo>
                <a:cubicBezTo>
                  <a:pt x="47" y="114"/>
                  <a:pt x="46" y="109"/>
                  <a:pt x="46" y="104"/>
                </a:cubicBezTo>
                <a:cubicBezTo>
                  <a:pt x="46" y="103"/>
                  <a:pt x="46" y="101"/>
                  <a:pt x="46" y="100"/>
                </a:cubicBezTo>
                <a:cubicBezTo>
                  <a:pt x="46" y="98"/>
                  <a:pt x="46" y="97"/>
                  <a:pt x="46" y="96"/>
                </a:cubicBezTo>
                <a:cubicBezTo>
                  <a:pt x="46" y="91"/>
                  <a:pt x="47" y="86"/>
                  <a:pt x="48" y="81"/>
                </a:cubicBezTo>
                <a:cubicBezTo>
                  <a:pt x="54" y="83"/>
                  <a:pt x="62" y="87"/>
                  <a:pt x="69" y="93"/>
                </a:cubicBezTo>
                <a:cubicBezTo>
                  <a:pt x="69" y="95"/>
                  <a:pt x="68" y="97"/>
                  <a:pt x="68" y="99"/>
                </a:cubicBezTo>
                <a:close/>
                <a:moveTo>
                  <a:pt x="89" y="129"/>
                </a:moveTo>
                <a:cubicBezTo>
                  <a:pt x="91" y="138"/>
                  <a:pt x="91" y="146"/>
                  <a:pt x="90" y="153"/>
                </a:cubicBezTo>
                <a:cubicBezTo>
                  <a:pt x="77" y="150"/>
                  <a:pt x="65" y="143"/>
                  <a:pt x="57" y="133"/>
                </a:cubicBezTo>
                <a:cubicBezTo>
                  <a:pt x="64" y="127"/>
                  <a:pt x="72" y="124"/>
                  <a:pt x="78" y="122"/>
                </a:cubicBezTo>
                <a:cubicBezTo>
                  <a:pt x="81" y="125"/>
                  <a:pt x="85" y="127"/>
                  <a:pt x="89" y="129"/>
                </a:cubicBezTo>
                <a:close/>
                <a:moveTo>
                  <a:pt x="122" y="122"/>
                </a:moveTo>
                <a:cubicBezTo>
                  <a:pt x="128" y="124"/>
                  <a:pt x="134" y="128"/>
                  <a:pt x="140" y="133"/>
                </a:cubicBezTo>
                <a:cubicBezTo>
                  <a:pt x="133" y="143"/>
                  <a:pt x="122" y="150"/>
                  <a:pt x="109" y="152"/>
                </a:cubicBezTo>
                <a:cubicBezTo>
                  <a:pt x="108" y="143"/>
                  <a:pt x="109" y="135"/>
                  <a:pt x="110" y="130"/>
                </a:cubicBezTo>
                <a:cubicBezTo>
                  <a:pt x="114" y="128"/>
                  <a:pt x="119" y="126"/>
                  <a:pt x="122" y="122"/>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63" name="Freeform 95">
            <a:extLst>
              <a:ext uri="{FF2B5EF4-FFF2-40B4-BE49-F238E27FC236}">
                <a16:creationId xmlns:a16="http://schemas.microsoft.com/office/drawing/2014/main" id="{DF6E1422-ECC4-4ADB-81F6-94650655D675}"/>
              </a:ext>
            </a:extLst>
          </p:cNvPr>
          <p:cNvSpPr>
            <a:spLocks noEditPoints="1"/>
          </p:cNvSpPr>
          <p:nvPr/>
        </p:nvSpPr>
        <p:spPr bwMode="auto">
          <a:xfrm>
            <a:off x="5157788" y="4808538"/>
            <a:ext cx="350837" cy="349250"/>
          </a:xfrm>
          <a:custGeom>
            <a:avLst/>
            <a:gdLst>
              <a:gd name="T0" fmla="*/ 128 w 197"/>
              <a:gd name="T1" fmla="*/ 100 h 196"/>
              <a:gd name="T2" fmla="*/ 147 w 197"/>
              <a:gd name="T3" fmla="*/ 104 h 196"/>
              <a:gd name="T4" fmla="*/ 197 w 197"/>
              <a:gd name="T5" fmla="*/ 54 h 196"/>
              <a:gd name="T6" fmla="*/ 196 w 197"/>
              <a:gd name="T7" fmla="*/ 45 h 196"/>
              <a:gd name="T8" fmla="*/ 161 w 197"/>
              <a:gd name="T9" fmla="*/ 83 h 196"/>
              <a:gd name="T10" fmla="*/ 127 w 197"/>
              <a:gd name="T11" fmla="*/ 77 h 196"/>
              <a:gd name="T12" fmla="*/ 115 w 197"/>
              <a:gd name="T13" fmla="*/ 45 h 196"/>
              <a:gd name="T14" fmla="*/ 154 w 197"/>
              <a:gd name="T15" fmla="*/ 4 h 196"/>
              <a:gd name="T16" fmla="*/ 147 w 197"/>
              <a:gd name="T17" fmla="*/ 3 h 196"/>
              <a:gd name="T18" fmla="*/ 96 w 197"/>
              <a:gd name="T19" fmla="*/ 54 h 196"/>
              <a:gd name="T20" fmla="*/ 101 w 197"/>
              <a:gd name="T21" fmla="*/ 74 h 196"/>
              <a:gd name="T22" fmla="*/ 53 w 197"/>
              <a:gd name="T23" fmla="*/ 133 h 196"/>
              <a:gd name="T24" fmla="*/ 44 w 197"/>
              <a:gd name="T25" fmla="*/ 131 h 196"/>
              <a:gd name="T26" fmla="*/ 12 w 197"/>
              <a:gd name="T27" fmla="*/ 162 h 196"/>
              <a:gd name="T28" fmla="*/ 44 w 197"/>
              <a:gd name="T29" fmla="*/ 194 h 196"/>
              <a:gd name="T30" fmla="*/ 75 w 197"/>
              <a:gd name="T31" fmla="*/ 162 h 196"/>
              <a:gd name="T32" fmla="*/ 72 w 197"/>
              <a:gd name="T33" fmla="*/ 151 h 196"/>
              <a:gd name="T34" fmla="*/ 128 w 197"/>
              <a:gd name="T35" fmla="*/ 100 h 196"/>
              <a:gd name="T36" fmla="*/ 44 w 197"/>
              <a:gd name="T37" fmla="*/ 179 h 196"/>
              <a:gd name="T38" fmla="*/ 27 w 197"/>
              <a:gd name="T39" fmla="*/ 162 h 196"/>
              <a:gd name="T40" fmla="*/ 44 w 197"/>
              <a:gd name="T41" fmla="*/ 146 h 196"/>
              <a:gd name="T42" fmla="*/ 60 w 197"/>
              <a:gd name="T43" fmla="*/ 162 h 196"/>
              <a:gd name="T44" fmla="*/ 44 w 197"/>
              <a:gd name="T45" fmla="*/ 179 h 196"/>
              <a:gd name="T46" fmla="*/ 47 w 197"/>
              <a:gd name="T47" fmla="*/ 61 h 196"/>
              <a:gd name="T48" fmla="*/ 76 w 197"/>
              <a:gd name="T49" fmla="*/ 92 h 196"/>
              <a:gd name="T50" fmla="*/ 90 w 197"/>
              <a:gd name="T51" fmla="*/ 77 h 196"/>
              <a:gd name="T52" fmla="*/ 61 w 197"/>
              <a:gd name="T53" fmla="*/ 47 h 196"/>
              <a:gd name="T54" fmla="*/ 68 w 197"/>
              <a:gd name="T55" fmla="*/ 40 h 196"/>
              <a:gd name="T56" fmla="*/ 28 w 197"/>
              <a:gd name="T57" fmla="*/ 0 h 196"/>
              <a:gd name="T58" fmla="*/ 0 w 197"/>
              <a:gd name="T59" fmla="*/ 29 h 196"/>
              <a:gd name="T60" fmla="*/ 39 w 197"/>
              <a:gd name="T61" fmla="*/ 68 h 196"/>
              <a:gd name="T62" fmla="*/ 47 w 197"/>
              <a:gd name="T63" fmla="*/ 61 h 196"/>
              <a:gd name="T64" fmla="*/ 138 w 197"/>
              <a:gd name="T65" fmla="*/ 107 h 196"/>
              <a:gd name="T66" fmla="*/ 97 w 197"/>
              <a:gd name="T67" fmla="*/ 143 h 196"/>
              <a:gd name="T68" fmla="*/ 142 w 197"/>
              <a:gd name="T69" fmla="*/ 188 h 196"/>
              <a:gd name="T70" fmla="*/ 170 w 197"/>
              <a:gd name="T71" fmla="*/ 188 h 196"/>
              <a:gd name="T72" fmla="*/ 182 w 197"/>
              <a:gd name="T73" fmla="*/ 177 h 196"/>
              <a:gd name="T74" fmla="*/ 182 w 197"/>
              <a:gd name="T75" fmla="*/ 149 h 196"/>
              <a:gd name="T76" fmla="*/ 138 w 197"/>
              <a:gd name="T77" fmla="*/ 107 h 196"/>
              <a:gd name="T78" fmla="*/ 158 w 197"/>
              <a:gd name="T79" fmla="*/ 180 h 196"/>
              <a:gd name="T80" fmla="*/ 151 w 197"/>
              <a:gd name="T81" fmla="*/ 180 h 196"/>
              <a:gd name="T82" fmla="*/ 114 w 197"/>
              <a:gd name="T83" fmla="*/ 144 h 196"/>
              <a:gd name="T84" fmla="*/ 114 w 197"/>
              <a:gd name="T85" fmla="*/ 137 h 196"/>
              <a:gd name="T86" fmla="*/ 121 w 197"/>
              <a:gd name="T87" fmla="*/ 137 h 196"/>
              <a:gd name="T88" fmla="*/ 158 w 197"/>
              <a:gd name="T89" fmla="*/ 173 h 196"/>
              <a:gd name="T90" fmla="*/ 158 w 197"/>
              <a:gd name="T91" fmla="*/ 180 h 196"/>
              <a:gd name="T92" fmla="*/ 174 w 197"/>
              <a:gd name="T93" fmla="*/ 164 h 196"/>
              <a:gd name="T94" fmla="*/ 167 w 197"/>
              <a:gd name="T95" fmla="*/ 164 h 196"/>
              <a:gd name="T96" fmla="*/ 130 w 197"/>
              <a:gd name="T97" fmla="*/ 128 h 196"/>
              <a:gd name="T98" fmla="*/ 130 w 197"/>
              <a:gd name="T99" fmla="*/ 121 h 196"/>
              <a:gd name="T100" fmla="*/ 137 w 197"/>
              <a:gd name="T101" fmla="*/ 121 h 196"/>
              <a:gd name="T102" fmla="*/ 174 w 197"/>
              <a:gd name="T103" fmla="*/ 157 h 196"/>
              <a:gd name="T104" fmla="*/ 174 w 197"/>
              <a:gd name="T105" fmla="*/ 16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7" h="196">
                <a:moveTo>
                  <a:pt x="128" y="100"/>
                </a:moveTo>
                <a:cubicBezTo>
                  <a:pt x="134" y="103"/>
                  <a:pt x="140" y="104"/>
                  <a:pt x="147" y="104"/>
                </a:cubicBezTo>
                <a:cubicBezTo>
                  <a:pt x="175" y="104"/>
                  <a:pt x="197" y="82"/>
                  <a:pt x="197" y="54"/>
                </a:cubicBezTo>
                <a:cubicBezTo>
                  <a:pt x="197" y="51"/>
                  <a:pt x="197" y="48"/>
                  <a:pt x="196" y="45"/>
                </a:cubicBezTo>
                <a:cubicBezTo>
                  <a:pt x="161" y="83"/>
                  <a:pt x="161" y="83"/>
                  <a:pt x="161" y="83"/>
                </a:cubicBezTo>
                <a:cubicBezTo>
                  <a:pt x="127" y="77"/>
                  <a:pt x="127" y="77"/>
                  <a:pt x="127" y="77"/>
                </a:cubicBezTo>
                <a:cubicBezTo>
                  <a:pt x="115" y="45"/>
                  <a:pt x="115" y="45"/>
                  <a:pt x="115" y="45"/>
                </a:cubicBezTo>
                <a:cubicBezTo>
                  <a:pt x="154" y="4"/>
                  <a:pt x="154" y="4"/>
                  <a:pt x="154" y="4"/>
                </a:cubicBezTo>
                <a:cubicBezTo>
                  <a:pt x="152" y="3"/>
                  <a:pt x="149" y="3"/>
                  <a:pt x="147" y="3"/>
                </a:cubicBezTo>
                <a:cubicBezTo>
                  <a:pt x="119" y="3"/>
                  <a:pt x="96" y="26"/>
                  <a:pt x="96" y="54"/>
                </a:cubicBezTo>
                <a:cubicBezTo>
                  <a:pt x="96" y="61"/>
                  <a:pt x="98" y="68"/>
                  <a:pt x="101" y="74"/>
                </a:cubicBezTo>
                <a:cubicBezTo>
                  <a:pt x="85" y="101"/>
                  <a:pt x="62" y="124"/>
                  <a:pt x="53" y="133"/>
                </a:cubicBezTo>
                <a:cubicBezTo>
                  <a:pt x="50" y="132"/>
                  <a:pt x="47" y="131"/>
                  <a:pt x="44" y="131"/>
                </a:cubicBezTo>
                <a:cubicBezTo>
                  <a:pt x="26" y="131"/>
                  <a:pt x="12" y="145"/>
                  <a:pt x="12" y="162"/>
                </a:cubicBezTo>
                <a:cubicBezTo>
                  <a:pt x="12" y="180"/>
                  <a:pt x="26" y="194"/>
                  <a:pt x="44" y="194"/>
                </a:cubicBezTo>
                <a:cubicBezTo>
                  <a:pt x="61" y="194"/>
                  <a:pt x="75" y="180"/>
                  <a:pt x="75" y="162"/>
                </a:cubicBezTo>
                <a:cubicBezTo>
                  <a:pt x="75" y="158"/>
                  <a:pt x="74" y="154"/>
                  <a:pt x="72" y="151"/>
                </a:cubicBezTo>
                <a:cubicBezTo>
                  <a:pt x="79" y="141"/>
                  <a:pt x="98" y="119"/>
                  <a:pt x="128" y="100"/>
                </a:cubicBezTo>
                <a:close/>
                <a:moveTo>
                  <a:pt x="44" y="179"/>
                </a:moveTo>
                <a:cubicBezTo>
                  <a:pt x="34" y="179"/>
                  <a:pt x="27" y="172"/>
                  <a:pt x="27" y="162"/>
                </a:cubicBezTo>
                <a:cubicBezTo>
                  <a:pt x="27" y="153"/>
                  <a:pt x="34" y="146"/>
                  <a:pt x="44" y="146"/>
                </a:cubicBezTo>
                <a:cubicBezTo>
                  <a:pt x="53" y="146"/>
                  <a:pt x="60" y="153"/>
                  <a:pt x="60" y="162"/>
                </a:cubicBezTo>
                <a:cubicBezTo>
                  <a:pt x="60" y="172"/>
                  <a:pt x="53" y="179"/>
                  <a:pt x="44" y="179"/>
                </a:cubicBezTo>
                <a:close/>
                <a:moveTo>
                  <a:pt x="47" y="61"/>
                </a:moveTo>
                <a:cubicBezTo>
                  <a:pt x="76" y="92"/>
                  <a:pt x="76" y="92"/>
                  <a:pt x="76" y="92"/>
                </a:cubicBezTo>
                <a:cubicBezTo>
                  <a:pt x="90" y="77"/>
                  <a:pt x="90" y="77"/>
                  <a:pt x="90" y="77"/>
                </a:cubicBezTo>
                <a:cubicBezTo>
                  <a:pt x="61" y="47"/>
                  <a:pt x="61" y="47"/>
                  <a:pt x="61" y="47"/>
                </a:cubicBezTo>
                <a:cubicBezTo>
                  <a:pt x="68" y="40"/>
                  <a:pt x="68" y="40"/>
                  <a:pt x="68" y="40"/>
                </a:cubicBezTo>
                <a:cubicBezTo>
                  <a:pt x="28" y="0"/>
                  <a:pt x="28" y="0"/>
                  <a:pt x="28" y="0"/>
                </a:cubicBezTo>
                <a:cubicBezTo>
                  <a:pt x="0" y="29"/>
                  <a:pt x="0" y="29"/>
                  <a:pt x="0" y="29"/>
                </a:cubicBezTo>
                <a:cubicBezTo>
                  <a:pt x="39" y="68"/>
                  <a:pt x="39" y="68"/>
                  <a:pt x="39" y="68"/>
                </a:cubicBezTo>
                <a:lnTo>
                  <a:pt x="47" y="61"/>
                </a:lnTo>
                <a:close/>
                <a:moveTo>
                  <a:pt x="138" y="107"/>
                </a:moveTo>
                <a:cubicBezTo>
                  <a:pt x="138" y="107"/>
                  <a:pt x="114" y="114"/>
                  <a:pt x="97" y="143"/>
                </a:cubicBezTo>
                <a:cubicBezTo>
                  <a:pt x="97" y="141"/>
                  <a:pt x="142" y="188"/>
                  <a:pt x="142" y="188"/>
                </a:cubicBezTo>
                <a:cubicBezTo>
                  <a:pt x="150" y="196"/>
                  <a:pt x="163" y="196"/>
                  <a:pt x="170" y="188"/>
                </a:cubicBezTo>
                <a:cubicBezTo>
                  <a:pt x="182" y="177"/>
                  <a:pt x="182" y="177"/>
                  <a:pt x="182" y="177"/>
                </a:cubicBezTo>
                <a:cubicBezTo>
                  <a:pt x="189" y="169"/>
                  <a:pt x="189" y="156"/>
                  <a:pt x="182" y="149"/>
                </a:cubicBezTo>
                <a:lnTo>
                  <a:pt x="138" y="107"/>
                </a:lnTo>
                <a:close/>
                <a:moveTo>
                  <a:pt x="158" y="180"/>
                </a:moveTo>
                <a:cubicBezTo>
                  <a:pt x="156" y="182"/>
                  <a:pt x="153" y="182"/>
                  <a:pt x="151" y="180"/>
                </a:cubicBezTo>
                <a:cubicBezTo>
                  <a:pt x="114" y="144"/>
                  <a:pt x="114" y="144"/>
                  <a:pt x="114" y="144"/>
                </a:cubicBezTo>
                <a:cubicBezTo>
                  <a:pt x="112" y="142"/>
                  <a:pt x="112" y="139"/>
                  <a:pt x="114" y="137"/>
                </a:cubicBezTo>
                <a:cubicBezTo>
                  <a:pt x="116" y="135"/>
                  <a:pt x="120" y="135"/>
                  <a:pt x="121" y="137"/>
                </a:cubicBezTo>
                <a:cubicBezTo>
                  <a:pt x="158" y="173"/>
                  <a:pt x="158" y="173"/>
                  <a:pt x="158" y="173"/>
                </a:cubicBezTo>
                <a:cubicBezTo>
                  <a:pt x="160" y="175"/>
                  <a:pt x="160" y="178"/>
                  <a:pt x="158" y="180"/>
                </a:cubicBezTo>
                <a:close/>
                <a:moveTo>
                  <a:pt x="174" y="164"/>
                </a:moveTo>
                <a:cubicBezTo>
                  <a:pt x="172" y="166"/>
                  <a:pt x="169" y="166"/>
                  <a:pt x="167" y="164"/>
                </a:cubicBezTo>
                <a:cubicBezTo>
                  <a:pt x="130" y="128"/>
                  <a:pt x="130" y="128"/>
                  <a:pt x="130" y="128"/>
                </a:cubicBezTo>
                <a:cubicBezTo>
                  <a:pt x="128" y="126"/>
                  <a:pt x="128" y="123"/>
                  <a:pt x="130" y="121"/>
                </a:cubicBezTo>
                <a:cubicBezTo>
                  <a:pt x="132" y="119"/>
                  <a:pt x="136" y="119"/>
                  <a:pt x="137" y="121"/>
                </a:cubicBezTo>
                <a:cubicBezTo>
                  <a:pt x="174" y="157"/>
                  <a:pt x="174" y="157"/>
                  <a:pt x="174" y="157"/>
                </a:cubicBezTo>
                <a:cubicBezTo>
                  <a:pt x="176" y="159"/>
                  <a:pt x="176" y="162"/>
                  <a:pt x="174" y="164"/>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64" name="Freeform 96">
            <a:extLst>
              <a:ext uri="{FF2B5EF4-FFF2-40B4-BE49-F238E27FC236}">
                <a16:creationId xmlns:a16="http://schemas.microsoft.com/office/drawing/2014/main" id="{6D9E2D10-4BE6-4DD4-B9C8-B564E7DF0337}"/>
              </a:ext>
            </a:extLst>
          </p:cNvPr>
          <p:cNvSpPr>
            <a:spLocks noEditPoints="1"/>
          </p:cNvSpPr>
          <p:nvPr/>
        </p:nvSpPr>
        <p:spPr bwMode="auto">
          <a:xfrm>
            <a:off x="5873750" y="4805363"/>
            <a:ext cx="355600" cy="355600"/>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65" name="Freeform 124">
            <a:extLst>
              <a:ext uri="{FF2B5EF4-FFF2-40B4-BE49-F238E27FC236}">
                <a16:creationId xmlns:a16="http://schemas.microsoft.com/office/drawing/2014/main" id="{61D59BA6-09A6-40EF-B7F7-03FCD1100B14}"/>
              </a:ext>
            </a:extLst>
          </p:cNvPr>
          <p:cNvSpPr>
            <a:spLocks noEditPoints="1"/>
          </p:cNvSpPr>
          <p:nvPr/>
        </p:nvSpPr>
        <p:spPr bwMode="auto">
          <a:xfrm>
            <a:off x="792163" y="4805363"/>
            <a:ext cx="355600" cy="355600"/>
          </a:xfrm>
          <a:custGeom>
            <a:avLst/>
            <a:gdLst>
              <a:gd name="T0" fmla="*/ 162 w 200"/>
              <a:gd name="T1" fmla="*/ 200 h 200"/>
              <a:gd name="T2" fmla="*/ 38 w 200"/>
              <a:gd name="T3" fmla="*/ 200 h 200"/>
              <a:gd name="T4" fmla="*/ 0 w 200"/>
              <a:gd name="T5" fmla="*/ 162 h 200"/>
              <a:gd name="T6" fmla="*/ 0 w 200"/>
              <a:gd name="T7" fmla="*/ 38 h 200"/>
              <a:gd name="T8" fmla="*/ 38 w 200"/>
              <a:gd name="T9" fmla="*/ 0 h 200"/>
              <a:gd name="T10" fmla="*/ 162 w 200"/>
              <a:gd name="T11" fmla="*/ 0 h 200"/>
              <a:gd name="T12" fmla="*/ 200 w 200"/>
              <a:gd name="T13" fmla="*/ 38 h 200"/>
              <a:gd name="T14" fmla="*/ 200 w 200"/>
              <a:gd name="T15" fmla="*/ 162 h 200"/>
              <a:gd name="T16" fmla="*/ 162 w 200"/>
              <a:gd name="T17" fmla="*/ 200 h 200"/>
              <a:gd name="T18" fmla="*/ 176 w 200"/>
              <a:gd name="T19" fmla="*/ 38 h 200"/>
              <a:gd name="T20" fmla="*/ 162 w 200"/>
              <a:gd name="T21" fmla="*/ 24 h 200"/>
              <a:gd name="T22" fmla="*/ 38 w 200"/>
              <a:gd name="T23" fmla="*/ 24 h 200"/>
              <a:gd name="T24" fmla="*/ 24 w 200"/>
              <a:gd name="T25" fmla="*/ 38 h 200"/>
              <a:gd name="T26" fmla="*/ 24 w 200"/>
              <a:gd name="T27" fmla="*/ 50 h 200"/>
              <a:gd name="T28" fmla="*/ 13 w 200"/>
              <a:gd name="T29" fmla="*/ 63 h 200"/>
              <a:gd name="T30" fmla="*/ 13 w 200"/>
              <a:gd name="T31" fmla="*/ 75 h 200"/>
              <a:gd name="T32" fmla="*/ 24 w 200"/>
              <a:gd name="T33" fmla="*/ 88 h 200"/>
              <a:gd name="T34" fmla="*/ 24 w 200"/>
              <a:gd name="T35" fmla="*/ 113 h 200"/>
              <a:gd name="T36" fmla="*/ 13 w 200"/>
              <a:gd name="T37" fmla="*/ 125 h 200"/>
              <a:gd name="T38" fmla="*/ 13 w 200"/>
              <a:gd name="T39" fmla="*/ 137 h 200"/>
              <a:gd name="T40" fmla="*/ 24 w 200"/>
              <a:gd name="T41" fmla="*/ 150 h 200"/>
              <a:gd name="T42" fmla="*/ 24 w 200"/>
              <a:gd name="T43" fmla="*/ 162 h 200"/>
              <a:gd name="T44" fmla="*/ 38 w 200"/>
              <a:gd name="T45" fmla="*/ 176 h 200"/>
              <a:gd name="T46" fmla="*/ 162 w 200"/>
              <a:gd name="T47" fmla="*/ 176 h 200"/>
              <a:gd name="T48" fmla="*/ 176 w 200"/>
              <a:gd name="T49" fmla="*/ 162 h 200"/>
              <a:gd name="T50" fmla="*/ 176 w 200"/>
              <a:gd name="T51" fmla="*/ 38 h 200"/>
              <a:gd name="T52" fmla="*/ 150 w 200"/>
              <a:gd name="T53" fmla="*/ 164 h 200"/>
              <a:gd name="T54" fmla="*/ 50 w 200"/>
              <a:gd name="T55" fmla="*/ 164 h 200"/>
              <a:gd name="T56" fmla="*/ 38 w 200"/>
              <a:gd name="T57" fmla="*/ 150 h 200"/>
              <a:gd name="T58" fmla="*/ 48 w 200"/>
              <a:gd name="T59" fmla="*/ 137 h 200"/>
              <a:gd name="T60" fmla="*/ 48 w 200"/>
              <a:gd name="T61" fmla="*/ 125 h 200"/>
              <a:gd name="T62" fmla="*/ 36 w 200"/>
              <a:gd name="T63" fmla="*/ 113 h 200"/>
              <a:gd name="T64" fmla="*/ 36 w 200"/>
              <a:gd name="T65" fmla="*/ 88 h 200"/>
              <a:gd name="T66" fmla="*/ 48 w 200"/>
              <a:gd name="T67" fmla="*/ 75 h 200"/>
              <a:gd name="T68" fmla="*/ 48 w 200"/>
              <a:gd name="T69" fmla="*/ 63 h 200"/>
              <a:gd name="T70" fmla="*/ 38 w 200"/>
              <a:gd name="T71" fmla="*/ 50 h 200"/>
              <a:gd name="T72" fmla="*/ 50 w 200"/>
              <a:gd name="T73" fmla="*/ 36 h 200"/>
              <a:gd name="T74" fmla="*/ 150 w 200"/>
              <a:gd name="T75" fmla="*/ 36 h 200"/>
              <a:gd name="T76" fmla="*/ 164 w 200"/>
              <a:gd name="T77" fmla="*/ 50 h 200"/>
              <a:gd name="T78" fmla="*/ 164 w 200"/>
              <a:gd name="T79" fmla="*/ 150 h 200"/>
              <a:gd name="T80" fmla="*/ 150 w 200"/>
              <a:gd name="T81" fmla="*/ 164 h 200"/>
              <a:gd name="T82" fmla="*/ 100 w 200"/>
              <a:gd name="T83" fmla="*/ 63 h 200"/>
              <a:gd name="T84" fmla="*/ 63 w 200"/>
              <a:gd name="T85" fmla="*/ 100 h 200"/>
              <a:gd name="T86" fmla="*/ 100 w 200"/>
              <a:gd name="T87" fmla="*/ 137 h 200"/>
              <a:gd name="T88" fmla="*/ 137 w 200"/>
              <a:gd name="T89" fmla="*/ 100 h 200"/>
              <a:gd name="T90" fmla="*/ 100 w 200"/>
              <a:gd name="T91" fmla="*/ 63 h 200"/>
              <a:gd name="T92" fmla="*/ 100 w 200"/>
              <a:gd name="T93" fmla="*/ 125 h 200"/>
              <a:gd name="T94" fmla="*/ 75 w 200"/>
              <a:gd name="T95" fmla="*/ 100 h 200"/>
              <a:gd name="T96" fmla="*/ 100 w 200"/>
              <a:gd name="T97" fmla="*/ 75 h 200"/>
              <a:gd name="T98" fmla="*/ 125 w 200"/>
              <a:gd name="T99" fmla="*/ 100 h 200"/>
              <a:gd name="T100" fmla="*/ 100 w 200"/>
              <a:gd name="T101" fmla="*/ 125 h 200"/>
              <a:gd name="T102" fmla="*/ 31 w 200"/>
              <a:gd name="T103" fmla="*/ 75 h 200"/>
              <a:gd name="T104" fmla="*/ 25 w 200"/>
              <a:gd name="T105" fmla="*/ 69 h 200"/>
              <a:gd name="T106" fmla="*/ 31 w 200"/>
              <a:gd name="T107" fmla="*/ 63 h 200"/>
              <a:gd name="T108" fmla="*/ 38 w 200"/>
              <a:gd name="T109" fmla="*/ 69 h 200"/>
              <a:gd name="T110" fmla="*/ 31 w 200"/>
              <a:gd name="T111" fmla="*/ 75 h 200"/>
              <a:gd name="T112" fmla="*/ 31 w 200"/>
              <a:gd name="T113" fmla="*/ 125 h 200"/>
              <a:gd name="T114" fmla="*/ 38 w 200"/>
              <a:gd name="T115" fmla="*/ 131 h 200"/>
              <a:gd name="T116" fmla="*/ 31 w 200"/>
              <a:gd name="T117" fmla="*/ 137 h 200"/>
              <a:gd name="T118" fmla="*/ 25 w 200"/>
              <a:gd name="T119" fmla="*/ 131 h 200"/>
              <a:gd name="T120" fmla="*/ 31 w 200"/>
              <a:gd name="T121" fmla="*/ 12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0" h="200">
                <a:moveTo>
                  <a:pt x="162" y="200"/>
                </a:moveTo>
                <a:cubicBezTo>
                  <a:pt x="38" y="200"/>
                  <a:pt x="38" y="200"/>
                  <a:pt x="38" y="200"/>
                </a:cubicBezTo>
                <a:cubicBezTo>
                  <a:pt x="17" y="200"/>
                  <a:pt x="0" y="183"/>
                  <a:pt x="0" y="162"/>
                </a:cubicBezTo>
                <a:cubicBezTo>
                  <a:pt x="0" y="38"/>
                  <a:pt x="0" y="38"/>
                  <a:pt x="0" y="38"/>
                </a:cubicBezTo>
                <a:cubicBezTo>
                  <a:pt x="0" y="17"/>
                  <a:pt x="17" y="0"/>
                  <a:pt x="38" y="0"/>
                </a:cubicBezTo>
                <a:cubicBezTo>
                  <a:pt x="162" y="0"/>
                  <a:pt x="162" y="0"/>
                  <a:pt x="162" y="0"/>
                </a:cubicBezTo>
                <a:cubicBezTo>
                  <a:pt x="183" y="0"/>
                  <a:pt x="200" y="17"/>
                  <a:pt x="200" y="38"/>
                </a:cubicBezTo>
                <a:cubicBezTo>
                  <a:pt x="200" y="162"/>
                  <a:pt x="200" y="162"/>
                  <a:pt x="200" y="162"/>
                </a:cubicBezTo>
                <a:cubicBezTo>
                  <a:pt x="200" y="183"/>
                  <a:pt x="183" y="200"/>
                  <a:pt x="162" y="200"/>
                </a:cubicBezTo>
                <a:close/>
                <a:moveTo>
                  <a:pt x="176" y="38"/>
                </a:moveTo>
                <a:cubicBezTo>
                  <a:pt x="176" y="31"/>
                  <a:pt x="169" y="24"/>
                  <a:pt x="162" y="24"/>
                </a:cubicBezTo>
                <a:cubicBezTo>
                  <a:pt x="38" y="24"/>
                  <a:pt x="38" y="24"/>
                  <a:pt x="38" y="24"/>
                </a:cubicBezTo>
                <a:cubicBezTo>
                  <a:pt x="31" y="24"/>
                  <a:pt x="24" y="31"/>
                  <a:pt x="24" y="38"/>
                </a:cubicBezTo>
                <a:cubicBezTo>
                  <a:pt x="24" y="50"/>
                  <a:pt x="24" y="50"/>
                  <a:pt x="24" y="50"/>
                </a:cubicBezTo>
                <a:cubicBezTo>
                  <a:pt x="17" y="50"/>
                  <a:pt x="13" y="56"/>
                  <a:pt x="13" y="63"/>
                </a:cubicBezTo>
                <a:cubicBezTo>
                  <a:pt x="13" y="75"/>
                  <a:pt x="13" y="75"/>
                  <a:pt x="13" y="75"/>
                </a:cubicBezTo>
                <a:cubicBezTo>
                  <a:pt x="13" y="82"/>
                  <a:pt x="17" y="88"/>
                  <a:pt x="24" y="88"/>
                </a:cubicBezTo>
                <a:cubicBezTo>
                  <a:pt x="24" y="113"/>
                  <a:pt x="24" y="113"/>
                  <a:pt x="24" y="113"/>
                </a:cubicBezTo>
                <a:cubicBezTo>
                  <a:pt x="17" y="113"/>
                  <a:pt x="13" y="118"/>
                  <a:pt x="13" y="125"/>
                </a:cubicBezTo>
                <a:cubicBezTo>
                  <a:pt x="13" y="137"/>
                  <a:pt x="13" y="137"/>
                  <a:pt x="13" y="137"/>
                </a:cubicBezTo>
                <a:cubicBezTo>
                  <a:pt x="13" y="144"/>
                  <a:pt x="17" y="150"/>
                  <a:pt x="24" y="150"/>
                </a:cubicBezTo>
                <a:cubicBezTo>
                  <a:pt x="24" y="162"/>
                  <a:pt x="24" y="162"/>
                  <a:pt x="24" y="162"/>
                </a:cubicBezTo>
                <a:cubicBezTo>
                  <a:pt x="24" y="169"/>
                  <a:pt x="31" y="176"/>
                  <a:pt x="38" y="176"/>
                </a:cubicBezTo>
                <a:cubicBezTo>
                  <a:pt x="162" y="176"/>
                  <a:pt x="162" y="176"/>
                  <a:pt x="162" y="176"/>
                </a:cubicBezTo>
                <a:cubicBezTo>
                  <a:pt x="169" y="176"/>
                  <a:pt x="176" y="169"/>
                  <a:pt x="176" y="162"/>
                </a:cubicBezTo>
                <a:lnTo>
                  <a:pt x="176" y="38"/>
                </a:lnTo>
                <a:close/>
                <a:moveTo>
                  <a:pt x="150" y="164"/>
                </a:moveTo>
                <a:cubicBezTo>
                  <a:pt x="50" y="164"/>
                  <a:pt x="50" y="164"/>
                  <a:pt x="50" y="164"/>
                </a:cubicBezTo>
                <a:cubicBezTo>
                  <a:pt x="43" y="164"/>
                  <a:pt x="38" y="157"/>
                  <a:pt x="38" y="150"/>
                </a:cubicBezTo>
                <a:cubicBezTo>
                  <a:pt x="45" y="150"/>
                  <a:pt x="48" y="144"/>
                  <a:pt x="48" y="137"/>
                </a:cubicBezTo>
                <a:cubicBezTo>
                  <a:pt x="48" y="125"/>
                  <a:pt x="48" y="125"/>
                  <a:pt x="48" y="125"/>
                </a:cubicBezTo>
                <a:cubicBezTo>
                  <a:pt x="48" y="118"/>
                  <a:pt x="43" y="113"/>
                  <a:pt x="36" y="113"/>
                </a:cubicBezTo>
                <a:cubicBezTo>
                  <a:pt x="36" y="88"/>
                  <a:pt x="36" y="88"/>
                  <a:pt x="36" y="88"/>
                </a:cubicBezTo>
                <a:cubicBezTo>
                  <a:pt x="43" y="88"/>
                  <a:pt x="48" y="82"/>
                  <a:pt x="48" y="75"/>
                </a:cubicBezTo>
                <a:cubicBezTo>
                  <a:pt x="48" y="63"/>
                  <a:pt x="48" y="63"/>
                  <a:pt x="48" y="63"/>
                </a:cubicBezTo>
                <a:cubicBezTo>
                  <a:pt x="48" y="56"/>
                  <a:pt x="45" y="50"/>
                  <a:pt x="38" y="50"/>
                </a:cubicBezTo>
                <a:cubicBezTo>
                  <a:pt x="38" y="43"/>
                  <a:pt x="43" y="36"/>
                  <a:pt x="50" y="36"/>
                </a:cubicBezTo>
                <a:cubicBezTo>
                  <a:pt x="150" y="36"/>
                  <a:pt x="150" y="36"/>
                  <a:pt x="150" y="36"/>
                </a:cubicBezTo>
                <a:cubicBezTo>
                  <a:pt x="157" y="36"/>
                  <a:pt x="164" y="43"/>
                  <a:pt x="164" y="50"/>
                </a:cubicBezTo>
                <a:cubicBezTo>
                  <a:pt x="164" y="150"/>
                  <a:pt x="164" y="150"/>
                  <a:pt x="164" y="150"/>
                </a:cubicBezTo>
                <a:cubicBezTo>
                  <a:pt x="164" y="157"/>
                  <a:pt x="157" y="164"/>
                  <a:pt x="150" y="164"/>
                </a:cubicBezTo>
                <a:close/>
                <a:moveTo>
                  <a:pt x="100" y="63"/>
                </a:moveTo>
                <a:cubicBezTo>
                  <a:pt x="79" y="63"/>
                  <a:pt x="63" y="79"/>
                  <a:pt x="63" y="100"/>
                </a:cubicBezTo>
                <a:cubicBezTo>
                  <a:pt x="63" y="121"/>
                  <a:pt x="79" y="137"/>
                  <a:pt x="100" y="137"/>
                </a:cubicBezTo>
                <a:cubicBezTo>
                  <a:pt x="121" y="137"/>
                  <a:pt x="137" y="121"/>
                  <a:pt x="137" y="100"/>
                </a:cubicBezTo>
                <a:cubicBezTo>
                  <a:pt x="137" y="79"/>
                  <a:pt x="121" y="63"/>
                  <a:pt x="100" y="63"/>
                </a:cubicBezTo>
                <a:close/>
                <a:moveTo>
                  <a:pt x="100" y="125"/>
                </a:moveTo>
                <a:cubicBezTo>
                  <a:pt x="86" y="125"/>
                  <a:pt x="75" y="114"/>
                  <a:pt x="75" y="100"/>
                </a:cubicBezTo>
                <a:cubicBezTo>
                  <a:pt x="75" y="86"/>
                  <a:pt x="86" y="75"/>
                  <a:pt x="100" y="75"/>
                </a:cubicBezTo>
                <a:cubicBezTo>
                  <a:pt x="114" y="75"/>
                  <a:pt x="125" y="86"/>
                  <a:pt x="125" y="100"/>
                </a:cubicBezTo>
                <a:cubicBezTo>
                  <a:pt x="125" y="114"/>
                  <a:pt x="114" y="125"/>
                  <a:pt x="100" y="125"/>
                </a:cubicBezTo>
                <a:close/>
                <a:moveTo>
                  <a:pt x="31" y="75"/>
                </a:moveTo>
                <a:cubicBezTo>
                  <a:pt x="28" y="75"/>
                  <a:pt x="25" y="72"/>
                  <a:pt x="25" y="69"/>
                </a:cubicBezTo>
                <a:cubicBezTo>
                  <a:pt x="25" y="65"/>
                  <a:pt x="28" y="63"/>
                  <a:pt x="31" y="63"/>
                </a:cubicBezTo>
                <a:cubicBezTo>
                  <a:pt x="35" y="63"/>
                  <a:pt x="38" y="65"/>
                  <a:pt x="38" y="69"/>
                </a:cubicBezTo>
                <a:cubicBezTo>
                  <a:pt x="38" y="72"/>
                  <a:pt x="35" y="75"/>
                  <a:pt x="31" y="75"/>
                </a:cubicBezTo>
                <a:close/>
                <a:moveTo>
                  <a:pt x="31" y="125"/>
                </a:moveTo>
                <a:cubicBezTo>
                  <a:pt x="35" y="125"/>
                  <a:pt x="38" y="128"/>
                  <a:pt x="38" y="131"/>
                </a:cubicBezTo>
                <a:cubicBezTo>
                  <a:pt x="38" y="135"/>
                  <a:pt x="35" y="137"/>
                  <a:pt x="31" y="137"/>
                </a:cubicBezTo>
                <a:cubicBezTo>
                  <a:pt x="28" y="137"/>
                  <a:pt x="25" y="135"/>
                  <a:pt x="25" y="131"/>
                </a:cubicBezTo>
                <a:cubicBezTo>
                  <a:pt x="25" y="128"/>
                  <a:pt x="28" y="125"/>
                  <a:pt x="31" y="125"/>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66" name="Freeform 40">
            <a:extLst>
              <a:ext uri="{FF2B5EF4-FFF2-40B4-BE49-F238E27FC236}">
                <a16:creationId xmlns:a16="http://schemas.microsoft.com/office/drawing/2014/main" id="{AA262B2F-7CD7-4AC6-BC99-AC9CB984E8C7}"/>
              </a:ext>
            </a:extLst>
          </p:cNvPr>
          <p:cNvSpPr>
            <a:spLocks noEditPoints="1"/>
          </p:cNvSpPr>
          <p:nvPr/>
        </p:nvSpPr>
        <p:spPr bwMode="auto">
          <a:xfrm>
            <a:off x="10968038" y="5400675"/>
            <a:ext cx="358775" cy="357188"/>
          </a:xfrm>
          <a:custGeom>
            <a:avLst/>
            <a:gdLst>
              <a:gd name="T0" fmla="*/ 188 w 200"/>
              <a:gd name="T1" fmla="*/ 200 h 200"/>
              <a:gd name="T2" fmla="*/ 12 w 200"/>
              <a:gd name="T3" fmla="*/ 200 h 200"/>
              <a:gd name="T4" fmla="*/ 0 w 200"/>
              <a:gd name="T5" fmla="*/ 188 h 200"/>
              <a:gd name="T6" fmla="*/ 0 w 200"/>
              <a:gd name="T7" fmla="*/ 72 h 200"/>
              <a:gd name="T8" fmla="*/ 0 w 200"/>
              <a:gd name="T9" fmla="*/ 40 h 200"/>
              <a:gd name="T10" fmla="*/ 0 w 200"/>
              <a:gd name="T11" fmla="*/ 12 h 200"/>
              <a:gd name="T12" fmla="*/ 12 w 200"/>
              <a:gd name="T13" fmla="*/ 0 h 200"/>
              <a:gd name="T14" fmla="*/ 167 w 200"/>
              <a:gd name="T15" fmla="*/ 0 h 200"/>
              <a:gd name="T16" fmla="*/ 199 w 200"/>
              <a:gd name="T17" fmla="*/ 32 h 200"/>
              <a:gd name="T18" fmla="*/ 200 w 200"/>
              <a:gd name="T19" fmla="*/ 188 h 200"/>
              <a:gd name="T20" fmla="*/ 188 w 200"/>
              <a:gd name="T21" fmla="*/ 200 h 200"/>
              <a:gd name="T22" fmla="*/ 160 w 200"/>
              <a:gd name="T23" fmla="*/ 32 h 200"/>
              <a:gd name="T24" fmla="*/ 148 w 200"/>
              <a:gd name="T25" fmla="*/ 20 h 200"/>
              <a:gd name="T26" fmla="*/ 44 w 200"/>
              <a:gd name="T27" fmla="*/ 20 h 200"/>
              <a:gd name="T28" fmla="*/ 32 w 200"/>
              <a:gd name="T29" fmla="*/ 32 h 200"/>
              <a:gd name="T30" fmla="*/ 32 w 200"/>
              <a:gd name="T31" fmla="*/ 68 h 200"/>
              <a:gd name="T32" fmla="*/ 44 w 200"/>
              <a:gd name="T33" fmla="*/ 80 h 200"/>
              <a:gd name="T34" fmla="*/ 148 w 200"/>
              <a:gd name="T35" fmla="*/ 80 h 200"/>
              <a:gd name="T36" fmla="*/ 160 w 200"/>
              <a:gd name="T37" fmla="*/ 68 h 200"/>
              <a:gd name="T38" fmla="*/ 160 w 200"/>
              <a:gd name="T39" fmla="*/ 32 h 200"/>
              <a:gd name="T40" fmla="*/ 172 w 200"/>
              <a:gd name="T41" fmla="*/ 96 h 200"/>
              <a:gd name="T42" fmla="*/ 28 w 200"/>
              <a:gd name="T43" fmla="*/ 96 h 200"/>
              <a:gd name="T44" fmla="*/ 28 w 200"/>
              <a:gd name="T45" fmla="*/ 188 h 200"/>
              <a:gd name="T46" fmla="*/ 172 w 200"/>
              <a:gd name="T47" fmla="*/ 188 h 200"/>
              <a:gd name="T48" fmla="*/ 172 w 200"/>
              <a:gd name="T49" fmla="*/ 96 h 200"/>
              <a:gd name="T50" fmla="*/ 156 w 200"/>
              <a:gd name="T51" fmla="*/ 124 h 200"/>
              <a:gd name="T52" fmla="*/ 44 w 200"/>
              <a:gd name="T53" fmla="*/ 124 h 200"/>
              <a:gd name="T54" fmla="*/ 44 w 200"/>
              <a:gd name="T55" fmla="*/ 116 h 200"/>
              <a:gd name="T56" fmla="*/ 156 w 200"/>
              <a:gd name="T57" fmla="*/ 116 h 200"/>
              <a:gd name="T58" fmla="*/ 156 w 200"/>
              <a:gd name="T59" fmla="*/ 124 h 200"/>
              <a:gd name="T60" fmla="*/ 156 w 200"/>
              <a:gd name="T61" fmla="*/ 140 h 200"/>
              <a:gd name="T62" fmla="*/ 44 w 200"/>
              <a:gd name="T63" fmla="*/ 140 h 200"/>
              <a:gd name="T64" fmla="*/ 44 w 200"/>
              <a:gd name="T65" fmla="*/ 132 h 200"/>
              <a:gd name="T66" fmla="*/ 156 w 200"/>
              <a:gd name="T67" fmla="*/ 132 h 200"/>
              <a:gd name="T68" fmla="*/ 156 w 200"/>
              <a:gd name="T69" fmla="*/ 140 h 200"/>
              <a:gd name="T70" fmla="*/ 156 w 200"/>
              <a:gd name="T71" fmla="*/ 156 h 200"/>
              <a:gd name="T72" fmla="*/ 44 w 200"/>
              <a:gd name="T73" fmla="*/ 156 h 200"/>
              <a:gd name="T74" fmla="*/ 44 w 200"/>
              <a:gd name="T75" fmla="*/ 148 h 200"/>
              <a:gd name="T76" fmla="*/ 156 w 200"/>
              <a:gd name="T77" fmla="*/ 148 h 200"/>
              <a:gd name="T78" fmla="*/ 156 w 200"/>
              <a:gd name="T79" fmla="*/ 156 h 200"/>
              <a:gd name="T80" fmla="*/ 156 w 200"/>
              <a:gd name="T81" fmla="*/ 172 h 200"/>
              <a:gd name="T82" fmla="*/ 44 w 200"/>
              <a:gd name="T83" fmla="*/ 172 h 200"/>
              <a:gd name="T84" fmla="*/ 44 w 200"/>
              <a:gd name="T85" fmla="*/ 164 h 200"/>
              <a:gd name="T86" fmla="*/ 156 w 200"/>
              <a:gd name="T87" fmla="*/ 164 h 200"/>
              <a:gd name="T88" fmla="*/ 156 w 200"/>
              <a:gd name="T89" fmla="*/ 172 h 200"/>
              <a:gd name="T90" fmla="*/ 112 w 200"/>
              <a:gd name="T91" fmla="*/ 28 h 200"/>
              <a:gd name="T92" fmla="*/ 136 w 200"/>
              <a:gd name="T93" fmla="*/ 28 h 200"/>
              <a:gd name="T94" fmla="*/ 136 w 200"/>
              <a:gd name="T95" fmla="*/ 72 h 200"/>
              <a:gd name="T96" fmla="*/ 112 w 200"/>
              <a:gd name="T97" fmla="*/ 72 h 200"/>
              <a:gd name="T98" fmla="*/ 112 w 200"/>
              <a:gd name="T99" fmla="*/ 2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88" y="200"/>
                </a:moveTo>
                <a:cubicBezTo>
                  <a:pt x="12" y="200"/>
                  <a:pt x="12" y="200"/>
                  <a:pt x="12" y="200"/>
                </a:cubicBezTo>
                <a:cubicBezTo>
                  <a:pt x="5" y="200"/>
                  <a:pt x="0" y="195"/>
                  <a:pt x="0" y="188"/>
                </a:cubicBezTo>
                <a:cubicBezTo>
                  <a:pt x="0" y="72"/>
                  <a:pt x="0" y="72"/>
                  <a:pt x="0" y="72"/>
                </a:cubicBezTo>
                <a:cubicBezTo>
                  <a:pt x="0" y="40"/>
                  <a:pt x="0" y="40"/>
                  <a:pt x="0" y="40"/>
                </a:cubicBezTo>
                <a:cubicBezTo>
                  <a:pt x="0" y="12"/>
                  <a:pt x="0" y="12"/>
                  <a:pt x="0" y="12"/>
                </a:cubicBezTo>
                <a:cubicBezTo>
                  <a:pt x="0" y="5"/>
                  <a:pt x="5" y="0"/>
                  <a:pt x="12" y="0"/>
                </a:cubicBezTo>
                <a:cubicBezTo>
                  <a:pt x="167" y="0"/>
                  <a:pt x="167" y="0"/>
                  <a:pt x="167" y="0"/>
                </a:cubicBezTo>
                <a:cubicBezTo>
                  <a:pt x="199" y="32"/>
                  <a:pt x="199" y="32"/>
                  <a:pt x="199" y="32"/>
                </a:cubicBezTo>
                <a:cubicBezTo>
                  <a:pt x="200" y="188"/>
                  <a:pt x="200" y="188"/>
                  <a:pt x="200" y="188"/>
                </a:cubicBezTo>
                <a:cubicBezTo>
                  <a:pt x="200" y="195"/>
                  <a:pt x="194" y="200"/>
                  <a:pt x="188" y="200"/>
                </a:cubicBezTo>
                <a:close/>
                <a:moveTo>
                  <a:pt x="160" y="32"/>
                </a:moveTo>
                <a:cubicBezTo>
                  <a:pt x="160" y="25"/>
                  <a:pt x="154" y="20"/>
                  <a:pt x="148" y="20"/>
                </a:cubicBezTo>
                <a:cubicBezTo>
                  <a:pt x="44" y="20"/>
                  <a:pt x="44" y="20"/>
                  <a:pt x="44" y="20"/>
                </a:cubicBezTo>
                <a:cubicBezTo>
                  <a:pt x="37" y="20"/>
                  <a:pt x="32" y="25"/>
                  <a:pt x="32" y="32"/>
                </a:cubicBezTo>
                <a:cubicBezTo>
                  <a:pt x="32" y="68"/>
                  <a:pt x="32" y="68"/>
                  <a:pt x="32" y="68"/>
                </a:cubicBezTo>
                <a:cubicBezTo>
                  <a:pt x="32" y="75"/>
                  <a:pt x="37" y="80"/>
                  <a:pt x="44" y="80"/>
                </a:cubicBezTo>
                <a:cubicBezTo>
                  <a:pt x="148" y="80"/>
                  <a:pt x="148" y="80"/>
                  <a:pt x="148" y="80"/>
                </a:cubicBezTo>
                <a:cubicBezTo>
                  <a:pt x="154" y="80"/>
                  <a:pt x="160" y="75"/>
                  <a:pt x="160" y="68"/>
                </a:cubicBezTo>
                <a:lnTo>
                  <a:pt x="160" y="32"/>
                </a:lnTo>
                <a:close/>
                <a:moveTo>
                  <a:pt x="172" y="96"/>
                </a:moveTo>
                <a:cubicBezTo>
                  <a:pt x="28" y="96"/>
                  <a:pt x="28" y="96"/>
                  <a:pt x="28" y="96"/>
                </a:cubicBezTo>
                <a:cubicBezTo>
                  <a:pt x="28" y="188"/>
                  <a:pt x="28" y="188"/>
                  <a:pt x="28" y="188"/>
                </a:cubicBezTo>
                <a:cubicBezTo>
                  <a:pt x="172" y="188"/>
                  <a:pt x="172" y="188"/>
                  <a:pt x="172" y="188"/>
                </a:cubicBezTo>
                <a:lnTo>
                  <a:pt x="172" y="96"/>
                </a:lnTo>
                <a:close/>
                <a:moveTo>
                  <a:pt x="156" y="124"/>
                </a:moveTo>
                <a:cubicBezTo>
                  <a:pt x="44" y="124"/>
                  <a:pt x="44" y="124"/>
                  <a:pt x="44" y="124"/>
                </a:cubicBezTo>
                <a:cubicBezTo>
                  <a:pt x="44" y="116"/>
                  <a:pt x="44" y="116"/>
                  <a:pt x="44" y="116"/>
                </a:cubicBezTo>
                <a:cubicBezTo>
                  <a:pt x="156" y="116"/>
                  <a:pt x="156" y="116"/>
                  <a:pt x="156" y="116"/>
                </a:cubicBezTo>
                <a:lnTo>
                  <a:pt x="156" y="124"/>
                </a:lnTo>
                <a:close/>
                <a:moveTo>
                  <a:pt x="156" y="140"/>
                </a:moveTo>
                <a:cubicBezTo>
                  <a:pt x="44" y="140"/>
                  <a:pt x="44" y="140"/>
                  <a:pt x="44" y="140"/>
                </a:cubicBezTo>
                <a:cubicBezTo>
                  <a:pt x="44" y="132"/>
                  <a:pt x="44" y="132"/>
                  <a:pt x="44" y="132"/>
                </a:cubicBezTo>
                <a:cubicBezTo>
                  <a:pt x="156" y="132"/>
                  <a:pt x="156" y="132"/>
                  <a:pt x="156" y="132"/>
                </a:cubicBezTo>
                <a:lnTo>
                  <a:pt x="156" y="140"/>
                </a:lnTo>
                <a:close/>
                <a:moveTo>
                  <a:pt x="156" y="156"/>
                </a:moveTo>
                <a:cubicBezTo>
                  <a:pt x="44" y="156"/>
                  <a:pt x="44" y="156"/>
                  <a:pt x="44" y="156"/>
                </a:cubicBezTo>
                <a:cubicBezTo>
                  <a:pt x="44" y="148"/>
                  <a:pt x="44" y="148"/>
                  <a:pt x="44" y="148"/>
                </a:cubicBezTo>
                <a:cubicBezTo>
                  <a:pt x="156" y="148"/>
                  <a:pt x="156" y="148"/>
                  <a:pt x="156" y="148"/>
                </a:cubicBezTo>
                <a:lnTo>
                  <a:pt x="156" y="156"/>
                </a:lnTo>
                <a:close/>
                <a:moveTo>
                  <a:pt x="156" y="172"/>
                </a:moveTo>
                <a:cubicBezTo>
                  <a:pt x="44" y="172"/>
                  <a:pt x="44" y="172"/>
                  <a:pt x="44" y="172"/>
                </a:cubicBezTo>
                <a:cubicBezTo>
                  <a:pt x="44" y="164"/>
                  <a:pt x="44" y="164"/>
                  <a:pt x="44" y="164"/>
                </a:cubicBezTo>
                <a:cubicBezTo>
                  <a:pt x="156" y="164"/>
                  <a:pt x="156" y="164"/>
                  <a:pt x="156" y="164"/>
                </a:cubicBezTo>
                <a:lnTo>
                  <a:pt x="156" y="172"/>
                </a:lnTo>
                <a:close/>
                <a:moveTo>
                  <a:pt x="112" y="28"/>
                </a:moveTo>
                <a:cubicBezTo>
                  <a:pt x="136" y="28"/>
                  <a:pt x="136" y="28"/>
                  <a:pt x="136" y="28"/>
                </a:cubicBezTo>
                <a:cubicBezTo>
                  <a:pt x="136" y="72"/>
                  <a:pt x="136" y="72"/>
                  <a:pt x="136" y="72"/>
                </a:cubicBezTo>
                <a:cubicBezTo>
                  <a:pt x="112" y="72"/>
                  <a:pt x="112" y="72"/>
                  <a:pt x="112" y="72"/>
                </a:cubicBezTo>
                <a:lnTo>
                  <a:pt x="112" y="28"/>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67" name="Freeform 97">
            <a:extLst>
              <a:ext uri="{FF2B5EF4-FFF2-40B4-BE49-F238E27FC236}">
                <a16:creationId xmlns:a16="http://schemas.microsoft.com/office/drawing/2014/main" id="{7CA3F034-23A8-46A4-97AC-D10D771DAD04}"/>
              </a:ext>
            </a:extLst>
          </p:cNvPr>
          <p:cNvSpPr>
            <a:spLocks noEditPoints="1"/>
          </p:cNvSpPr>
          <p:nvPr/>
        </p:nvSpPr>
        <p:spPr bwMode="auto">
          <a:xfrm>
            <a:off x="5875338" y="5402263"/>
            <a:ext cx="350837" cy="354012"/>
          </a:xfrm>
          <a:custGeom>
            <a:avLst/>
            <a:gdLst>
              <a:gd name="T0" fmla="*/ 0 w 197"/>
              <a:gd name="T1" fmla="*/ 99 h 198"/>
              <a:gd name="T2" fmla="*/ 197 w 197"/>
              <a:gd name="T3" fmla="*/ 99 h 198"/>
              <a:gd name="T4" fmla="*/ 98 w 197"/>
              <a:gd name="T5" fmla="*/ 15 h 198"/>
              <a:gd name="T6" fmla="*/ 98 w 197"/>
              <a:gd name="T7" fmla="*/ 183 h 198"/>
              <a:gd name="T8" fmla="*/ 98 w 197"/>
              <a:gd name="T9" fmla="*/ 15 h 198"/>
              <a:gd name="T10" fmla="*/ 160 w 197"/>
              <a:gd name="T11" fmla="*/ 99 h 198"/>
              <a:gd name="T12" fmla="*/ 151 w 197"/>
              <a:gd name="T13" fmla="*/ 66 h 198"/>
              <a:gd name="T14" fmla="*/ 171 w 197"/>
              <a:gd name="T15" fmla="*/ 99 h 198"/>
              <a:gd name="T16" fmla="*/ 109 w 197"/>
              <a:gd name="T17" fmla="*/ 86 h 198"/>
              <a:gd name="T18" fmla="*/ 124 w 197"/>
              <a:gd name="T19" fmla="*/ 97 h 198"/>
              <a:gd name="T20" fmla="*/ 99 w 197"/>
              <a:gd name="T21" fmla="*/ 37 h 198"/>
              <a:gd name="T22" fmla="*/ 50 w 197"/>
              <a:gd name="T23" fmla="*/ 95 h 198"/>
              <a:gd name="T24" fmla="*/ 26 w 197"/>
              <a:gd name="T25" fmla="*/ 103 h 198"/>
              <a:gd name="T26" fmla="*/ 26 w 197"/>
              <a:gd name="T27" fmla="*/ 99 h 198"/>
              <a:gd name="T28" fmla="*/ 99 w 197"/>
              <a:gd name="T29" fmla="*/ 26 h 198"/>
              <a:gd name="T30" fmla="*/ 134 w 197"/>
              <a:gd name="T31" fmla="*/ 48 h 198"/>
              <a:gd name="T32" fmla="*/ 78 w 197"/>
              <a:gd name="T33" fmla="*/ 140 h 198"/>
              <a:gd name="T34" fmla="*/ 66 w 197"/>
              <a:gd name="T35" fmla="*/ 153 h 198"/>
              <a:gd name="T36" fmla="*/ 100 w 197"/>
              <a:gd name="T37" fmla="*/ 92 h 198"/>
              <a:gd name="T38" fmla="*/ 100 w 197"/>
              <a:gd name="T39" fmla="*/ 131 h 198"/>
              <a:gd name="T40" fmla="*/ 100 w 197"/>
              <a:gd name="T41" fmla="*/ 92 h 198"/>
              <a:gd name="T42" fmla="*/ 110 w 197"/>
              <a:gd name="T43" fmla="*/ 108 h 198"/>
              <a:gd name="T44" fmla="*/ 89 w 197"/>
              <a:gd name="T45" fmla="*/ 108 h 198"/>
              <a:gd name="T46" fmla="*/ 90 w 197"/>
              <a:gd name="T47" fmla="*/ 167 h 198"/>
              <a:gd name="T48" fmla="*/ 82 w 197"/>
              <a:gd name="T49" fmla="*/ 139 h 198"/>
              <a:gd name="T50" fmla="*/ 90 w 197"/>
              <a:gd name="T51" fmla="*/ 167 h 198"/>
              <a:gd name="T52" fmla="*/ 94 w 197"/>
              <a:gd name="T53" fmla="*/ 167 h 198"/>
              <a:gd name="T54" fmla="*/ 102 w 197"/>
              <a:gd name="T55" fmla="*/ 139 h 198"/>
              <a:gd name="T56" fmla="*/ 114 w 197"/>
              <a:gd name="T57" fmla="*/ 167 h 198"/>
              <a:gd name="T58" fmla="*/ 106 w 197"/>
              <a:gd name="T59" fmla="*/ 139 h 198"/>
              <a:gd name="T60" fmla="*/ 114 w 197"/>
              <a:gd name="T61" fmla="*/ 167 h 198"/>
              <a:gd name="T62" fmla="*/ 118 w 197"/>
              <a:gd name="T63" fmla="*/ 167 h 198"/>
              <a:gd name="T64" fmla="*/ 130 w 197"/>
              <a:gd name="T65" fmla="*/ 15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7" h="198">
                <a:moveTo>
                  <a:pt x="98" y="198"/>
                </a:moveTo>
                <a:cubicBezTo>
                  <a:pt x="44" y="198"/>
                  <a:pt x="0" y="154"/>
                  <a:pt x="0" y="99"/>
                </a:cubicBezTo>
                <a:cubicBezTo>
                  <a:pt x="0" y="45"/>
                  <a:pt x="44" y="0"/>
                  <a:pt x="98" y="0"/>
                </a:cubicBezTo>
                <a:cubicBezTo>
                  <a:pt x="153" y="0"/>
                  <a:pt x="197" y="45"/>
                  <a:pt x="197" y="99"/>
                </a:cubicBezTo>
                <a:cubicBezTo>
                  <a:pt x="197" y="154"/>
                  <a:pt x="153" y="198"/>
                  <a:pt x="98" y="198"/>
                </a:cubicBezTo>
                <a:close/>
                <a:moveTo>
                  <a:pt x="98" y="15"/>
                </a:moveTo>
                <a:cubicBezTo>
                  <a:pt x="52" y="15"/>
                  <a:pt x="15" y="53"/>
                  <a:pt x="15" y="99"/>
                </a:cubicBezTo>
                <a:cubicBezTo>
                  <a:pt x="15" y="145"/>
                  <a:pt x="52" y="183"/>
                  <a:pt x="98" y="183"/>
                </a:cubicBezTo>
                <a:cubicBezTo>
                  <a:pt x="145" y="183"/>
                  <a:pt x="182" y="145"/>
                  <a:pt x="182" y="99"/>
                </a:cubicBezTo>
                <a:cubicBezTo>
                  <a:pt x="182" y="53"/>
                  <a:pt x="145" y="15"/>
                  <a:pt x="98" y="15"/>
                </a:cubicBezTo>
                <a:close/>
                <a:moveTo>
                  <a:pt x="171" y="99"/>
                </a:moveTo>
                <a:cubicBezTo>
                  <a:pt x="160" y="99"/>
                  <a:pt x="160" y="99"/>
                  <a:pt x="160" y="99"/>
                </a:cubicBezTo>
                <a:cubicBezTo>
                  <a:pt x="160" y="99"/>
                  <a:pt x="160" y="99"/>
                  <a:pt x="160" y="99"/>
                </a:cubicBezTo>
                <a:cubicBezTo>
                  <a:pt x="160" y="87"/>
                  <a:pt x="157" y="76"/>
                  <a:pt x="151" y="66"/>
                </a:cubicBezTo>
                <a:cubicBezTo>
                  <a:pt x="153" y="63"/>
                  <a:pt x="156" y="59"/>
                  <a:pt x="158" y="57"/>
                </a:cubicBezTo>
                <a:cubicBezTo>
                  <a:pt x="166" y="69"/>
                  <a:pt x="171" y="83"/>
                  <a:pt x="171" y="99"/>
                </a:cubicBezTo>
                <a:cubicBezTo>
                  <a:pt x="171" y="99"/>
                  <a:pt x="171" y="99"/>
                  <a:pt x="171" y="99"/>
                </a:cubicBezTo>
                <a:close/>
                <a:moveTo>
                  <a:pt x="109" y="86"/>
                </a:moveTo>
                <a:cubicBezTo>
                  <a:pt x="153" y="44"/>
                  <a:pt x="153" y="44"/>
                  <a:pt x="153" y="44"/>
                </a:cubicBezTo>
                <a:cubicBezTo>
                  <a:pt x="153" y="44"/>
                  <a:pt x="124" y="97"/>
                  <a:pt x="124" y="97"/>
                </a:cubicBezTo>
                <a:cubicBezTo>
                  <a:pt x="120" y="88"/>
                  <a:pt x="109" y="86"/>
                  <a:pt x="109" y="86"/>
                </a:cubicBezTo>
                <a:close/>
                <a:moveTo>
                  <a:pt x="99" y="37"/>
                </a:moveTo>
                <a:cubicBezTo>
                  <a:pt x="66" y="37"/>
                  <a:pt x="39" y="63"/>
                  <a:pt x="37" y="95"/>
                </a:cubicBezTo>
                <a:cubicBezTo>
                  <a:pt x="50" y="95"/>
                  <a:pt x="50" y="95"/>
                  <a:pt x="50" y="95"/>
                </a:cubicBezTo>
                <a:cubicBezTo>
                  <a:pt x="50" y="103"/>
                  <a:pt x="50" y="103"/>
                  <a:pt x="50" y="103"/>
                </a:cubicBezTo>
                <a:cubicBezTo>
                  <a:pt x="26" y="103"/>
                  <a:pt x="26" y="103"/>
                  <a:pt x="26" y="103"/>
                </a:cubicBezTo>
                <a:cubicBezTo>
                  <a:pt x="26" y="99"/>
                  <a:pt x="26" y="99"/>
                  <a:pt x="26" y="99"/>
                </a:cubicBezTo>
                <a:cubicBezTo>
                  <a:pt x="26" y="99"/>
                  <a:pt x="26" y="99"/>
                  <a:pt x="26" y="99"/>
                </a:cubicBezTo>
                <a:cubicBezTo>
                  <a:pt x="26" y="99"/>
                  <a:pt x="26" y="99"/>
                  <a:pt x="26" y="99"/>
                </a:cubicBezTo>
                <a:cubicBezTo>
                  <a:pt x="26" y="59"/>
                  <a:pt x="58" y="26"/>
                  <a:pt x="99" y="26"/>
                </a:cubicBezTo>
                <a:cubicBezTo>
                  <a:pt x="115" y="26"/>
                  <a:pt x="130" y="32"/>
                  <a:pt x="142" y="41"/>
                </a:cubicBezTo>
                <a:cubicBezTo>
                  <a:pt x="134" y="48"/>
                  <a:pt x="134" y="48"/>
                  <a:pt x="134" y="48"/>
                </a:cubicBezTo>
                <a:cubicBezTo>
                  <a:pt x="124" y="41"/>
                  <a:pt x="112" y="37"/>
                  <a:pt x="99" y="37"/>
                </a:cubicBezTo>
                <a:close/>
                <a:moveTo>
                  <a:pt x="78" y="140"/>
                </a:moveTo>
                <a:cubicBezTo>
                  <a:pt x="78" y="167"/>
                  <a:pt x="78" y="167"/>
                  <a:pt x="78" y="167"/>
                </a:cubicBezTo>
                <a:cubicBezTo>
                  <a:pt x="71" y="166"/>
                  <a:pt x="66" y="161"/>
                  <a:pt x="66" y="153"/>
                </a:cubicBezTo>
                <a:cubicBezTo>
                  <a:pt x="66" y="146"/>
                  <a:pt x="71" y="141"/>
                  <a:pt x="78" y="140"/>
                </a:cubicBezTo>
                <a:close/>
                <a:moveTo>
                  <a:pt x="100" y="92"/>
                </a:moveTo>
                <a:cubicBezTo>
                  <a:pt x="110" y="92"/>
                  <a:pt x="119" y="101"/>
                  <a:pt x="119" y="112"/>
                </a:cubicBezTo>
                <a:cubicBezTo>
                  <a:pt x="119" y="122"/>
                  <a:pt x="110" y="131"/>
                  <a:pt x="100" y="131"/>
                </a:cubicBezTo>
                <a:cubicBezTo>
                  <a:pt x="89" y="131"/>
                  <a:pt x="80" y="122"/>
                  <a:pt x="80" y="112"/>
                </a:cubicBezTo>
                <a:cubicBezTo>
                  <a:pt x="80" y="101"/>
                  <a:pt x="89" y="92"/>
                  <a:pt x="100" y="92"/>
                </a:cubicBezTo>
                <a:close/>
                <a:moveTo>
                  <a:pt x="100" y="115"/>
                </a:moveTo>
                <a:cubicBezTo>
                  <a:pt x="105" y="115"/>
                  <a:pt x="110" y="112"/>
                  <a:pt x="110" y="108"/>
                </a:cubicBezTo>
                <a:cubicBezTo>
                  <a:pt x="110" y="103"/>
                  <a:pt x="105" y="100"/>
                  <a:pt x="100" y="100"/>
                </a:cubicBezTo>
                <a:cubicBezTo>
                  <a:pt x="94" y="100"/>
                  <a:pt x="89" y="103"/>
                  <a:pt x="89" y="108"/>
                </a:cubicBezTo>
                <a:cubicBezTo>
                  <a:pt x="89" y="112"/>
                  <a:pt x="94" y="115"/>
                  <a:pt x="100" y="115"/>
                </a:cubicBezTo>
                <a:close/>
                <a:moveTo>
                  <a:pt x="90" y="167"/>
                </a:moveTo>
                <a:cubicBezTo>
                  <a:pt x="82" y="167"/>
                  <a:pt x="82" y="167"/>
                  <a:pt x="82" y="167"/>
                </a:cubicBezTo>
                <a:cubicBezTo>
                  <a:pt x="82" y="139"/>
                  <a:pt x="82" y="139"/>
                  <a:pt x="82" y="139"/>
                </a:cubicBezTo>
                <a:cubicBezTo>
                  <a:pt x="90" y="139"/>
                  <a:pt x="90" y="139"/>
                  <a:pt x="90" y="139"/>
                </a:cubicBezTo>
                <a:lnTo>
                  <a:pt x="90" y="167"/>
                </a:lnTo>
                <a:close/>
                <a:moveTo>
                  <a:pt x="102" y="167"/>
                </a:moveTo>
                <a:cubicBezTo>
                  <a:pt x="94" y="167"/>
                  <a:pt x="94" y="167"/>
                  <a:pt x="94" y="167"/>
                </a:cubicBezTo>
                <a:cubicBezTo>
                  <a:pt x="94" y="139"/>
                  <a:pt x="94" y="139"/>
                  <a:pt x="94" y="139"/>
                </a:cubicBezTo>
                <a:cubicBezTo>
                  <a:pt x="102" y="139"/>
                  <a:pt x="102" y="139"/>
                  <a:pt x="102" y="139"/>
                </a:cubicBezTo>
                <a:lnTo>
                  <a:pt x="102" y="167"/>
                </a:lnTo>
                <a:close/>
                <a:moveTo>
                  <a:pt x="114" y="167"/>
                </a:moveTo>
                <a:cubicBezTo>
                  <a:pt x="106" y="167"/>
                  <a:pt x="106" y="167"/>
                  <a:pt x="106" y="167"/>
                </a:cubicBezTo>
                <a:cubicBezTo>
                  <a:pt x="106" y="139"/>
                  <a:pt x="106" y="139"/>
                  <a:pt x="106" y="139"/>
                </a:cubicBezTo>
                <a:cubicBezTo>
                  <a:pt x="114" y="139"/>
                  <a:pt x="114" y="139"/>
                  <a:pt x="114" y="139"/>
                </a:cubicBezTo>
                <a:lnTo>
                  <a:pt x="114" y="167"/>
                </a:lnTo>
                <a:close/>
                <a:moveTo>
                  <a:pt x="130" y="153"/>
                </a:moveTo>
                <a:cubicBezTo>
                  <a:pt x="130" y="161"/>
                  <a:pt x="125" y="166"/>
                  <a:pt x="118" y="167"/>
                </a:cubicBezTo>
                <a:cubicBezTo>
                  <a:pt x="118" y="140"/>
                  <a:pt x="118" y="140"/>
                  <a:pt x="118" y="140"/>
                </a:cubicBezTo>
                <a:cubicBezTo>
                  <a:pt x="125" y="141"/>
                  <a:pt x="130" y="146"/>
                  <a:pt x="130" y="153"/>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68" name="Freeform 98">
            <a:extLst>
              <a:ext uri="{FF2B5EF4-FFF2-40B4-BE49-F238E27FC236}">
                <a16:creationId xmlns:a16="http://schemas.microsoft.com/office/drawing/2014/main" id="{D197DF76-3851-4A9A-8A4D-7E0F52C253E7}"/>
              </a:ext>
            </a:extLst>
          </p:cNvPr>
          <p:cNvSpPr>
            <a:spLocks noEditPoints="1"/>
          </p:cNvSpPr>
          <p:nvPr/>
        </p:nvSpPr>
        <p:spPr bwMode="auto">
          <a:xfrm>
            <a:off x="6630988" y="5402263"/>
            <a:ext cx="307975" cy="355600"/>
          </a:xfrm>
          <a:custGeom>
            <a:avLst/>
            <a:gdLst>
              <a:gd name="T0" fmla="*/ 146 w 172"/>
              <a:gd name="T1" fmla="*/ 68 h 200"/>
              <a:gd name="T2" fmla="*/ 19 w 172"/>
              <a:gd name="T3" fmla="*/ 63 h 200"/>
              <a:gd name="T4" fmla="*/ 33 w 172"/>
              <a:gd name="T5" fmla="*/ 48 h 200"/>
              <a:gd name="T6" fmla="*/ 131 w 172"/>
              <a:gd name="T7" fmla="*/ 48 h 200"/>
              <a:gd name="T8" fmla="*/ 144 w 172"/>
              <a:gd name="T9" fmla="*/ 48 h 200"/>
              <a:gd name="T10" fmla="*/ 162 w 172"/>
              <a:gd name="T11" fmla="*/ 48 h 200"/>
              <a:gd name="T12" fmla="*/ 162 w 172"/>
              <a:gd name="T13" fmla="*/ 68 h 200"/>
              <a:gd name="T14" fmla="*/ 82 w 172"/>
              <a:gd name="T15" fmla="*/ 111 h 200"/>
              <a:gd name="T16" fmla="*/ 32 w 172"/>
              <a:gd name="T17" fmla="*/ 68 h 200"/>
              <a:gd name="T18" fmla="*/ 143 w 172"/>
              <a:gd name="T19" fmla="*/ 44 h 200"/>
              <a:gd name="T20" fmla="*/ 82 w 172"/>
              <a:gd name="T21" fmla="*/ 0 h 200"/>
              <a:gd name="T22" fmla="*/ 95 w 172"/>
              <a:gd name="T23" fmla="*/ 38 h 200"/>
              <a:gd name="T24" fmla="*/ 104 w 172"/>
              <a:gd name="T25" fmla="*/ 27 h 200"/>
              <a:gd name="T26" fmla="*/ 92 w 172"/>
              <a:gd name="T27" fmla="*/ 20 h 200"/>
              <a:gd name="T28" fmla="*/ 104 w 172"/>
              <a:gd name="T29" fmla="*/ 12 h 200"/>
              <a:gd name="T30" fmla="*/ 86 w 172"/>
              <a:gd name="T31" fmla="*/ 8 h 200"/>
              <a:gd name="T32" fmla="*/ 92 w 172"/>
              <a:gd name="T33" fmla="*/ 25 h 200"/>
              <a:gd name="T34" fmla="*/ 96 w 172"/>
              <a:gd name="T35" fmla="*/ 27 h 200"/>
              <a:gd name="T36" fmla="*/ 94 w 172"/>
              <a:gd name="T37" fmla="*/ 33 h 200"/>
              <a:gd name="T38" fmla="*/ 92 w 172"/>
              <a:gd name="T39" fmla="*/ 29 h 200"/>
              <a:gd name="T40" fmla="*/ 85 w 172"/>
              <a:gd name="T41" fmla="*/ 30 h 200"/>
              <a:gd name="T42" fmla="*/ 52 w 172"/>
              <a:gd name="T43" fmla="*/ 123 h 200"/>
              <a:gd name="T44" fmla="*/ 80 w 172"/>
              <a:gd name="T45" fmla="*/ 175 h 200"/>
              <a:gd name="T46" fmla="*/ 88 w 172"/>
              <a:gd name="T47" fmla="*/ 144 h 200"/>
              <a:gd name="T48" fmla="*/ 120 w 172"/>
              <a:gd name="T49" fmla="*/ 138 h 200"/>
              <a:gd name="T50" fmla="*/ 88 w 172"/>
              <a:gd name="T51" fmla="*/ 144 h 200"/>
              <a:gd name="T52" fmla="*/ 44 w 172"/>
              <a:gd name="T53" fmla="*/ 136 h 200"/>
              <a:gd name="T54" fmla="*/ 40 w 172"/>
              <a:gd name="T55" fmla="*/ 144 h 200"/>
              <a:gd name="T56" fmla="*/ 16 w 172"/>
              <a:gd name="T57" fmla="*/ 192 h 200"/>
              <a:gd name="T58" fmla="*/ 138 w 172"/>
              <a:gd name="T59" fmla="*/ 156 h 200"/>
              <a:gd name="T60" fmla="*/ 124 w 172"/>
              <a:gd name="T61" fmla="*/ 144 h 200"/>
              <a:gd name="T62" fmla="*/ 135 w 172"/>
              <a:gd name="T63" fmla="*/ 136 h 200"/>
              <a:gd name="T64" fmla="*/ 168 w 172"/>
              <a:gd name="T65" fmla="*/ 200 h 200"/>
              <a:gd name="T66" fmla="*/ 38 w 172"/>
              <a:gd name="T67" fmla="*/ 200 h 200"/>
              <a:gd name="T68" fmla="*/ 20 w 172"/>
              <a:gd name="T69" fmla="*/ 1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2" h="200">
                <a:moveTo>
                  <a:pt x="162" y="68"/>
                </a:moveTo>
                <a:cubicBezTo>
                  <a:pt x="146" y="68"/>
                  <a:pt x="146" y="68"/>
                  <a:pt x="146" y="68"/>
                </a:cubicBezTo>
                <a:cubicBezTo>
                  <a:pt x="143" y="101"/>
                  <a:pt x="116" y="127"/>
                  <a:pt x="82" y="127"/>
                </a:cubicBezTo>
                <a:cubicBezTo>
                  <a:pt x="47" y="127"/>
                  <a:pt x="19" y="98"/>
                  <a:pt x="19" y="63"/>
                </a:cubicBezTo>
                <a:cubicBezTo>
                  <a:pt x="19" y="58"/>
                  <a:pt x="20" y="53"/>
                  <a:pt x="21" y="48"/>
                </a:cubicBezTo>
                <a:cubicBezTo>
                  <a:pt x="33" y="48"/>
                  <a:pt x="33" y="48"/>
                  <a:pt x="33" y="48"/>
                </a:cubicBezTo>
                <a:cubicBezTo>
                  <a:pt x="33" y="48"/>
                  <a:pt x="33" y="48"/>
                  <a:pt x="33" y="48"/>
                </a:cubicBezTo>
                <a:cubicBezTo>
                  <a:pt x="131" y="48"/>
                  <a:pt x="131" y="48"/>
                  <a:pt x="131" y="48"/>
                </a:cubicBezTo>
                <a:cubicBezTo>
                  <a:pt x="131" y="48"/>
                  <a:pt x="131" y="48"/>
                  <a:pt x="131" y="48"/>
                </a:cubicBezTo>
                <a:cubicBezTo>
                  <a:pt x="144" y="48"/>
                  <a:pt x="144" y="48"/>
                  <a:pt x="144" y="48"/>
                </a:cubicBezTo>
                <a:cubicBezTo>
                  <a:pt x="144" y="48"/>
                  <a:pt x="144" y="48"/>
                  <a:pt x="144" y="48"/>
                </a:cubicBezTo>
                <a:cubicBezTo>
                  <a:pt x="162" y="48"/>
                  <a:pt x="162" y="48"/>
                  <a:pt x="162" y="48"/>
                </a:cubicBezTo>
                <a:cubicBezTo>
                  <a:pt x="168" y="48"/>
                  <a:pt x="172" y="52"/>
                  <a:pt x="172" y="58"/>
                </a:cubicBezTo>
                <a:cubicBezTo>
                  <a:pt x="172" y="63"/>
                  <a:pt x="168" y="68"/>
                  <a:pt x="162" y="68"/>
                </a:cubicBezTo>
                <a:close/>
                <a:moveTo>
                  <a:pt x="32" y="68"/>
                </a:moveTo>
                <a:cubicBezTo>
                  <a:pt x="35" y="94"/>
                  <a:pt x="61" y="111"/>
                  <a:pt x="82" y="111"/>
                </a:cubicBezTo>
                <a:cubicBezTo>
                  <a:pt x="104" y="111"/>
                  <a:pt x="128" y="96"/>
                  <a:pt x="132" y="68"/>
                </a:cubicBezTo>
                <a:lnTo>
                  <a:pt x="32" y="68"/>
                </a:lnTo>
                <a:close/>
                <a:moveTo>
                  <a:pt x="82" y="0"/>
                </a:moveTo>
                <a:cubicBezTo>
                  <a:pt x="123" y="0"/>
                  <a:pt x="135" y="18"/>
                  <a:pt x="143" y="44"/>
                </a:cubicBezTo>
                <a:cubicBezTo>
                  <a:pt x="22" y="44"/>
                  <a:pt x="22" y="44"/>
                  <a:pt x="22" y="44"/>
                </a:cubicBezTo>
                <a:cubicBezTo>
                  <a:pt x="30" y="18"/>
                  <a:pt x="37" y="0"/>
                  <a:pt x="82" y="0"/>
                </a:cubicBezTo>
                <a:close/>
                <a:moveTo>
                  <a:pt x="85" y="30"/>
                </a:moveTo>
                <a:cubicBezTo>
                  <a:pt x="85" y="35"/>
                  <a:pt x="88" y="38"/>
                  <a:pt x="95" y="38"/>
                </a:cubicBezTo>
                <a:cubicBezTo>
                  <a:pt x="98" y="38"/>
                  <a:pt x="100" y="37"/>
                  <a:pt x="102" y="35"/>
                </a:cubicBezTo>
                <a:cubicBezTo>
                  <a:pt x="103" y="33"/>
                  <a:pt x="104" y="31"/>
                  <a:pt x="104" y="27"/>
                </a:cubicBezTo>
                <a:cubicBezTo>
                  <a:pt x="104" y="21"/>
                  <a:pt x="102" y="18"/>
                  <a:pt x="97" y="18"/>
                </a:cubicBezTo>
                <a:cubicBezTo>
                  <a:pt x="95" y="18"/>
                  <a:pt x="93" y="18"/>
                  <a:pt x="92" y="20"/>
                </a:cubicBezTo>
                <a:cubicBezTo>
                  <a:pt x="92" y="12"/>
                  <a:pt x="92" y="12"/>
                  <a:pt x="92" y="12"/>
                </a:cubicBezTo>
                <a:cubicBezTo>
                  <a:pt x="104" y="12"/>
                  <a:pt x="104" y="12"/>
                  <a:pt x="104" y="12"/>
                </a:cubicBezTo>
                <a:cubicBezTo>
                  <a:pt x="104" y="8"/>
                  <a:pt x="104" y="8"/>
                  <a:pt x="104" y="8"/>
                </a:cubicBezTo>
                <a:cubicBezTo>
                  <a:pt x="86" y="8"/>
                  <a:pt x="86" y="8"/>
                  <a:pt x="86" y="8"/>
                </a:cubicBezTo>
                <a:cubicBezTo>
                  <a:pt x="86" y="25"/>
                  <a:pt x="86" y="25"/>
                  <a:pt x="86" y="25"/>
                </a:cubicBezTo>
                <a:cubicBezTo>
                  <a:pt x="92" y="25"/>
                  <a:pt x="92" y="25"/>
                  <a:pt x="92" y="25"/>
                </a:cubicBezTo>
                <a:cubicBezTo>
                  <a:pt x="92" y="24"/>
                  <a:pt x="93" y="23"/>
                  <a:pt x="94" y="23"/>
                </a:cubicBezTo>
                <a:cubicBezTo>
                  <a:pt x="96" y="23"/>
                  <a:pt x="96" y="24"/>
                  <a:pt x="96" y="27"/>
                </a:cubicBezTo>
                <a:cubicBezTo>
                  <a:pt x="96" y="30"/>
                  <a:pt x="96" y="31"/>
                  <a:pt x="96" y="32"/>
                </a:cubicBezTo>
                <a:cubicBezTo>
                  <a:pt x="96" y="33"/>
                  <a:pt x="95" y="33"/>
                  <a:pt x="94" y="33"/>
                </a:cubicBezTo>
                <a:cubicBezTo>
                  <a:pt x="93" y="33"/>
                  <a:pt x="92" y="32"/>
                  <a:pt x="92" y="30"/>
                </a:cubicBezTo>
                <a:cubicBezTo>
                  <a:pt x="92" y="29"/>
                  <a:pt x="92" y="29"/>
                  <a:pt x="92" y="29"/>
                </a:cubicBezTo>
                <a:cubicBezTo>
                  <a:pt x="85" y="29"/>
                  <a:pt x="85" y="29"/>
                  <a:pt x="85" y="29"/>
                </a:cubicBezTo>
                <a:lnTo>
                  <a:pt x="85" y="30"/>
                </a:lnTo>
                <a:close/>
                <a:moveTo>
                  <a:pt x="48" y="138"/>
                </a:moveTo>
                <a:cubicBezTo>
                  <a:pt x="48" y="126"/>
                  <a:pt x="52" y="124"/>
                  <a:pt x="52" y="123"/>
                </a:cubicBezTo>
                <a:cubicBezTo>
                  <a:pt x="58" y="135"/>
                  <a:pt x="80" y="144"/>
                  <a:pt x="80" y="144"/>
                </a:cubicBezTo>
                <a:cubicBezTo>
                  <a:pt x="80" y="175"/>
                  <a:pt x="80" y="175"/>
                  <a:pt x="80" y="175"/>
                </a:cubicBezTo>
                <a:cubicBezTo>
                  <a:pt x="80" y="175"/>
                  <a:pt x="48" y="152"/>
                  <a:pt x="48" y="138"/>
                </a:cubicBezTo>
                <a:close/>
                <a:moveTo>
                  <a:pt x="88" y="144"/>
                </a:moveTo>
                <a:cubicBezTo>
                  <a:pt x="88" y="144"/>
                  <a:pt x="110" y="135"/>
                  <a:pt x="116" y="123"/>
                </a:cubicBezTo>
                <a:cubicBezTo>
                  <a:pt x="116" y="124"/>
                  <a:pt x="120" y="125"/>
                  <a:pt x="120" y="138"/>
                </a:cubicBezTo>
                <a:cubicBezTo>
                  <a:pt x="120" y="152"/>
                  <a:pt x="88" y="175"/>
                  <a:pt x="88" y="175"/>
                </a:cubicBezTo>
                <a:lnTo>
                  <a:pt x="88" y="144"/>
                </a:lnTo>
                <a:close/>
                <a:moveTo>
                  <a:pt x="36" y="136"/>
                </a:moveTo>
                <a:cubicBezTo>
                  <a:pt x="44" y="136"/>
                  <a:pt x="44" y="136"/>
                  <a:pt x="44" y="136"/>
                </a:cubicBezTo>
                <a:cubicBezTo>
                  <a:pt x="44" y="144"/>
                  <a:pt x="44" y="144"/>
                  <a:pt x="44" y="144"/>
                </a:cubicBezTo>
                <a:cubicBezTo>
                  <a:pt x="42" y="144"/>
                  <a:pt x="40" y="144"/>
                  <a:pt x="40" y="144"/>
                </a:cubicBezTo>
                <a:cubicBezTo>
                  <a:pt x="38" y="144"/>
                  <a:pt x="32" y="156"/>
                  <a:pt x="32" y="156"/>
                </a:cubicBezTo>
                <a:cubicBezTo>
                  <a:pt x="16" y="192"/>
                  <a:pt x="16" y="192"/>
                  <a:pt x="16" y="192"/>
                </a:cubicBezTo>
                <a:cubicBezTo>
                  <a:pt x="151" y="192"/>
                  <a:pt x="151" y="192"/>
                  <a:pt x="151" y="192"/>
                </a:cubicBezTo>
                <a:cubicBezTo>
                  <a:pt x="138" y="156"/>
                  <a:pt x="138" y="156"/>
                  <a:pt x="138" y="156"/>
                </a:cubicBezTo>
                <a:cubicBezTo>
                  <a:pt x="138" y="156"/>
                  <a:pt x="132" y="144"/>
                  <a:pt x="128" y="144"/>
                </a:cubicBezTo>
                <a:cubicBezTo>
                  <a:pt x="128" y="144"/>
                  <a:pt x="126" y="144"/>
                  <a:pt x="124" y="144"/>
                </a:cubicBezTo>
                <a:cubicBezTo>
                  <a:pt x="124" y="136"/>
                  <a:pt x="124" y="136"/>
                  <a:pt x="124" y="136"/>
                </a:cubicBezTo>
                <a:cubicBezTo>
                  <a:pt x="135" y="136"/>
                  <a:pt x="135" y="136"/>
                  <a:pt x="135" y="136"/>
                </a:cubicBezTo>
                <a:cubicBezTo>
                  <a:pt x="144" y="136"/>
                  <a:pt x="151" y="152"/>
                  <a:pt x="151" y="152"/>
                </a:cubicBezTo>
                <a:cubicBezTo>
                  <a:pt x="168" y="200"/>
                  <a:pt x="168" y="200"/>
                  <a:pt x="168" y="200"/>
                </a:cubicBezTo>
                <a:cubicBezTo>
                  <a:pt x="130" y="200"/>
                  <a:pt x="130" y="200"/>
                  <a:pt x="130" y="200"/>
                </a:cubicBezTo>
                <a:cubicBezTo>
                  <a:pt x="128" y="200"/>
                  <a:pt x="43" y="200"/>
                  <a:pt x="38" y="200"/>
                </a:cubicBezTo>
                <a:cubicBezTo>
                  <a:pt x="0" y="200"/>
                  <a:pt x="0" y="200"/>
                  <a:pt x="0" y="200"/>
                </a:cubicBezTo>
                <a:cubicBezTo>
                  <a:pt x="20" y="152"/>
                  <a:pt x="20" y="152"/>
                  <a:pt x="20" y="152"/>
                </a:cubicBezTo>
                <a:cubicBezTo>
                  <a:pt x="20" y="152"/>
                  <a:pt x="27" y="136"/>
                  <a:pt x="36" y="136"/>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69" name="Freeform 99">
            <a:extLst>
              <a:ext uri="{FF2B5EF4-FFF2-40B4-BE49-F238E27FC236}">
                <a16:creationId xmlns:a16="http://schemas.microsoft.com/office/drawing/2014/main" id="{D7F288A0-8DF1-4105-A081-316A98682F65}"/>
              </a:ext>
            </a:extLst>
          </p:cNvPr>
          <p:cNvSpPr>
            <a:spLocks noEditPoints="1"/>
          </p:cNvSpPr>
          <p:nvPr/>
        </p:nvSpPr>
        <p:spPr bwMode="auto">
          <a:xfrm>
            <a:off x="7334250" y="5400675"/>
            <a:ext cx="357188" cy="357188"/>
          </a:xfrm>
          <a:custGeom>
            <a:avLst/>
            <a:gdLst>
              <a:gd name="T0" fmla="*/ 40 w 200"/>
              <a:gd name="T1" fmla="*/ 200 h 200"/>
              <a:gd name="T2" fmla="*/ 0 w 200"/>
              <a:gd name="T3" fmla="*/ 40 h 200"/>
              <a:gd name="T4" fmla="*/ 160 w 200"/>
              <a:gd name="T5" fmla="*/ 0 h 200"/>
              <a:gd name="T6" fmla="*/ 200 w 200"/>
              <a:gd name="T7" fmla="*/ 160 h 200"/>
              <a:gd name="T8" fmla="*/ 132 w 200"/>
              <a:gd name="T9" fmla="*/ 184 h 200"/>
              <a:gd name="T10" fmla="*/ 168 w 200"/>
              <a:gd name="T11" fmla="*/ 175 h 200"/>
              <a:gd name="T12" fmla="*/ 136 w 200"/>
              <a:gd name="T13" fmla="*/ 176 h 200"/>
              <a:gd name="T14" fmla="*/ 132 w 200"/>
              <a:gd name="T15" fmla="*/ 184 h 200"/>
              <a:gd name="T16" fmla="*/ 120 w 200"/>
              <a:gd name="T17" fmla="*/ 184 h 200"/>
              <a:gd name="T18" fmla="*/ 84 w 200"/>
              <a:gd name="T19" fmla="*/ 176 h 200"/>
              <a:gd name="T20" fmla="*/ 56 w 200"/>
              <a:gd name="T21" fmla="*/ 184 h 200"/>
              <a:gd name="T22" fmla="*/ 72 w 200"/>
              <a:gd name="T23" fmla="*/ 176 h 200"/>
              <a:gd name="T24" fmla="*/ 38 w 200"/>
              <a:gd name="T25" fmla="*/ 168 h 200"/>
              <a:gd name="T26" fmla="*/ 56 w 200"/>
              <a:gd name="T27" fmla="*/ 184 h 200"/>
              <a:gd name="T28" fmla="*/ 23 w 200"/>
              <a:gd name="T29" fmla="*/ 167 h 200"/>
              <a:gd name="T30" fmla="*/ 24 w 200"/>
              <a:gd name="T31" fmla="*/ 136 h 200"/>
              <a:gd name="T32" fmla="*/ 16 w 200"/>
              <a:gd name="T33" fmla="*/ 128 h 200"/>
              <a:gd name="T34" fmla="*/ 16 w 200"/>
              <a:gd name="T35" fmla="*/ 116 h 200"/>
              <a:gd name="T36" fmla="*/ 24 w 200"/>
              <a:gd name="T37" fmla="*/ 80 h 200"/>
              <a:gd name="T38" fmla="*/ 16 w 200"/>
              <a:gd name="T39" fmla="*/ 116 h 200"/>
              <a:gd name="T40" fmla="*/ 16 w 200"/>
              <a:gd name="T41" fmla="*/ 56 h 200"/>
              <a:gd name="T42" fmla="*/ 24 w 200"/>
              <a:gd name="T43" fmla="*/ 68 h 200"/>
              <a:gd name="T44" fmla="*/ 32 w 200"/>
              <a:gd name="T45" fmla="*/ 39 h 200"/>
              <a:gd name="T46" fmla="*/ 72 w 200"/>
              <a:gd name="T47" fmla="*/ 16 h 200"/>
              <a:gd name="T48" fmla="*/ 33 w 200"/>
              <a:gd name="T49" fmla="*/ 23 h 200"/>
              <a:gd name="T50" fmla="*/ 63 w 200"/>
              <a:gd name="T51" fmla="*/ 24 h 200"/>
              <a:gd name="T52" fmla="*/ 72 w 200"/>
              <a:gd name="T53" fmla="*/ 16 h 200"/>
              <a:gd name="T54" fmla="*/ 84 w 200"/>
              <a:gd name="T55" fmla="*/ 16 h 200"/>
              <a:gd name="T56" fmla="*/ 120 w 200"/>
              <a:gd name="T57" fmla="*/ 24 h 200"/>
              <a:gd name="T58" fmla="*/ 80 w 200"/>
              <a:gd name="T59" fmla="*/ 40 h 200"/>
              <a:gd name="T60" fmla="*/ 40 w 200"/>
              <a:gd name="T61" fmla="*/ 120 h 200"/>
              <a:gd name="T62" fmla="*/ 120 w 200"/>
              <a:gd name="T63" fmla="*/ 160 h 200"/>
              <a:gd name="T64" fmla="*/ 160 w 200"/>
              <a:gd name="T65" fmla="*/ 80 h 200"/>
              <a:gd name="T66" fmla="*/ 80 w 200"/>
              <a:gd name="T67" fmla="*/ 40 h 200"/>
              <a:gd name="T68" fmla="*/ 132 w 200"/>
              <a:gd name="T69" fmla="*/ 16 h 200"/>
              <a:gd name="T70" fmla="*/ 136 w 200"/>
              <a:gd name="T71" fmla="*/ 24 h 200"/>
              <a:gd name="T72" fmla="*/ 166 w 200"/>
              <a:gd name="T73" fmla="*/ 23 h 200"/>
              <a:gd name="T74" fmla="*/ 184 w 200"/>
              <a:gd name="T75" fmla="*/ 56 h 200"/>
              <a:gd name="T76" fmla="*/ 167 w 200"/>
              <a:gd name="T77" fmla="*/ 39 h 200"/>
              <a:gd name="T78" fmla="*/ 176 w 200"/>
              <a:gd name="T79" fmla="*/ 68 h 200"/>
              <a:gd name="T80" fmla="*/ 184 w 200"/>
              <a:gd name="T81" fmla="*/ 56 h 200"/>
              <a:gd name="T82" fmla="*/ 176 w 200"/>
              <a:gd name="T83" fmla="*/ 80 h 200"/>
              <a:gd name="T84" fmla="*/ 184 w 200"/>
              <a:gd name="T85" fmla="*/ 116 h 200"/>
              <a:gd name="T86" fmla="*/ 184 w 200"/>
              <a:gd name="T87" fmla="*/ 128 h 200"/>
              <a:gd name="T88" fmla="*/ 176 w 200"/>
              <a:gd name="T89" fmla="*/ 136 h 200"/>
              <a:gd name="T90" fmla="*/ 177 w 200"/>
              <a:gd name="T91" fmla="*/ 167 h 200"/>
              <a:gd name="T92" fmla="*/ 184 w 200"/>
              <a:gd name="T93" fmla="*/ 12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0" h="200">
                <a:moveTo>
                  <a:pt x="160" y="200"/>
                </a:moveTo>
                <a:cubicBezTo>
                  <a:pt x="40" y="200"/>
                  <a:pt x="40" y="200"/>
                  <a:pt x="40" y="200"/>
                </a:cubicBezTo>
                <a:cubicBezTo>
                  <a:pt x="17" y="200"/>
                  <a:pt x="0" y="182"/>
                  <a:pt x="0" y="160"/>
                </a:cubicBezTo>
                <a:cubicBezTo>
                  <a:pt x="0" y="40"/>
                  <a:pt x="0" y="40"/>
                  <a:pt x="0" y="40"/>
                </a:cubicBezTo>
                <a:cubicBezTo>
                  <a:pt x="0" y="18"/>
                  <a:pt x="17" y="0"/>
                  <a:pt x="40" y="0"/>
                </a:cubicBezTo>
                <a:cubicBezTo>
                  <a:pt x="160" y="0"/>
                  <a:pt x="160" y="0"/>
                  <a:pt x="160" y="0"/>
                </a:cubicBezTo>
                <a:cubicBezTo>
                  <a:pt x="182" y="0"/>
                  <a:pt x="200" y="18"/>
                  <a:pt x="200" y="40"/>
                </a:cubicBezTo>
                <a:cubicBezTo>
                  <a:pt x="200" y="160"/>
                  <a:pt x="200" y="160"/>
                  <a:pt x="200" y="160"/>
                </a:cubicBezTo>
                <a:cubicBezTo>
                  <a:pt x="200" y="182"/>
                  <a:pt x="182" y="200"/>
                  <a:pt x="160" y="200"/>
                </a:cubicBezTo>
                <a:close/>
                <a:moveTo>
                  <a:pt x="132" y="184"/>
                </a:moveTo>
                <a:cubicBezTo>
                  <a:pt x="144" y="184"/>
                  <a:pt x="144" y="184"/>
                  <a:pt x="144" y="184"/>
                </a:cubicBezTo>
                <a:cubicBezTo>
                  <a:pt x="153" y="184"/>
                  <a:pt x="162" y="181"/>
                  <a:pt x="168" y="175"/>
                </a:cubicBezTo>
                <a:cubicBezTo>
                  <a:pt x="161" y="168"/>
                  <a:pt x="161" y="168"/>
                  <a:pt x="161" y="168"/>
                </a:cubicBezTo>
                <a:cubicBezTo>
                  <a:pt x="154" y="173"/>
                  <a:pt x="145" y="176"/>
                  <a:pt x="136" y="176"/>
                </a:cubicBezTo>
                <a:cubicBezTo>
                  <a:pt x="132" y="176"/>
                  <a:pt x="132" y="176"/>
                  <a:pt x="132" y="176"/>
                </a:cubicBezTo>
                <a:lnTo>
                  <a:pt x="132" y="184"/>
                </a:lnTo>
                <a:close/>
                <a:moveTo>
                  <a:pt x="84" y="184"/>
                </a:moveTo>
                <a:cubicBezTo>
                  <a:pt x="120" y="184"/>
                  <a:pt x="120" y="184"/>
                  <a:pt x="120" y="184"/>
                </a:cubicBezTo>
                <a:cubicBezTo>
                  <a:pt x="120" y="176"/>
                  <a:pt x="120" y="176"/>
                  <a:pt x="120" y="176"/>
                </a:cubicBezTo>
                <a:cubicBezTo>
                  <a:pt x="84" y="176"/>
                  <a:pt x="84" y="176"/>
                  <a:pt x="84" y="176"/>
                </a:cubicBezTo>
                <a:lnTo>
                  <a:pt x="84" y="184"/>
                </a:lnTo>
                <a:close/>
                <a:moveTo>
                  <a:pt x="56" y="184"/>
                </a:moveTo>
                <a:cubicBezTo>
                  <a:pt x="72" y="184"/>
                  <a:pt x="72" y="184"/>
                  <a:pt x="72" y="184"/>
                </a:cubicBezTo>
                <a:cubicBezTo>
                  <a:pt x="72" y="176"/>
                  <a:pt x="72" y="176"/>
                  <a:pt x="72" y="176"/>
                </a:cubicBezTo>
                <a:cubicBezTo>
                  <a:pt x="63" y="176"/>
                  <a:pt x="63" y="176"/>
                  <a:pt x="63" y="176"/>
                </a:cubicBezTo>
                <a:cubicBezTo>
                  <a:pt x="54" y="176"/>
                  <a:pt x="45" y="173"/>
                  <a:pt x="38" y="168"/>
                </a:cubicBezTo>
                <a:cubicBezTo>
                  <a:pt x="31" y="175"/>
                  <a:pt x="31" y="175"/>
                  <a:pt x="31" y="175"/>
                </a:cubicBezTo>
                <a:cubicBezTo>
                  <a:pt x="38" y="181"/>
                  <a:pt x="46" y="184"/>
                  <a:pt x="56" y="184"/>
                </a:cubicBezTo>
                <a:close/>
                <a:moveTo>
                  <a:pt x="16" y="144"/>
                </a:moveTo>
                <a:cubicBezTo>
                  <a:pt x="16" y="152"/>
                  <a:pt x="18" y="160"/>
                  <a:pt x="23" y="167"/>
                </a:cubicBezTo>
                <a:cubicBezTo>
                  <a:pt x="30" y="159"/>
                  <a:pt x="30" y="159"/>
                  <a:pt x="30" y="159"/>
                </a:cubicBezTo>
                <a:cubicBezTo>
                  <a:pt x="26" y="152"/>
                  <a:pt x="24" y="145"/>
                  <a:pt x="24" y="136"/>
                </a:cubicBezTo>
                <a:cubicBezTo>
                  <a:pt x="24" y="128"/>
                  <a:pt x="24" y="128"/>
                  <a:pt x="24" y="128"/>
                </a:cubicBezTo>
                <a:cubicBezTo>
                  <a:pt x="16" y="128"/>
                  <a:pt x="16" y="128"/>
                  <a:pt x="16" y="128"/>
                </a:cubicBezTo>
                <a:lnTo>
                  <a:pt x="16" y="144"/>
                </a:lnTo>
                <a:close/>
                <a:moveTo>
                  <a:pt x="16" y="116"/>
                </a:moveTo>
                <a:cubicBezTo>
                  <a:pt x="24" y="116"/>
                  <a:pt x="24" y="116"/>
                  <a:pt x="24" y="116"/>
                </a:cubicBezTo>
                <a:cubicBezTo>
                  <a:pt x="24" y="80"/>
                  <a:pt x="24" y="80"/>
                  <a:pt x="24" y="80"/>
                </a:cubicBezTo>
                <a:cubicBezTo>
                  <a:pt x="16" y="80"/>
                  <a:pt x="16" y="80"/>
                  <a:pt x="16" y="80"/>
                </a:cubicBezTo>
                <a:lnTo>
                  <a:pt x="16" y="116"/>
                </a:lnTo>
                <a:close/>
                <a:moveTo>
                  <a:pt x="24" y="31"/>
                </a:moveTo>
                <a:cubicBezTo>
                  <a:pt x="19" y="38"/>
                  <a:pt x="16" y="47"/>
                  <a:pt x="16" y="56"/>
                </a:cubicBezTo>
                <a:cubicBezTo>
                  <a:pt x="16" y="68"/>
                  <a:pt x="16" y="68"/>
                  <a:pt x="16" y="68"/>
                </a:cubicBezTo>
                <a:cubicBezTo>
                  <a:pt x="24" y="68"/>
                  <a:pt x="24" y="68"/>
                  <a:pt x="24" y="68"/>
                </a:cubicBezTo>
                <a:cubicBezTo>
                  <a:pt x="24" y="64"/>
                  <a:pt x="24" y="64"/>
                  <a:pt x="24" y="64"/>
                </a:cubicBezTo>
                <a:cubicBezTo>
                  <a:pt x="24" y="55"/>
                  <a:pt x="27" y="46"/>
                  <a:pt x="32" y="39"/>
                </a:cubicBezTo>
                <a:lnTo>
                  <a:pt x="24" y="31"/>
                </a:lnTo>
                <a:close/>
                <a:moveTo>
                  <a:pt x="72" y="16"/>
                </a:moveTo>
                <a:cubicBezTo>
                  <a:pt x="56" y="16"/>
                  <a:pt x="56" y="16"/>
                  <a:pt x="56" y="16"/>
                </a:cubicBezTo>
                <a:cubicBezTo>
                  <a:pt x="47" y="16"/>
                  <a:pt x="39" y="19"/>
                  <a:pt x="33" y="23"/>
                </a:cubicBezTo>
                <a:cubicBezTo>
                  <a:pt x="41" y="31"/>
                  <a:pt x="41" y="31"/>
                  <a:pt x="41" y="31"/>
                </a:cubicBezTo>
                <a:cubicBezTo>
                  <a:pt x="47" y="27"/>
                  <a:pt x="55" y="24"/>
                  <a:pt x="63" y="24"/>
                </a:cubicBezTo>
                <a:cubicBezTo>
                  <a:pt x="72" y="24"/>
                  <a:pt x="72" y="24"/>
                  <a:pt x="72" y="24"/>
                </a:cubicBezTo>
                <a:lnTo>
                  <a:pt x="72" y="16"/>
                </a:lnTo>
                <a:close/>
                <a:moveTo>
                  <a:pt x="120" y="16"/>
                </a:moveTo>
                <a:cubicBezTo>
                  <a:pt x="84" y="16"/>
                  <a:pt x="84" y="16"/>
                  <a:pt x="84" y="16"/>
                </a:cubicBezTo>
                <a:cubicBezTo>
                  <a:pt x="84" y="24"/>
                  <a:pt x="84" y="24"/>
                  <a:pt x="84" y="24"/>
                </a:cubicBezTo>
                <a:cubicBezTo>
                  <a:pt x="120" y="24"/>
                  <a:pt x="120" y="24"/>
                  <a:pt x="120" y="24"/>
                </a:cubicBezTo>
                <a:lnTo>
                  <a:pt x="120" y="16"/>
                </a:lnTo>
                <a:close/>
                <a:moveTo>
                  <a:pt x="80" y="40"/>
                </a:moveTo>
                <a:cubicBezTo>
                  <a:pt x="57" y="40"/>
                  <a:pt x="40" y="58"/>
                  <a:pt x="40" y="80"/>
                </a:cubicBezTo>
                <a:cubicBezTo>
                  <a:pt x="40" y="120"/>
                  <a:pt x="40" y="120"/>
                  <a:pt x="40" y="120"/>
                </a:cubicBezTo>
                <a:cubicBezTo>
                  <a:pt x="40" y="142"/>
                  <a:pt x="57" y="160"/>
                  <a:pt x="80" y="160"/>
                </a:cubicBezTo>
                <a:cubicBezTo>
                  <a:pt x="120" y="160"/>
                  <a:pt x="120" y="160"/>
                  <a:pt x="120" y="160"/>
                </a:cubicBezTo>
                <a:cubicBezTo>
                  <a:pt x="142" y="160"/>
                  <a:pt x="160" y="142"/>
                  <a:pt x="160" y="120"/>
                </a:cubicBezTo>
                <a:cubicBezTo>
                  <a:pt x="160" y="80"/>
                  <a:pt x="160" y="80"/>
                  <a:pt x="160" y="80"/>
                </a:cubicBezTo>
                <a:cubicBezTo>
                  <a:pt x="160" y="58"/>
                  <a:pt x="142" y="40"/>
                  <a:pt x="120" y="40"/>
                </a:cubicBezTo>
                <a:lnTo>
                  <a:pt x="80" y="40"/>
                </a:lnTo>
                <a:close/>
                <a:moveTo>
                  <a:pt x="144" y="16"/>
                </a:moveTo>
                <a:cubicBezTo>
                  <a:pt x="132" y="16"/>
                  <a:pt x="132" y="16"/>
                  <a:pt x="132" y="16"/>
                </a:cubicBezTo>
                <a:cubicBezTo>
                  <a:pt x="132" y="24"/>
                  <a:pt x="132" y="24"/>
                  <a:pt x="132" y="24"/>
                </a:cubicBezTo>
                <a:cubicBezTo>
                  <a:pt x="136" y="24"/>
                  <a:pt x="136" y="24"/>
                  <a:pt x="136" y="24"/>
                </a:cubicBezTo>
                <a:cubicBezTo>
                  <a:pt x="144" y="24"/>
                  <a:pt x="152" y="27"/>
                  <a:pt x="158" y="31"/>
                </a:cubicBezTo>
                <a:cubicBezTo>
                  <a:pt x="166" y="23"/>
                  <a:pt x="166" y="23"/>
                  <a:pt x="166" y="23"/>
                </a:cubicBezTo>
                <a:cubicBezTo>
                  <a:pt x="160" y="19"/>
                  <a:pt x="152" y="16"/>
                  <a:pt x="144" y="16"/>
                </a:cubicBezTo>
                <a:close/>
                <a:moveTo>
                  <a:pt x="184" y="56"/>
                </a:moveTo>
                <a:cubicBezTo>
                  <a:pt x="184" y="47"/>
                  <a:pt x="180" y="38"/>
                  <a:pt x="175" y="31"/>
                </a:cubicBezTo>
                <a:cubicBezTo>
                  <a:pt x="167" y="39"/>
                  <a:pt x="167" y="39"/>
                  <a:pt x="167" y="39"/>
                </a:cubicBezTo>
                <a:cubicBezTo>
                  <a:pt x="172" y="46"/>
                  <a:pt x="176" y="55"/>
                  <a:pt x="176" y="64"/>
                </a:cubicBezTo>
                <a:cubicBezTo>
                  <a:pt x="176" y="68"/>
                  <a:pt x="176" y="68"/>
                  <a:pt x="176" y="68"/>
                </a:cubicBezTo>
                <a:cubicBezTo>
                  <a:pt x="184" y="68"/>
                  <a:pt x="184" y="68"/>
                  <a:pt x="184" y="68"/>
                </a:cubicBezTo>
                <a:lnTo>
                  <a:pt x="184" y="56"/>
                </a:lnTo>
                <a:close/>
                <a:moveTo>
                  <a:pt x="184" y="80"/>
                </a:moveTo>
                <a:cubicBezTo>
                  <a:pt x="176" y="80"/>
                  <a:pt x="176" y="80"/>
                  <a:pt x="176" y="80"/>
                </a:cubicBezTo>
                <a:cubicBezTo>
                  <a:pt x="176" y="116"/>
                  <a:pt x="176" y="116"/>
                  <a:pt x="176" y="116"/>
                </a:cubicBezTo>
                <a:cubicBezTo>
                  <a:pt x="184" y="116"/>
                  <a:pt x="184" y="116"/>
                  <a:pt x="184" y="116"/>
                </a:cubicBezTo>
                <a:lnTo>
                  <a:pt x="184" y="80"/>
                </a:lnTo>
                <a:close/>
                <a:moveTo>
                  <a:pt x="184" y="128"/>
                </a:moveTo>
                <a:cubicBezTo>
                  <a:pt x="176" y="128"/>
                  <a:pt x="176" y="128"/>
                  <a:pt x="176" y="128"/>
                </a:cubicBezTo>
                <a:cubicBezTo>
                  <a:pt x="176" y="136"/>
                  <a:pt x="176" y="136"/>
                  <a:pt x="176" y="136"/>
                </a:cubicBezTo>
                <a:cubicBezTo>
                  <a:pt x="176" y="145"/>
                  <a:pt x="173" y="152"/>
                  <a:pt x="169" y="159"/>
                </a:cubicBezTo>
                <a:cubicBezTo>
                  <a:pt x="177" y="167"/>
                  <a:pt x="177" y="167"/>
                  <a:pt x="177" y="167"/>
                </a:cubicBezTo>
                <a:cubicBezTo>
                  <a:pt x="181" y="160"/>
                  <a:pt x="184" y="152"/>
                  <a:pt x="184" y="144"/>
                </a:cubicBezTo>
                <a:lnTo>
                  <a:pt x="184" y="128"/>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70" name="Freeform 100">
            <a:extLst>
              <a:ext uri="{FF2B5EF4-FFF2-40B4-BE49-F238E27FC236}">
                <a16:creationId xmlns:a16="http://schemas.microsoft.com/office/drawing/2014/main" id="{12195A77-E240-4E37-A934-27D3EE31709A}"/>
              </a:ext>
            </a:extLst>
          </p:cNvPr>
          <p:cNvSpPr>
            <a:spLocks noEditPoints="1"/>
          </p:cNvSpPr>
          <p:nvPr/>
        </p:nvSpPr>
        <p:spPr bwMode="auto">
          <a:xfrm>
            <a:off x="8069263" y="5411788"/>
            <a:ext cx="357187" cy="334962"/>
          </a:xfrm>
          <a:custGeom>
            <a:avLst/>
            <a:gdLst>
              <a:gd name="T0" fmla="*/ 0 w 200"/>
              <a:gd name="T1" fmla="*/ 172 h 188"/>
              <a:gd name="T2" fmla="*/ 200 w 200"/>
              <a:gd name="T3" fmla="*/ 188 h 188"/>
              <a:gd name="T4" fmla="*/ 184 w 200"/>
              <a:gd name="T5" fmla="*/ 117 h 188"/>
              <a:gd name="T6" fmla="*/ 158 w 200"/>
              <a:gd name="T7" fmla="*/ 129 h 188"/>
              <a:gd name="T8" fmla="*/ 165 w 200"/>
              <a:gd name="T9" fmla="*/ 116 h 188"/>
              <a:gd name="T10" fmla="*/ 169 w 200"/>
              <a:gd name="T11" fmla="*/ 124 h 188"/>
              <a:gd name="T12" fmla="*/ 172 w 200"/>
              <a:gd name="T13" fmla="*/ 117 h 188"/>
              <a:gd name="T14" fmla="*/ 167 w 200"/>
              <a:gd name="T15" fmla="*/ 112 h 188"/>
              <a:gd name="T16" fmla="*/ 164 w 200"/>
              <a:gd name="T17" fmla="*/ 104 h 188"/>
              <a:gd name="T18" fmla="*/ 170 w 200"/>
              <a:gd name="T19" fmla="*/ 103 h 188"/>
              <a:gd name="T20" fmla="*/ 168 w 200"/>
              <a:gd name="T21" fmla="*/ 93 h 188"/>
              <a:gd name="T22" fmla="*/ 165 w 200"/>
              <a:gd name="T23" fmla="*/ 100 h 188"/>
              <a:gd name="T24" fmla="*/ 169 w 200"/>
              <a:gd name="T25" fmla="*/ 85 h 188"/>
              <a:gd name="T26" fmla="*/ 183 w 200"/>
              <a:gd name="T27" fmla="*/ 98 h 188"/>
              <a:gd name="T28" fmla="*/ 177 w 200"/>
              <a:gd name="T29" fmla="*/ 107 h 188"/>
              <a:gd name="T30" fmla="*/ 184 w 200"/>
              <a:gd name="T31" fmla="*/ 117 h 188"/>
              <a:gd name="T32" fmla="*/ 192 w 200"/>
              <a:gd name="T33" fmla="*/ 152 h 188"/>
              <a:gd name="T34" fmla="*/ 148 w 200"/>
              <a:gd name="T35" fmla="*/ 76 h 188"/>
              <a:gd name="T36" fmla="*/ 200 w 200"/>
              <a:gd name="T37" fmla="*/ 56 h 188"/>
              <a:gd name="T38" fmla="*/ 148 w 200"/>
              <a:gd name="T39" fmla="*/ 164 h 188"/>
              <a:gd name="T40" fmla="*/ 64 w 200"/>
              <a:gd name="T41" fmla="*/ 0 h 188"/>
              <a:gd name="T42" fmla="*/ 140 w 200"/>
              <a:gd name="T43" fmla="*/ 164 h 188"/>
              <a:gd name="T44" fmla="*/ 64 w 200"/>
              <a:gd name="T45" fmla="*/ 0 h 188"/>
              <a:gd name="T46" fmla="*/ 132 w 200"/>
              <a:gd name="T47" fmla="*/ 152 h 188"/>
              <a:gd name="T48" fmla="*/ 72 w 200"/>
              <a:gd name="T49" fmla="*/ 20 h 188"/>
              <a:gd name="T50" fmla="*/ 100 w 200"/>
              <a:gd name="T51" fmla="*/ 56 h 188"/>
              <a:gd name="T52" fmla="*/ 92 w 200"/>
              <a:gd name="T53" fmla="*/ 48 h 188"/>
              <a:gd name="T54" fmla="*/ 104 w 200"/>
              <a:gd name="T55" fmla="*/ 40 h 188"/>
              <a:gd name="T56" fmla="*/ 112 w 200"/>
              <a:gd name="T57" fmla="*/ 88 h 188"/>
              <a:gd name="T58" fmla="*/ 100 w 200"/>
              <a:gd name="T59" fmla="*/ 56 h 188"/>
              <a:gd name="T60" fmla="*/ 22 w 200"/>
              <a:gd name="T61" fmla="*/ 124 h 188"/>
              <a:gd name="T62" fmla="*/ 37 w 200"/>
              <a:gd name="T63" fmla="*/ 97 h 188"/>
              <a:gd name="T64" fmla="*/ 37 w 200"/>
              <a:gd name="T65" fmla="*/ 85 h 188"/>
              <a:gd name="T66" fmla="*/ 33 w 200"/>
              <a:gd name="T67" fmla="*/ 93 h 188"/>
              <a:gd name="T68" fmla="*/ 25 w 200"/>
              <a:gd name="T69" fmla="*/ 82 h 188"/>
              <a:gd name="T70" fmla="*/ 49 w 200"/>
              <a:gd name="T71" fmla="*/ 81 h 188"/>
              <a:gd name="T72" fmla="*/ 46 w 200"/>
              <a:gd name="T73" fmla="*/ 103 h 188"/>
              <a:gd name="T74" fmla="*/ 37 w 200"/>
              <a:gd name="T75" fmla="*/ 112 h 188"/>
              <a:gd name="T76" fmla="*/ 52 w 200"/>
              <a:gd name="T77" fmla="*/ 112 h 188"/>
              <a:gd name="T78" fmla="*/ 0 w 200"/>
              <a:gd name="T79" fmla="*/ 40 h 188"/>
              <a:gd name="T80" fmla="*/ 56 w 200"/>
              <a:gd name="T81" fmla="*/ 60 h 188"/>
              <a:gd name="T82" fmla="*/ 8 w 200"/>
              <a:gd name="T83" fmla="*/ 152 h 188"/>
              <a:gd name="T84" fmla="*/ 56 w 200"/>
              <a:gd name="T85" fmla="*/ 164 h 188"/>
              <a:gd name="T86" fmla="*/ 0 w 200"/>
              <a:gd name="T87" fmla="*/ 4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0" h="188">
                <a:moveTo>
                  <a:pt x="0" y="188"/>
                </a:moveTo>
                <a:cubicBezTo>
                  <a:pt x="0" y="172"/>
                  <a:pt x="0" y="172"/>
                  <a:pt x="0" y="172"/>
                </a:cubicBezTo>
                <a:cubicBezTo>
                  <a:pt x="200" y="172"/>
                  <a:pt x="200" y="172"/>
                  <a:pt x="200" y="172"/>
                </a:cubicBezTo>
                <a:cubicBezTo>
                  <a:pt x="200" y="188"/>
                  <a:pt x="200" y="188"/>
                  <a:pt x="200" y="188"/>
                </a:cubicBezTo>
                <a:lnTo>
                  <a:pt x="0" y="188"/>
                </a:lnTo>
                <a:close/>
                <a:moveTo>
                  <a:pt x="184" y="117"/>
                </a:moveTo>
                <a:cubicBezTo>
                  <a:pt x="184" y="127"/>
                  <a:pt x="179" y="132"/>
                  <a:pt x="169" y="132"/>
                </a:cubicBezTo>
                <a:cubicBezTo>
                  <a:pt x="164" y="132"/>
                  <a:pt x="160" y="131"/>
                  <a:pt x="158" y="129"/>
                </a:cubicBezTo>
                <a:cubicBezTo>
                  <a:pt x="155" y="126"/>
                  <a:pt x="154" y="122"/>
                  <a:pt x="154" y="116"/>
                </a:cubicBezTo>
                <a:cubicBezTo>
                  <a:pt x="165" y="116"/>
                  <a:pt x="165" y="116"/>
                  <a:pt x="165" y="116"/>
                </a:cubicBezTo>
                <a:cubicBezTo>
                  <a:pt x="165" y="119"/>
                  <a:pt x="165" y="121"/>
                  <a:pt x="166" y="122"/>
                </a:cubicBezTo>
                <a:cubicBezTo>
                  <a:pt x="166" y="124"/>
                  <a:pt x="167" y="124"/>
                  <a:pt x="169" y="124"/>
                </a:cubicBezTo>
                <a:cubicBezTo>
                  <a:pt x="170" y="124"/>
                  <a:pt x="171" y="123"/>
                  <a:pt x="172" y="122"/>
                </a:cubicBezTo>
                <a:cubicBezTo>
                  <a:pt x="172" y="121"/>
                  <a:pt x="172" y="120"/>
                  <a:pt x="172" y="117"/>
                </a:cubicBezTo>
                <a:cubicBezTo>
                  <a:pt x="172" y="115"/>
                  <a:pt x="171" y="114"/>
                  <a:pt x="171" y="113"/>
                </a:cubicBezTo>
                <a:cubicBezTo>
                  <a:pt x="170" y="112"/>
                  <a:pt x="169" y="112"/>
                  <a:pt x="167" y="112"/>
                </a:cubicBezTo>
                <a:cubicBezTo>
                  <a:pt x="164" y="112"/>
                  <a:pt x="164" y="112"/>
                  <a:pt x="164" y="112"/>
                </a:cubicBezTo>
                <a:cubicBezTo>
                  <a:pt x="164" y="104"/>
                  <a:pt x="164" y="104"/>
                  <a:pt x="164" y="104"/>
                </a:cubicBezTo>
                <a:cubicBezTo>
                  <a:pt x="166" y="104"/>
                  <a:pt x="166" y="104"/>
                  <a:pt x="166" y="104"/>
                </a:cubicBezTo>
                <a:cubicBezTo>
                  <a:pt x="168" y="104"/>
                  <a:pt x="169" y="104"/>
                  <a:pt x="170" y="103"/>
                </a:cubicBezTo>
                <a:cubicBezTo>
                  <a:pt x="171" y="102"/>
                  <a:pt x="171" y="100"/>
                  <a:pt x="171" y="98"/>
                </a:cubicBezTo>
                <a:cubicBezTo>
                  <a:pt x="171" y="94"/>
                  <a:pt x="170" y="93"/>
                  <a:pt x="168" y="93"/>
                </a:cubicBezTo>
                <a:cubicBezTo>
                  <a:pt x="167" y="93"/>
                  <a:pt x="166" y="93"/>
                  <a:pt x="166" y="94"/>
                </a:cubicBezTo>
                <a:cubicBezTo>
                  <a:pt x="165" y="95"/>
                  <a:pt x="165" y="97"/>
                  <a:pt x="165" y="100"/>
                </a:cubicBezTo>
                <a:cubicBezTo>
                  <a:pt x="154" y="100"/>
                  <a:pt x="154" y="100"/>
                  <a:pt x="154" y="100"/>
                </a:cubicBezTo>
                <a:cubicBezTo>
                  <a:pt x="155" y="91"/>
                  <a:pt x="159" y="85"/>
                  <a:pt x="169" y="85"/>
                </a:cubicBezTo>
                <a:cubicBezTo>
                  <a:pt x="174" y="85"/>
                  <a:pt x="178" y="87"/>
                  <a:pt x="180" y="89"/>
                </a:cubicBezTo>
                <a:cubicBezTo>
                  <a:pt x="182" y="91"/>
                  <a:pt x="183" y="94"/>
                  <a:pt x="183" y="98"/>
                </a:cubicBezTo>
                <a:cubicBezTo>
                  <a:pt x="183" y="100"/>
                  <a:pt x="182" y="102"/>
                  <a:pt x="181" y="103"/>
                </a:cubicBezTo>
                <a:cubicBezTo>
                  <a:pt x="180" y="105"/>
                  <a:pt x="179" y="106"/>
                  <a:pt x="177" y="107"/>
                </a:cubicBezTo>
                <a:cubicBezTo>
                  <a:pt x="177" y="107"/>
                  <a:pt x="177" y="107"/>
                  <a:pt x="177" y="107"/>
                </a:cubicBezTo>
                <a:cubicBezTo>
                  <a:pt x="181" y="108"/>
                  <a:pt x="184" y="111"/>
                  <a:pt x="184" y="117"/>
                </a:cubicBezTo>
                <a:close/>
                <a:moveTo>
                  <a:pt x="148" y="152"/>
                </a:moveTo>
                <a:cubicBezTo>
                  <a:pt x="192" y="152"/>
                  <a:pt x="192" y="152"/>
                  <a:pt x="192" y="152"/>
                </a:cubicBezTo>
                <a:cubicBezTo>
                  <a:pt x="192" y="76"/>
                  <a:pt x="192" y="76"/>
                  <a:pt x="192" y="76"/>
                </a:cubicBezTo>
                <a:cubicBezTo>
                  <a:pt x="148" y="76"/>
                  <a:pt x="148" y="76"/>
                  <a:pt x="148" y="76"/>
                </a:cubicBezTo>
                <a:cubicBezTo>
                  <a:pt x="148" y="56"/>
                  <a:pt x="148" y="56"/>
                  <a:pt x="148" y="56"/>
                </a:cubicBezTo>
                <a:cubicBezTo>
                  <a:pt x="200" y="56"/>
                  <a:pt x="200" y="56"/>
                  <a:pt x="200" y="56"/>
                </a:cubicBezTo>
                <a:cubicBezTo>
                  <a:pt x="200" y="164"/>
                  <a:pt x="200" y="164"/>
                  <a:pt x="200" y="164"/>
                </a:cubicBezTo>
                <a:cubicBezTo>
                  <a:pt x="148" y="164"/>
                  <a:pt x="148" y="164"/>
                  <a:pt x="148" y="164"/>
                </a:cubicBezTo>
                <a:lnTo>
                  <a:pt x="148" y="152"/>
                </a:lnTo>
                <a:close/>
                <a:moveTo>
                  <a:pt x="64" y="0"/>
                </a:moveTo>
                <a:cubicBezTo>
                  <a:pt x="140" y="0"/>
                  <a:pt x="140" y="0"/>
                  <a:pt x="140" y="0"/>
                </a:cubicBezTo>
                <a:cubicBezTo>
                  <a:pt x="140" y="164"/>
                  <a:pt x="140" y="164"/>
                  <a:pt x="140" y="164"/>
                </a:cubicBezTo>
                <a:cubicBezTo>
                  <a:pt x="64" y="164"/>
                  <a:pt x="64" y="164"/>
                  <a:pt x="64" y="164"/>
                </a:cubicBezTo>
                <a:lnTo>
                  <a:pt x="64" y="0"/>
                </a:lnTo>
                <a:close/>
                <a:moveTo>
                  <a:pt x="72" y="152"/>
                </a:moveTo>
                <a:cubicBezTo>
                  <a:pt x="132" y="152"/>
                  <a:pt x="132" y="152"/>
                  <a:pt x="132" y="152"/>
                </a:cubicBezTo>
                <a:cubicBezTo>
                  <a:pt x="132" y="20"/>
                  <a:pt x="132" y="20"/>
                  <a:pt x="132" y="20"/>
                </a:cubicBezTo>
                <a:cubicBezTo>
                  <a:pt x="72" y="20"/>
                  <a:pt x="72" y="20"/>
                  <a:pt x="72" y="20"/>
                </a:cubicBezTo>
                <a:lnTo>
                  <a:pt x="72" y="152"/>
                </a:lnTo>
                <a:close/>
                <a:moveTo>
                  <a:pt x="100" y="56"/>
                </a:moveTo>
                <a:cubicBezTo>
                  <a:pt x="92" y="56"/>
                  <a:pt x="92" y="56"/>
                  <a:pt x="92" y="56"/>
                </a:cubicBezTo>
                <a:cubicBezTo>
                  <a:pt x="92" y="48"/>
                  <a:pt x="92" y="48"/>
                  <a:pt x="92" y="48"/>
                </a:cubicBezTo>
                <a:cubicBezTo>
                  <a:pt x="96" y="48"/>
                  <a:pt x="98" y="48"/>
                  <a:pt x="100" y="47"/>
                </a:cubicBezTo>
                <a:cubicBezTo>
                  <a:pt x="102" y="46"/>
                  <a:pt x="103" y="43"/>
                  <a:pt x="104" y="40"/>
                </a:cubicBezTo>
                <a:cubicBezTo>
                  <a:pt x="112" y="40"/>
                  <a:pt x="112" y="40"/>
                  <a:pt x="112" y="40"/>
                </a:cubicBezTo>
                <a:cubicBezTo>
                  <a:pt x="112" y="88"/>
                  <a:pt x="112" y="88"/>
                  <a:pt x="112" y="88"/>
                </a:cubicBezTo>
                <a:cubicBezTo>
                  <a:pt x="100" y="88"/>
                  <a:pt x="100" y="88"/>
                  <a:pt x="100" y="88"/>
                </a:cubicBezTo>
                <a:lnTo>
                  <a:pt x="100" y="56"/>
                </a:lnTo>
                <a:close/>
                <a:moveTo>
                  <a:pt x="52" y="124"/>
                </a:moveTo>
                <a:cubicBezTo>
                  <a:pt x="22" y="124"/>
                  <a:pt x="22" y="124"/>
                  <a:pt x="22" y="124"/>
                </a:cubicBezTo>
                <a:cubicBezTo>
                  <a:pt x="22" y="117"/>
                  <a:pt x="24" y="110"/>
                  <a:pt x="29" y="105"/>
                </a:cubicBezTo>
                <a:cubicBezTo>
                  <a:pt x="37" y="97"/>
                  <a:pt x="37" y="97"/>
                  <a:pt x="37" y="97"/>
                </a:cubicBezTo>
                <a:cubicBezTo>
                  <a:pt x="39" y="95"/>
                  <a:pt x="40" y="93"/>
                  <a:pt x="40" y="90"/>
                </a:cubicBezTo>
                <a:cubicBezTo>
                  <a:pt x="40" y="87"/>
                  <a:pt x="39" y="85"/>
                  <a:pt x="37" y="85"/>
                </a:cubicBezTo>
                <a:cubicBezTo>
                  <a:pt x="35" y="85"/>
                  <a:pt x="33" y="87"/>
                  <a:pt x="33" y="91"/>
                </a:cubicBezTo>
                <a:cubicBezTo>
                  <a:pt x="33" y="93"/>
                  <a:pt x="33" y="93"/>
                  <a:pt x="33" y="93"/>
                </a:cubicBezTo>
                <a:cubicBezTo>
                  <a:pt x="22" y="93"/>
                  <a:pt x="22" y="93"/>
                  <a:pt x="22" y="93"/>
                </a:cubicBezTo>
                <a:cubicBezTo>
                  <a:pt x="22" y="88"/>
                  <a:pt x="23" y="84"/>
                  <a:pt x="25" y="82"/>
                </a:cubicBezTo>
                <a:cubicBezTo>
                  <a:pt x="27" y="79"/>
                  <a:pt x="31" y="77"/>
                  <a:pt x="37" y="77"/>
                </a:cubicBezTo>
                <a:cubicBezTo>
                  <a:pt x="43" y="77"/>
                  <a:pt x="47" y="79"/>
                  <a:pt x="49" y="81"/>
                </a:cubicBezTo>
                <a:cubicBezTo>
                  <a:pt x="51" y="83"/>
                  <a:pt x="52" y="86"/>
                  <a:pt x="52" y="90"/>
                </a:cubicBezTo>
                <a:cubicBezTo>
                  <a:pt x="52" y="95"/>
                  <a:pt x="50" y="100"/>
                  <a:pt x="46" y="103"/>
                </a:cubicBezTo>
                <a:cubicBezTo>
                  <a:pt x="39" y="110"/>
                  <a:pt x="39" y="110"/>
                  <a:pt x="39" y="110"/>
                </a:cubicBezTo>
                <a:cubicBezTo>
                  <a:pt x="38" y="111"/>
                  <a:pt x="38" y="111"/>
                  <a:pt x="37" y="112"/>
                </a:cubicBezTo>
                <a:cubicBezTo>
                  <a:pt x="37" y="113"/>
                  <a:pt x="36" y="112"/>
                  <a:pt x="36" y="112"/>
                </a:cubicBezTo>
                <a:cubicBezTo>
                  <a:pt x="52" y="112"/>
                  <a:pt x="52" y="112"/>
                  <a:pt x="52" y="112"/>
                </a:cubicBezTo>
                <a:lnTo>
                  <a:pt x="52" y="124"/>
                </a:lnTo>
                <a:close/>
                <a:moveTo>
                  <a:pt x="0" y="40"/>
                </a:moveTo>
                <a:cubicBezTo>
                  <a:pt x="56" y="40"/>
                  <a:pt x="56" y="40"/>
                  <a:pt x="56" y="40"/>
                </a:cubicBezTo>
                <a:cubicBezTo>
                  <a:pt x="56" y="60"/>
                  <a:pt x="56" y="60"/>
                  <a:pt x="56" y="60"/>
                </a:cubicBezTo>
                <a:cubicBezTo>
                  <a:pt x="8" y="60"/>
                  <a:pt x="8" y="60"/>
                  <a:pt x="8" y="60"/>
                </a:cubicBezTo>
                <a:cubicBezTo>
                  <a:pt x="8" y="152"/>
                  <a:pt x="8" y="152"/>
                  <a:pt x="8" y="152"/>
                </a:cubicBezTo>
                <a:cubicBezTo>
                  <a:pt x="56" y="152"/>
                  <a:pt x="56" y="152"/>
                  <a:pt x="56" y="152"/>
                </a:cubicBezTo>
                <a:cubicBezTo>
                  <a:pt x="56" y="164"/>
                  <a:pt x="56" y="164"/>
                  <a:pt x="56" y="164"/>
                </a:cubicBezTo>
                <a:cubicBezTo>
                  <a:pt x="0" y="164"/>
                  <a:pt x="0" y="164"/>
                  <a:pt x="0" y="164"/>
                </a:cubicBezTo>
                <a:lnTo>
                  <a:pt x="0" y="40"/>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71" name="Freeform 101">
            <a:extLst>
              <a:ext uri="{FF2B5EF4-FFF2-40B4-BE49-F238E27FC236}">
                <a16:creationId xmlns:a16="http://schemas.microsoft.com/office/drawing/2014/main" id="{D098D8C5-5B3A-4605-B17F-BC8558C32D2A}"/>
              </a:ext>
            </a:extLst>
          </p:cNvPr>
          <p:cNvSpPr>
            <a:spLocks noEditPoints="1"/>
          </p:cNvSpPr>
          <p:nvPr/>
        </p:nvSpPr>
        <p:spPr bwMode="auto">
          <a:xfrm>
            <a:off x="8799513" y="5400675"/>
            <a:ext cx="363537" cy="357188"/>
          </a:xfrm>
          <a:custGeom>
            <a:avLst/>
            <a:gdLst>
              <a:gd name="T0" fmla="*/ 192 w 204"/>
              <a:gd name="T1" fmla="*/ 200 h 200"/>
              <a:gd name="T2" fmla="*/ 168 w 204"/>
              <a:gd name="T3" fmla="*/ 200 h 200"/>
              <a:gd name="T4" fmla="*/ 84 w 204"/>
              <a:gd name="T5" fmla="*/ 200 h 200"/>
              <a:gd name="T6" fmla="*/ 60 w 204"/>
              <a:gd name="T7" fmla="*/ 200 h 200"/>
              <a:gd name="T8" fmla="*/ 48 w 204"/>
              <a:gd name="T9" fmla="*/ 188 h 200"/>
              <a:gd name="T10" fmla="*/ 48 w 204"/>
              <a:gd name="T11" fmla="*/ 184 h 200"/>
              <a:gd name="T12" fmla="*/ 60 w 204"/>
              <a:gd name="T13" fmla="*/ 172 h 200"/>
              <a:gd name="T14" fmla="*/ 64 w 204"/>
              <a:gd name="T15" fmla="*/ 172 h 200"/>
              <a:gd name="T16" fmla="*/ 188 w 204"/>
              <a:gd name="T17" fmla="*/ 172 h 200"/>
              <a:gd name="T18" fmla="*/ 192 w 204"/>
              <a:gd name="T19" fmla="*/ 172 h 200"/>
              <a:gd name="T20" fmla="*/ 204 w 204"/>
              <a:gd name="T21" fmla="*/ 184 h 200"/>
              <a:gd name="T22" fmla="*/ 204 w 204"/>
              <a:gd name="T23" fmla="*/ 188 h 200"/>
              <a:gd name="T24" fmla="*/ 192 w 204"/>
              <a:gd name="T25" fmla="*/ 200 h 200"/>
              <a:gd name="T26" fmla="*/ 64 w 204"/>
              <a:gd name="T27" fmla="*/ 160 h 200"/>
              <a:gd name="T28" fmla="*/ 32 w 204"/>
              <a:gd name="T29" fmla="*/ 160 h 200"/>
              <a:gd name="T30" fmla="*/ 0 w 204"/>
              <a:gd name="T31" fmla="*/ 128 h 200"/>
              <a:gd name="T32" fmla="*/ 0 w 204"/>
              <a:gd name="T33" fmla="*/ 48 h 200"/>
              <a:gd name="T34" fmla="*/ 32 w 204"/>
              <a:gd name="T35" fmla="*/ 16 h 200"/>
              <a:gd name="T36" fmla="*/ 56 w 204"/>
              <a:gd name="T37" fmla="*/ 16 h 200"/>
              <a:gd name="T38" fmla="*/ 56 w 204"/>
              <a:gd name="T39" fmla="*/ 32 h 200"/>
              <a:gd name="T40" fmla="*/ 48 w 204"/>
              <a:gd name="T41" fmla="*/ 32 h 200"/>
              <a:gd name="T42" fmla="*/ 45 w 204"/>
              <a:gd name="T43" fmla="*/ 32 h 200"/>
              <a:gd name="T44" fmla="*/ 47 w 204"/>
              <a:gd name="T45" fmla="*/ 43 h 200"/>
              <a:gd name="T46" fmla="*/ 17 w 204"/>
              <a:gd name="T47" fmla="*/ 73 h 200"/>
              <a:gd name="T48" fmla="*/ 16 w 204"/>
              <a:gd name="T49" fmla="*/ 73 h 200"/>
              <a:gd name="T50" fmla="*/ 16 w 204"/>
              <a:gd name="T51" fmla="*/ 116 h 200"/>
              <a:gd name="T52" fmla="*/ 48 w 204"/>
              <a:gd name="T53" fmla="*/ 144 h 200"/>
              <a:gd name="T54" fmla="*/ 64 w 204"/>
              <a:gd name="T55" fmla="*/ 144 h 200"/>
              <a:gd name="T56" fmla="*/ 64 w 204"/>
              <a:gd name="T57" fmla="*/ 20 h 200"/>
              <a:gd name="T58" fmla="*/ 84 w 204"/>
              <a:gd name="T59" fmla="*/ 0 h 200"/>
              <a:gd name="T60" fmla="*/ 168 w 204"/>
              <a:gd name="T61" fmla="*/ 0 h 200"/>
              <a:gd name="T62" fmla="*/ 188 w 204"/>
              <a:gd name="T63" fmla="*/ 20 h 200"/>
              <a:gd name="T64" fmla="*/ 188 w 204"/>
              <a:gd name="T65" fmla="*/ 168 h 200"/>
              <a:gd name="T66" fmla="*/ 64 w 204"/>
              <a:gd name="T67" fmla="*/ 168 h 200"/>
              <a:gd name="T68" fmla="*/ 64 w 204"/>
              <a:gd name="T69" fmla="*/ 160 h 200"/>
              <a:gd name="T70" fmla="*/ 17 w 204"/>
              <a:gd name="T71" fmla="*/ 63 h 200"/>
              <a:gd name="T72" fmla="*/ 36 w 204"/>
              <a:gd name="T73" fmla="*/ 43 h 200"/>
              <a:gd name="T74" fmla="*/ 34 w 204"/>
              <a:gd name="T75" fmla="*/ 35 h 200"/>
              <a:gd name="T76" fmla="*/ 16 w 204"/>
              <a:gd name="T77" fmla="*/ 60 h 200"/>
              <a:gd name="T78" fmla="*/ 16 w 204"/>
              <a:gd name="T79" fmla="*/ 62 h 200"/>
              <a:gd name="T80" fmla="*/ 17 w 204"/>
              <a:gd name="T81" fmla="*/ 63 h 200"/>
              <a:gd name="T82" fmla="*/ 168 w 204"/>
              <a:gd name="T83" fmla="*/ 28 h 200"/>
              <a:gd name="T84" fmla="*/ 156 w 204"/>
              <a:gd name="T85" fmla="*/ 16 h 200"/>
              <a:gd name="T86" fmla="*/ 96 w 204"/>
              <a:gd name="T87" fmla="*/ 16 h 200"/>
              <a:gd name="T88" fmla="*/ 84 w 204"/>
              <a:gd name="T89" fmla="*/ 28 h 200"/>
              <a:gd name="T90" fmla="*/ 84 w 204"/>
              <a:gd name="T91" fmla="*/ 60 h 200"/>
              <a:gd name="T92" fmla="*/ 96 w 204"/>
              <a:gd name="T93" fmla="*/ 72 h 200"/>
              <a:gd name="T94" fmla="*/ 156 w 204"/>
              <a:gd name="T95" fmla="*/ 72 h 200"/>
              <a:gd name="T96" fmla="*/ 168 w 204"/>
              <a:gd name="T97" fmla="*/ 60 h 200"/>
              <a:gd name="T98" fmla="*/ 168 w 204"/>
              <a:gd name="T99" fmla="*/ 28 h 200"/>
              <a:gd name="T100" fmla="*/ 168 w 204"/>
              <a:gd name="T101" fmla="*/ 96 h 200"/>
              <a:gd name="T102" fmla="*/ 168 w 204"/>
              <a:gd name="T103" fmla="*/ 92 h 200"/>
              <a:gd name="T104" fmla="*/ 164 w 204"/>
              <a:gd name="T105" fmla="*/ 88 h 200"/>
              <a:gd name="T106" fmla="*/ 88 w 204"/>
              <a:gd name="T107" fmla="*/ 88 h 200"/>
              <a:gd name="T108" fmla="*/ 84 w 204"/>
              <a:gd name="T109" fmla="*/ 92 h 200"/>
              <a:gd name="T110" fmla="*/ 84 w 204"/>
              <a:gd name="T111" fmla="*/ 96 h 200"/>
              <a:gd name="T112" fmla="*/ 88 w 204"/>
              <a:gd name="T113" fmla="*/ 100 h 200"/>
              <a:gd name="T114" fmla="*/ 164 w 204"/>
              <a:gd name="T115" fmla="*/ 100 h 200"/>
              <a:gd name="T116" fmla="*/ 168 w 204"/>
              <a:gd name="T117" fmla="*/ 9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4" h="200">
                <a:moveTo>
                  <a:pt x="192" y="200"/>
                </a:moveTo>
                <a:cubicBezTo>
                  <a:pt x="168" y="200"/>
                  <a:pt x="168" y="200"/>
                  <a:pt x="168" y="200"/>
                </a:cubicBezTo>
                <a:cubicBezTo>
                  <a:pt x="84" y="200"/>
                  <a:pt x="84" y="200"/>
                  <a:pt x="84" y="200"/>
                </a:cubicBezTo>
                <a:cubicBezTo>
                  <a:pt x="60" y="200"/>
                  <a:pt x="60" y="200"/>
                  <a:pt x="60" y="200"/>
                </a:cubicBezTo>
                <a:cubicBezTo>
                  <a:pt x="54" y="200"/>
                  <a:pt x="48" y="195"/>
                  <a:pt x="48" y="188"/>
                </a:cubicBezTo>
                <a:cubicBezTo>
                  <a:pt x="48" y="184"/>
                  <a:pt x="48" y="184"/>
                  <a:pt x="48" y="184"/>
                </a:cubicBezTo>
                <a:cubicBezTo>
                  <a:pt x="48" y="177"/>
                  <a:pt x="54" y="172"/>
                  <a:pt x="60" y="172"/>
                </a:cubicBezTo>
                <a:cubicBezTo>
                  <a:pt x="64" y="172"/>
                  <a:pt x="64" y="172"/>
                  <a:pt x="64" y="172"/>
                </a:cubicBezTo>
                <a:cubicBezTo>
                  <a:pt x="188" y="172"/>
                  <a:pt x="188" y="172"/>
                  <a:pt x="188" y="172"/>
                </a:cubicBezTo>
                <a:cubicBezTo>
                  <a:pt x="192" y="172"/>
                  <a:pt x="192" y="172"/>
                  <a:pt x="192" y="172"/>
                </a:cubicBezTo>
                <a:cubicBezTo>
                  <a:pt x="199" y="172"/>
                  <a:pt x="204" y="177"/>
                  <a:pt x="204" y="184"/>
                </a:cubicBezTo>
                <a:cubicBezTo>
                  <a:pt x="204" y="188"/>
                  <a:pt x="204" y="188"/>
                  <a:pt x="204" y="188"/>
                </a:cubicBezTo>
                <a:cubicBezTo>
                  <a:pt x="204" y="195"/>
                  <a:pt x="199" y="200"/>
                  <a:pt x="192" y="200"/>
                </a:cubicBezTo>
                <a:close/>
                <a:moveTo>
                  <a:pt x="64" y="160"/>
                </a:moveTo>
                <a:cubicBezTo>
                  <a:pt x="32" y="160"/>
                  <a:pt x="32" y="160"/>
                  <a:pt x="32" y="160"/>
                </a:cubicBezTo>
                <a:cubicBezTo>
                  <a:pt x="15" y="160"/>
                  <a:pt x="0" y="146"/>
                  <a:pt x="0" y="128"/>
                </a:cubicBezTo>
                <a:cubicBezTo>
                  <a:pt x="0" y="48"/>
                  <a:pt x="0" y="48"/>
                  <a:pt x="0" y="48"/>
                </a:cubicBezTo>
                <a:cubicBezTo>
                  <a:pt x="0" y="30"/>
                  <a:pt x="15" y="16"/>
                  <a:pt x="32" y="16"/>
                </a:cubicBezTo>
                <a:cubicBezTo>
                  <a:pt x="56" y="16"/>
                  <a:pt x="56" y="16"/>
                  <a:pt x="56" y="16"/>
                </a:cubicBezTo>
                <a:cubicBezTo>
                  <a:pt x="56" y="32"/>
                  <a:pt x="56" y="32"/>
                  <a:pt x="56" y="32"/>
                </a:cubicBezTo>
                <a:cubicBezTo>
                  <a:pt x="48" y="32"/>
                  <a:pt x="48" y="32"/>
                  <a:pt x="48" y="32"/>
                </a:cubicBezTo>
                <a:cubicBezTo>
                  <a:pt x="47" y="32"/>
                  <a:pt x="46" y="32"/>
                  <a:pt x="45" y="32"/>
                </a:cubicBezTo>
                <a:cubicBezTo>
                  <a:pt x="46" y="36"/>
                  <a:pt x="47" y="39"/>
                  <a:pt x="47" y="43"/>
                </a:cubicBezTo>
                <a:cubicBezTo>
                  <a:pt x="47" y="60"/>
                  <a:pt x="34" y="73"/>
                  <a:pt x="17" y="73"/>
                </a:cubicBezTo>
                <a:cubicBezTo>
                  <a:pt x="17" y="73"/>
                  <a:pt x="17" y="73"/>
                  <a:pt x="16" y="73"/>
                </a:cubicBezTo>
                <a:cubicBezTo>
                  <a:pt x="16" y="116"/>
                  <a:pt x="16" y="116"/>
                  <a:pt x="16" y="116"/>
                </a:cubicBezTo>
                <a:cubicBezTo>
                  <a:pt x="16" y="134"/>
                  <a:pt x="31" y="144"/>
                  <a:pt x="48" y="144"/>
                </a:cubicBezTo>
                <a:cubicBezTo>
                  <a:pt x="64" y="144"/>
                  <a:pt x="64" y="144"/>
                  <a:pt x="64" y="144"/>
                </a:cubicBezTo>
                <a:cubicBezTo>
                  <a:pt x="64" y="20"/>
                  <a:pt x="64" y="20"/>
                  <a:pt x="64" y="20"/>
                </a:cubicBezTo>
                <a:cubicBezTo>
                  <a:pt x="64" y="9"/>
                  <a:pt x="73" y="0"/>
                  <a:pt x="84" y="0"/>
                </a:cubicBezTo>
                <a:cubicBezTo>
                  <a:pt x="168" y="0"/>
                  <a:pt x="168" y="0"/>
                  <a:pt x="168" y="0"/>
                </a:cubicBezTo>
                <a:cubicBezTo>
                  <a:pt x="179" y="0"/>
                  <a:pt x="188" y="9"/>
                  <a:pt x="188" y="20"/>
                </a:cubicBezTo>
                <a:cubicBezTo>
                  <a:pt x="188" y="168"/>
                  <a:pt x="188" y="168"/>
                  <a:pt x="188" y="168"/>
                </a:cubicBezTo>
                <a:cubicBezTo>
                  <a:pt x="64" y="168"/>
                  <a:pt x="64" y="168"/>
                  <a:pt x="64" y="168"/>
                </a:cubicBezTo>
                <a:lnTo>
                  <a:pt x="64" y="160"/>
                </a:lnTo>
                <a:close/>
                <a:moveTo>
                  <a:pt x="17" y="63"/>
                </a:moveTo>
                <a:cubicBezTo>
                  <a:pt x="28" y="63"/>
                  <a:pt x="36" y="54"/>
                  <a:pt x="36" y="43"/>
                </a:cubicBezTo>
                <a:cubicBezTo>
                  <a:pt x="36" y="40"/>
                  <a:pt x="36" y="37"/>
                  <a:pt x="34" y="35"/>
                </a:cubicBezTo>
                <a:cubicBezTo>
                  <a:pt x="24" y="39"/>
                  <a:pt x="16" y="47"/>
                  <a:pt x="16" y="60"/>
                </a:cubicBezTo>
                <a:cubicBezTo>
                  <a:pt x="16" y="62"/>
                  <a:pt x="16" y="62"/>
                  <a:pt x="16" y="62"/>
                </a:cubicBezTo>
                <a:cubicBezTo>
                  <a:pt x="17" y="62"/>
                  <a:pt x="17" y="63"/>
                  <a:pt x="17" y="63"/>
                </a:cubicBezTo>
                <a:close/>
                <a:moveTo>
                  <a:pt x="168" y="28"/>
                </a:moveTo>
                <a:cubicBezTo>
                  <a:pt x="168" y="21"/>
                  <a:pt x="163" y="16"/>
                  <a:pt x="156" y="16"/>
                </a:cubicBezTo>
                <a:cubicBezTo>
                  <a:pt x="96" y="16"/>
                  <a:pt x="96" y="16"/>
                  <a:pt x="96" y="16"/>
                </a:cubicBezTo>
                <a:cubicBezTo>
                  <a:pt x="90" y="16"/>
                  <a:pt x="84" y="21"/>
                  <a:pt x="84" y="28"/>
                </a:cubicBezTo>
                <a:cubicBezTo>
                  <a:pt x="84" y="60"/>
                  <a:pt x="84" y="60"/>
                  <a:pt x="84" y="60"/>
                </a:cubicBezTo>
                <a:cubicBezTo>
                  <a:pt x="84" y="67"/>
                  <a:pt x="90" y="72"/>
                  <a:pt x="96" y="72"/>
                </a:cubicBezTo>
                <a:cubicBezTo>
                  <a:pt x="156" y="72"/>
                  <a:pt x="156" y="72"/>
                  <a:pt x="156" y="72"/>
                </a:cubicBezTo>
                <a:cubicBezTo>
                  <a:pt x="163" y="72"/>
                  <a:pt x="168" y="67"/>
                  <a:pt x="168" y="60"/>
                </a:cubicBezTo>
                <a:lnTo>
                  <a:pt x="168" y="28"/>
                </a:lnTo>
                <a:close/>
                <a:moveTo>
                  <a:pt x="168" y="96"/>
                </a:moveTo>
                <a:cubicBezTo>
                  <a:pt x="168" y="92"/>
                  <a:pt x="168" y="92"/>
                  <a:pt x="168" y="92"/>
                </a:cubicBezTo>
                <a:cubicBezTo>
                  <a:pt x="168" y="90"/>
                  <a:pt x="167" y="88"/>
                  <a:pt x="164" y="88"/>
                </a:cubicBezTo>
                <a:cubicBezTo>
                  <a:pt x="88" y="88"/>
                  <a:pt x="88" y="88"/>
                  <a:pt x="88" y="88"/>
                </a:cubicBezTo>
                <a:cubicBezTo>
                  <a:pt x="86" y="88"/>
                  <a:pt x="84" y="90"/>
                  <a:pt x="84" y="92"/>
                </a:cubicBezTo>
                <a:cubicBezTo>
                  <a:pt x="84" y="96"/>
                  <a:pt x="84" y="96"/>
                  <a:pt x="84" y="96"/>
                </a:cubicBezTo>
                <a:cubicBezTo>
                  <a:pt x="84" y="98"/>
                  <a:pt x="86" y="100"/>
                  <a:pt x="88" y="100"/>
                </a:cubicBezTo>
                <a:cubicBezTo>
                  <a:pt x="164" y="100"/>
                  <a:pt x="164" y="100"/>
                  <a:pt x="164" y="100"/>
                </a:cubicBezTo>
                <a:cubicBezTo>
                  <a:pt x="167" y="100"/>
                  <a:pt x="168" y="98"/>
                  <a:pt x="168" y="96"/>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72" name="Freeform 102">
            <a:extLst>
              <a:ext uri="{FF2B5EF4-FFF2-40B4-BE49-F238E27FC236}">
                <a16:creationId xmlns:a16="http://schemas.microsoft.com/office/drawing/2014/main" id="{C2FB84A3-F1D1-4FE6-9CF2-791FB4E0C5D8}"/>
              </a:ext>
            </a:extLst>
          </p:cNvPr>
          <p:cNvSpPr>
            <a:spLocks noEditPoints="1"/>
          </p:cNvSpPr>
          <p:nvPr/>
        </p:nvSpPr>
        <p:spPr bwMode="auto">
          <a:xfrm>
            <a:off x="9561513" y="5400675"/>
            <a:ext cx="290512" cy="358775"/>
          </a:xfrm>
          <a:custGeom>
            <a:avLst/>
            <a:gdLst>
              <a:gd name="T0" fmla="*/ 154 w 163"/>
              <a:gd name="T1" fmla="*/ 54 h 201"/>
              <a:gd name="T2" fmla="*/ 163 w 163"/>
              <a:gd name="T3" fmla="*/ 70 h 201"/>
              <a:gd name="T4" fmla="*/ 123 w 163"/>
              <a:gd name="T5" fmla="*/ 139 h 201"/>
              <a:gd name="T6" fmla="*/ 121 w 163"/>
              <a:gd name="T7" fmla="*/ 139 h 201"/>
              <a:gd name="T8" fmla="*/ 124 w 163"/>
              <a:gd name="T9" fmla="*/ 156 h 201"/>
              <a:gd name="T10" fmla="*/ 79 w 163"/>
              <a:gd name="T11" fmla="*/ 201 h 201"/>
              <a:gd name="T12" fmla="*/ 35 w 163"/>
              <a:gd name="T13" fmla="*/ 156 h 201"/>
              <a:gd name="T14" fmla="*/ 39 w 163"/>
              <a:gd name="T15" fmla="*/ 137 h 201"/>
              <a:gd name="T16" fmla="*/ 0 w 163"/>
              <a:gd name="T17" fmla="*/ 70 h 201"/>
              <a:gd name="T18" fmla="*/ 9 w 163"/>
              <a:gd name="T19" fmla="*/ 54 h 201"/>
              <a:gd name="T20" fmla="*/ 49 w 163"/>
              <a:gd name="T21" fmla="*/ 123 h 201"/>
              <a:gd name="T22" fmla="*/ 63 w 163"/>
              <a:gd name="T23" fmla="*/ 115 h 201"/>
              <a:gd name="T24" fmla="*/ 25 w 163"/>
              <a:gd name="T25" fmla="*/ 48 h 201"/>
              <a:gd name="T26" fmla="*/ 11 w 163"/>
              <a:gd name="T27" fmla="*/ 48 h 201"/>
              <a:gd name="T28" fmla="*/ 20 w 163"/>
              <a:gd name="T29" fmla="*/ 32 h 201"/>
              <a:gd name="T30" fmla="*/ 136 w 163"/>
              <a:gd name="T31" fmla="*/ 32 h 201"/>
              <a:gd name="T32" fmla="*/ 145 w 163"/>
              <a:gd name="T33" fmla="*/ 48 h 201"/>
              <a:gd name="T34" fmla="*/ 138 w 163"/>
              <a:gd name="T35" fmla="*/ 48 h 201"/>
              <a:gd name="T36" fmla="*/ 99 w 163"/>
              <a:gd name="T37" fmla="*/ 116 h 201"/>
              <a:gd name="T38" fmla="*/ 112 w 163"/>
              <a:gd name="T39" fmla="*/ 126 h 201"/>
              <a:gd name="T40" fmla="*/ 154 w 163"/>
              <a:gd name="T41" fmla="*/ 54 h 201"/>
              <a:gd name="T42" fmla="*/ 64 w 163"/>
              <a:gd name="T43" fmla="*/ 148 h 201"/>
              <a:gd name="T44" fmla="*/ 74 w 163"/>
              <a:gd name="T45" fmla="*/ 148 h 201"/>
              <a:gd name="T46" fmla="*/ 74 w 163"/>
              <a:gd name="T47" fmla="*/ 184 h 201"/>
              <a:gd name="T48" fmla="*/ 90 w 163"/>
              <a:gd name="T49" fmla="*/ 184 h 201"/>
              <a:gd name="T50" fmla="*/ 90 w 163"/>
              <a:gd name="T51" fmla="*/ 128 h 201"/>
              <a:gd name="T52" fmla="*/ 78 w 163"/>
              <a:gd name="T53" fmla="*/ 128 h 201"/>
              <a:gd name="T54" fmla="*/ 74 w 163"/>
              <a:gd name="T55" fmla="*/ 137 h 201"/>
              <a:gd name="T56" fmla="*/ 64 w 163"/>
              <a:gd name="T57" fmla="*/ 139 h 201"/>
              <a:gd name="T58" fmla="*/ 64 w 163"/>
              <a:gd name="T59" fmla="*/ 148 h 201"/>
              <a:gd name="T60" fmla="*/ 120 w 163"/>
              <a:gd name="T61" fmla="*/ 48 h 201"/>
              <a:gd name="T62" fmla="*/ 43 w 163"/>
              <a:gd name="T63" fmla="*/ 48 h 201"/>
              <a:gd name="T64" fmla="*/ 80 w 163"/>
              <a:gd name="T65" fmla="*/ 112 h 201"/>
              <a:gd name="T66" fmla="*/ 83 w 163"/>
              <a:gd name="T67" fmla="*/ 112 h 201"/>
              <a:gd name="T68" fmla="*/ 120 w 163"/>
              <a:gd name="T69" fmla="*/ 48 h 201"/>
              <a:gd name="T70" fmla="*/ 38 w 163"/>
              <a:gd name="T71" fmla="*/ 0 h 201"/>
              <a:gd name="T72" fmla="*/ 118 w 163"/>
              <a:gd name="T73" fmla="*/ 0 h 201"/>
              <a:gd name="T74" fmla="*/ 127 w 163"/>
              <a:gd name="T75" fmla="*/ 16 h 201"/>
              <a:gd name="T76" fmla="*/ 29 w 163"/>
              <a:gd name="T77" fmla="*/ 16 h 201"/>
              <a:gd name="T78" fmla="*/ 38 w 163"/>
              <a:gd name="T79"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3" h="201">
                <a:moveTo>
                  <a:pt x="154" y="54"/>
                </a:moveTo>
                <a:cubicBezTo>
                  <a:pt x="163" y="70"/>
                  <a:pt x="163" y="70"/>
                  <a:pt x="163" y="70"/>
                </a:cubicBezTo>
                <a:cubicBezTo>
                  <a:pt x="123" y="139"/>
                  <a:pt x="123" y="139"/>
                  <a:pt x="123" y="139"/>
                </a:cubicBezTo>
                <a:cubicBezTo>
                  <a:pt x="121" y="139"/>
                  <a:pt x="121" y="139"/>
                  <a:pt x="121" y="139"/>
                </a:cubicBezTo>
                <a:cubicBezTo>
                  <a:pt x="123" y="144"/>
                  <a:pt x="124" y="150"/>
                  <a:pt x="124" y="156"/>
                </a:cubicBezTo>
                <a:cubicBezTo>
                  <a:pt x="124" y="181"/>
                  <a:pt x="104" y="201"/>
                  <a:pt x="79" y="201"/>
                </a:cubicBezTo>
                <a:cubicBezTo>
                  <a:pt x="55" y="201"/>
                  <a:pt x="35" y="181"/>
                  <a:pt x="35" y="156"/>
                </a:cubicBezTo>
                <a:cubicBezTo>
                  <a:pt x="35" y="149"/>
                  <a:pt x="36" y="143"/>
                  <a:pt x="39" y="137"/>
                </a:cubicBezTo>
                <a:cubicBezTo>
                  <a:pt x="0" y="70"/>
                  <a:pt x="0" y="70"/>
                  <a:pt x="0" y="70"/>
                </a:cubicBezTo>
                <a:cubicBezTo>
                  <a:pt x="9" y="54"/>
                  <a:pt x="9" y="54"/>
                  <a:pt x="9" y="54"/>
                </a:cubicBezTo>
                <a:cubicBezTo>
                  <a:pt x="49" y="123"/>
                  <a:pt x="49" y="123"/>
                  <a:pt x="49" y="123"/>
                </a:cubicBezTo>
                <a:cubicBezTo>
                  <a:pt x="53" y="120"/>
                  <a:pt x="58" y="117"/>
                  <a:pt x="63" y="115"/>
                </a:cubicBezTo>
                <a:cubicBezTo>
                  <a:pt x="25" y="48"/>
                  <a:pt x="25" y="48"/>
                  <a:pt x="25" y="48"/>
                </a:cubicBezTo>
                <a:cubicBezTo>
                  <a:pt x="11" y="48"/>
                  <a:pt x="11" y="48"/>
                  <a:pt x="11" y="48"/>
                </a:cubicBezTo>
                <a:cubicBezTo>
                  <a:pt x="20" y="32"/>
                  <a:pt x="20" y="32"/>
                  <a:pt x="20" y="32"/>
                </a:cubicBezTo>
                <a:cubicBezTo>
                  <a:pt x="136" y="32"/>
                  <a:pt x="136" y="32"/>
                  <a:pt x="136" y="32"/>
                </a:cubicBezTo>
                <a:cubicBezTo>
                  <a:pt x="145" y="48"/>
                  <a:pt x="145" y="48"/>
                  <a:pt x="145" y="48"/>
                </a:cubicBezTo>
                <a:cubicBezTo>
                  <a:pt x="138" y="48"/>
                  <a:pt x="138" y="48"/>
                  <a:pt x="138" y="48"/>
                </a:cubicBezTo>
                <a:cubicBezTo>
                  <a:pt x="99" y="116"/>
                  <a:pt x="99" y="116"/>
                  <a:pt x="99" y="116"/>
                </a:cubicBezTo>
                <a:cubicBezTo>
                  <a:pt x="104" y="119"/>
                  <a:pt x="108" y="122"/>
                  <a:pt x="112" y="126"/>
                </a:cubicBezTo>
                <a:lnTo>
                  <a:pt x="154" y="54"/>
                </a:lnTo>
                <a:close/>
                <a:moveTo>
                  <a:pt x="64" y="148"/>
                </a:moveTo>
                <a:cubicBezTo>
                  <a:pt x="74" y="148"/>
                  <a:pt x="74" y="148"/>
                  <a:pt x="74" y="148"/>
                </a:cubicBezTo>
                <a:cubicBezTo>
                  <a:pt x="74" y="184"/>
                  <a:pt x="74" y="184"/>
                  <a:pt x="74" y="184"/>
                </a:cubicBezTo>
                <a:cubicBezTo>
                  <a:pt x="90" y="184"/>
                  <a:pt x="90" y="184"/>
                  <a:pt x="90" y="184"/>
                </a:cubicBezTo>
                <a:cubicBezTo>
                  <a:pt x="90" y="128"/>
                  <a:pt x="90" y="128"/>
                  <a:pt x="90" y="128"/>
                </a:cubicBezTo>
                <a:cubicBezTo>
                  <a:pt x="78" y="128"/>
                  <a:pt x="78" y="128"/>
                  <a:pt x="78" y="128"/>
                </a:cubicBezTo>
                <a:cubicBezTo>
                  <a:pt x="77" y="132"/>
                  <a:pt x="76" y="135"/>
                  <a:pt x="74" y="137"/>
                </a:cubicBezTo>
                <a:cubicBezTo>
                  <a:pt x="71" y="138"/>
                  <a:pt x="68" y="139"/>
                  <a:pt x="64" y="139"/>
                </a:cubicBezTo>
                <a:lnTo>
                  <a:pt x="64" y="148"/>
                </a:lnTo>
                <a:close/>
                <a:moveTo>
                  <a:pt x="120" y="48"/>
                </a:moveTo>
                <a:cubicBezTo>
                  <a:pt x="43" y="48"/>
                  <a:pt x="43" y="48"/>
                  <a:pt x="43" y="48"/>
                </a:cubicBezTo>
                <a:cubicBezTo>
                  <a:pt x="80" y="112"/>
                  <a:pt x="80" y="112"/>
                  <a:pt x="80" y="112"/>
                </a:cubicBezTo>
                <a:cubicBezTo>
                  <a:pt x="81" y="112"/>
                  <a:pt x="82" y="112"/>
                  <a:pt x="83" y="112"/>
                </a:cubicBezTo>
                <a:lnTo>
                  <a:pt x="120" y="48"/>
                </a:lnTo>
                <a:close/>
                <a:moveTo>
                  <a:pt x="38" y="0"/>
                </a:moveTo>
                <a:cubicBezTo>
                  <a:pt x="118" y="0"/>
                  <a:pt x="118" y="0"/>
                  <a:pt x="118" y="0"/>
                </a:cubicBezTo>
                <a:cubicBezTo>
                  <a:pt x="127" y="16"/>
                  <a:pt x="127" y="16"/>
                  <a:pt x="127" y="16"/>
                </a:cubicBezTo>
                <a:cubicBezTo>
                  <a:pt x="29" y="16"/>
                  <a:pt x="29" y="16"/>
                  <a:pt x="29" y="16"/>
                </a:cubicBezTo>
                <a:lnTo>
                  <a:pt x="38" y="0"/>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73" name="Freeform 103">
            <a:extLst>
              <a:ext uri="{FF2B5EF4-FFF2-40B4-BE49-F238E27FC236}">
                <a16:creationId xmlns:a16="http://schemas.microsoft.com/office/drawing/2014/main" id="{543F7DE7-2A1F-46C4-B634-691F88A82882}"/>
              </a:ext>
            </a:extLst>
          </p:cNvPr>
          <p:cNvSpPr>
            <a:spLocks noEditPoints="1"/>
          </p:cNvSpPr>
          <p:nvPr/>
        </p:nvSpPr>
        <p:spPr bwMode="auto">
          <a:xfrm>
            <a:off x="10258425" y="5451475"/>
            <a:ext cx="357188" cy="257175"/>
          </a:xfrm>
          <a:custGeom>
            <a:avLst/>
            <a:gdLst>
              <a:gd name="T0" fmla="*/ 164 w 200"/>
              <a:gd name="T1" fmla="*/ 120 h 144"/>
              <a:gd name="T2" fmla="*/ 76 w 200"/>
              <a:gd name="T3" fmla="*/ 144 h 144"/>
              <a:gd name="T4" fmla="*/ 40 w 200"/>
              <a:gd name="T5" fmla="*/ 120 h 144"/>
              <a:gd name="T6" fmla="*/ 40 w 200"/>
              <a:gd name="T7" fmla="*/ 80 h 144"/>
              <a:gd name="T8" fmla="*/ 46 w 200"/>
              <a:gd name="T9" fmla="*/ 64 h 144"/>
              <a:gd name="T10" fmla="*/ 46 w 200"/>
              <a:gd name="T11" fmla="*/ 52 h 144"/>
              <a:gd name="T12" fmla="*/ 60 w 200"/>
              <a:gd name="T13" fmla="*/ 53 h 144"/>
              <a:gd name="T14" fmla="*/ 164 w 200"/>
              <a:gd name="T15" fmla="*/ 32 h 144"/>
              <a:gd name="T16" fmla="*/ 182 w 200"/>
              <a:gd name="T17" fmla="*/ 52 h 144"/>
              <a:gd name="T18" fmla="*/ 200 w 200"/>
              <a:gd name="T19" fmla="*/ 58 h 144"/>
              <a:gd name="T20" fmla="*/ 188 w 200"/>
              <a:gd name="T21" fmla="*/ 64 h 144"/>
              <a:gd name="T22" fmla="*/ 200 w 200"/>
              <a:gd name="T23" fmla="*/ 100 h 144"/>
              <a:gd name="T24" fmla="*/ 200 w 200"/>
              <a:gd name="T25" fmla="*/ 144 h 144"/>
              <a:gd name="T26" fmla="*/ 56 w 200"/>
              <a:gd name="T27" fmla="*/ 80 h 144"/>
              <a:gd name="T28" fmla="*/ 76 w 200"/>
              <a:gd name="T29" fmla="*/ 88 h 144"/>
              <a:gd name="T30" fmla="*/ 76 w 200"/>
              <a:gd name="T31" fmla="*/ 72 h 144"/>
              <a:gd name="T32" fmla="*/ 56 w 200"/>
              <a:gd name="T33" fmla="*/ 80 h 144"/>
              <a:gd name="T34" fmla="*/ 81 w 200"/>
              <a:gd name="T35" fmla="*/ 40 h 144"/>
              <a:gd name="T36" fmla="*/ 176 w 200"/>
              <a:gd name="T37" fmla="*/ 64 h 144"/>
              <a:gd name="T38" fmla="*/ 176 w 200"/>
              <a:gd name="T39" fmla="*/ 72 h 144"/>
              <a:gd name="T40" fmla="*/ 156 w 200"/>
              <a:gd name="T41" fmla="*/ 80 h 144"/>
              <a:gd name="T42" fmla="*/ 176 w 200"/>
              <a:gd name="T43" fmla="*/ 88 h 144"/>
              <a:gd name="T44" fmla="*/ 176 w 200"/>
              <a:gd name="T45" fmla="*/ 72 h 144"/>
              <a:gd name="T46" fmla="*/ 101 w 200"/>
              <a:gd name="T47" fmla="*/ 22 h 144"/>
              <a:gd name="T48" fmla="*/ 95 w 200"/>
              <a:gd name="T49" fmla="*/ 28 h 144"/>
              <a:gd name="T50" fmla="*/ 85 w 200"/>
              <a:gd name="T51" fmla="*/ 27 h 144"/>
              <a:gd name="T52" fmla="*/ 71 w 200"/>
              <a:gd name="T53" fmla="*/ 28 h 144"/>
              <a:gd name="T54" fmla="*/ 52 w 200"/>
              <a:gd name="T55" fmla="*/ 48 h 144"/>
              <a:gd name="T56" fmla="*/ 31 w 200"/>
              <a:gd name="T57" fmla="*/ 56 h 144"/>
              <a:gd name="T58" fmla="*/ 24 w 200"/>
              <a:gd name="T59" fmla="*/ 60 h 144"/>
              <a:gd name="T60" fmla="*/ 0 w 200"/>
              <a:gd name="T61" fmla="*/ 76 h 144"/>
              <a:gd name="T62" fmla="*/ 0 w 200"/>
              <a:gd name="T63" fmla="*/ 47 h 144"/>
              <a:gd name="T64" fmla="*/ 8 w 200"/>
              <a:gd name="T65" fmla="*/ 22 h 144"/>
              <a:gd name="T66" fmla="*/ 0 w 200"/>
              <a:gd name="T67" fmla="*/ 18 h 144"/>
              <a:gd name="T68" fmla="*/ 12 w 200"/>
              <a:gd name="T69" fmla="*/ 14 h 144"/>
              <a:gd name="T70" fmla="*/ 25 w 200"/>
              <a:gd name="T71" fmla="*/ 0 h 144"/>
              <a:gd name="T72" fmla="*/ 96 w 200"/>
              <a:gd name="T73" fmla="*/ 14 h 144"/>
              <a:gd name="T74" fmla="*/ 105 w 200"/>
              <a:gd name="T75" fmla="*/ 14 h 144"/>
              <a:gd name="T76" fmla="*/ 105 w 200"/>
              <a:gd name="T77" fmla="*/ 22 h 144"/>
              <a:gd name="T78" fmla="*/ 16 w 200"/>
              <a:gd name="T79" fmla="*/ 38 h 144"/>
              <a:gd name="T80" fmla="*/ 30 w 200"/>
              <a:gd name="T81" fmla="*/ 33 h 144"/>
              <a:gd name="T82" fmla="*/ 16 w 200"/>
              <a:gd name="T83" fmla="*/ 27 h 144"/>
              <a:gd name="T84" fmla="*/ 81 w 200"/>
              <a:gd name="T85" fmla="*/ 8 h 144"/>
              <a:gd name="T86" fmla="*/ 18 w 200"/>
              <a:gd name="T87" fmla="*/ 20 h 144"/>
              <a:gd name="T88" fmla="*/ 81 w 200"/>
              <a:gd name="T89"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 h="144">
                <a:moveTo>
                  <a:pt x="164" y="144"/>
                </a:moveTo>
                <a:cubicBezTo>
                  <a:pt x="164" y="120"/>
                  <a:pt x="164" y="120"/>
                  <a:pt x="164" y="120"/>
                </a:cubicBezTo>
                <a:cubicBezTo>
                  <a:pt x="76" y="120"/>
                  <a:pt x="76" y="120"/>
                  <a:pt x="76" y="120"/>
                </a:cubicBezTo>
                <a:cubicBezTo>
                  <a:pt x="76" y="144"/>
                  <a:pt x="76" y="144"/>
                  <a:pt x="76" y="144"/>
                </a:cubicBezTo>
                <a:cubicBezTo>
                  <a:pt x="40" y="144"/>
                  <a:pt x="40" y="144"/>
                  <a:pt x="40" y="144"/>
                </a:cubicBezTo>
                <a:cubicBezTo>
                  <a:pt x="40" y="120"/>
                  <a:pt x="40" y="120"/>
                  <a:pt x="40" y="120"/>
                </a:cubicBezTo>
                <a:cubicBezTo>
                  <a:pt x="40" y="100"/>
                  <a:pt x="40" y="100"/>
                  <a:pt x="40" y="100"/>
                </a:cubicBezTo>
                <a:cubicBezTo>
                  <a:pt x="40" y="80"/>
                  <a:pt x="40" y="80"/>
                  <a:pt x="40" y="80"/>
                </a:cubicBezTo>
                <a:cubicBezTo>
                  <a:pt x="52" y="64"/>
                  <a:pt x="52" y="64"/>
                  <a:pt x="52" y="64"/>
                </a:cubicBezTo>
                <a:cubicBezTo>
                  <a:pt x="46" y="64"/>
                  <a:pt x="46" y="64"/>
                  <a:pt x="46" y="64"/>
                </a:cubicBezTo>
                <a:cubicBezTo>
                  <a:pt x="43" y="64"/>
                  <a:pt x="40" y="61"/>
                  <a:pt x="40" y="58"/>
                </a:cubicBezTo>
                <a:cubicBezTo>
                  <a:pt x="40" y="55"/>
                  <a:pt x="43" y="52"/>
                  <a:pt x="46" y="52"/>
                </a:cubicBezTo>
                <a:cubicBezTo>
                  <a:pt x="58" y="52"/>
                  <a:pt x="58" y="52"/>
                  <a:pt x="58" y="52"/>
                </a:cubicBezTo>
                <a:cubicBezTo>
                  <a:pt x="59" y="52"/>
                  <a:pt x="60" y="52"/>
                  <a:pt x="60" y="53"/>
                </a:cubicBezTo>
                <a:cubicBezTo>
                  <a:pt x="76" y="32"/>
                  <a:pt x="76" y="32"/>
                  <a:pt x="76" y="32"/>
                </a:cubicBezTo>
                <a:cubicBezTo>
                  <a:pt x="164" y="32"/>
                  <a:pt x="164" y="32"/>
                  <a:pt x="164" y="32"/>
                </a:cubicBezTo>
                <a:cubicBezTo>
                  <a:pt x="179" y="53"/>
                  <a:pt x="179" y="53"/>
                  <a:pt x="179" y="53"/>
                </a:cubicBezTo>
                <a:cubicBezTo>
                  <a:pt x="180" y="52"/>
                  <a:pt x="181" y="52"/>
                  <a:pt x="182" y="52"/>
                </a:cubicBezTo>
                <a:cubicBezTo>
                  <a:pt x="194" y="52"/>
                  <a:pt x="194" y="52"/>
                  <a:pt x="194" y="52"/>
                </a:cubicBezTo>
                <a:cubicBezTo>
                  <a:pt x="197" y="52"/>
                  <a:pt x="200" y="55"/>
                  <a:pt x="200" y="58"/>
                </a:cubicBezTo>
                <a:cubicBezTo>
                  <a:pt x="200" y="61"/>
                  <a:pt x="197" y="64"/>
                  <a:pt x="194" y="64"/>
                </a:cubicBezTo>
                <a:cubicBezTo>
                  <a:pt x="188" y="64"/>
                  <a:pt x="188" y="64"/>
                  <a:pt x="188" y="64"/>
                </a:cubicBezTo>
                <a:cubicBezTo>
                  <a:pt x="200" y="80"/>
                  <a:pt x="200" y="80"/>
                  <a:pt x="200" y="80"/>
                </a:cubicBezTo>
                <a:cubicBezTo>
                  <a:pt x="200" y="100"/>
                  <a:pt x="200" y="100"/>
                  <a:pt x="200" y="100"/>
                </a:cubicBezTo>
                <a:cubicBezTo>
                  <a:pt x="200" y="120"/>
                  <a:pt x="200" y="120"/>
                  <a:pt x="200" y="120"/>
                </a:cubicBezTo>
                <a:cubicBezTo>
                  <a:pt x="200" y="144"/>
                  <a:pt x="200" y="144"/>
                  <a:pt x="200" y="144"/>
                </a:cubicBezTo>
                <a:lnTo>
                  <a:pt x="164" y="144"/>
                </a:lnTo>
                <a:close/>
                <a:moveTo>
                  <a:pt x="56" y="80"/>
                </a:moveTo>
                <a:cubicBezTo>
                  <a:pt x="56" y="85"/>
                  <a:pt x="60" y="88"/>
                  <a:pt x="64" y="88"/>
                </a:cubicBezTo>
                <a:cubicBezTo>
                  <a:pt x="76" y="88"/>
                  <a:pt x="76" y="88"/>
                  <a:pt x="76" y="88"/>
                </a:cubicBezTo>
                <a:cubicBezTo>
                  <a:pt x="80" y="88"/>
                  <a:pt x="84" y="85"/>
                  <a:pt x="84" y="80"/>
                </a:cubicBezTo>
                <a:cubicBezTo>
                  <a:pt x="84" y="76"/>
                  <a:pt x="80" y="72"/>
                  <a:pt x="76" y="72"/>
                </a:cubicBezTo>
                <a:cubicBezTo>
                  <a:pt x="64" y="72"/>
                  <a:pt x="64" y="72"/>
                  <a:pt x="64" y="72"/>
                </a:cubicBezTo>
                <a:cubicBezTo>
                  <a:pt x="60" y="72"/>
                  <a:pt x="56" y="76"/>
                  <a:pt x="56" y="80"/>
                </a:cubicBezTo>
                <a:close/>
                <a:moveTo>
                  <a:pt x="158" y="40"/>
                </a:moveTo>
                <a:cubicBezTo>
                  <a:pt x="81" y="40"/>
                  <a:pt x="81" y="40"/>
                  <a:pt x="81" y="40"/>
                </a:cubicBezTo>
                <a:cubicBezTo>
                  <a:pt x="63" y="64"/>
                  <a:pt x="63" y="64"/>
                  <a:pt x="63" y="64"/>
                </a:cubicBezTo>
                <a:cubicBezTo>
                  <a:pt x="176" y="64"/>
                  <a:pt x="176" y="64"/>
                  <a:pt x="176" y="64"/>
                </a:cubicBezTo>
                <a:lnTo>
                  <a:pt x="158" y="40"/>
                </a:lnTo>
                <a:close/>
                <a:moveTo>
                  <a:pt x="176" y="72"/>
                </a:moveTo>
                <a:cubicBezTo>
                  <a:pt x="164" y="72"/>
                  <a:pt x="164" y="72"/>
                  <a:pt x="164" y="72"/>
                </a:cubicBezTo>
                <a:cubicBezTo>
                  <a:pt x="160" y="72"/>
                  <a:pt x="156" y="76"/>
                  <a:pt x="156" y="80"/>
                </a:cubicBezTo>
                <a:cubicBezTo>
                  <a:pt x="156" y="85"/>
                  <a:pt x="160" y="88"/>
                  <a:pt x="164" y="88"/>
                </a:cubicBezTo>
                <a:cubicBezTo>
                  <a:pt x="176" y="88"/>
                  <a:pt x="176" y="88"/>
                  <a:pt x="176" y="88"/>
                </a:cubicBezTo>
                <a:cubicBezTo>
                  <a:pt x="180" y="88"/>
                  <a:pt x="184" y="85"/>
                  <a:pt x="184" y="80"/>
                </a:cubicBezTo>
                <a:cubicBezTo>
                  <a:pt x="184" y="76"/>
                  <a:pt x="180" y="72"/>
                  <a:pt x="176" y="72"/>
                </a:cubicBezTo>
                <a:close/>
                <a:moveTo>
                  <a:pt x="105" y="22"/>
                </a:moveTo>
                <a:cubicBezTo>
                  <a:pt x="101" y="22"/>
                  <a:pt x="101" y="22"/>
                  <a:pt x="101" y="22"/>
                </a:cubicBezTo>
                <a:cubicBezTo>
                  <a:pt x="106" y="28"/>
                  <a:pt x="106" y="28"/>
                  <a:pt x="106" y="28"/>
                </a:cubicBezTo>
                <a:cubicBezTo>
                  <a:pt x="95" y="28"/>
                  <a:pt x="95" y="28"/>
                  <a:pt x="95" y="28"/>
                </a:cubicBezTo>
                <a:cubicBezTo>
                  <a:pt x="95" y="28"/>
                  <a:pt x="94" y="27"/>
                  <a:pt x="93" y="27"/>
                </a:cubicBezTo>
                <a:cubicBezTo>
                  <a:pt x="85" y="27"/>
                  <a:pt x="85" y="27"/>
                  <a:pt x="85" y="27"/>
                </a:cubicBezTo>
                <a:cubicBezTo>
                  <a:pt x="84" y="27"/>
                  <a:pt x="84" y="28"/>
                  <a:pt x="83" y="28"/>
                </a:cubicBezTo>
                <a:cubicBezTo>
                  <a:pt x="71" y="28"/>
                  <a:pt x="71" y="28"/>
                  <a:pt x="71" y="28"/>
                </a:cubicBezTo>
                <a:cubicBezTo>
                  <a:pt x="55" y="49"/>
                  <a:pt x="55" y="49"/>
                  <a:pt x="55" y="49"/>
                </a:cubicBezTo>
                <a:cubicBezTo>
                  <a:pt x="54" y="48"/>
                  <a:pt x="53" y="48"/>
                  <a:pt x="52" y="48"/>
                </a:cubicBezTo>
                <a:cubicBezTo>
                  <a:pt x="39" y="48"/>
                  <a:pt x="39" y="48"/>
                  <a:pt x="39" y="48"/>
                </a:cubicBezTo>
                <a:cubicBezTo>
                  <a:pt x="36" y="48"/>
                  <a:pt x="31" y="52"/>
                  <a:pt x="31" y="56"/>
                </a:cubicBezTo>
                <a:cubicBezTo>
                  <a:pt x="31" y="57"/>
                  <a:pt x="32" y="59"/>
                  <a:pt x="33" y="60"/>
                </a:cubicBezTo>
                <a:cubicBezTo>
                  <a:pt x="24" y="60"/>
                  <a:pt x="24" y="60"/>
                  <a:pt x="24" y="60"/>
                </a:cubicBezTo>
                <a:cubicBezTo>
                  <a:pt x="24" y="76"/>
                  <a:pt x="24" y="76"/>
                  <a:pt x="24" y="76"/>
                </a:cubicBezTo>
                <a:cubicBezTo>
                  <a:pt x="0" y="76"/>
                  <a:pt x="0" y="76"/>
                  <a:pt x="0" y="76"/>
                </a:cubicBezTo>
                <a:cubicBezTo>
                  <a:pt x="0" y="60"/>
                  <a:pt x="0" y="60"/>
                  <a:pt x="0" y="60"/>
                </a:cubicBezTo>
                <a:cubicBezTo>
                  <a:pt x="0" y="47"/>
                  <a:pt x="0" y="47"/>
                  <a:pt x="0" y="47"/>
                </a:cubicBezTo>
                <a:cubicBezTo>
                  <a:pt x="0" y="33"/>
                  <a:pt x="0" y="33"/>
                  <a:pt x="0" y="33"/>
                </a:cubicBezTo>
                <a:cubicBezTo>
                  <a:pt x="8" y="22"/>
                  <a:pt x="8" y="22"/>
                  <a:pt x="8" y="22"/>
                </a:cubicBezTo>
                <a:cubicBezTo>
                  <a:pt x="4" y="22"/>
                  <a:pt x="4" y="22"/>
                  <a:pt x="4" y="22"/>
                </a:cubicBezTo>
                <a:cubicBezTo>
                  <a:pt x="2" y="22"/>
                  <a:pt x="0" y="20"/>
                  <a:pt x="0" y="18"/>
                </a:cubicBezTo>
                <a:cubicBezTo>
                  <a:pt x="0" y="16"/>
                  <a:pt x="2" y="14"/>
                  <a:pt x="4" y="14"/>
                </a:cubicBezTo>
                <a:cubicBezTo>
                  <a:pt x="12" y="14"/>
                  <a:pt x="12" y="14"/>
                  <a:pt x="12" y="14"/>
                </a:cubicBezTo>
                <a:cubicBezTo>
                  <a:pt x="13" y="14"/>
                  <a:pt x="13" y="14"/>
                  <a:pt x="14" y="14"/>
                </a:cubicBezTo>
                <a:cubicBezTo>
                  <a:pt x="25" y="0"/>
                  <a:pt x="25" y="0"/>
                  <a:pt x="25" y="0"/>
                </a:cubicBezTo>
                <a:cubicBezTo>
                  <a:pt x="85" y="0"/>
                  <a:pt x="85" y="0"/>
                  <a:pt x="85" y="0"/>
                </a:cubicBezTo>
                <a:cubicBezTo>
                  <a:pt x="96" y="14"/>
                  <a:pt x="96" y="14"/>
                  <a:pt x="96" y="14"/>
                </a:cubicBezTo>
                <a:cubicBezTo>
                  <a:pt x="96" y="14"/>
                  <a:pt x="97" y="14"/>
                  <a:pt x="97" y="14"/>
                </a:cubicBezTo>
                <a:cubicBezTo>
                  <a:pt x="105" y="14"/>
                  <a:pt x="105" y="14"/>
                  <a:pt x="105" y="14"/>
                </a:cubicBezTo>
                <a:cubicBezTo>
                  <a:pt x="108" y="14"/>
                  <a:pt x="110" y="16"/>
                  <a:pt x="110" y="18"/>
                </a:cubicBezTo>
                <a:cubicBezTo>
                  <a:pt x="110" y="20"/>
                  <a:pt x="108" y="22"/>
                  <a:pt x="105" y="22"/>
                </a:cubicBezTo>
                <a:close/>
                <a:moveTo>
                  <a:pt x="11" y="33"/>
                </a:moveTo>
                <a:cubicBezTo>
                  <a:pt x="11" y="36"/>
                  <a:pt x="13" y="38"/>
                  <a:pt x="16" y="38"/>
                </a:cubicBezTo>
                <a:cubicBezTo>
                  <a:pt x="25" y="38"/>
                  <a:pt x="25" y="38"/>
                  <a:pt x="25" y="38"/>
                </a:cubicBezTo>
                <a:cubicBezTo>
                  <a:pt x="28" y="38"/>
                  <a:pt x="30" y="36"/>
                  <a:pt x="30" y="33"/>
                </a:cubicBezTo>
                <a:cubicBezTo>
                  <a:pt x="30" y="30"/>
                  <a:pt x="28" y="27"/>
                  <a:pt x="25" y="27"/>
                </a:cubicBezTo>
                <a:cubicBezTo>
                  <a:pt x="16" y="27"/>
                  <a:pt x="16" y="27"/>
                  <a:pt x="16" y="27"/>
                </a:cubicBezTo>
                <a:cubicBezTo>
                  <a:pt x="13" y="27"/>
                  <a:pt x="11" y="30"/>
                  <a:pt x="11" y="33"/>
                </a:cubicBezTo>
                <a:close/>
                <a:moveTo>
                  <a:pt x="81" y="8"/>
                </a:moveTo>
                <a:cubicBezTo>
                  <a:pt x="28" y="8"/>
                  <a:pt x="28" y="8"/>
                  <a:pt x="28" y="8"/>
                </a:cubicBezTo>
                <a:cubicBezTo>
                  <a:pt x="18" y="20"/>
                  <a:pt x="18" y="20"/>
                  <a:pt x="18" y="20"/>
                </a:cubicBezTo>
                <a:cubicBezTo>
                  <a:pt x="91" y="20"/>
                  <a:pt x="91" y="20"/>
                  <a:pt x="91" y="20"/>
                </a:cubicBezTo>
                <a:lnTo>
                  <a:pt x="81" y="8"/>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74" name="Freeform 125">
            <a:extLst>
              <a:ext uri="{FF2B5EF4-FFF2-40B4-BE49-F238E27FC236}">
                <a16:creationId xmlns:a16="http://schemas.microsoft.com/office/drawing/2014/main" id="{F6E4CEFB-28DD-4072-AE69-BC90F15F9563}"/>
              </a:ext>
            </a:extLst>
          </p:cNvPr>
          <p:cNvSpPr>
            <a:spLocks noEditPoints="1"/>
          </p:cNvSpPr>
          <p:nvPr/>
        </p:nvSpPr>
        <p:spPr bwMode="auto">
          <a:xfrm>
            <a:off x="754063" y="5359400"/>
            <a:ext cx="431800" cy="441325"/>
          </a:xfrm>
          <a:custGeom>
            <a:avLst/>
            <a:gdLst>
              <a:gd name="T0" fmla="*/ 169 w 242"/>
              <a:gd name="T1" fmla="*/ 126 h 247"/>
              <a:gd name="T2" fmla="*/ 103 w 242"/>
              <a:gd name="T3" fmla="*/ 175 h 247"/>
              <a:gd name="T4" fmla="*/ 142 w 242"/>
              <a:gd name="T5" fmla="*/ 106 h 247"/>
              <a:gd name="T6" fmla="*/ 160 w 242"/>
              <a:gd name="T7" fmla="*/ 67 h 247"/>
              <a:gd name="T8" fmla="*/ 98 w 242"/>
              <a:gd name="T9" fmla="*/ 30 h 247"/>
              <a:gd name="T10" fmla="*/ 71 w 242"/>
              <a:gd name="T11" fmla="*/ 180 h 247"/>
              <a:gd name="T12" fmla="*/ 202 w 242"/>
              <a:gd name="T13" fmla="*/ 102 h 247"/>
              <a:gd name="T14" fmla="*/ 169 w 242"/>
              <a:gd name="T15" fmla="*/ 126 h 247"/>
              <a:gd name="T16" fmla="*/ 128 w 242"/>
              <a:gd name="T17" fmla="*/ 41 h 247"/>
              <a:gd name="T18" fmla="*/ 144 w 242"/>
              <a:gd name="T19" fmla="*/ 57 h 247"/>
              <a:gd name="T20" fmla="*/ 128 w 242"/>
              <a:gd name="T21" fmla="*/ 72 h 247"/>
              <a:gd name="T22" fmla="*/ 113 w 242"/>
              <a:gd name="T23" fmla="*/ 57 h 247"/>
              <a:gd name="T24" fmla="*/ 128 w 242"/>
              <a:gd name="T25" fmla="*/ 41 h 247"/>
              <a:gd name="T26" fmla="*/ 78 w 242"/>
              <a:gd name="T27" fmla="*/ 147 h 247"/>
              <a:gd name="T28" fmla="*/ 63 w 242"/>
              <a:gd name="T29" fmla="*/ 131 h 247"/>
              <a:gd name="T30" fmla="*/ 78 w 242"/>
              <a:gd name="T31" fmla="*/ 116 h 247"/>
              <a:gd name="T32" fmla="*/ 94 w 242"/>
              <a:gd name="T33" fmla="*/ 131 h 247"/>
              <a:gd name="T34" fmla="*/ 78 w 242"/>
              <a:gd name="T35" fmla="*/ 147 h 247"/>
              <a:gd name="T36" fmla="*/ 91 w 242"/>
              <a:gd name="T37" fmla="*/ 101 h 247"/>
              <a:gd name="T38" fmla="*/ 75 w 242"/>
              <a:gd name="T39" fmla="*/ 86 h 247"/>
              <a:gd name="T40" fmla="*/ 91 w 242"/>
              <a:gd name="T41" fmla="*/ 70 h 247"/>
              <a:gd name="T42" fmla="*/ 106 w 242"/>
              <a:gd name="T43" fmla="*/ 86 h 247"/>
              <a:gd name="T44" fmla="*/ 91 w 242"/>
              <a:gd name="T45" fmla="*/ 101 h 247"/>
              <a:gd name="T46" fmla="*/ 150 w 242"/>
              <a:gd name="T47" fmla="*/ 107 h 247"/>
              <a:gd name="T48" fmla="*/ 151 w 242"/>
              <a:gd name="T49" fmla="*/ 106 h 247"/>
              <a:gd name="T50" fmla="*/ 150 w 242"/>
              <a:gd name="T51" fmla="*/ 107 h 247"/>
              <a:gd name="T52" fmla="*/ 166 w 242"/>
              <a:gd name="T53" fmla="*/ 118 h 247"/>
              <a:gd name="T54" fmla="*/ 242 w 242"/>
              <a:gd name="T55" fmla="*/ 15 h 247"/>
              <a:gd name="T56" fmla="*/ 238 w 242"/>
              <a:gd name="T57" fmla="*/ 11 h 247"/>
              <a:gd name="T58" fmla="*/ 151 w 242"/>
              <a:gd name="T59" fmla="*/ 106 h 247"/>
              <a:gd name="T60" fmla="*/ 166 w 242"/>
              <a:gd name="T61" fmla="*/ 118 h 247"/>
              <a:gd name="T62" fmla="*/ 126 w 242"/>
              <a:gd name="T63" fmla="*/ 119 h 247"/>
              <a:gd name="T64" fmla="*/ 112 w 242"/>
              <a:gd name="T65" fmla="*/ 165 h 247"/>
              <a:gd name="T66" fmla="*/ 155 w 242"/>
              <a:gd name="T67" fmla="*/ 141 h 247"/>
              <a:gd name="T68" fmla="*/ 126 w 242"/>
              <a:gd name="T69" fmla="*/ 11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2" h="247">
                <a:moveTo>
                  <a:pt x="169" y="126"/>
                </a:moveTo>
                <a:cubicBezTo>
                  <a:pt x="173" y="162"/>
                  <a:pt x="119" y="173"/>
                  <a:pt x="103" y="175"/>
                </a:cubicBezTo>
                <a:cubicBezTo>
                  <a:pt x="105" y="149"/>
                  <a:pt x="102" y="106"/>
                  <a:pt x="142" y="106"/>
                </a:cubicBezTo>
                <a:cubicBezTo>
                  <a:pt x="138" y="103"/>
                  <a:pt x="149" y="79"/>
                  <a:pt x="160" y="67"/>
                </a:cubicBezTo>
                <a:cubicBezTo>
                  <a:pt x="174" y="0"/>
                  <a:pt x="121" y="21"/>
                  <a:pt x="98" y="30"/>
                </a:cubicBezTo>
                <a:cubicBezTo>
                  <a:pt x="0" y="102"/>
                  <a:pt x="68" y="176"/>
                  <a:pt x="71" y="180"/>
                </a:cubicBezTo>
                <a:cubicBezTo>
                  <a:pt x="143" y="247"/>
                  <a:pt x="225" y="137"/>
                  <a:pt x="202" y="102"/>
                </a:cubicBezTo>
                <a:cubicBezTo>
                  <a:pt x="200" y="103"/>
                  <a:pt x="179" y="125"/>
                  <a:pt x="169" y="126"/>
                </a:cubicBezTo>
                <a:close/>
                <a:moveTo>
                  <a:pt x="128" y="41"/>
                </a:moveTo>
                <a:cubicBezTo>
                  <a:pt x="137" y="41"/>
                  <a:pt x="144" y="48"/>
                  <a:pt x="144" y="57"/>
                </a:cubicBezTo>
                <a:cubicBezTo>
                  <a:pt x="144" y="65"/>
                  <a:pt x="137" y="72"/>
                  <a:pt x="128" y="72"/>
                </a:cubicBezTo>
                <a:cubicBezTo>
                  <a:pt x="120" y="72"/>
                  <a:pt x="113" y="65"/>
                  <a:pt x="113" y="57"/>
                </a:cubicBezTo>
                <a:cubicBezTo>
                  <a:pt x="113" y="48"/>
                  <a:pt x="120" y="41"/>
                  <a:pt x="128" y="41"/>
                </a:cubicBezTo>
                <a:close/>
                <a:moveTo>
                  <a:pt x="78" y="147"/>
                </a:moveTo>
                <a:cubicBezTo>
                  <a:pt x="70" y="147"/>
                  <a:pt x="63" y="140"/>
                  <a:pt x="63" y="131"/>
                </a:cubicBezTo>
                <a:cubicBezTo>
                  <a:pt x="63" y="123"/>
                  <a:pt x="70" y="116"/>
                  <a:pt x="78" y="116"/>
                </a:cubicBezTo>
                <a:cubicBezTo>
                  <a:pt x="87" y="116"/>
                  <a:pt x="94" y="123"/>
                  <a:pt x="94" y="131"/>
                </a:cubicBezTo>
                <a:cubicBezTo>
                  <a:pt x="94" y="140"/>
                  <a:pt x="87" y="147"/>
                  <a:pt x="78" y="147"/>
                </a:cubicBezTo>
                <a:close/>
                <a:moveTo>
                  <a:pt x="91" y="101"/>
                </a:moveTo>
                <a:cubicBezTo>
                  <a:pt x="82" y="101"/>
                  <a:pt x="75" y="94"/>
                  <a:pt x="75" y="86"/>
                </a:cubicBezTo>
                <a:cubicBezTo>
                  <a:pt x="75" y="77"/>
                  <a:pt x="82" y="70"/>
                  <a:pt x="91" y="70"/>
                </a:cubicBezTo>
                <a:cubicBezTo>
                  <a:pt x="100" y="70"/>
                  <a:pt x="106" y="77"/>
                  <a:pt x="106" y="86"/>
                </a:cubicBezTo>
                <a:cubicBezTo>
                  <a:pt x="106" y="94"/>
                  <a:pt x="100" y="101"/>
                  <a:pt x="91" y="101"/>
                </a:cubicBezTo>
                <a:close/>
                <a:moveTo>
                  <a:pt x="150" y="107"/>
                </a:moveTo>
                <a:cubicBezTo>
                  <a:pt x="150" y="107"/>
                  <a:pt x="151" y="106"/>
                  <a:pt x="151" y="106"/>
                </a:cubicBezTo>
                <a:cubicBezTo>
                  <a:pt x="150" y="106"/>
                  <a:pt x="149" y="106"/>
                  <a:pt x="150" y="107"/>
                </a:cubicBezTo>
                <a:close/>
                <a:moveTo>
                  <a:pt x="166" y="118"/>
                </a:moveTo>
                <a:cubicBezTo>
                  <a:pt x="190" y="108"/>
                  <a:pt x="242" y="15"/>
                  <a:pt x="242" y="15"/>
                </a:cubicBezTo>
                <a:cubicBezTo>
                  <a:pt x="238" y="11"/>
                  <a:pt x="238" y="11"/>
                  <a:pt x="238" y="11"/>
                </a:cubicBezTo>
                <a:cubicBezTo>
                  <a:pt x="238" y="11"/>
                  <a:pt x="159" y="79"/>
                  <a:pt x="151" y="106"/>
                </a:cubicBezTo>
                <a:cubicBezTo>
                  <a:pt x="153" y="108"/>
                  <a:pt x="163" y="116"/>
                  <a:pt x="166" y="118"/>
                </a:cubicBezTo>
                <a:close/>
                <a:moveTo>
                  <a:pt x="126" y="119"/>
                </a:moveTo>
                <a:cubicBezTo>
                  <a:pt x="114" y="128"/>
                  <a:pt x="118" y="155"/>
                  <a:pt x="112" y="165"/>
                </a:cubicBezTo>
                <a:cubicBezTo>
                  <a:pt x="125" y="155"/>
                  <a:pt x="144" y="158"/>
                  <a:pt x="155" y="141"/>
                </a:cubicBezTo>
                <a:cubicBezTo>
                  <a:pt x="158" y="131"/>
                  <a:pt x="152" y="107"/>
                  <a:pt x="126" y="119"/>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75" name="Freeform 126">
            <a:extLst>
              <a:ext uri="{FF2B5EF4-FFF2-40B4-BE49-F238E27FC236}">
                <a16:creationId xmlns:a16="http://schemas.microsoft.com/office/drawing/2014/main" id="{6994A242-FE7E-40E1-BBD9-F05FD7DDB249}"/>
              </a:ext>
            </a:extLst>
          </p:cNvPr>
          <p:cNvSpPr>
            <a:spLocks noEditPoints="1"/>
          </p:cNvSpPr>
          <p:nvPr/>
        </p:nvSpPr>
        <p:spPr bwMode="auto">
          <a:xfrm>
            <a:off x="1516063" y="5405438"/>
            <a:ext cx="341312" cy="349250"/>
          </a:xfrm>
          <a:custGeom>
            <a:avLst/>
            <a:gdLst>
              <a:gd name="T0" fmla="*/ 118 w 192"/>
              <a:gd name="T1" fmla="*/ 196 h 196"/>
              <a:gd name="T2" fmla="*/ 118 w 192"/>
              <a:gd name="T3" fmla="*/ 196 h 196"/>
              <a:gd name="T4" fmla="*/ 117 w 192"/>
              <a:gd name="T5" fmla="*/ 196 h 196"/>
              <a:gd name="T6" fmla="*/ 116 w 192"/>
              <a:gd name="T7" fmla="*/ 196 h 196"/>
              <a:gd name="T8" fmla="*/ 116 w 192"/>
              <a:gd name="T9" fmla="*/ 196 h 196"/>
              <a:gd name="T10" fmla="*/ 72 w 192"/>
              <a:gd name="T11" fmla="*/ 159 h 196"/>
              <a:gd name="T12" fmla="*/ 73 w 192"/>
              <a:gd name="T13" fmla="*/ 159 h 196"/>
              <a:gd name="T14" fmla="*/ 73 w 192"/>
              <a:gd name="T15" fmla="*/ 159 h 196"/>
              <a:gd name="T16" fmla="*/ 74 w 192"/>
              <a:gd name="T17" fmla="*/ 159 h 196"/>
              <a:gd name="T18" fmla="*/ 76 w 192"/>
              <a:gd name="T19" fmla="*/ 159 h 196"/>
              <a:gd name="T20" fmla="*/ 76 w 192"/>
              <a:gd name="T21" fmla="*/ 159 h 196"/>
              <a:gd name="T22" fmla="*/ 97 w 192"/>
              <a:gd name="T23" fmla="*/ 151 h 196"/>
              <a:gd name="T24" fmla="*/ 93 w 192"/>
              <a:gd name="T25" fmla="*/ 172 h 196"/>
              <a:gd name="T26" fmla="*/ 146 w 192"/>
              <a:gd name="T27" fmla="*/ 172 h 196"/>
              <a:gd name="T28" fmla="*/ 122 w 192"/>
              <a:gd name="T29" fmla="*/ 133 h 196"/>
              <a:gd name="T30" fmla="*/ 116 w 192"/>
              <a:gd name="T31" fmla="*/ 134 h 196"/>
              <a:gd name="T32" fmla="*/ 135 w 192"/>
              <a:gd name="T33" fmla="*/ 106 h 196"/>
              <a:gd name="T34" fmla="*/ 147 w 192"/>
              <a:gd name="T35" fmla="*/ 114 h 196"/>
              <a:gd name="T36" fmla="*/ 159 w 192"/>
              <a:gd name="T37" fmla="*/ 102 h 196"/>
              <a:gd name="T38" fmla="*/ 147 w 192"/>
              <a:gd name="T39" fmla="*/ 89 h 196"/>
              <a:gd name="T40" fmla="*/ 143 w 192"/>
              <a:gd name="T41" fmla="*/ 90 h 196"/>
              <a:gd name="T42" fmla="*/ 152 w 192"/>
              <a:gd name="T43" fmla="*/ 64 h 196"/>
              <a:gd name="T44" fmla="*/ 192 w 192"/>
              <a:gd name="T45" fmla="*/ 55 h 196"/>
              <a:gd name="T46" fmla="*/ 118 w 192"/>
              <a:gd name="T47" fmla="*/ 196 h 196"/>
              <a:gd name="T48" fmla="*/ 75 w 192"/>
              <a:gd name="T49" fmla="*/ 141 h 196"/>
              <a:gd name="T50" fmla="*/ 75 w 192"/>
              <a:gd name="T51" fmla="*/ 141 h 196"/>
              <a:gd name="T52" fmla="*/ 74 w 192"/>
              <a:gd name="T53" fmla="*/ 141 h 196"/>
              <a:gd name="T54" fmla="*/ 73 w 192"/>
              <a:gd name="T55" fmla="*/ 141 h 196"/>
              <a:gd name="T56" fmla="*/ 73 w 192"/>
              <a:gd name="T57" fmla="*/ 141 h 196"/>
              <a:gd name="T58" fmla="*/ 0 w 192"/>
              <a:gd name="T59" fmla="*/ 0 h 196"/>
              <a:gd name="T60" fmla="*/ 74 w 192"/>
              <a:gd name="T61" fmla="*/ 11 h 196"/>
              <a:gd name="T62" fmla="*/ 149 w 192"/>
              <a:gd name="T63" fmla="*/ 0 h 196"/>
              <a:gd name="T64" fmla="*/ 75 w 192"/>
              <a:gd name="T65" fmla="*/ 141 h 196"/>
              <a:gd name="T66" fmla="*/ 49 w 192"/>
              <a:gd name="T67" fmla="*/ 34 h 196"/>
              <a:gd name="T68" fmla="*/ 36 w 192"/>
              <a:gd name="T69" fmla="*/ 47 h 196"/>
              <a:gd name="T70" fmla="*/ 49 w 192"/>
              <a:gd name="T71" fmla="*/ 59 h 196"/>
              <a:gd name="T72" fmla="*/ 61 w 192"/>
              <a:gd name="T73" fmla="*/ 47 h 196"/>
              <a:gd name="T74" fmla="*/ 49 w 192"/>
              <a:gd name="T75" fmla="*/ 34 h 196"/>
              <a:gd name="T76" fmla="*/ 112 w 192"/>
              <a:gd name="T77" fmla="*/ 47 h 196"/>
              <a:gd name="T78" fmla="*/ 100 w 192"/>
              <a:gd name="T79" fmla="*/ 34 h 196"/>
              <a:gd name="T80" fmla="*/ 87 w 192"/>
              <a:gd name="T81" fmla="*/ 47 h 196"/>
              <a:gd name="T82" fmla="*/ 100 w 192"/>
              <a:gd name="T83" fmla="*/ 59 h 196"/>
              <a:gd name="T84" fmla="*/ 112 w 192"/>
              <a:gd name="T85" fmla="*/ 47 h 196"/>
              <a:gd name="T86" fmla="*/ 38 w 192"/>
              <a:gd name="T87" fmla="*/ 83 h 196"/>
              <a:gd name="T88" fmla="*/ 74 w 192"/>
              <a:gd name="T89" fmla="*/ 122 h 196"/>
              <a:gd name="T90" fmla="*/ 108 w 192"/>
              <a:gd name="T91" fmla="*/ 83 h 196"/>
              <a:gd name="T92" fmla="*/ 38 w 192"/>
              <a:gd name="T93" fmla="*/ 8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96">
                <a:moveTo>
                  <a:pt x="118" y="196"/>
                </a:moveTo>
                <a:cubicBezTo>
                  <a:pt x="118" y="196"/>
                  <a:pt x="118" y="196"/>
                  <a:pt x="118" y="196"/>
                </a:cubicBezTo>
                <a:cubicBezTo>
                  <a:pt x="118" y="196"/>
                  <a:pt x="118" y="196"/>
                  <a:pt x="117" y="196"/>
                </a:cubicBezTo>
                <a:cubicBezTo>
                  <a:pt x="117" y="196"/>
                  <a:pt x="117" y="196"/>
                  <a:pt x="116" y="196"/>
                </a:cubicBezTo>
                <a:cubicBezTo>
                  <a:pt x="116" y="196"/>
                  <a:pt x="116" y="196"/>
                  <a:pt x="116" y="196"/>
                </a:cubicBezTo>
                <a:cubicBezTo>
                  <a:pt x="85" y="196"/>
                  <a:pt x="84" y="180"/>
                  <a:pt x="72" y="159"/>
                </a:cubicBezTo>
                <a:cubicBezTo>
                  <a:pt x="72" y="159"/>
                  <a:pt x="73" y="159"/>
                  <a:pt x="73" y="159"/>
                </a:cubicBezTo>
                <a:cubicBezTo>
                  <a:pt x="73" y="159"/>
                  <a:pt x="73" y="159"/>
                  <a:pt x="73" y="159"/>
                </a:cubicBezTo>
                <a:cubicBezTo>
                  <a:pt x="73" y="159"/>
                  <a:pt x="74" y="159"/>
                  <a:pt x="74" y="159"/>
                </a:cubicBezTo>
                <a:cubicBezTo>
                  <a:pt x="75" y="159"/>
                  <a:pt x="75" y="159"/>
                  <a:pt x="76" y="159"/>
                </a:cubicBezTo>
                <a:cubicBezTo>
                  <a:pt x="76" y="159"/>
                  <a:pt x="76" y="159"/>
                  <a:pt x="76" y="159"/>
                </a:cubicBezTo>
                <a:cubicBezTo>
                  <a:pt x="83" y="158"/>
                  <a:pt x="90" y="156"/>
                  <a:pt x="97" y="151"/>
                </a:cubicBezTo>
                <a:cubicBezTo>
                  <a:pt x="93" y="161"/>
                  <a:pt x="93" y="172"/>
                  <a:pt x="93" y="172"/>
                </a:cubicBezTo>
                <a:cubicBezTo>
                  <a:pt x="93" y="172"/>
                  <a:pt x="118" y="122"/>
                  <a:pt x="146" y="172"/>
                </a:cubicBezTo>
                <a:cubicBezTo>
                  <a:pt x="146" y="174"/>
                  <a:pt x="149" y="133"/>
                  <a:pt x="122" y="133"/>
                </a:cubicBezTo>
                <a:cubicBezTo>
                  <a:pt x="120" y="133"/>
                  <a:pt x="118" y="133"/>
                  <a:pt x="116" y="134"/>
                </a:cubicBezTo>
                <a:cubicBezTo>
                  <a:pt x="123" y="126"/>
                  <a:pt x="129" y="116"/>
                  <a:pt x="135" y="106"/>
                </a:cubicBezTo>
                <a:cubicBezTo>
                  <a:pt x="136" y="111"/>
                  <a:pt x="141" y="114"/>
                  <a:pt x="147" y="114"/>
                </a:cubicBezTo>
                <a:cubicBezTo>
                  <a:pt x="154" y="114"/>
                  <a:pt x="159" y="109"/>
                  <a:pt x="159" y="102"/>
                </a:cubicBezTo>
                <a:cubicBezTo>
                  <a:pt x="159" y="95"/>
                  <a:pt x="154" y="89"/>
                  <a:pt x="147" y="89"/>
                </a:cubicBezTo>
                <a:cubicBezTo>
                  <a:pt x="145" y="89"/>
                  <a:pt x="144" y="89"/>
                  <a:pt x="143" y="90"/>
                </a:cubicBezTo>
                <a:cubicBezTo>
                  <a:pt x="146" y="82"/>
                  <a:pt x="149" y="73"/>
                  <a:pt x="152" y="64"/>
                </a:cubicBezTo>
                <a:cubicBezTo>
                  <a:pt x="166" y="63"/>
                  <a:pt x="180" y="60"/>
                  <a:pt x="192" y="55"/>
                </a:cubicBezTo>
                <a:cubicBezTo>
                  <a:pt x="192" y="108"/>
                  <a:pt x="177" y="196"/>
                  <a:pt x="118" y="196"/>
                </a:cubicBezTo>
                <a:close/>
                <a:moveTo>
                  <a:pt x="75" y="141"/>
                </a:moveTo>
                <a:cubicBezTo>
                  <a:pt x="75" y="141"/>
                  <a:pt x="75" y="141"/>
                  <a:pt x="75" y="141"/>
                </a:cubicBezTo>
                <a:cubicBezTo>
                  <a:pt x="75" y="141"/>
                  <a:pt x="75" y="141"/>
                  <a:pt x="74" y="141"/>
                </a:cubicBezTo>
                <a:cubicBezTo>
                  <a:pt x="74" y="141"/>
                  <a:pt x="73" y="141"/>
                  <a:pt x="73" y="141"/>
                </a:cubicBezTo>
                <a:cubicBezTo>
                  <a:pt x="73" y="141"/>
                  <a:pt x="73" y="141"/>
                  <a:pt x="73" y="141"/>
                </a:cubicBezTo>
                <a:cubicBezTo>
                  <a:pt x="18" y="141"/>
                  <a:pt x="0" y="53"/>
                  <a:pt x="0" y="0"/>
                </a:cubicBezTo>
                <a:cubicBezTo>
                  <a:pt x="22" y="9"/>
                  <a:pt x="48" y="11"/>
                  <a:pt x="74" y="11"/>
                </a:cubicBezTo>
                <a:cubicBezTo>
                  <a:pt x="101" y="11"/>
                  <a:pt x="127" y="9"/>
                  <a:pt x="149" y="0"/>
                </a:cubicBezTo>
                <a:cubicBezTo>
                  <a:pt x="149" y="53"/>
                  <a:pt x="132" y="141"/>
                  <a:pt x="75" y="141"/>
                </a:cubicBezTo>
                <a:close/>
                <a:moveTo>
                  <a:pt x="49" y="34"/>
                </a:moveTo>
                <a:cubicBezTo>
                  <a:pt x="41" y="34"/>
                  <a:pt x="36" y="40"/>
                  <a:pt x="36" y="47"/>
                </a:cubicBezTo>
                <a:cubicBezTo>
                  <a:pt x="36" y="54"/>
                  <a:pt x="41" y="59"/>
                  <a:pt x="49" y="59"/>
                </a:cubicBezTo>
                <a:cubicBezTo>
                  <a:pt x="56" y="59"/>
                  <a:pt x="61" y="54"/>
                  <a:pt x="61" y="47"/>
                </a:cubicBezTo>
                <a:cubicBezTo>
                  <a:pt x="61" y="40"/>
                  <a:pt x="56" y="34"/>
                  <a:pt x="49" y="34"/>
                </a:cubicBezTo>
                <a:close/>
                <a:moveTo>
                  <a:pt x="112" y="47"/>
                </a:moveTo>
                <a:cubicBezTo>
                  <a:pt x="112" y="40"/>
                  <a:pt x="107" y="34"/>
                  <a:pt x="100" y="34"/>
                </a:cubicBezTo>
                <a:cubicBezTo>
                  <a:pt x="93" y="34"/>
                  <a:pt x="87" y="40"/>
                  <a:pt x="87" y="47"/>
                </a:cubicBezTo>
                <a:cubicBezTo>
                  <a:pt x="87" y="54"/>
                  <a:pt x="93" y="59"/>
                  <a:pt x="100" y="59"/>
                </a:cubicBezTo>
                <a:cubicBezTo>
                  <a:pt x="107" y="59"/>
                  <a:pt x="112" y="54"/>
                  <a:pt x="112" y="47"/>
                </a:cubicBezTo>
                <a:close/>
                <a:moveTo>
                  <a:pt x="38" y="83"/>
                </a:moveTo>
                <a:cubicBezTo>
                  <a:pt x="38" y="83"/>
                  <a:pt x="46" y="122"/>
                  <a:pt x="74" y="122"/>
                </a:cubicBezTo>
                <a:cubicBezTo>
                  <a:pt x="102" y="122"/>
                  <a:pt x="109" y="81"/>
                  <a:pt x="108" y="83"/>
                </a:cubicBezTo>
                <a:cubicBezTo>
                  <a:pt x="74" y="109"/>
                  <a:pt x="38" y="83"/>
                  <a:pt x="38" y="83"/>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76" name="Freeform 127">
            <a:extLst>
              <a:ext uri="{FF2B5EF4-FFF2-40B4-BE49-F238E27FC236}">
                <a16:creationId xmlns:a16="http://schemas.microsoft.com/office/drawing/2014/main" id="{BD670EB9-519E-44BF-B50C-51D23BF91DF7}"/>
              </a:ext>
            </a:extLst>
          </p:cNvPr>
          <p:cNvSpPr>
            <a:spLocks noEditPoints="1"/>
          </p:cNvSpPr>
          <p:nvPr/>
        </p:nvSpPr>
        <p:spPr bwMode="auto">
          <a:xfrm>
            <a:off x="2247900" y="5400675"/>
            <a:ext cx="346075" cy="358775"/>
          </a:xfrm>
          <a:custGeom>
            <a:avLst/>
            <a:gdLst>
              <a:gd name="T0" fmla="*/ 147 w 194"/>
              <a:gd name="T1" fmla="*/ 70 h 201"/>
              <a:gd name="T2" fmla="*/ 107 w 194"/>
              <a:gd name="T3" fmla="*/ 80 h 201"/>
              <a:gd name="T4" fmla="*/ 105 w 194"/>
              <a:gd name="T5" fmla="*/ 46 h 201"/>
              <a:gd name="T6" fmla="*/ 84 w 194"/>
              <a:gd name="T7" fmla="*/ 66 h 201"/>
              <a:gd name="T8" fmla="*/ 69 w 194"/>
              <a:gd name="T9" fmla="*/ 80 h 201"/>
              <a:gd name="T10" fmla="*/ 182 w 194"/>
              <a:gd name="T11" fmla="*/ 89 h 201"/>
              <a:gd name="T12" fmla="*/ 188 w 194"/>
              <a:gd name="T13" fmla="*/ 126 h 201"/>
              <a:gd name="T14" fmla="*/ 188 w 194"/>
              <a:gd name="T15" fmla="*/ 163 h 201"/>
              <a:gd name="T16" fmla="*/ 67 w 194"/>
              <a:gd name="T17" fmla="*/ 201 h 201"/>
              <a:gd name="T18" fmla="*/ 67 w 194"/>
              <a:gd name="T19" fmla="*/ 201 h 201"/>
              <a:gd name="T20" fmla="*/ 0 w 194"/>
              <a:gd name="T21" fmla="*/ 163 h 201"/>
              <a:gd name="T22" fmla="*/ 0 w 194"/>
              <a:gd name="T23" fmla="*/ 126 h 201"/>
              <a:gd name="T24" fmla="*/ 172 w 194"/>
              <a:gd name="T25" fmla="*/ 89 h 201"/>
              <a:gd name="T26" fmla="*/ 158 w 194"/>
              <a:gd name="T27" fmla="*/ 80 h 201"/>
              <a:gd name="T28" fmla="*/ 121 w 194"/>
              <a:gd name="T29" fmla="*/ 38 h 201"/>
              <a:gd name="T30" fmla="*/ 81 w 194"/>
              <a:gd name="T31" fmla="*/ 62 h 201"/>
              <a:gd name="T32" fmla="*/ 80 w 194"/>
              <a:gd name="T33" fmla="*/ 63 h 201"/>
              <a:gd name="T34" fmla="*/ 36 w 194"/>
              <a:gd name="T35" fmla="*/ 80 h 201"/>
              <a:gd name="T36" fmla="*/ 143 w 194"/>
              <a:gd name="T37" fmla="*/ 25 h 201"/>
              <a:gd name="T38" fmla="*/ 167 w 194"/>
              <a:gd name="T39" fmla="*/ 50 h 201"/>
              <a:gd name="T40" fmla="*/ 182 w 194"/>
              <a:gd name="T41" fmla="*/ 89 h 201"/>
              <a:gd name="T42" fmla="*/ 149 w 194"/>
              <a:gd name="T43" fmla="*/ 105 h 201"/>
              <a:gd name="T44" fmla="*/ 111 w 194"/>
              <a:gd name="T45" fmla="*/ 105 h 201"/>
              <a:gd name="T46" fmla="*/ 24 w 194"/>
              <a:gd name="T47" fmla="*/ 119 h 201"/>
              <a:gd name="T48" fmla="*/ 38 w 194"/>
              <a:gd name="T49" fmla="*/ 185 h 201"/>
              <a:gd name="T50" fmla="*/ 120 w 194"/>
              <a:gd name="T51" fmla="*/ 185 h 201"/>
              <a:gd name="T52" fmla="*/ 164 w 194"/>
              <a:gd name="T53" fmla="*/ 169 h 201"/>
              <a:gd name="T54" fmla="*/ 142 w 194"/>
              <a:gd name="T55" fmla="*/ 177 h 201"/>
              <a:gd name="T56" fmla="*/ 120 w 194"/>
              <a:gd name="T57" fmla="*/ 113 h 201"/>
              <a:gd name="T58" fmla="*/ 156 w 194"/>
              <a:gd name="T59" fmla="*/ 125 h 201"/>
              <a:gd name="T60" fmla="*/ 142 w 194"/>
              <a:gd name="T61" fmla="*/ 177 h 201"/>
              <a:gd name="T62" fmla="*/ 31 w 194"/>
              <a:gd name="T63" fmla="*/ 163 h 201"/>
              <a:gd name="T64" fmla="*/ 44 w 194"/>
              <a:gd name="T65" fmla="*/ 113 h 201"/>
              <a:gd name="T66" fmla="*/ 111 w 194"/>
              <a:gd name="T67" fmla="*/ 17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 h="201">
                <a:moveTo>
                  <a:pt x="121" y="46"/>
                </a:moveTo>
                <a:cubicBezTo>
                  <a:pt x="147" y="70"/>
                  <a:pt x="147" y="70"/>
                  <a:pt x="147" y="70"/>
                </a:cubicBezTo>
                <a:cubicBezTo>
                  <a:pt x="149" y="73"/>
                  <a:pt x="150" y="77"/>
                  <a:pt x="150" y="80"/>
                </a:cubicBezTo>
                <a:cubicBezTo>
                  <a:pt x="107" y="80"/>
                  <a:pt x="107" y="80"/>
                  <a:pt x="107" y="80"/>
                </a:cubicBezTo>
                <a:cubicBezTo>
                  <a:pt x="88" y="63"/>
                  <a:pt x="88" y="63"/>
                  <a:pt x="88" y="63"/>
                </a:cubicBezTo>
                <a:cubicBezTo>
                  <a:pt x="105" y="46"/>
                  <a:pt x="105" y="46"/>
                  <a:pt x="105" y="46"/>
                </a:cubicBezTo>
                <a:cubicBezTo>
                  <a:pt x="109" y="41"/>
                  <a:pt x="117" y="41"/>
                  <a:pt x="121" y="46"/>
                </a:cubicBezTo>
                <a:close/>
                <a:moveTo>
                  <a:pt x="84" y="66"/>
                </a:moveTo>
                <a:cubicBezTo>
                  <a:pt x="98" y="80"/>
                  <a:pt x="98" y="80"/>
                  <a:pt x="98" y="80"/>
                </a:cubicBezTo>
                <a:cubicBezTo>
                  <a:pt x="69" y="80"/>
                  <a:pt x="69" y="80"/>
                  <a:pt x="69" y="80"/>
                </a:cubicBezTo>
                <a:lnTo>
                  <a:pt x="84" y="66"/>
                </a:lnTo>
                <a:close/>
                <a:moveTo>
                  <a:pt x="182" y="89"/>
                </a:moveTo>
                <a:cubicBezTo>
                  <a:pt x="188" y="89"/>
                  <a:pt x="188" y="89"/>
                  <a:pt x="188" y="89"/>
                </a:cubicBezTo>
                <a:cubicBezTo>
                  <a:pt x="188" y="126"/>
                  <a:pt x="188" y="126"/>
                  <a:pt x="188" y="126"/>
                </a:cubicBezTo>
                <a:cubicBezTo>
                  <a:pt x="181" y="127"/>
                  <a:pt x="174" y="135"/>
                  <a:pt x="174" y="144"/>
                </a:cubicBezTo>
                <a:cubicBezTo>
                  <a:pt x="174" y="153"/>
                  <a:pt x="181" y="161"/>
                  <a:pt x="188" y="163"/>
                </a:cubicBezTo>
                <a:cubicBezTo>
                  <a:pt x="188" y="201"/>
                  <a:pt x="188" y="201"/>
                  <a:pt x="188" y="201"/>
                </a:cubicBezTo>
                <a:cubicBezTo>
                  <a:pt x="67" y="201"/>
                  <a:pt x="67" y="201"/>
                  <a:pt x="67" y="201"/>
                </a:cubicBezTo>
                <a:cubicBezTo>
                  <a:pt x="67" y="201"/>
                  <a:pt x="67" y="201"/>
                  <a:pt x="67" y="201"/>
                </a:cubicBezTo>
                <a:cubicBezTo>
                  <a:pt x="67" y="201"/>
                  <a:pt x="67" y="201"/>
                  <a:pt x="67" y="201"/>
                </a:cubicBezTo>
                <a:cubicBezTo>
                  <a:pt x="0" y="201"/>
                  <a:pt x="0" y="201"/>
                  <a:pt x="0" y="201"/>
                </a:cubicBezTo>
                <a:cubicBezTo>
                  <a:pt x="0" y="163"/>
                  <a:pt x="0" y="163"/>
                  <a:pt x="0" y="163"/>
                </a:cubicBezTo>
                <a:cubicBezTo>
                  <a:pt x="7" y="161"/>
                  <a:pt x="12" y="153"/>
                  <a:pt x="12" y="144"/>
                </a:cubicBezTo>
                <a:cubicBezTo>
                  <a:pt x="12" y="135"/>
                  <a:pt x="7" y="127"/>
                  <a:pt x="0" y="126"/>
                </a:cubicBezTo>
                <a:cubicBezTo>
                  <a:pt x="0" y="89"/>
                  <a:pt x="0" y="89"/>
                  <a:pt x="0" y="89"/>
                </a:cubicBezTo>
                <a:cubicBezTo>
                  <a:pt x="172" y="89"/>
                  <a:pt x="172" y="89"/>
                  <a:pt x="172" y="89"/>
                </a:cubicBezTo>
                <a:cubicBezTo>
                  <a:pt x="172" y="80"/>
                  <a:pt x="172" y="80"/>
                  <a:pt x="172" y="80"/>
                </a:cubicBezTo>
                <a:cubicBezTo>
                  <a:pt x="158" y="80"/>
                  <a:pt x="158" y="80"/>
                  <a:pt x="158" y="80"/>
                </a:cubicBezTo>
                <a:cubicBezTo>
                  <a:pt x="159" y="77"/>
                  <a:pt x="158" y="73"/>
                  <a:pt x="155" y="70"/>
                </a:cubicBezTo>
                <a:cubicBezTo>
                  <a:pt x="121" y="38"/>
                  <a:pt x="121" y="38"/>
                  <a:pt x="121" y="38"/>
                </a:cubicBezTo>
                <a:cubicBezTo>
                  <a:pt x="117" y="33"/>
                  <a:pt x="109" y="33"/>
                  <a:pt x="105" y="38"/>
                </a:cubicBezTo>
                <a:cubicBezTo>
                  <a:pt x="81" y="62"/>
                  <a:pt x="81" y="62"/>
                  <a:pt x="81" y="62"/>
                </a:cubicBezTo>
                <a:cubicBezTo>
                  <a:pt x="80" y="63"/>
                  <a:pt x="80" y="63"/>
                  <a:pt x="80" y="63"/>
                </a:cubicBezTo>
                <a:cubicBezTo>
                  <a:pt x="80" y="63"/>
                  <a:pt x="80" y="63"/>
                  <a:pt x="80" y="63"/>
                </a:cubicBezTo>
                <a:cubicBezTo>
                  <a:pt x="61" y="80"/>
                  <a:pt x="61" y="80"/>
                  <a:pt x="61" y="80"/>
                </a:cubicBezTo>
                <a:cubicBezTo>
                  <a:pt x="36" y="80"/>
                  <a:pt x="36" y="80"/>
                  <a:pt x="36" y="80"/>
                </a:cubicBezTo>
                <a:cubicBezTo>
                  <a:pt x="117" y="0"/>
                  <a:pt x="117" y="0"/>
                  <a:pt x="117" y="0"/>
                </a:cubicBezTo>
                <a:cubicBezTo>
                  <a:pt x="143" y="25"/>
                  <a:pt x="143" y="25"/>
                  <a:pt x="143" y="25"/>
                </a:cubicBezTo>
                <a:cubicBezTo>
                  <a:pt x="139" y="31"/>
                  <a:pt x="140" y="40"/>
                  <a:pt x="147" y="46"/>
                </a:cubicBezTo>
                <a:cubicBezTo>
                  <a:pt x="153" y="52"/>
                  <a:pt x="161" y="54"/>
                  <a:pt x="167" y="50"/>
                </a:cubicBezTo>
                <a:cubicBezTo>
                  <a:pt x="194" y="75"/>
                  <a:pt x="194" y="75"/>
                  <a:pt x="194" y="75"/>
                </a:cubicBezTo>
                <a:lnTo>
                  <a:pt x="182" y="89"/>
                </a:lnTo>
                <a:close/>
                <a:moveTo>
                  <a:pt x="164" y="119"/>
                </a:moveTo>
                <a:cubicBezTo>
                  <a:pt x="164" y="112"/>
                  <a:pt x="156" y="105"/>
                  <a:pt x="149" y="105"/>
                </a:cubicBezTo>
                <a:cubicBezTo>
                  <a:pt x="120" y="105"/>
                  <a:pt x="120" y="105"/>
                  <a:pt x="120" y="105"/>
                </a:cubicBezTo>
                <a:cubicBezTo>
                  <a:pt x="111" y="105"/>
                  <a:pt x="111" y="105"/>
                  <a:pt x="111" y="105"/>
                </a:cubicBezTo>
                <a:cubicBezTo>
                  <a:pt x="38" y="105"/>
                  <a:pt x="38" y="105"/>
                  <a:pt x="38" y="105"/>
                </a:cubicBezTo>
                <a:cubicBezTo>
                  <a:pt x="31" y="105"/>
                  <a:pt x="24" y="112"/>
                  <a:pt x="24" y="119"/>
                </a:cubicBezTo>
                <a:cubicBezTo>
                  <a:pt x="24" y="169"/>
                  <a:pt x="24" y="169"/>
                  <a:pt x="24" y="169"/>
                </a:cubicBezTo>
                <a:cubicBezTo>
                  <a:pt x="24" y="176"/>
                  <a:pt x="31" y="185"/>
                  <a:pt x="38" y="185"/>
                </a:cubicBezTo>
                <a:cubicBezTo>
                  <a:pt x="111" y="185"/>
                  <a:pt x="111" y="185"/>
                  <a:pt x="111" y="185"/>
                </a:cubicBezTo>
                <a:cubicBezTo>
                  <a:pt x="120" y="185"/>
                  <a:pt x="120" y="185"/>
                  <a:pt x="120" y="185"/>
                </a:cubicBezTo>
                <a:cubicBezTo>
                  <a:pt x="149" y="185"/>
                  <a:pt x="149" y="185"/>
                  <a:pt x="149" y="185"/>
                </a:cubicBezTo>
                <a:cubicBezTo>
                  <a:pt x="156" y="185"/>
                  <a:pt x="164" y="176"/>
                  <a:pt x="164" y="169"/>
                </a:cubicBezTo>
                <a:lnTo>
                  <a:pt x="164" y="119"/>
                </a:lnTo>
                <a:close/>
                <a:moveTo>
                  <a:pt x="142" y="177"/>
                </a:moveTo>
                <a:cubicBezTo>
                  <a:pt x="120" y="177"/>
                  <a:pt x="120" y="177"/>
                  <a:pt x="120" y="177"/>
                </a:cubicBezTo>
                <a:cubicBezTo>
                  <a:pt x="120" y="113"/>
                  <a:pt x="120" y="113"/>
                  <a:pt x="120" y="113"/>
                </a:cubicBezTo>
                <a:cubicBezTo>
                  <a:pt x="142" y="113"/>
                  <a:pt x="142" y="113"/>
                  <a:pt x="142" y="113"/>
                </a:cubicBezTo>
                <a:cubicBezTo>
                  <a:pt x="149" y="113"/>
                  <a:pt x="156" y="118"/>
                  <a:pt x="156" y="125"/>
                </a:cubicBezTo>
                <a:cubicBezTo>
                  <a:pt x="156" y="163"/>
                  <a:pt x="156" y="163"/>
                  <a:pt x="156" y="163"/>
                </a:cubicBezTo>
                <a:cubicBezTo>
                  <a:pt x="156" y="170"/>
                  <a:pt x="149" y="177"/>
                  <a:pt x="142" y="177"/>
                </a:cubicBezTo>
                <a:close/>
                <a:moveTo>
                  <a:pt x="44" y="177"/>
                </a:moveTo>
                <a:cubicBezTo>
                  <a:pt x="37" y="177"/>
                  <a:pt x="31" y="170"/>
                  <a:pt x="31" y="163"/>
                </a:cubicBezTo>
                <a:cubicBezTo>
                  <a:pt x="31" y="125"/>
                  <a:pt x="31" y="125"/>
                  <a:pt x="31" y="125"/>
                </a:cubicBezTo>
                <a:cubicBezTo>
                  <a:pt x="31" y="118"/>
                  <a:pt x="37" y="113"/>
                  <a:pt x="44" y="113"/>
                </a:cubicBezTo>
                <a:cubicBezTo>
                  <a:pt x="111" y="113"/>
                  <a:pt x="111" y="113"/>
                  <a:pt x="111" y="113"/>
                </a:cubicBezTo>
                <a:cubicBezTo>
                  <a:pt x="111" y="177"/>
                  <a:pt x="111" y="177"/>
                  <a:pt x="111" y="177"/>
                </a:cubicBezTo>
                <a:lnTo>
                  <a:pt x="44" y="177"/>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77" name="Freeform 128">
            <a:extLst>
              <a:ext uri="{FF2B5EF4-FFF2-40B4-BE49-F238E27FC236}">
                <a16:creationId xmlns:a16="http://schemas.microsoft.com/office/drawing/2014/main" id="{23745531-8D45-4A59-BA95-70E0EDBE68DB}"/>
              </a:ext>
            </a:extLst>
          </p:cNvPr>
          <p:cNvSpPr>
            <a:spLocks noEditPoints="1"/>
          </p:cNvSpPr>
          <p:nvPr/>
        </p:nvSpPr>
        <p:spPr bwMode="auto">
          <a:xfrm>
            <a:off x="2968625" y="5424488"/>
            <a:ext cx="363538" cy="311150"/>
          </a:xfrm>
          <a:custGeom>
            <a:avLst/>
            <a:gdLst>
              <a:gd name="T0" fmla="*/ 175 w 204"/>
              <a:gd name="T1" fmla="*/ 146 h 174"/>
              <a:gd name="T2" fmla="*/ 169 w 204"/>
              <a:gd name="T3" fmla="*/ 170 h 174"/>
              <a:gd name="T4" fmla="*/ 147 w 204"/>
              <a:gd name="T5" fmla="*/ 172 h 174"/>
              <a:gd name="T6" fmla="*/ 144 w 204"/>
              <a:gd name="T7" fmla="*/ 163 h 174"/>
              <a:gd name="T8" fmla="*/ 116 w 204"/>
              <a:gd name="T9" fmla="*/ 166 h 174"/>
              <a:gd name="T10" fmla="*/ 104 w 204"/>
              <a:gd name="T11" fmla="*/ 165 h 174"/>
              <a:gd name="T12" fmla="*/ 100 w 204"/>
              <a:gd name="T13" fmla="*/ 172 h 174"/>
              <a:gd name="T14" fmla="*/ 84 w 204"/>
              <a:gd name="T15" fmla="*/ 172 h 174"/>
              <a:gd name="T16" fmla="*/ 78 w 204"/>
              <a:gd name="T17" fmla="*/ 160 h 174"/>
              <a:gd name="T18" fmla="*/ 74 w 204"/>
              <a:gd name="T19" fmla="*/ 159 h 174"/>
              <a:gd name="T20" fmla="*/ 72 w 204"/>
              <a:gd name="T21" fmla="*/ 165 h 174"/>
              <a:gd name="T22" fmla="*/ 48 w 204"/>
              <a:gd name="T23" fmla="*/ 163 h 174"/>
              <a:gd name="T24" fmla="*/ 50 w 204"/>
              <a:gd name="T25" fmla="*/ 146 h 174"/>
              <a:gd name="T26" fmla="*/ 31 w 204"/>
              <a:gd name="T27" fmla="*/ 128 h 174"/>
              <a:gd name="T28" fmla="*/ 5 w 204"/>
              <a:gd name="T29" fmla="*/ 118 h 174"/>
              <a:gd name="T30" fmla="*/ 6 w 204"/>
              <a:gd name="T31" fmla="*/ 87 h 174"/>
              <a:gd name="T32" fmla="*/ 16 w 204"/>
              <a:gd name="T33" fmla="*/ 80 h 174"/>
              <a:gd name="T34" fmla="*/ 41 w 204"/>
              <a:gd name="T35" fmla="*/ 30 h 174"/>
              <a:gd name="T36" fmla="*/ 36 w 204"/>
              <a:gd name="T37" fmla="*/ 3 h 174"/>
              <a:gd name="T38" fmla="*/ 79 w 204"/>
              <a:gd name="T39" fmla="*/ 15 h 174"/>
              <a:gd name="T40" fmla="*/ 114 w 204"/>
              <a:gd name="T41" fmla="*/ 9 h 174"/>
              <a:gd name="T42" fmla="*/ 204 w 204"/>
              <a:gd name="T43" fmla="*/ 87 h 174"/>
              <a:gd name="T44" fmla="*/ 175 w 204"/>
              <a:gd name="T45" fmla="*/ 146 h 174"/>
              <a:gd name="T46" fmla="*/ 56 w 204"/>
              <a:gd name="T47" fmla="*/ 47 h 174"/>
              <a:gd name="T48" fmla="*/ 45 w 204"/>
              <a:gd name="T49" fmla="*/ 58 h 174"/>
              <a:gd name="T50" fmla="*/ 56 w 204"/>
              <a:gd name="T51" fmla="*/ 69 h 174"/>
              <a:gd name="T52" fmla="*/ 67 w 204"/>
              <a:gd name="T53" fmla="*/ 58 h 174"/>
              <a:gd name="T54" fmla="*/ 56 w 204"/>
              <a:gd name="T55" fmla="*/ 47 h 174"/>
              <a:gd name="T56" fmla="*/ 154 w 204"/>
              <a:gd name="T57" fmla="*/ 41 h 174"/>
              <a:gd name="T58" fmla="*/ 110 w 204"/>
              <a:gd name="T59" fmla="*/ 35 h 174"/>
              <a:gd name="T60" fmla="*/ 104 w 204"/>
              <a:gd name="T61" fmla="*/ 41 h 174"/>
              <a:gd name="T62" fmla="*/ 110 w 204"/>
              <a:gd name="T63" fmla="*/ 47 h 174"/>
              <a:gd name="T64" fmla="*/ 154 w 204"/>
              <a:gd name="T65" fmla="*/ 53 h 174"/>
              <a:gd name="T66" fmla="*/ 160 w 204"/>
              <a:gd name="T67" fmla="*/ 47 h 174"/>
              <a:gd name="T68" fmla="*/ 154 w 204"/>
              <a:gd name="T69" fmla="*/ 4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174">
                <a:moveTo>
                  <a:pt x="175" y="146"/>
                </a:moveTo>
                <a:cubicBezTo>
                  <a:pt x="170" y="149"/>
                  <a:pt x="175" y="165"/>
                  <a:pt x="169" y="170"/>
                </a:cubicBezTo>
                <a:cubicBezTo>
                  <a:pt x="166" y="174"/>
                  <a:pt x="149" y="171"/>
                  <a:pt x="147" y="172"/>
                </a:cubicBezTo>
                <a:cubicBezTo>
                  <a:pt x="142" y="171"/>
                  <a:pt x="150" y="162"/>
                  <a:pt x="144" y="163"/>
                </a:cubicBezTo>
                <a:cubicBezTo>
                  <a:pt x="134" y="165"/>
                  <a:pt x="127" y="166"/>
                  <a:pt x="116" y="166"/>
                </a:cubicBezTo>
                <a:cubicBezTo>
                  <a:pt x="112" y="166"/>
                  <a:pt x="108" y="166"/>
                  <a:pt x="104" y="165"/>
                </a:cubicBezTo>
                <a:cubicBezTo>
                  <a:pt x="103" y="165"/>
                  <a:pt x="104" y="171"/>
                  <a:pt x="100" y="172"/>
                </a:cubicBezTo>
                <a:cubicBezTo>
                  <a:pt x="93" y="172"/>
                  <a:pt x="87" y="173"/>
                  <a:pt x="84" y="172"/>
                </a:cubicBezTo>
                <a:cubicBezTo>
                  <a:pt x="76" y="172"/>
                  <a:pt x="80" y="162"/>
                  <a:pt x="78" y="160"/>
                </a:cubicBezTo>
                <a:cubicBezTo>
                  <a:pt x="77" y="159"/>
                  <a:pt x="76" y="159"/>
                  <a:pt x="74" y="159"/>
                </a:cubicBezTo>
                <a:cubicBezTo>
                  <a:pt x="72" y="159"/>
                  <a:pt x="75" y="163"/>
                  <a:pt x="72" y="165"/>
                </a:cubicBezTo>
                <a:cubicBezTo>
                  <a:pt x="67" y="168"/>
                  <a:pt x="50" y="167"/>
                  <a:pt x="48" y="163"/>
                </a:cubicBezTo>
                <a:cubicBezTo>
                  <a:pt x="44" y="152"/>
                  <a:pt x="51" y="147"/>
                  <a:pt x="50" y="146"/>
                </a:cubicBezTo>
                <a:cubicBezTo>
                  <a:pt x="43" y="140"/>
                  <a:pt x="36" y="135"/>
                  <a:pt x="31" y="128"/>
                </a:cubicBezTo>
                <a:cubicBezTo>
                  <a:pt x="21" y="117"/>
                  <a:pt x="15" y="126"/>
                  <a:pt x="5" y="118"/>
                </a:cubicBezTo>
                <a:cubicBezTo>
                  <a:pt x="0" y="110"/>
                  <a:pt x="4" y="89"/>
                  <a:pt x="6" y="87"/>
                </a:cubicBezTo>
                <a:cubicBezTo>
                  <a:pt x="10" y="82"/>
                  <a:pt x="12" y="88"/>
                  <a:pt x="16" y="80"/>
                </a:cubicBezTo>
                <a:cubicBezTo>
                  <a:pt x="17" y="61"/>
                  <a:pt x="26" y="43"/>
                  <a:pt x="41" y="30"/>
                </a:cubicBezTo>
                <a:cubicBezTo>
                  <a:pt x="34" y="23"/>
                  <a:pt x="20" y="12"/>
                  <a:pt x="36" y="3"/>
                </a:cubicBezTo>
                <a:cubicBezTo>
                  <a:pt x="50" y="0"/>
                  <a:pt x="79" y="15"/>
                  <a:pt x="79" y="15"/>
                </a:cubicBezTo>
                <a:cubicBezTo>
                  <a:pt x="79" y="15"/>
                  <a:pt x="96" y="9"/>
                  <a:pt x="114" y="9"/>
                </a:cubicBezTo>
                <a:cubicBezTo>
                  <a:pt x="167" y="9"/>
                  <a:pt x="204" y="44"/>
                  <a:pt x="204" y="87"/>
                </a:cubicBezTo>
                <a:cubicBezTo>
                  <a:pt x="204" y="113"/>
                  <a:pt x="198" y="132"/>
                  <a:pt x="175" y="146"/>
                </a:cubicBezTo>
                <a:close/>
                <a:moveTo>
                  <a:pt x="56" y="47"/>
                </a:moveTo>
                <a:cubicBezTo>
                  <a:pt x="50" y="47"/>
                  <a:pt x="45" y="52"/>
                  <a:pt x="45" y="58"/>
                </a:cubicBezTo>
                <a:cubicBezTo>
                  <a:pt x="45" y="64"/>
                  <a:pt x="50" y="69"/>
                  <a:pt x="56" y="69"/>
                </a:cubicBezTo>
                <a:cubicBezTo>
                  <a:pt x="62" y="69"/>
                  <a:pt x="67" y="64"/>
                  <a:pt x="67" y="58"/>
                </a:cubicBezTo>
                <a:cubicBezTo>
                  <a:pt x="67" y="52"/>
                  <a:pt x="62" y="47"/>
                  <a:pt x="56" y="47"/>
                </a:cubicBezTo>
                <a:close/>
                <a:moveTo>
                  <a:pt x="154" y="41"/>
                </a:moveTo>
                <a:cubicBezTo>
                  <a:pt x="154" y="41"/>
                  <a:pt x="132" y="34"/>
                  <a:pt x="110" y="35"/>
                </a:cubicBezTo>
                <a:cubicBezTo>
                  <a:pt x="106" y="35"/>
                  <a:pt x="104" y="37"/>
                  <a:pt x="104" y="41"/>
                </a:cubicBezTo>
                <a:cubicBezTo>
                  <a:pt x="104" y="44"/>
                  <a:pt x="106" y="47"/>
                  <a:pt x="110" y="47"/>
                </a:cubicBezTo>
                <a:cubicBezTo>
                  <a:pt x="110" y="47"/>
                  <a:pt x="133" y="45"/>
                  <a:pt x="154" y="53"/>
                </a:cubicBezTo>
                <a:cubicBezTo>
                  <a:pt x="157" y="53"/>
                  <a:pt x="160" y="51"/>
                  <a:pt x="160" y="47"/>
                </a:cubicBezTo>
                <a:cubicBezTo>
                  <a:pt x="160" y="44"/>
                  <a:pt x="157" y="41"/>
                  <a:pt x="154" y="41"/>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78" name="Freeform 129">
            <a:extLst>
              <a:ext uri="{FF2B5EF4-FFF2-40B4-BE49-F238E27FC236}">
                <a16:creationId xmlns:a16="http://schemas.microsoft.com/office/drawing/2014/main" id="{AD5B46AE-24D7-408C-8AAB-24D19475A7EF}"/>
              </a:ext>
            </a:extLst>
          </p:cNvPr>
          <p:cNvSpPr>
            <a:spLocks noEditPoints="1"/>
          </p:cNvSpPr>
          <p:nvPr/>
        </p:nvSpPr>
        <p:spPr bwMode="auto">
          <a:xfrm>
            <a:off x="3703638" y="5400675"/>
            <a:ext cx="358775" cy="358775"/>
          </a:xfrm>
          <a:custGeom>
            <a:avLst/>
            <a:gdLst>
              <a:gd name="T0" fmla="*/ 78 w 201"/>
              <a:gd name="T1" fmla="*/ 194 h 201"/>
              <a:gd name="T2" fmla="*/ 91 w 201"/>
              <a:gd name="T3" fmla="*/ 164 h 201"/>
              <a:gd name="T4" fmla="*/ 154 w 201"/>
              <a:gd name="T5" fmla="*/ 123 h 201"/>
              <a:gd name="T6" fmla="*/ 150 w 201"/>
              <a:gd name="T7" fmla="*/ 168 h 201"/>
              <a:gd name="T8" fmla="*/ 78 w 201"/>
              <a:gd name="T9" fmla="*/ 194 h 201"/>
              <a:gd name="T10" fmla="*/ 35 w 201"/>
              <a:gd name="T11" fmla="*/ 128 h 201"/>
              <a:gd name="T12" fmla="*/ 82 w 201"/>
              <a:gd name="T13" fmla="*/ 54 h 201"/>
              <a:gd name="T14" fmla="*/ 106 w 201"/>
              <a:gd name="T15" fmla="*/ 35 h 201"/>
              <a:gd name="T16" fmla="*/ 167 w 201"/>
              <a:gd name="T17" fmla="*/ 95 h 201"/>
              <a:gd name="T18" fmla="*/ 148 w 201"/>
              <a:gd name="T19" fmla="*/ 119 h 201"/>
              <a:gd name="T20" fmla="*/ 74 w 201"/>
              <a:gd name="T21" fmla="*/ 166 h 201"/>
              <a:gd name="T22" fmla="*/ 35 w 201"/>
              <a:gd name="T23" fmla="*/ 128 h 201"/>
              <a:gd name="T24" fmla="*/ 127 w 201"/>
              <a:gd name="T25" fmla="*/ 75 h 201"/>
              <a:gd name="T26" fmla="*/ 102 w 201"/>
              <a:gd name="T27" fmla="*/ 75 h 201"/>
              <a:gd name="T28" fmla="*/ 102 w 201"/>
              <a:gd name="T29" fmla="*/ 99 h 201"/>
              <a:gd name="T30" fmla="*/ 127 w 201"/>
              <a:gd name="T31" fmla="*/ 99 h 201"/>
              <a:gd name="T32" fmla="*/ 127 w 201"/>
              <a:gd name="T33" fmla="*/ 75 h 201"/>
              <a:gd name="T34" fmla="*/ 179 w 201"/>
              <a:gd name="T35" fmla="*/ 17 h 201"/>
              <a:gd name="T36" fmla="*/ 196 w 201"/>
              <a:gd name="T37" fmla="*/ 0 h 201"/>
              <a:gd name="T38" fmla="*/ 201 w 201"/>
              <a:gd name="T39" fmla="*/ 5 h 201"/>
              <a:gd name="T40" fmla="*/ 184 w 201"/>
              <a:gd name="T41" fmla="*/ 21 h 201"/>
              <a:gd name="T42" fmla="*/ 170 w 201"/>
              <a:gd name="T43" fmla="*/ 90 h 201"/>
              <a:gd name="T44" fmla="*/ 112 w 201"/>
              <a:gd name="T45" fmla="*/ 31 h 201"/>
              <a:gd name="T46" fmla="*/ 179 w 201"/>
              <a:gd name="T47" fmla="*/ 17 h 201"/>
              <a:gd name="T48" fmla="*/ 7 w 201"/>
              <a:gd name="T49" fmla="*/ 123 h 201"/>
              <a:gd name="T50" fmla="*/ 34 w 201"/>
              <a:gd name="T51" fmla="*/ 51 h 201"/>
              <a:gd name="T52" fmla="*/ 78 w 201"/>
              <a:gd name="T53" fmla="*/ 47 h 201"/>
              <a:gd name="T54" fmla="*/ 37 w 201"/>
              <a:gd name="T55" fmla="*/ 110 h 201"/>
              <a:gd name="T56" fmla="*/ 7 w 201"/>
              <a:gd name="T57" fmla="*/ 123 h 201"/>
              <a:gd name="T58" fmla="*/ 48 w 201"/>
              <a:gd name="T59" fmla="*/ 169 h 201"/>
              <a:gd name="T60" fmla="*/ 48 w 201"/>
              <a:gd name="T61" fmla="*/ 161 h 201"/>
              <a:gd name="T62" fmla="*/ 31 w 201"/>
              <a:gd name="T63" fmla="*/ 170 h 201"/>
              <a:gd name="T64" fmla="*/ 39 w 201"/>
              <a:gd name="T65" fmla="*/ 152 h 201"/>
              <a:gd name="T66" fmla="*/ 29 w 201"/>
              <a:gd name="T67" fmla="*/ 155 h 201"/>
              <a:gd name="T68" fmla="*/ 36 w 201"/>
              <a:gd name="T69" fmla="*/ 138 h 201"/>
              <a:gd name="T70" fmla="*/ 64 w 201"/>
              <a:gd name="T71" fmla="*/ 165 h 201"/>
              <a:gd name="T72" fmla="*/ 48 w 201"/>
              <a:gd name="T73" fmla="*/ 16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1" h="201">
                <a:moveTo>
                  <a:pt x="78" y="194"/>
                </a:moveTo>
                <a:cubicBezTo>
                  <a:pt x="78" y="194"/>
                  <a:pt x="89" y="186"/>
                  <a:pt x="91" y="164"/>
                </a:cubicBezTo>
                <a:cubicBezTo>
                  <a:pt x="128" y="147"/>
                  <a:pt x="154" y="123"/>
                  <a:pt x="154" y="123"/>
                </a:cubicBezTo>
                <a:cubicBezTo>
                  <a:pt x="154" y="123"/>
                  <a:pt x="170" y="148"/>
                  <a:pt x="150" y="168"/>
                </a:cubicBezTo>
                <a:cubicBezTo>
                  <a:pt x="116" y="201"/>
                  <a:pt x="78" y="194"/>
                  <a:pt x="78" y="194"/>
                </a:cubicBezTo>
                <a:close/>
                <a:moveTo>
                  <a:pt x="35" y="128"/>
                </a:moveTo>
                <a:cubicBezTo>
                  <a:pt x="35" y="128"/>
                  <a:pt x="65" y="71"/>
                  <a:pt x="82" y="54"/>
                </a:cubicBezTo>
                <a:cubicBezTo>
                  <a:pt x="90" y="46"/>
                  <a:pt x="98" y="40"/>
                  <a:pt x="106" y="35"/>
                </a:cubicBezTo>
                <a:cubicBezTo>
                  <a:pt x="167" y="95"/>
                  <a:pt x="167" y="95"/>
                  <a:pt x="167" y="95"/>
                </a:cubicBezTo>
                <a:cubicBezTo>
                  <a:pt x="162" y="103"/>
                  <a:pt x="156" y="111"/>
                  <a:pt x="148" y="119"/>
                </a:cubicBezTo>
                <a:cubicBezTo>
                  <a:pt x="130" y="137"/>
                  <a:pt x="74" y="166"/>
                  <a:pt x="74" y="166"/>
                </a:cubicBezTo>
                <a:lnTo>
                  <a:pt x="35" y="128"/>
                </a:lnTo>
                <a:close/>
                <a:moveTo>
                  <a:pt x="127" y="75"/>
                </a:moveTo>
                <a:cubicBezTo>
                  <a:pt x="120" y="68"/>
                  <a:pt x="109" y="68"/>
                  <a:pt x="102" y="75"/>
                </a:cubicBezTo>
                <a:cubicBezTo>
                  <a:pt x="95" y="81"/>
                  <a:pt x="95" y="93"/>
                  <a:pt x="102" y="99"/>
                </a:cubicBezTo>
                <a:cubicBezTo>
                  <a:pt x="109" y="106"/>
                  <a:pt x="120" y="106"/>
                  <a:pt x="127" y="99"/>
                </a:cubicBezTo>
                <a:cubicBezTo>
                  <a:pt x="134" y="93"/>
                  <a:pt x="134" y="81"/>
                  <a:pt x="127" y="75"/>
                </a:cubicBezTo>
                <a:close/>
                <a:moveTo>
                  <a:pt x="179" y="17"/>
                </a:moveTo>
                <a:cubicBezTo>
                  <a:pt x="196" y="0"/>
                  <a:pt x="196" y="0"/>
                  <a:pt x="196" y="0"/>
                </a:cubicBezTo>
                <a:cubicBezTo>
                  <a:pt x="201" y="5"/>
                  <a:pt x="201" y="5"/>
                  <a:pt x="201" y="5"/>
                </a:cubicBezTo>
                <a:cubicBezTo>
                  <a:pt x="184" y="21"/>
                  <a:pt x="184" y="21"/>
                  <a:pt x="184" y="21"/>
                </a:cubicBezTo>
                <a:cubicBezTo>
                  <a:pt x="186" y="31"/>
                  <a:pt x="188" y="58"/>
                  <a:pt x="170" y="90"/>
                </a:cubicBezTo>
                <a:cubicBezTo>
                  <a:pt x="112" y="31"/>
                  <a:pt x="112" y="31"/>
                  <a:pt x="112" y="31"/>
                </a:cubicBezTo>
                <a:cubicBezTo>
                  <a:pt x="142" y="14"/>
                  <a:pt x="169" y="15"/>
                  <a:pt x="179" y="17"/>
                </a:cubicBezTo>
                <a:close/>
                <a:moveTo>
                  <a:pt x="7" y="123"/>
                </a:moveTo>
                <a:cubicBezTo>
                  <a:pt x="7" y="123"/>
                  <a:pt x="0" y="85"/>
                  <a:pt x="34" y="51"/>
                </a:cubicBezTo>
                <a:cubicBezTo>
                  <a:pt x="53" y="32"/>
                  <a:pt x="78" y="47"/>
                  <a:pt x="78" y="47"/>
                </a:cubicBezTo>
                <a:cubicBezTo>
                  <a:pt x="78" y="47"/>
                  <a:pt x="55" y="73"/>
                  <a:pt x="37" y="110"/>
                </a:cubicBezTo>
                <a:cubicBezTo>
                  <a:pt x="15" y="112"/>
                  <a:pt x="7" y="123"/>
                  <a:pt x="7" y="123"/>
                </a:cubicBezTo>
                <a:close/>
                <a:moveTo>
                  <a:pt x="48" y="169"/>
                </a:moveTo>
                <a:cubicBezTo>
                  <a:pt x="48" y="161"/>
                  <a:pt x="48" y="161"/>
                  <a:pt x="48" y="161"/>
                </a:cubicBezTo>
                <a:cubicBezTo>
                  <a:pt x="31" y="170"/>
                  <a:pt x="31" y="170"/>
                  <a:pt x="31" y="170"/>
                </a:cubicBezTo>
                <a:cubicBezTo>
                  <a:pt x="39" y="152"/>
                  <a:pt x="39" y="152"/>
                  <a:pt x="39" y="152"/>
                </a:cubicBezTo>
                <a:cubicBezTo>
                  <a:pt x="29" y="155"/>
                  <a:pt x="29" y="155"/>
                  <a:pt x="29" y="155"/>
                </a:cubicBezTo>
                <a:cubicBezTo>
                  <a:pt x="36" y="138"/>
                  <a:pt x="36" y="138"/>
                  <a:pt x="36" y="138"/>
                </a:cubicBezTo>
                <a:cubicBezTo>
                  <a:pt x="64" y="165"/>
                  <a:pt x="64" y="165"/>
                  <a:pt x="64" y="165"/>
                </a:cubicBezTo>
                <a:lnTo>
                  <a:pt x="48" y="169"/>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79" name="Freeform 130">
            <a:extLst>
              <a:ext uri="{FF2B5EF4-FFF2-40B4-BE49-F238E27FC236}">
                <a16:creationId xmlns:a16="http://schemas.microsoft.com/office/drawing/2014/main" id="{BA0D8E2B-035E-4170-A3C2-68044DD6D758}"/>
              </a:ext>
            </a:extLst>
          </p:cNvPr>
          <p:cNvSpPr>
            <a:spLocks noEditPoints="1"/>
          </p:cNvSpPr>
          <p:nvPr/>
        </p:nvSpPr>
        <p:spPr bwMode="auto">
          <a:xfrm>
            <a:off x="4424363" y="5451475"/>
            <a:ext cx="355600" cy="257175"/>
          </a:xfrm>
          <a:custGeom>
            <a:avLst/>
            <a:gdLst>
              <a:gd name="T0" fmla="*/ 188 w 200"/>
              <a:gd name="T1" fmla="*/ 144 h 144"/>
              <a:gd name="T2" fmla="*/ 176 w 200"/>
              <a:gd name="T3" fmla="*/ 134 h 144"/>
              <a:gd name="T4" fmla="*/ 176 w 200"/>
              <a:gd name="T5" fmla="*/ 10 h 144"/>
              <a:gd name="T6" fmla="*/ 188 w 200"/>
              <a:gd name="T7" fmla="*/ 0 h 144"/>
              <a:gd name="T8" fmla="*/ 200 w 200"/>
              <a:gd name="T9" fmla="*/ 10 h 144"/>
              <a:gd name="T10" fmla="*/ 200 w 200"/>
              <a:gd name="T11" fmla="*/ 134 h 144"/>
              <a:gd name="T12" fmla="*/ 188 w 200"/>
              <a:gd name="T13" fmla="*/ 144 h 144"/>
              <a:gd name="T14" fmla="*/ 137 w 200"/>
              <a:gd name="T15" fmla="*/ 130 h 144"/>
              <a:gd name="T16" fmla="*/ 123 w 200"/>
              <a:gd name="T17" fmla="*/ 144 h 144"/>
              <a:gd name="T18" fmla="*/ 61 w 200"/>
              <a:gd name="T19" fmla="*/ 144 h 144"/>
              <a:gd name="T20" fmla="*/ 48 w 200"/>
              <a:gd name="T21" fmla="*/ 130 h 144"/>
              <a:gd name="T22" fmla="*/ 48 w 200"/>
              <a:gd name="T23" fmla="*/ 103 h 144"/>
              <a:gd name="T24" fmla="*/ 20 w 200"/>
              <a:gd name="T25" fmla="*/ 97 h 144"/>
              <a:gd name="T26" fmla="*/ 20 w 200"/>
              <a:gd name="T27" fmla="*/ 47 h 144"/>
              <a:gd name="T28" fmla="*/ 172 w 200"/>
              <a:gd name="T29" fmla="*/ 14 h 144"/>
              <a:gd name="T30" fmla="*/ 172 w 200"/>
              <a:gd name="T31" fmla="*/ 131 h 144"/>
              <a:gd name="T32" fmla="*/ 137 w 200"/>
              <a:gd name="T33" fmla="*/ 123 h 144"/>
              <a:gd name="T34" fmla="*/ 137 w 200"/>
              <a:gd name="T35" fmla="*/ 130 h 144"/>
              <a:gd name="T36" fmla="*/ 128 w 200"/>
              <a:gd name="T37" fmla="*/ 121 h 144"/>
              <a:gd name="T38" fmla="*/ 56 w 200"/>
              <a:gd name="T39" fmla="*/ 105 h 144"/>
              <a:gd name="T40" fmla="*/ 56 w 200"/>
              <a:gd name="T41" fmla="*/ 129 h 144"/>
              <a:gd name="T42" fmla="*/ 64 w 200"/>
              <a:gd name="T43" fmla="*/ 136 h 144"/>
              <a:gd name="T44" fmla="*/ 121 w 200"/>
              <a:gd name="T45" fmla="*/ 136 h 144"/>
              <a:gd name="T46" fmla="*/ 128 w 200"/>
              <a:gd name="T47" fmla="*/ 129 h 144"/>
              <a:gd name="T48" fmla="*/ 128 w 200"/>
              <a:gd name="T49" fmla="*/ 121 h 144"/>
              <a:gd name="T50" fmla="*/ 7 w 200"/>
              <a:gd name="T51" fmla="*/ 103 h 144"/>
              <a:gd name="T52" fmla="*/ 0 w 200"/>
              <a:gd name="T53" fmla="*/ 96 h 144"/>
              <a:gd name="T54" fmla="*/ 0 w 200"/>
              <a:gd name="T55" fmla="*/ 48 h 144"/>
              <a:gd name="T56" fmla="*/ 7 w 200"/>
              <a:gd name="T57" fmla="*/ 41 h 144"/>
              <a:gd name="T58" fmla="*/ 15 w 200"/>
              <a:gd name="T59" fmla="*/ 48 h 144"/>
              <a:gd name="T60" fmla="*/ 15 w 200"/>
              <a:gd name="T61" fmla="*/ 96 h 144"/>
              <a:gd name="T62" fmla="*/ 7 w 200"/>
              <a:gd name="T63"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0" h="144">
                <a:moveTo>
                  <a:pt x="188" y="144"/>
                </a:moveTo>
                <a:cubicBezTo>
                  <a:pt x="182" y="144"/>
                  <a:pt x="176" y="139"/>
                  <a:pt x="176" y="134"/>
                </a:cubicBezTo>
                <a:cubicBezTo>
                  <a:pt x="176" y="10"/>
                  <a:pt x="176" y="10"/>
                  <a:pt x="176" y="10"/>
                </a:cubicBezTo>
                <a:cubicBezTo>
                  <a:pt x="176" y="5"/>
                  <a:pt x="182" y="0"/>
                  <a:pt x="188" y="0"/>
                </a:cubicBezTo>
                <a:cubicBezTo>
                  <a:pt x="194" y="0"/>
                  <a:pt x="200" y="5"/>
                  <a:pt x="200" y="10"/>
                </a:cubicBezTo>
                <a:cubicBezTo>
                  <a:pt x="200" y="134"/>
                  <a:pt x="200" y="134"/>
                  <a:pt x="200" y="134"/>
                </a:cubicBezTo>
                <a:cubicBezTo>
                  <a:pt x="200" y="139"/>
                  <a:pt x="194" y="144"/>
                  <a:pt x="188" y="144"/>
                </a:cubicBezTo>
                <a:close/>
                <a:moveTo>
                  <a:pt x="137" y="130"/>
                </a:moveTo>
                <a:cubicBezTo>
                  <a:pt x="137" y="138"/>
                  <a:pt x="131" y="144"/>
                  <a:pt x="123" y="144"/>
                </a:cubicBezTo>
                <a:cubicBezTo>
                  <a:pt x="61" y="144"/>
                  <a:pt x="61" y="144"/>
                  <a:pt x="61" y="144"/>
                </a:cubicBezTo>
                <a:cubicBezTo>
                  <a:pt x="54" y="144"/>
                  <a:pt x="48" y="138"/>
                  <a:pt x="48" y="130"/>
                </a:cubicBezTo>
                <a:cubicBezTo>
                  <a:pt x="48" y="103"/>
                  <a:pt x="48" y="103"/>
                  <a:pt x="48" y="103"/>
                </a:cubicBezTo>
                <a:cubicBezTo>
                  <a:pt x="20" y="97"/>
                  <a:pt x="20" y="97"/>
                  <a:pt x="20" y="97"/>
                </a:cubicBezTo>
                <a:cubicBezTo>
                  <a:pt x="20" y="47"/>
                  <a:pt x="20" y="47"/>
                  <a:pt x="20" y="47"/>
                </a:cubicBezTo>
                <a:cubicBezTo>
                  <a:pt x="172" y="14"/>
                  <a:pt x="172" y="14"/>
                  <a:pt x="172" y="14"/>
                </a:cubicBezTo>
                <a:cubicBezTo>
                  <a:pt x="172" y="131"/>
                  <a:pt x="172" y="131"/>
                  <a:pt x="172" y="131"/>
                </a:cubicBezTo>
                <a:cubicBezTo>
                  <a:pt x="137" y="123"/>
                  <a:pt x="137" y="123"/>
                  <a:pt x="137" y="123"/>
                </a:cubicBezTo>
                <a:lnTo>
                  <a:pt x="137" y="130"/>
                </a:lnTo>
                <a:close/>
                <a:moveTo>
                  <a:pt x="128" y="121"/>
                </a:moveTo>
                <a:cubicBezTo>
                  <a:pt x="56" y="105"/>
                  <a:pt x="56" y="105"/>
                  <a:pt x="56" y="105"/>
                </a:cubicBezTo>
                <a:cubicBezTo>
                  <a:pt x="56" y="129"/>
                  <a:pt x="56" y="129"/>
                  <a:pt x="56" y="129"/>
                </a:cubicBezTo>
                <a:cubicBezTo>
                  <a:pt x="56" y="133"/>
                  <a:pt x="61" y="136"/>
                  <a:pt x="64" y="136"/>
                </a:cubicBezTo>
                <a:cubicBezTo>
                  <a:pt x="121" y="136"/>
                  <a:pt x="121" y="136"/>
                  <a:pt x="121" y="136"/>
                </a:cubicBezTo>
                <a:cubicBezTo>
                  <a:pt x="125" y="136"/>
                  <a:pt x="128" y="133"/>
                  <a:pt x="128" y="129"/>
                </a:cubicBezTo>
                <a:lnTo>
                  <a:pt x="128" y="121"/>
                </a:lnTo>
                <a:close/>
                <a:moveTo>
                  <a:pt x="7" y="103"/>
                </a:moveTo>
                <a:cubicBezTo>
                  <a:pt x="3" y="103"/>
                  <a:pt x="0" y="100"/>
                  <a:pt x="0" y="96"/>
                </a:cubicBezTo>
                <a:cubicBezTo>
                  <a:pt x="0" y="48"/>
                  <a:pt x="0" y="48"/>
                  <a:pt x="0" y="48"/>
                </a:cubicBezTo>
                <a:cubicBezTo>
                  <a:pt x="0" y="44"/>
                  <a:pt x="3" y="41"/>
                  <a:pt x="7" y="41"/>
                </a:cubicBezTo>
                <a:cubicBezTo>
                  <a:pt x="10" y="41"/>
                  <a:pt x="15" y="44"/>
                  <a:pt x="15" y="48"/>
                </a:cubicBezTo>
                <a:cubicBezTo>
                  <a:pt x="15" y="96"/>
                  <a:pt x="15" y="96"/>
                  <a:pt x="15" y="96"/>
                </a:cubicBezTo>
                <a:cubicBezTo>
                  <a:pt x="15" y="100"/>
                  <a:pt x="10" y="103"/>
                  <a:pt x="7" y="103"/>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80" name="Freeform 131">
            <a:extLst>
              <a:ext uri="{FF2B5EF4-FFF2-40B4-BE49-F238E27FC236}">
                <a16:creationId xmlns:a16="http://schemas.microsoft.com/office/drawing/2014/main" id="{012CF0CA-4D6A-4AF4-BD06-0E911AC17E0F}"/>
              </a:ext>
            </a:extLst>
          </p:cNvPr>
          <p:cNvSpPr>
            <a:spLocks noEditPoints="1"/>
          </p:cNvSpPr>
          <p:nvPr/>
        </p:nvSpPr>
        <p:spPr bwMode="auto">
          <a:xfrm>
            <a:off x="5156200" y="5437188"/>
            <a:ext cx="354013" cy="285750"/>
          </a:xfrm>
          <a:custGeom>
            <a:avLst/>
            <a:gdLst>
              <a:gd name="T0" fmla="*/ 139 w 279"/>
              <a:gd name="T1" fmla="*/ 225 h 225"/>
              <a:gd name="T2" fmla="*/ 0 w 279"/>
              <a:gd name="T3" fmla="*/ 70 h 225"/>
              <a:gd name="T4" fmla="*/ 52 w 279"/>
              <a:gd name="T5" fmla="*/ 0 h 225"/>
              <a:gd name="T6" fmla="*/ 226 w 279"/>
              <a:gd name="T7" fmla="*/ 0 h 225"/>
              <a:gd name="T8" fmla="*/ 279 w 279"/>
              <a:gd name="T9" fmla="*/ 70 h 225"/>
              <a:gd name="T10" fmla="*/ 139 w 279"/>
              <a:gd name="T11" fmla="*/ 225 h 225"/>
              <a:gd name="T12" fmla="*/ 178 w 279"/>
              <a:gd name="T13" fmla="*/ 89 h 225"/>
              <a:gd name="T14" fmla="*/ 139 w 279"/>
              <a:gd name="T15" fmla="*/ 95 h 225"/>
              <a:gd name="T16" fmla="*/ 101 w 279"/>
              <a:gd name="T17" fmla="*/ 89 h 225"/>
              <a:gd name="T18" fmla="*/ 139 w 279"/>
              <a:gd name="T19" fmla="*/ 172 h 225"/>
              <a:gd name="T20" fmla="*/ 178 w 279"/>
              <a:gd name="T21" fmla="*/ 89 h 225"/>
              <a:gd name="T22" fmla="*/ 196 w 279"/>
              <a:gd name="T23" fmla="*/ 85 h 225"/>
              <a:gd name="T24" fmla="*/ 159 w 279"/>
              <a:gd name="T25" fmla="*/ 169 h 225"/>
              <a:gd name="T26" fmla="*/ 234 w 279"/>
              <a:gd name="T27" fmla="*/ 80 h 225"/>
              <a:gd name="T28" fmla="*/ 196 w 279"/>
              <a:gd name="T29" fmla="*/ 85 h 225"/>
              <a:gd name="T30" fmla="*/ 121 w 279"/>
              <a:gd name="T31" fmla="*/ 169 h 225"/>
              <a:gd name="T32" fmla="*/ 81 w 279"/>
              <a:gd name="T33" fmla="*/ 85 h 225"/>
              <a:gd name="T34" fmla="*/ 44 w 279"/>
              <a:gd name="T35" fmla="*/ 80 h 225"/>
              <a:gd name="T36" fmla="*/ 121 w 279"/>
              <a:gd name="T37" fmla="*/ 169 h 225"/>
              <a:gd name="T38" fmla="*/ 41 w 279"/>
              <a:gd name="T39" fmla="*/ 61 h 225"/>
              <a:gd name="T40" fmla="*/ 100 w 279"/>
              <a:gd name="T41" fmla="*/ 71 h 225"/>
              <a:gd name="T42" fmla="*/ 101 w 279"/>
              <a:gd name="T43" fmla="*/ 70 h 225"/>
              <a:gd name="T44" fmla="*/ 87 w 279"/>
              <a:gd name="T45" fmla="*/ 70 h 225"/>
              <a:gd name="T46" fmla="*/ 65 w 279"/>
              <a:gd name="T47" fmla="*/ 32 h 225"/>
              <a:gd name="T48" fmla="*/ 41 w 279"/>
              <a:gd name="T49" fmla="*/ 61 h 225"/>
              <a:gd name="T50" fmla="*/ 79 w 279"/>
              <a:gd name="T51" fmla="*/ 26 h 225"/>
              <a:gd name="T52" fmla="*/ 103 w 279"/>
              <a:gd name="T53" fmla="*/ 67 h 225"/>
              <a:gd name="T54" fmla="*/ 131 w 279"/>
              <a:gd name="T55" fmla="*/ 26 h 225"/>
              <a:gd name="T56" fmla="*/ 79 w 279"/>
              <a:gd name="T57" fmla="*/ 26 h 225"/>
              <a:gd name="T58" fmla="*/ 115 w 279"/>
              <a:gd name="T59" fmla="*/ 74 h 225"/>
              <a:gd name="T60" fmla="*/ 139 w 279"/>
              <a:gd name="T61" fmla="*/ 78 h 225"/>
              <a:gd name="T62" fmla="*/ 163 w 279"/>
              <a:gd name="T63" fmla="*/ 74 h 225"/>
              <a:gd name="T64" fmla="*/ 139 w 279"/>
              <a:gd name="T65" fmla="*/ 39 h 225"/>
              <a:gd name="T66" fmla="*/ 115 w 279"/>
              <a:gd name="T67" fmla="*/ 74 h 225"/>
              <a:gd name="T68" fmla="*/ 147 w 279"/>
              <a:gd name="T69" fmla="*/ 26 h 225"/>
              <a:gd name="T70" fmla="*/ 175 w 279"/>
              <a:gd name="T71" fmla="*/ 67 h 225"/>
              <a:gd name="T72" fmla="*/ 201 w 279"/>
              <a:gd name="T73" fmla="*/ 26 h 225"/>
              <a:gd name="T74" fmla="*/ 147 w 279"/>
              <a:gd name="T75" fmla="*/ 26 h 225"/>
              <a:gd name="T76" fmla="*/ 213 w 279"/>
              <a:gd name="T77" fmla="*/ 32 h 225"/>
              <a:gd name="T78" fmla="*/ 191 w 279"/>
              <a:gd name="T79" fmla="*/ 70 h 225"/>
              <a:gd name="T80" fmla="*/ 177 w 279"/>
              <a:gd name="T81" fmla="*/ 70 h 225"/>
              <a:gd name="T82" fmla="*/ 178 w 279"/>
              <a:gd name="T83" fmla="*/ 71 h 225"/>
              <a:gd name="T84" fmla="*/ 237 w 279"/>
              <a:gd name="T85" fmla="*/ 61 h 225"/>
              <a:gd name="T86" fmla="*/ 213 w 279"/>
              <a:gd name="T87" fmla="*/ 3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9" h="225">
                <a:moveTo>
                  <a:pt x="139" y="225"/>
                </a:moveTo>
                <a:lnTo>
                  <a:pt x="0" y="70"/>
                </a:lnTo>
                <a:lnTo>
                  <a:pt x="52" y="0"/>
                </a:lnTo>
                <a:lnTo>
                  <a:pt x="226" y="0"/>
                </a:lnTo>
                <a:lnTo>
                  <a:pt x="279" y="70"/>
                </a:lnTo>
                <a:lnTo>
                  <a:pt x="139" y="225"/>
                </a:lnTo>
                <a:close/>
                <a:moveTo>
                  <a:pt x="178" y="89"/>
                </a:moveTo>
                <a:lnTo>
                  <a:pt x="139" y="95"/>
                </a:lnTo>
                <a:lnTo>
                  <a:pt x="101" y="89"/>
                </a:lnTo>
                <a:lnTo>
                  <a:pt x="139" y="172"/>
                </a:lnTo>
                <a:lnTo>
                  <a:pt x="178" y="89"/>
                </a:lnTo>
                <a:close/>
                <a:moveTo>
                  <a:pt x="196" y="85"/>
                </a:moveTo>
                <a:lnTo>
                  <a:pt x="159" y="169"/>
                </a:lnTo>
                <a:lnTo>
                  <a:pt x="234" y="80"/>
                </a:lnTo>
                <a:lnTo>
                  <a:pt x="196" y="85"/>
                </a:lnTo>
                <a:close/>
                <a:moveTo>
                  <a:pt x="121" y="169"/>
                </a:moveTo>
                <a:lnTo>
                  <a:pt x="81" y="85"/>
                </a:lnTo>
                <a:lnTo>
                  <a:pt x="44" y="80"/>
                </a:lnTo>
                <a:lnTo>
                  <a:pt x="121" y="169"/>
                </a:lnTo>
                <a:close/>
                <a:moveTo>
                  <a:pt x="41" y="61"/>
                </a:moveTo>
                <a:lnTo>
                  <a:pt x="100" y="71"/>
                </a:lnTo>
                <a:lnTo>
                  <a:pt x="101" y="70"/>
                </a:lnTo>
                <a:lnTo>
                  <a:pt x="87" y="70"/>
                </a:lnTo>
                <a:lnTo>
                  <a:pt x="65" y="32"/>
                </a:lnTo>
                <a:lnTo>
                  <a:pt x="41" y="61"/>
                </a:lnTo>
                <a:close/>
                <a:moveTo>
                  <a:pt x="79" y="26"/>
                </a:moveTo>
                <a:lnTo>
                  <a:pt x="103" y="67"/>
                </a:lnTo>
                <a:lnTo>
                  <a:pt x="131" y="26"/>
                </a:lnTo>
                <a:lnTo>
                  <a:pt x="79" y="26"/>
                </a:lnTo>
                <a:close/>
                <a:moveTo>
                  <a:pt x="115" y="74"/>
                </a:moveTo>
                <a:lnTo>
                  <a:pt x="139" y="78"/>
                </a:lnTo>
                <a:lnTo>
                  <a:pt x="163" y="74"/>
                </a:lnTo>
                <a:lnTo>
                  <a:pt x="139" y="39"/>
                </a:lnTo>
                <a:lnTo>
                  <a:pt x="115" y="74"/>
                </a:lnTo>
                <a:close/>
                <a:moveTo>
                  <a:pt x="147" y="26"/>
                </a:moveTo>
                <a:lnTo>
                  <a:pt x="175" y="67"/>
                </a:lnTo>
                <a:lnTo>
                  <a:pt x="201" y="26"/>
                </a:lnTo>
                <a:lnTo>
                  <a:pt x="147" y="26"/>
                </a:lnTo>
                <a:close/>
                <a:moveTo>
                  <a:pt x="213" y="32"/>
                </a:moveTo>
                <a:lnTo>
                  <a:pt x="191" y="70"/>
                </a:lnTo>
                <a:lnTo>
                  <a:pt x="177" y="70"/>
                </a:lnTo>
                <a:lnTo>
                  <a:pt x="178" y="71"/>
                </a:lnTo>
                <a:lnTo>
                  <a:pt x="237" y="61"/>
                </a:lnTo>
                <a:lnTo>
                  <a:pt x="213" y="32"/>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81" name="Freeform 41">
            <a:extLst>
              <a:ext uri="{FF2B5EF4-FFF2-40B4-BE49-F238E27FC236}">
                <a16:creationId xmlns:a16="http://schemas.microsoft.com/office/drawing/2014/main" id="{2877FDD4-E42C-4151-8ECC-B5F0524E9E19}"/>
              </a:ext>
            </a:extLst>
          </p:cNvPr>
          <p:cNvSpPr>
            <a:spLocks noEditPoints="1"/>
          </p:cNvSpPr>
          <p:nvPr/>
        </p:nvSpPr>
        <p:spPr bwMode="auto">
          <a:xfrm>
            <a:off x="792163" y="6005513"/>
            <a:ext cx="355600" cy="357187"/>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82" name="Freeform 42">
            <a:extLst>
              <a:ext uri="{FF2B5EF4-FFF2-40B4-BE49-F238E27FC236}">
                <a16:creationId xmlns:a16="http://schemas.microsoft.com/office/drawing/2014/main" id="{74AB44A1-AF20-4243-8FBE-D4423DB362D1}"/>
              </a:ext>
            </a:extLst>
          </p:cNvPr>
          <p:cNvSpPr>
            <a:spLocks noEditPoints="1"/>
          </p:cNvSpPr>
          <p:nvPr/>
        </p:nvSpPr>
        <p:spPr bwMode="auto">
          <a:xfrm>
            <a:off x="1533525" y="6005513"/>
            <a:ext cx="306388" cy="355600"/>
          </a:xfrm>
          <a:custGeom>
            <a:avLst/>
            <a:gdLst>
              <a:gd name="T0" fmla="*/ 159 w 172"/>
              <a:gd name="T1" fmla="*/ 36 h 199"/>
              <a:gd name="T2" fmla="*/ 124 w 172"/>
              <a:gd name="T3" fmla="*/ 36 h 199"/>
              <a:gd name="T4" fmla="*/ 86 w 172"/>
              <a:gd name="T5" fmla="*/ 0 h 199"/>
              <a:gd name="T6" fmla="*/ 49 w 172"/>
              <a:gd name="T7" fmla="*/ 36 h 199"/>
              <a:gd name="T8" fmla="*/ 12 w 172"/>
              <a:gd name="T9" fmla="*/ 36 h 199"/>
              <a:gd name="T10" fmla="*/ 0 w 172"/>
              <a:gd name="T11" fmla="*/ 49 h 199"/>
              <a:gd name="T12" fmla="*/ 11 w 172"/>
              <a:gd name="T13" fmla="*/ 62 h 199"/>
              <a:gd name="T14" fmla="*/ 11 w 172"/>
              <a:gd name="T15" fmla="*/ 162 h 199"/>
              <a:gd name="T16" fmla="*/ 49 w 172"/>
              <a:gd name="T17" fmla="*/ 199 h 199"/>
              <a:gd name="T18" fmla="*/ 124 w 172"/>
              <a:gd name="T19" fmla="*/ 199 h 199"/>
              <a:gd name="T20" fmla="*/ 159 w 172"/>
              <a:gd name="T21" fmla="*/ 162 h 199"/>
              <a:gd name="T22" fmla="*/ 159 w 172"/>
              <a:gd name="T23" fmla="*/ 62 h 199"/>
              <a:gd name="T24" fmla="*/ 172 w 172"/>
              <a:gd name="T25" fmla="*/ 49 h 199"/>
              <a:gd name="T26" fmla="*/ 159 w 172"/>
              <a:gd name="T27" fmla="*/ 36 h 199"/>
              <a:gd name="T28" fmla="*/ 86 w 172"/>
              <a:gd name="T29" fmla="*/ 22 h 199"/>
              <a:gd name="T30" fmla="*/ 99 w 172"/>
              <a:gd name="T31" fmla="*/ 36 h 199"/>
              <a:gd name="T32" fmla="*/ 74 w 172"/>
              <a:gd name="T33" fmla="*/ 36 h 199"/>
              <a:gd name="T34" fmla="*/ 86 w 172"/>
              <a:gd name="T35" fmla="*/ 22 h 199"/>
              <a:gd name="T36" fmla="*/ 136 w 172"/>
              <a:gd name="T37" fmla="*/ 163 h 199"/>
              <a:gd name="T38" fmla="*/ 123 w 172"/>
              <a:gd name="T39" fmla="*/ 176 h 199"/>
              <a:gd name="T40" fmla="*/ 48 w 172"/>
              <a:gd name="T41" fmla="*/ 176 h 199"/>
              <a:gd name="T42" fmla="*/ 36 w 172"/>
              <a:gd name="T43" fmla="*/ 163 h 199"/>
              <a:gd name="T44" fmla="*/ 36 w 172"/>
              <a:gd name="T45" fmla="*/ 63 h 199"/>
              <a:gd name="T46" fmla="*/ 136 w 172"/>
              <a:gd name="T47" fmla="*/ 63 h 199"/>
              <a:gd name="T48" fmla="*/ 136 w 172"/>
              <a:gd name="T49" fmla="*/ 163 h 199"/>
              <a:gd name="T50" fmla="*/ 55 w 172"/>
              <a:gd name="T51" fmla="*/ 149 h 199"/>
              <a:gd name="T52" fmla="*/ 64 w 172"/>
              <a:gd name="T53" fmla="*/ 142 h 199"/>
              <a:gd name="T54" fmla="*/ 64 w 172"/>
              <a:gd name="T55" fmla="*/ 93 h 199"/>
              <a:gd name="T56" fmla="*/ 55 w 172"/>
              <a:gd name="T57" fmla="*/ 86 h 199"/>
              <a:gd name="T58" fmla="*/ 47 w 172"/>
              <a:gd name="T59" fmla="*/ 93 h 199"/>
              <a:gd name="T60" fmla="*/ 47 w 172"/>
              <a:gd name="T61" fmla="*/ 142 h 199"/>
              <a:gd name="T62" fmla="*/ 55 w 172"/>
              <a:gd name="T63" fmla="*/ 149 h 199"/>
              <a:gd name="T64" fmla="*/ 115 w 172"/>
              <a:gd name="T65" fmla="*/ 149 h 199"/>
              <a:gd name="T66" fmla="*/ 124 w 172"/>
              <a:gd name="T67" fmla="*/ 142 h 199"/>
              <a:gd name="T68" fmla="*/ 124 w 172"/>
              <a:gd name="T69" fmla="*/ 93 h 199"/>
              <a:gd name="T70" fmla="*/ 115 w 172"/>
              <a:gd name="T71" fmla="*/ 86 h 199"/>
              <a:gd name="T72" fmla="*/ 107 w 172"/>
              <a:gd name="T73" fmla="*/ 93 h 199"/>
              <a:gd name="T74" fmla="*/ 107 w 172"/>
              <a:gd name="T75" fmla="*/ 142 h 199"/>
              <a:gd name="T76" fmla="*/ 115 w 172"/>
              <a:gd name="T77" fmla="*/ 149 h 199"/>
              <a:gd name="T78" fmla="*/ 84 w 172"/>
              <a:gd name="T79" fmla="*/ 149 h 199"/>
              <a:gd name="T80" fmla="*/ 93 w 172"/>
              <a:gd name="T81" fmla="*/ 142 h 199"/>
              <a:gd name="T82" fmla="*/ 93 w 172"/>
              <a:gd name="T83" fmla="*/ 93 h 199"/>
              <a:gd name="T84" fmla="*/ 84 w 172"/>
              <a:gd name="T85" fmla="*/ 86 h 199"/>
              <a:gd name="T86" fmla="*/ 76 w 172"/>
              <a:gd name="T87" fmla="*/ 93 h 199"/>
              <a:gd name="T88" fmla="*/ 76 w 172"/>
              <a:gd name="T89" fmla="*/ 142 h 199"/>
              <a:gd name="T90" fmla="*/ 84 w 172"/>
              <a:gd name="T91" fmla="*/ 14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2" h="199">
                <a:moveTo>
                  <a:pt x="159" y="36"/>
                </a:moveTo>
                <a:cubicBezTo>
                  <a:pt x="124" y="36"/>
                  <a:pt x="124" y="36"/>
                  <a:pt x="124" y="36"/>
                </a:cubicBezTo>
                <a:cubicBezTo>
                  <a:pt x="124" y="15"/>
                  <a:pt x="107" y="0"/>
                  <a:pt x="86" y="0"/>
                </a:cubicBezTo>
                <a:cubicBezTo>
                  <a:pt x="66" y="0"/>
                  <a:pt x="49" y="15"/>
                  <a:pt x="49" y="36"/>
                </a:cubicBezTo>
                <a:cubicBezTo>
                  <a:pt x="12" y="36"/>
                  <a:pt x="12" y="36"/>
                  <a:pt x="12" y="36"/>
                </a:cubicBezTo>
                <a:cubicBezTo>
                  <a:pt x="5" y="36"/>
                  <a:pt x="0" y="42"/>
                  <a:pt x="0" y="49"/>
                </a:cubicBezTo>
                <a:cubicBezTo>
                  <a:pt x="0" y="56"/>
                  <a:pt x="4" y="62"/>
                  <a:pt x="11" y="62"/>
                </a:cubicBezTo>
                <a:cubicBezTo>
                  <a:pt x="11" y="162"/>
                  <a:pt x="11" y="162"/>
                  <a:pt x="11" y="162"/>
                </a:cubicBezTo>
                <a:cubicBezTo>
                  <a:pt x="11" y="183"/>
                  <a:pt x="29" y="199"/>
                  <a:pt x="49" y="199"/>
                </a:cubicBezTo>
                <a:cubicBezTo>
                  <a:pt x="124" y="199"/>
                  <a:pt x="124" y="199"/>
                  <a:pt x="124" y="199"/>
                </a:cubicBezTo>
                <a:cubicBezTo>
                  <a:pt x="144" y="199"/>
                  <a:pt x="159" y="183"/>
                  <a:pt x="159" y="162"/>
                </a:cubicBezTo>
                <a:cubicBezTo>
                  <a:pt x="159" y="62"/>
                  <a:pt x="159" y="62"/>
                  <a:pt x="159" y="62"/>
                </a:cubicBezTo>
                <a:cubicBezTo>
                  <a:pt x="166" y="62"/>
                  <a:pt x="172" y="56"/>
                  <a:pt x="172" y="49"/>
                </a:cubicBezTo>
                <a:cubicBezTo>
                  <a:pt x="172" y="42"/>
                  <a:pt x="166" y="36"/>
                  <a:pt x="159" y="36"/>
                </a:cubicBezTo>
                <a:close/>
                <a:moveTo>
                  <a:pt x="86" y="22"/>
                </a:moveTo>
                <a:cubicBezTo>
                  <a:pt x="93" y="22"/>
                  <a:pt x="99" y="29"/>
                  <a:pt x="99" y="36"/>
                </a:cubicBezTo>
                <a:cubicBezTo>
                  <a:pt x="74" y="36"/>
                  <a:pt x="74" y="36"/>
                  <a:pt x="74" y="36"/>
                </a:cubicBezTo>
                <a:cubicBezTo>
                  <a:pt x="74" y="29"/>
                  <a:pt x="80" y="22"/>
                  <a:pt x="86" y="22"/>
                </a:cubicBezTo>
                <a:close/>
                <a:moveTo>
                  <a:pt x="136" y="163"/>
                </a:moveTo>
                <a:cubicBezTo>
                  <a:pt x="136" y="170"/>
                  <a:pt x="130" y="176"/>
                  <a:pt x="123" y="176"/>
                </a:cubicBezTo>
                <a:cubicBezTo>
                  <a:pt x="48" y="176"/>
                  <a:pt x="48" y="176"/>
                  <a:pt x="48" y="176"/>
                </a:cubicBezTo>
                <a:cubicBezTo>
                  <a:pt x="41" y="176"/>
                  <a:pt x="36" y="170"/>
                  <a:pt x="36" y="163"/>
                </a:cubicBezTo>
                <a:cubicBezTo>
                  <a:pt x="36" y="63"/>
                  <a:pt x="36" y="63"/>
                  <a:pt x="36" y="63"/>
                </a:cubicBezTo>
                <a:cubicBezTo>
                  <a:pt x="136" y="63"/>
                  <a:pt x="136" y="63"/>
                  <a:pt x="136" y="63"/>
                </a:cubicBezTo>
                <a:lnTo>
                  <a:pt x="136" y="163"/>
                </a:lnTo>
                <a:close/>
                <a:moveTo>
                  <a:pt x="55" y="149"/>
                </a:moveTo>
                <a:cubicBezTo>
                  <a:pt x="58" y="149"/>
                  <a:pt x="64" y="146"/>
                  <a:pt x="64" y="142"/>
                </a:cubicBezTo>
                <a:cubicBezTo>
                  <a:pt x="64" y="93"/>
                  <a:pt x="64" y="93"/>
                  <a:pt x="64" y="93"/>
                </a:cubicBezTo>
                <a:cubicBezTo>
                  <a:pt x="64" y="89"/>
                  <a:pt x="58" y="86"/>
                  <a:pt x="55" y="86"/>
                </a:cubicBezTo>
                <a:cubicBezTo>
                  <a:pt x="51" y="86"/>
                  <a:pt x="47" y="89"/>
                  <a:pt x="47" y="93"/>
                </a:cubicBezTo>
                <a:cubicBezTo>
                  <a:pt x="47" y="142"/>
                  <a:pt x="47" y="142"/>
                  <a:pt x="47" y="142"/>
                </a:cubicBezTo>
                <a:cubicBezTo>
                  <a:pt x="47" y="146"/>
                  <a:pt x="51" y="149"/>
                  <a:pt x="55" y="149"/>
                </a:cubicBezTo>
                <a:close/>
                <a:moveTo>
                  <a:pt x="115" y="149"/>
                </a:moveTo>
                <a:cubicBezTo>
                  <a:pt x="118" y="149"/>
                  <a:pt x="124" y="146"/>
                  <a:pt x="124" y="142"/>
                </a:cubicBezTo>
                <a:cubicBezTo>
                  <a:pt x="124" y="93"/>
                  <a:pt x="124" y="93"/>
                  <a:pt x="124" y="93"/>
                </a:cubicBezTo>
                <a:cubicBezTo>
                  <a:pt x="124" y="89"/>
                  <a:pt x="118" y="86"/>
                  <a:pt x="115" y="86"/>
                </a:cubicBezTo>
                <a:cubicBezTo>
                  <a:pt x="111" y="86"/>
                  <a:pt x="107" y="89"/>
                  <a:pt x="107" y="93"/>
                </a:cubicBezTo>
                <a:cubicBezTo>
                  <a:pt x="107" y="142"/>
                  <a:pt x="107" y="142"/>
                  <a:pt x="107" y="142"/>
                </a:cubicBezTo>
                <a:cubicBezTo>
                  <a:pt x="107" y="146"/>
                  <a:pt x="111" y="149"/>
                  <a:pt x="115" y="149"/>
                </a:cubicBezTo>
                <a:close/>
                <a:moveTo>
                  <a:pt x="84" y="149"/>
                </a:moveTo>
                <a:cubicBezTo>
                  <a:pt x="87" y="149"/>
                  <a:pt x="93" y="146"/>
                  <a:pt x="93" y="142"/>
                </a:cubicBezTo>
                <a:cubicBezTo>
                  <a:pt x="93" y="93"/>
                  <a:pt x="93" y="93"/>
                  <a:pt x="93" y="93"/>
                </a:cubicBezTo>
                <a:cubicBezTo>
                  <a:pt x="93" y="89"/>
                  <a:pt x="87" y="86"/>
                  <a:pt x="84" y="86"/>
                </a:cubicBezTo>
                <a:cubicBezTo>
                  <a:pt x="80" y="86"/>
                  <a:pt x="76" y="89"/>
                  <a:pt x="76" y="93"/>
                </a:cubicBezTo>
                <a:cubicBezTo>
                  <a:pt x="76" y="142"/>
                  <a:pt x="76" y="142"/>
                  <a:pt x="76" y="142"/>
                </a:cubicBezTo>
                <a:cubicBezTo>
                  <a:pt x="76" y="146"/>
                  <a:pt x="80" y="149"/>
                  <a:pt x="84" y="149"/>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83" name="Freeform 43">
            <a:extLst>
              <a:ext uri="{FF2B5EF4-FFF2-40B4-BE49-F238E27FC236}">
                <a16:creationId xmlns:a16="http://schemas.microsoft.com/office/drawing/2014/main" id="{AF11FFAD-868E-4DD6-A200-904AF647D9C1}"/>
              </a:ext>
            </a:extLst>
          </p:cNvPr>
          <p:cNvSpPr>
            <a:spLocks noEditPoints="1"/>
          </p:cNvSpPr>
          <p:nvPr/>
        </p:nvSpPr>
        <p:spPr bwMode="auto">
          <a:xfrm>
            <a:off x="2243138" y="6005513"/>
            <a:ext cx="355600" cy="357187"/>
          </a:xfrm>
          <a:custGeom>
            <a:avLst/>
            <a:gdLst>
              <a:gd name="T0" fmla="*/ 200 w 200"/>
              <a:gd name="T1" fmla="*/ 166 h 200"/>
              <a:gd name="T2" fmla="*/ 166 w 200"/>
              <a:gd name="T3" fmla="*/ 200 h 200"/>
              <a:gd name="T4" fmla="*/ 148 w 200"/>
              <a:gd name="T5" fmla="*/ 200 h 200"/>
              <a:gd name="T6" fmla="*/ 132 w 200"/>
              <a:gd name="T7" fmla="*/ 200 h 200"/>
              <a:gd name="T8" fmla="*/ 35 w 200"/>
              <a:gd name="T9" fmla="*/ 200 h 200"/>
              <a:gd name="T10" fmla="*/ 0 w 200"/>
              <a:gd name="T11" fmla="*/ 166 h 200"/>
              <a:gd name="T12" fmla="*/ 0 w 200"/>
              <a:gd name="T13" fmla="*/ 100 h 200"/>
              <a:gd name="T14" fmla="*/ 0 w 200"/>
              <a:gd name="T15" fmla="*/ 100 h 200"/>
              <a:gd name="T16" fmla="*/ 0 w 200"/>
              <a:gd name="T17" fmla="*/ 33 h 200"/>
              <a:gd name="T18" fmla="*/ 34 w 200"/>
              <a:gd name="T19" fmla="*/ 0 h 200"/>
              <a:gd name="T20" fmla="*/ 79 w 200"/>
              <a:gd name="T21" fmla="*/ 0 h 200"/>
              <a:gd name="T22" fmla="*/ 110 w 200"/>
              <a:gd name="T23" fmla="*/ 23 h 200"/>
              <a:gd name="T24" fmla="*/ 166 w 200"/>
              <a:gd name="T25" fmla="*/ 23 h 200"/>
              <a:gd name="T26" fmla="*/ 200 w 200"/>
              <a:gd name="T27" fmla="*/ 55 h 200"/>
              <a:gd name="T28" fmla="*/ 200 w 200"/>
              <a:gd name="T29" fmla="*/ 100 h 200"/>
              <a:gd name="T30" fmla="*/ 200 w 200"/>
              <a:gd name="T31" fmla="*/ 100 h 200"/>
              <a:gd name="T32" fmla="*/ 200 w 200"/>
              <a:gd name="T33" fmla="*/ 166 h 200"/>
              <a:gd name="T34" fmla="*/ 20 w 200"/>
              <a:gd name="T35" fmla="*/ 168 h 200"/>
              <a:gd name="T36" fmla="*/ 32 w 200"/>
              <a:gd name="T37" fmla="*/ 179 h 200"/>
              <a:gd name="T38" fmla="*/ 132 w 200"/>
              <a:gd name="T39" fmla="*/ 179 h 200"/>
              <a:gd name="T40" fmla="*/ 148 w 200"/>
              <a:gd name="T41" fmla="*/ 179 h 200"/>
              <a:gd name="T42" fmla="*/ 169 w 200"/>
              <a:gd name="T43" fmla="*/ 179 h 200"/>
              <a:gd name="T44" fmla="*/ 180 w 200"/>
              <a:gd name="T45" fmla="*/ 168 h 200"/>
              <a:gd name="T46" fmla="*/ 180 w 200"/>
              <a:gd name="T47" fmla="*/ 108 h 200"/>
              <a:gd name="T48" fmla="*/ 180 w 200"/>
              <a:gd name="T49" fmla="*/ 103 h 200"/>
              <a:gd name="T50" fmla="*/ 169 w 200"/>
              <a:gd name="T51" fmla="*/ 92 h 200"/>
              <a:gd name="T52" fmla="*/ 148 w 200"/>
              <a:gd name="T53" fmla="*/ 92 h 200"/>
              <a:gd name="T54" fmla="*/ 132 w 200"/>
              <a:gd name="T55" fmla="*/ 92 h 200"/>
              <a:gd name="T56" fmla="*/ 32 w 200"/>
              <a:gd name="T57" fmla="*/ 92 h 200"/>
              <a:gd name="T58" fmla="*/ 29 w 200"/>
              <a:gd name="T59" fmla="*/ 92 h 200"/>
              <a:gd name="T60" fmla="*/ 28 w 200"/>
              <a:gd name="T61" fmla="*/ 92 h 200"/>
              <a:gd name="T62" fmla="*/ 27 w 200"/>
              <a:gd name="T63" fmla="*/ 93 h 200"/>
              <a:gd name="T64" fmla="*/ 26 w 200"/>
              <a:gd name="T65" fmla="*/ 93 h 200"/>
              <a:gd name="T66" fmla="*/ 25 w 200"/>
              <a:gd name="T67" fmla="*/ 94 h 200"/>
              <a:gd name="T68" fmla="*/ 24 w 200"/>
              <a:gd name="T69" fmla="*/ 95 h 200"/>
              <a:gd name="T70" fmla="*/ 24 w 200"/>
              <a:gd name="T71" fmla="*/ 95 h 200"/>
              <a:gd name="T72" fmla="*/ 20 w 200"/>
              <a:gd name="T73" fmla="*/ 103 h 200"/>
              <a:gd name="T74" fmla="*/ 20 w 200"/>
              <a:gd name="T75" fmla="*/ 108 h 200"/>
              <a:gd name="T76" fmla="*/ 20 w 200"/>
              <a:gd name="T77" fmla="*/ 108 h 200"/>
              <a:gd name="T78" fmla="*/ 20 w 200"/>
              <a:gd name="T79" fmla="*/ 168 h 200"/>
              <a:gd name="T80" fmla="*/ 169 w 200"/>
              <a:gd name="T81" fmla="*/ 47 h 200"/>
              <a:gd name="T82" fmla="*/ 88 w 200"/>
              <a:gd name="T83" fmla="*/ 47 h 200"/>
              <a:gd name="T84" fmla="*/ 88 w 200"/>
              <a:gd name="T85" fmla="*/ 34 h 200"/>
              <a:gd name="T86" fmla="*/ 77 w 200"/>
              <a:gd name="T87" fmla="*/ 23 h 200"/>
              <a:gd name="T88" fmla="*/ 32 w 200"/>
              <a:gd name="T89" fmla="*/ 23 h 200"/>
              <a:gd name="T90" fmla="*/ 20 w 200"/>
              <a:gd name="T91" fmla="*/ 34 h 200"/>
              <a:gd name="T92" fmla="*/ 20 w 200"/>
              <a:gd name="T93" fmla="*/ 71 h 200"/>
              <a:gd name="T94" fmla="*/ 24 w 200"/>
              <a:gd name="T95" fmla="*/ 69 h 200"/>
              <a:gd name="T96" fmla="*/ 24 w 200"/>
              <a:gd name="T97" fmla="*/ 69 h 200"/>
              <a:gd name="T98" fmla="*/ 27 w 200"/>
              <a:gd name="T99" fmla="*/ 68 h 200"/>
              <a:gd name="T100" fmla="*/ 28 w 200"/>
              <a:gd name="T101" fmla="*/ 68 h 200"/>
              <a:gd name="T102" fmla="*/ 31 w 200"/>
              <a:gd name="T103" fmla="*/ 68 h 200"/>
              <a:gd name="T104" fmla="*/ 32 w 200"/>
              <a:gd name="T105" fmla="*/ 68 h 200"/>
              <a:gd name="T106" fmla="*/ 35 w 200"/>
              <a:gd name="T107" fmla="*/ 67 h 200"/>
              <a:gd name="T108" fmla="*/ 132 w 200"/>
              <a:gd name="T109" fmla="*/ 67 h 200"/>
              <a:gd name="T110" fmla="*/ 148 w 200"/>
              <a:gd name="T111" fmla="*/ 67 h 200"/>
              <a:gd name="T112" fmla="*/ 166 w 200"/>
              <a:gd name="T113" fmla="*/ 67 h 200"/>
              <a:gd name="T114" fmla="*/ 180 w 200"/>
              <a:gd name="T115" fmla="*/ 71 h 200"/>
              <a:gd name="T116" fmla="*/ 180 w 200"/>
              <a:gd name="T117" fmla="*/ 58 h 200"/>
              <a:gd name="T118" fmla="*/ 169 w 200"/>
              <a:gd name="T119" fmla="*/ 4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0" h="200">
                <a:moveTo>
                  <a:pt x="200" y="166"/>
                </a:moveTo>
                <a:cubicBezTo>
                  <a:pt x="200" y="185"/>
                  <a:pt x="184" y="200"/>
                  <a:pt x="166" y="200"/>
                </a:cubicBezTo>
                <a:cubicBezTo>
                  <a:pt x="148" y="200"/>
                  <a:pt x="148" y="200"/>
                  <a:pt x="148" y="200"/>
                </a:cubicBezTo>
                <a:cubicBezTo>
                  <a:pt x="132" y="200"/>
                  <a:pt x="132" y="200"/>
                  <a:pt x="132" y="200"/>
                </a:cubicBezTo>
                <a:cubicBezTo>
                  <a:pt x="35" y="200"/>
                  <a:pt x="35" y="200"/>
                  <a:pt x="35" y="200"/>
                </a:cubicBezTo>
                <a:cubicBezTo>
                  <a:pt x="17" y="200"/>
                  <a:pt x="0" y="185"/>
                  <a:pt x="0" y="166"/>
                </a:cubicBezTo>
                <a:cubicBezTo>
                  <a:pt x="0" y="100"/>
                  <a:pt x="0" y="100"/>
                  <a:pt x="0" y="100"/>
                </a:cubicBezTo>
                <a:cubicBezTo>
                  <a:pt x="0" y="100"/>
                  <a:pt x="0" y="100"/>
                  <a:pt x="0" y="100"/>
                </a:cubicBezTo>
                <a:cubicBezTo>
                  <a:pt x="0" y="33"/>
                  <a:pt x="0" y="33"/>
                  <a:pt x="0" y="33"/>
                </a:cubicBezTo>
                <a:cubicBezTo>
                  <a:pt x="0" y="15"/>
                  <a:pt x="15" y="0"/>
                  <a:pt x="34" y="0"/>
                </a:cubicBezTo>
                <a:cubicBezTo>
                  <a:pt x="79" y="0"/>
                  <a:pt x="79" y="0"/>
                  <a:pt x="79" y="0"/>
                </a:cubicBezTo>
                <a:cubicBezTo>
                  <a:pt x="93" y="0"/>
                  <a:pt x="105" y="10"/>
                  <a:pt x="110" y="23"/>
                </a:cubicBezTo>
                <a:cubicBezTo>
                  <a:pt x="166" y="23"/>
                  <a:pt x="166" y="23"/>
                  <a:pt x="166" y="23"/>
                </a:cubicBezTo>
                <a:cubicBezTo>
                  <a:pt x="184" y="23"/>
                  <a:pt x="200" y="37"/>
                  <a:pt x="200" y="55"/>
                </a:cubicBezTo>
                <a:cubicBezTo>
                  <a:pt x="200" y="100"/>
                  <a:pt x="200" y="100"/>
                  <a:pt x="200" y="100"/>
                </a:cubicBezTo>
                <a:cubicBezTo>
                  <a:pt x="200" y="100"/>
                  <a:pt x="200" y="100"/>
                  <a:pt x="200" y="100"/>
                </a:cubicBezTo>
                <a:lnTo>
                  <a:pt x="200" y="166"/>
                </a:lnTo>
                <a:close/>
                <a:moveTo>
                  <a:pt x="20" y="168"/>
                </a:moveTo>
                <a:cubicBezTo>
                  <a:pt x="20" y="174"/>
                  <a:pt x="25" y="179"/>
                  <a:pt x="32" y="179"/>
                </a:cubicBezTo>
                <a:cubicBezTo>
                  <a:pt x="132" y="179"/>
                  <a:pt x="132" y="179"/>
                  <a:pt x="132" y="179"/>
                </a:cubicBezTo>
                <a:cubicBezTo>
                  <a:pt x="148" y="179"/>
                  <a:pt x="148" y="179"/>
                  <a:pt x="148" y="179"/>
                </a:cubicBezTo>
                <a:cubicBezTo>
                  <a:pt x="169" y="179"/>
                  <a:pt x="169" y="179"/>
                  <a:pt x="169" y="179"/>
                </a:cubicBezTo>
                <a:cubicBezTo>
                  <a:pt x="175" y="179"/>
                  <a:pt x="180" y="174"/>
                  <a:pt x="180" y="168"/>
                </a:cubicBezTo>
                <a:cubicBezTo>
                  <a:pt x="180" y="108"/>
                  <a:pt x="180" y="108"/>
                  <a:pt x="180" y="108"/>
                </a:cubicBezTo>
                <a:cubicBezTo>
                  <a:pt x="180" y="103"/>
                  <a:pt x="180" y="103"/>
                  <a:pt x="180" y="103"/>
                </a:cubicBezTo>
                <a:cubicBezTo>
                  <a:pt x="180" y="97"/>
                  <a:pt x="175" y="92"/>
                  <a:pt x="169" y="92"/>
                </a:cubicBezTo>
                <a:cubicBezTo>
                  <a:pt x="148" y="92"/>
                  <a:pt x="148" y="92"/>
                  <a:pt x="148" y="92"/>
                </a:cubicBezTo>
                <a:cubicBezTo>
                  <a:pt x="132" y="92"/>
                  <a:pt x="132" y="92"/>
                  <a:pt x="132" y="92"/>
                </a:cubicBezTo>
                <a:cubicBezTo>
                  <a:pt x="32" y="92"/>
                  <a:pt x="32" y="92"/>
                  <a:pt x="32" y="92"/>
                </a:cubicBezTo>
                <a:cubicBezTo>
                  <a:pt x="31" y="92"/>
                  <a:pt x="30" y="92"/>
                  <a:pt x="29" y="92"/>
                </a:cubicBezTo>
                <a:cubicBezTo>
                  <a:pt x="29" y="92"/>
                  <a:pt x="29" y="92"/>
                  <a:pt x="28" y="92"/>
                </a:cubicBezTo>
                <a:cubicBezTo>
                  <a:pt x="28" y="92"/>
                  <a:pt x="28" y="93"/>
                  <a:pt x="27" y="93"/>
                </a:cubicBezTo>
                <a:cubicBezTo>
                  <a:pt x="27" y="93"/>
                  <a:pt x="26" y="93"/>
                  <a:pt x="26" y="93"/>
                </a:cubicBezTo>
                <a:cubicBezTo>
                  <a:pt x="26" y="94"/>
                  <a:pt x="26" y="94"/>
                  <a:pt x="25" y="94"/>
                </a:cubicBezTo>
                <a:cubicBezTo>
                  <a:pt x="25" y="94"/>
                  <a:pt x="24" y="95"/>
                  <a:pt x="24" y="95"/>
                </a:cubicBezTo>
                <a:cubicBezTo>
                  <a:pt x="24" y="95"/>
                  <a:pt x="24" y="95"/>
                  <a:pt x="24" y="95"/>
                </a:cubicBezTo>
                <a:cubicBezTo>
                  <a:pt x="22" y="97"/>
                  <a:pt x="20" y="100"/>
                  <a:pt x="20" y="103"/>
                </a:cubicBezTo>
                <a:cubicBezTo>
                  <a:pt x="20" y="108"/>
                  <a:pt x="20" y="108"/>
                  <a:pt x="20" y="108"/>
                </a:cubicBezTo>
                <a:cubicBezTo>
                  <a:pt x="20" y="108"/>
                  <a:pt x="20" y="108"/>
                  <a:pt x="20" y="108"/>
                </a:cubicBezTo>
                <a:lnTo>
                  <a:pt x="20" y="168"/>
                </a:lnTo>
                <a:close/>
                <a:moveTo>
                  <a:pt x="169" y="47"/>
                </a:moveTo>
                <a:cubicBezTo>
                  <a:pt x="88" y="47"/>
                  <a:pt x="88" y="47"/>
                  <a:pt x="88" y="47"/>
                </a:cubicBezTo>
                <a:cubicBezTo>
                  <a:pt x="88" y="34"/>
                  <a:pt x="88" y="34"/>
                  <a:pt x="88" y="34"/>
                </a:cubicBezTo>
                <a:cubicBezTo>
                  <a:pt x="88" y="28"/>
                  <a:pt x="83" y="23"/>
                  <a:pt x="77" y="23"/>
                </a:cubicBezTo>
                <a:cubicBezTo>
                  <a:pt x="32" y="23"/>
                  <a:pt x="32" y="23"/>
                  <a:pt x="32" y="23"/>
                </a:cubicBezTo>
                <a:cubicBezTo>
                  <a:pt x="25" y="23"/>
                  <a:pt x="20" y="28"/>
                  <a:pt x="20" y="34"/>
                </a:cubicBezTo>
                <a:cubicBezTo>
                  <a:pt x="20" y="71"/>
                  <a:pt x="20" y="71"/>
                  <a:pt x="20" y="71"/>
                </a:cubicBezTo>
                <a:cubicBezTo>
                  <a:pt x="22" y="70"/>
                  <a:pt x="23" y="70"/>
                  <a:pt x="24" y="69"/>
                </a:cubicBezTo>
                <a:cubicBezTo>
                  <a:pt x="24" y="69"/>
                  <a:pt x="24" y="69"/>
                  <a:pt x="24" y="69"/>
                </a:cubicBezTo>
                <a:cubicBezTo>
                  <a:pt x="25" y="69"/>
                  <a:pt x="26" y="69"/>
                  <a:pt x="27" y="68"/>
                </a:cubicBezTo>
                <a:cubicBezTo>
                  <a:pt x="27" y="68"/>
                  <a:pt x="28" y="68"/>
                  <a:pt x="28" y="68"/>
                </a:cubicBezTo>
                <a:cubicBezTo>
                  <a:pt x="29" y="68"/>
                  <a:pt x="30" y="68"/>
                  <a:pt x="31" y="68"/>
                </a:cubicBezTo>
                <a:cubicBezTo>
                  <a:pt x="31" y="68"/>
                  <a:pt x="31" y="68"/>
                  <a:pt x="32" y="68"/>
                </a:cubicBezTo>
                <a:cubicBezTo>
                  <a:pt x="33" y="68"/>
                  <a:pt x="34" y="67"/>
                  <a:pt x="35" y="67"/>
                </a:cubicBezTo>
                <a:cubicBezTo>
                  <a:pt x="132" y="67"/>
                  <a:pt x="132" y="67"/>
                  <a:pt x="132" y="67"/>
                </a:cubicBezTo>
                <a:cubicBezTo>
                  <a:pt x="148" y="67"/>
                  <a:pt x="148" y="67"/>
                  <a:pt x="148" y="67"/>
                </a:cubicBezTo>
                <a:cubicBezTo>
                  <a:pt x="166" y="67"/>
                  <a:pt x="166" y="67"/>
                  <a:pt x="166" y="67"/>
                </a:cubicBezTo>
                <a:cubicBezTo>
                  <a:pt x="171" y="67"/>
                  <a:pt x="176" y="69"/>
                  <a:pt x="180" y="71"/>
                </a:cubicBezTo>
                <a:cubicBezTo>
                  <a:pt x="180" y="58"/>
                  <a:pt x="180" y="58"/>
                  <a:pt x="180" y="58"/>
                </a:cubicBezTo>
                <a:cubicBezTo>
                  <a:pt x="180" y="52"/>
                  <a:pt x="175" y="47"/>
                  <a:pt x="169" y="47"/>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84" name="Freeform 44">
            <a:extLst>
              <a:ext uri="{FF2B5EF4-FFF2-40B4-BE49-F238E27FC236}">
                <a16:creationId xmlns:a16="http://schemas.microsoft.com/office/drawing/2014/main" id="{00CFD8B3-BDD9-4BE2-A6A6-ADA25CEDE574}"/>
              </a:ext>
            </a:extLst>
          </p:cNvPr>
          <p:cNvSpPr>
            <a:spLocks noEditPoints="1"/>
          </p:cNvSpPr>
          <p:nvPr/>
        </p:nvSpPr>
        <p:spPr bwMode="auto">
          <a:xfrm>
            <a:off x="2973388" y="6005513"/>
            <a:ext cx="354012" cy="357187"/>
          </a:xfrm>
          <a:custGeom>
            <a:avLst/>
            <a:gdLst>
              <a:gd name="T0" fmla="*/ 66 w 279"/>
              <a:gd name="T1" fmla="*/ 281 h 281"/>
              <a:gd name="T2" fmla="*/ 264 w 279"/>
              <a:gd name="T3" fmla="*/ 264 h 281"/>
              <a:gd name="T4" fmla="*/ 279 w 279"/>
              <a:gd name="T5" fmla="*/ 73 h 281"/>
              <a:gd name="T6" fmla="*/ 279 w 279"/>
              <a:gd name="T7" fmla="*/ 281 h 281"/>
              <a:gd name="T8" fmla="*/ 264 w 279"/>
              <a:gd name="T9" fmla="*/ 56 h 281"/>
              <a:gd name="T10" fmla="*/ 245 w 279"/>
              <a:gd name="T11" fmla="*/ 34 h 281"/>
              <a:gd name="T12" fmla="*/ 227 w 279"/>
              <a:gd name="T13" fmla="*/ 56 h 281"/>
              <a:gd name="T14" fmla="*/ 210 w 279"/>
              <a:gd name="T15" fmla="*/ 17 h 281"/>
              <a:gd name="T16" fmla="*/ 192 w 279"/>
              <a:gd name="T17" fmla="*/ 56 h 281"/>
              <a:gd name="T18" fmla="*/ 175 w 279"/>
              <a:gd name="T19" fmla="*/ 34 h 281"/>
              <a:gd name="T20" fmla="*/ 157 w 279"/>
              <a:gd name="T21" fmla="*/ 56 h 281"/>
              <a:gd name="T22" fmla="*/ 140 w 279"/>
              <a:gd name="T23" fmla="*/ 34 h 281"/>
              <a:gd name="T24" fmla="*/ 122 w 279"/>
              <a:gd name="T25" fmla="*/ 56 h 281"/>
              <a:gd name="T26" fmla="*/ 105 w 279"/>
              <a:gd name="T27" fmla="*/ 34 h 281"/>
              <a:gd name="T28" fmla="*/ 88 w 279"/>
              <a:gd name="T29" fmla="*/ 56 h 281"/>
              <a:gd name="T30" fmla="*/ 66 w 279"/>
              <a:gd name="T31" fmla="*/ 0 h 281"/>
              <a:gd name="T32" fmla="*/ 279 w 279"/>
              <a:gd name="T33" fmla="*/ 34 h 281"/>
              <a:gd name="T34" fmla="*/ 264 w 279"/>
              <a:gd name="T35" fmla="*/ 56 h 281"/>
              <a:gd name="T36" fmla="*/ 0 w 279"/>
              <a:gd name="T37" fmla="*/ 281 h 281"/>
              <a:gd name="T38" fmla="*/ 55 w 279"/>
              <a:gd name="T39" fmla="*/ 73 h 281"/>
              <a:gd name="T40" fmla="*/ 34 w 279"/>
              <a:gd name="T41" fmla="*/ 88 h 281"/>
              <a:gd name="T42" fmla="*/ 55 w 279"/>
              <a:gd name="T43" fmla="*/ 105 h 281"/>
              <a:gd name="T44" fmla="*/ 34 w 279"/>
              <a:gd name="T45" fmla="*/ 124 h 281"/>
              <a:gd name="T46" fmla="*/ 55 w 279"/>
              <a:gd name="T47" fmla="*/ 140 h 281"/>
              <a:gd name="T48" fmla="*/ 34 w 279"/>
              <a:gd name="T49" fmla="*/ 159 h 281"/>
              <a:gd name="T50" fmla="*/ 55 w 279"/>
              <a:gd name="T51" fmla="*/ 175 h 281"/>
              <a:gd name="T52" fmla="*/ 17 w 279"/>
              <a:gd name="T53" fmla="*/ 194 h 281"/>
              <a:gd name="T54" fmla="*/ 55 w 279"/>
              <a:gd name="T55" fmla="*/ 210 h 281"/>
              <a:gd name="T56" fmla="*/ 34 w 279"/>
              <a:gd name="T57" fmla="*/ 229 h 281"/>
              <a:gd name="T58" fmla="*/ 55 w 279"/>
              <a:gd name="T59" fmla="*/ 246 h 281"/>
              <a:gd name="T60" fmla="*/ 34 w 279"/>
              <a:gd name="T61" fmla="*/ 264 h 281"/>
              <a:gd name="T62" fmla="*/ 0 w 279"/>
              <a:gd name="T63" fmla="*/ 0 h 281"/>
              <a:gd name="T64" fmla="*/ 55 w 279"/>
              <a:gd name="T65" fmla="*/ 56 h 281"/>
              <a:gd name="T66" fmla="*/ 0 w 279"/>
              <a:gd name="T6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9" h="281">
                <a:moveTo>
                  <a:pt x="264" y="281"/>
                </a:moveTo>
                <a:lnTo>
                  <a:pt x="66" y="281"/>
                </a:lnTo>
                <a:lnTo>
                  <a:pt x="66" y="264"/>
                </a:lnTo>
                <a:lnTo>
                  <a:pt x="264" y="264"/>
                </a:lnTo>
                <a:lnTo>
                  <a:pt x="264" y="73"/>
                </a:lnTo>
                <a:lnTo>
                  <a:pt x="279" y="73"/>
                </a:lnTo>
                <a:lnTo>
                  <a:pt x="279" y="264"/>
                </a:lnTo>
                <a:lnTo>
                  <a:pt x="279" y="281"/>
                </a:lnTo>
                <a:lnTo>
                  <a:pt x="264" y="281"/>
                </a:lnTo>
                <a:close/>
                <a:moveTo>
                  <a:pt x="264" y="56"/>
                </a:moveTo>
                <a:lnTo>
                  <a:pt x="245" y="56"/>
                </a:lnTo>
                <a:lnTo>
                  <a:pt x="245" y="34"/>
                </a:lnTo>
                <a:lnTo>
                  <a:pt x="227" y="34"/>
                </a:lnTo>
                <a:lnTo>
                  <a:pt x="227" y="56"/>
                </a:lnTo>
                <a:lnTo>
                  <a:pt x="210" y="56"/>
                </a:lnTo>
                <a:lnTo>
                  <a:pt x="210" y="17"/>
                </a:lnTo>
                <a:lnTo>
                  <a:pt x="192" y="17"/>
                </a:lnTo>
                <a:lnTo>
                  <a:pt x="192" y="56"/>
                </a:lnTo>
                <a:lnTo>
                  <a:pt x="175" y="56"/>
                </a:lnTo>
                <a:lnTo>
                  <a:pt x="175" y="34"/>
                </a:lnTo>
                <a:lnTo>
                  <a:pt x="157" y="34"/>
                </a:lnTo>
                <a:lnTo>
                  <a:pt x="157" y="56"/>
                </a:lnTo>
                <a:lnTo>
                  <a:pt x="140" y="56"/>
                </a:lnTo>
                <a:lnTo>
                  <a:pt x="140" y="34"/>
                </a:lnTo>
                <a:lnTo>
                  <a:pt x="122" y="34"/>
                </a:lnTo>
                <a:lnTo>
                  <a:pt x="122" y="56"/>
                </a:lnTo>
                <a:lnTo>
                  <a:pt x="105" y="56"/>
                </a:lnTo>
                <a:lnTo>
                  <a:pt x="105" y="34"/>
                </a:lnTo>
                <a:lnTo>
                  <a:pt x="88" y="34"/>
                </a:lnTo>
                <a:lnTo>
                  <a:pt x="88" y="56"/>
                </a:lnTo>
                <a:lnTo>
                  <a:pt x="66" y="56"/>
                </a:lnTo>
                <a:lnTo>
                  <a:pt x="66" y="0"/>
                </a:lnTo>
                <a:lnTo>
                  <a:pt x="279" y="0"/>
                </a:lnTo>
                <a:lnTo>
                  <a:pt x="279" y="34"/>
                </a:lnTo>
                <a:lnTo>
                  <a:pt x="264" y="34"/>
                </a:lnTo>
                <a:lnTo>
                  <a:pt x="264" y="56"/>
                </a:lnTo>
                <a:close/>
                <a:moveTo>
                  <a:pt x="34" y="281"/>
                </a:moveTo>
                <a:lnTo>
                  <a:pt x="0" y="281"/>
                </a:lnTo>
                <a:lnTo>
                  <a:pt x="0" y="73"/>
                </a:lnTo>
                <a:lnTo>
                  <a:pt x="55" y="73"/>
                </a:lnTo>
                <a:lnTo>
                  <a:pt x="55" y="88"/>
                </a:lnTo>
                <a:lnTo>
                  <a:pt x="34" y="88"/>
                </a:lnTo>
                <a:lnTo>
                  <a:pt x="34" y="105"/>
                </a:lnTo>
                <a:lnTo>
                  <a:pt x="55" y="105"/>
                </a:lnTo>
                <a:lnTo>
                  <a:pt x="55" y="124"/>
                </a:lnTo>
                <a:lnTo>
                  <a:pt x="34" y="124"/>
                </a:lnTo>
                <a:lnTo>
                  <a:pt x="34" y="140"/>
                </a:lnTo>
                <a:lnTo>
                  <a:pt x="55" y="140"/>
                </a:lnTo>
                <a:lnTo>
                  <a:pt x="55" y="159"/>
                </a:lnTo>
                <a:lnTo>
                  <a:pt x="34" y="159"/>
                </a:lnTo>
                <a:lnTo>
                  <a:pt x="34" y="175"/>
                </a:lnTo>
                <a:lnTo>
                  <a:pt x="55" y="175"/>
                </a:lnTo>
                <a:lnTo>
                  <a:pt x="55" y="194"/>
                </a:lnTo>
                <a:lnTo>
                  <a:pt x="17" y="194"/>
                </a:lnTo>
                <a:lnTo>
                  <a:pt x="17" y="210"/>
                </a:lnTo>
                <a:lnTo>
                  <a:pt x="55" y="210"/>
                </a:lnTo>
                <a:lnTo>
                  <a:pt x="55" y="229"/>
                </a:lnTo>
                <a:lnTo>
                  <a:pt x="34" y="229"/>
                </a:lnTo>
                <a:lnTo>
                  <a:pt x="34" y="246"/>
                </a:lnTo>
                <a:lnTo>
                  <a:pt x="55" y="246"/>
                </a:lnTo>
                <a:lnTo>
                  <a:pt x="55" y="264"/>
                </a:lnTo>
                <a:lnTo>
                  <a:pt x="34" y="264"/>
                </a:lnTo>
                <a:lnTo>
                  <a:pt x="34" y="281"/>
                </a:lnTo>
                <a:close/>
                <a:moveTo>
                  <a:pt x="0" y="0"/>
                </a:moveTo>
                <a:lnTo>
                  <a:pt x="55" y="0"/>
                </a:lnTo>
                <a:lnTo>
                  <a:pt x="55" y="56"/>
                </a:lnTo>
                <a:lnTo>
                  <a:pt x="0" y="56"/>
                </a:lnTo>
                <a:lnTo>
                  <a:pt x="0" y="0"/>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85" name="Freeform 45">
            <a:extLst>
              <a:ext uri="{FF2B5EF4-FFF2-40B4-BE49-F238E27FC236}">
                <a16:creationId xmlns:a16="http://schemas.microsoft.com/office/drawing/2014/main" id="{610B1E7A-C761-4436-BB4E-7F6D3BE6B7AE}"/>
              </a:ext>
            </a:extLst>
          </p:cNvPr>
          <p:cNvSpPr>
            <a:spLocks/>
          </p:cNvSpPr>
          <p:nvPr/>
        </p:nvSpPr>
        <p:spPr bwMode="auto">
          <a:xfrm>
            <a:off x="3722688" y="6008688"/>
            <a:ext cx="320675" cy="350837"/>
          </a:xfrm>
          <a:custGeom>
            <a:avLst/>
            <a:gdLst>
              <a:gd name="T0" fmla="*/ 0 w 180"/>
              <a:gd name="T1" fmla="*/ 0 h 197"/>
              <a:gd name="T2" fmla="*/ 0 w 180"/>
              <a:gd name="T3" fmla="*/ 61 h 197"/>
              <a:gd name="T4" fmla="*/ 8 w 180"/>
              <a:gd name="T5" fmla="*/ 61 h 197"/>
              <a:gd name="T6" fmla="*/ 23 w 180"/>
              <a:gd name="T7" fmla="*/ 29 h 197"/>
              <a:gd name="T8" fmla="*/ 56 w 180"/>
              <a:gd name="T9" fmla="*/ 21 h 197"/>
              <a:gd name="T10" fmla="*/ 67 w 180"/>
              <a:gd name="T11" fmla="*/ 21 h 197"/>
              <a:gd name="T12" fmla="*/ 67 w 180"/>
              <a:gd name="T13" fmla="*/ 158 h 197"/>
              <a:gd name="T14" fmla="*/ 66 w 180"/>
              <a:gd name="T15" fmla="*/ 176 h 197"/>
              <a:gd name="T16" fmla="*/ 62 w 180"/>
              <a:gd name="T17" fmla="*/ 183 h 197"/>
              <a:gd name="T18" fmla="*/ 45 w 180"/>
              <a:gd name="T19" fmla="*/ 186 h 197"/>
              <a:gd name="T20" fmla="*/ 39 w 180"/>
              <a:gd name="T21" fmla="*/ 186 h 197"/>
              <a:gd name="T22" fmla="*/ 39 w 180"/>
              <a:gd name="T23" fmla="*/ 197 h 197"/>
              <a:gd name="T24" fmla="*/ 139 w 180"/>
              <a:gd name="T25" fmla="*/ 197 h 197"/>
              <a:gd name="T26" fmla="*/ 139 w 180"/>
              <a:gd name="T27" fmla="*/ 186 h 197"/>
              <a:gd name="T28" fmla="*/ 129 w 180"/>
              <a:gd name="T29" fmla="*/ 186 h 197"/>
              <a:gd name="T30" fmla="*/ 116 w 180"/>
              <a:gd name="T31" fmla="*/ 183 h 197"/>
              <a:gd name="T32" fmla="*/ 109 w 180"/>
              <a:gd name="T33" fmla="*/ 176 h 197"/>
              <a:gd name="T34" fmla="*/ 108 w 180"/>
              <a:gd name="T35" fmla="*/ 158 h 197"/>
              <a:gd name="T36" fmla="*/ 108 w 180"/>
              <a:gd name="T37" fmla="*/ 21 h 197"/>
              <a:gd name="T38" fmla="*/ 122 w 180"/>
              <a:gd name="T39" fmla="*/ 21 h 197"/>
              <a:gd name="T40" fmla="*/ 145 w 180"/>
              <a:gd name="T41" fmla="*/ 24 h 197"/>
              <a:gd name="T42" fmla="*/ 160 w 180"/>
              <a:gd name="T43" fmla="*/ 36 h 197"/>
              <a:gd name="T44" fmla="*/ 170 w 180"/>
              <a:gd name="T45" fmla="*/ 61 h 197"/>
              <a:gd name="T46" fmla="*/ 180 w 180"/>
              <a:gd name="T47" fmla="*/ 61 h 197"/>
              <a:gd name="T48" fmla="*/ 180 w 180"/>
              <a:gd name="T49" fmla="*/ 0 h 197"/>
              <a:gd name="T50" fmla="*/ 0 w 180"/>
              <a:gd name="T5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0" h="197">
                <a:moveTo>
                  <a:pt x="0" y="0"/>
                </a:moveTo>
                <a:cubicBezTo>
                  <a:pt x="0" y="61"/>
                  <a:pt x="0" y="61"/>
                  <a:pt x="0" y="61"/>
                </a:cubicBezTo>
                <a:cubicBezTo>
                  <a:pt x="8" y="61"/>
                  <a:pt x="8" y="61"/>
                  <a:pt x="8" y="61"/>
                </a:cubicBezTo>
                <a:cubicBezTo>
                  <a:pt x="10" y="47"/>
                  <a:pt x="15" y="37"/>
                  <a:pt x="23" y="29"/>
                </a:cubicBezTo>
                <a:cubicBezTo>
                  <a:pt x="29" y="24"/>
                  <a:pt x="43" y="21"/>
                  <a:pt x="56" y="21"/>
                </a:cubicBezTo>
                <a:cubicBezTo>
                  <a:pt x="67" y="21"/>
                  <a:pt x="67" y="21"/>
                  <a:pt x="67" y="21"/>
                </a:cubicBezTo>
                <a:cubicBezTo>
                  <a:pt x="67" y="158"/>
                  <a:pt x="67" y="158"/>
                  <a:pt x="67" y="158"/>
                </a:cubicBezTo>
                <a:cubicBezTo>
                  <a:pt x="67" y="168"/>
                  <a:pt x="67" y="174"/>
                  <a:pt x="66" y="176"/>
                </a:cubicBezTo>
                <a:cubicBezTo>
                  <a:pt x="65" y="179"/>
                  <a:pt x="65" y="181"/>
                  <a:pt x="62" y="183"/>
                </a:cubicBezTo>
                <a:cubicBezTo>
                  <a:pt x="59" y="185"/>
                  <a:pt x="50" y="186"/>
                  <a:pt x="45" y="186"/>
                </a:cubicBezTo>
                <a:cubicBezTo>
                  <a:pt x="39" y="186"/>
                  <a:pt x="39" y="186"/>
                  <a:pt x="39" y="186"/>
                </a:cubicBezTo>
                <a:cubicBezTo>
                  <a:pt x="39" y="197"/>
                  <a:pt x="39" y="197"/>
                  <a:pt x="39" y="197"/>
                </a:cubicBezTo>
                <a:cubicBezTo>
                  <a:pt x="139" y="197"/>
                  <a:pt x="139" y="197"/>
                  <a:pt x="139" y="197"/>
                </a:cubicBezTo>
                <a:cubicBezTo>
                  <a:pt x="139" y="186"/>
                  <a:pt x="139" y="186"/>
                  <a:pt x="139" y="186"/>
                </a:cubicBezTo>
                <a:cubicBezTo>
                  <a:pt x="129" y="186"/>
                  <a:pt x="129" y="186"/>
                  <a:pt x="129" y="186"/>
                </a:cubicBezTo>
                <a:cubicBezTo>
                  <a:pt x="123" y="186"/>
                  <a:pt x="119" y="185"/>
                  <a:pt x="116" y="183"/>
                </a:cubicBezTo>
                <a:cubicBezTo>
                  <a:pt x="113" y="181"/>
                  <a:pt x="110" y="179"/>
                  <a:pt x="109" y="176"/>
                </a:cubicBezTo>
                <a:cubicBezTo>
                  <a:pt x="108" y="174"/>
                  <a:pt x="108" y="168"/>
                  <a:pt x="108" y="158"/>
                </a:cubicBezTo>
                <a:cubicBezTo>
                  <a:pt x="108" y="21"/>
                  <a:pt x="108" y="21"/>
                  <a:pt x="108" y="21"/>
                </a:cubicBezTo>
                <a:cubicBezTo>
                  <a:pt x="122" y="21"/>
                  <a:pt x="122" y="21"/>
                  <a:pt x="122" y="21"/>
                </a:cubicBezTo>
                <a:cubicBezTo>
                  <a:pt x="131" y="21"/>
                  <a:pt x="141" y="22"/>
                  <a:pt x="145" y="24"/>
                </a:cubicBezTo>
                <a:cubicBezTo>
                  <a:pt x="152" y="27"/>
                  <a:pt x="157" y="31"/>
                  <a:pt x="160" y="36"/>
                </a:cubicBezTo>
                <a:cubicBezTo>
                  <a:pt x="164" y="41"/>
                  <a:pt x="167" y="49"/>
                  <a:pt x="170" y="61"/>
                </a:cubicBezTo>
                <a:cubicBezTo>
                  <a:pt x="180" y="61"/>
                  <a:pt x="180" y="61"/>
                  <a:pt x="180" y="61"/>
                </a:cubicBezTo>
                <a:cubicBezTo>
                  <a:pt x="180" y="0"/>
                  <a:pt x="180" y="0"/>
                  <a:pt x="180" y="0"/>
                </a:cubicBezTo>
                <a:lnTo>
                  <a:pt x="0" y="0"/>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86" name="Freeform 46">
            <a:extLst>
              <a:ext uri="{FF2B5EF4-FFF2-40B4-BE49-F238E27FC236}">
                <a16:creationId xmlns:a16="http://schemas.microsoft.com/office/drawing/2014/main" id="{B9B6EE87-8525-4BEE-B179-F6208ECDD207}"/>
              </a:ext>
            </a:extLst>
          </p:cNvPr>
          <p:cNvSpPr>
            <a:spLocks noEditPoints="1"/>
          </p:cNvSpPr>
          <p:nvPr/>
        </p:nvSpPr>
        <p:spPr bwMode="auto">
          <a:xfrm>
            <a:off x="4422775" y="6003925"/>
            <a:ext cx="357188" cy="360363"/>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87" name="Freeform 104">
            <a:extLst>
              <a:ext uri="{FF2B5EF4-FFF2-40B4-BE49-F238E27FC236}">
                <a16:creationId xmlns:a16="http://schemas.microsoft.com/office/drawing/2014/main" id="{211B718F-87FB-437D-B85D-6545B0425477}"/>
              </a:ext>
            </a:extLst>
          </p:cNvPr>
          <p:cNvSpPr>
            <a:spLocks noEditPoints="1"/>
          </p:cNvSpPr>
          <p:nvPr/>
        </p:nvSpPr>
        <p:spPr bwMode="auto">
          <a:xfrm>
            <a:off x="10275888" y="6002338"/>
            <a:ext cx="322262" cy="363537"/>
          </a:xfrm>
          <a:custGeom>
            <a:avLst/>
            <a:gdLst>
              <a:gd name="T0" fmla="*/ 139 w 181"/>
              <a:gd name="T1" fmla="*/ 4 h 203"/>
              <a:gd name="T2" fmla="*/ 51 w 181"/>
              <a:gd name="T3" fmla="*/ 4 h 203"/>
              <a:gd name="T4" fmla="*/ 21 w 181"/>
              <a:gd name="T5" fmla="*/ 76 h 203"/>
              <a:gd name="T6" fmla="*/ 28 w 181"/>
              <a:gd name="T7" fmla="*/ 98 h 203"/>
              <a:gd name="T8" fmla="*/ 16 w 181"/>
              <a:gd name="T9" fmla="*/ 118 h 203"/>
              <a:gd name="T10" fmla="*/ 21 w 181"/>
              <a:gd name="T11" fmla="*/ 166 h 203"/>
              <a:gd name="T12" fmla="*/ 62 w 181"/>
              <a:gd name="T13" fmla="*/ 203 h 203"/>
              <a:gd name="T14" fmla="*/ 105 w 181"/>
              <a:gd name="T15" fmla="*/ 168 h 203"/>
              <a:gd name="T16" fmla="*/ 105 w 181"/>
              <a:gd name="T17" fmla="*/ 164 h 203"/>
              <a:gd name="T18" fmla="*/ 85 w 181"/>
              <a:gd name="T19" fmla="*/ 164 h 203"/>
              <a:gd name="T20" fmla="*/ 62 w 181"/>
              <a:gd name="T21" fmla="*/ 180 h 203"/>
              <a:gd name="T22" fmla="*/ 40 w 181"/>
              <a:gd name="T23" fmla="*/ 152 h 203"/>
              <a:gd name="T24" fmla="*/ 38 w 181"/>
              <a:gd name="T25" fmla="*/ 116 h 203"/>
              <a:gd name="T26" fmla="*/ 49 w 181"/>
              <a:gd name="T27" fmla="*/ 98 h 203"/>
              <a:gd name="T28" fmla="*/ 44 w 181"/>
              <a:gd name="T29" fmla="*/ 75 h 203"/>
              <a:gd name="T30" fmla="*/ 61 w 181"/>
              <a:gd name="T31" fmla="*/ 20 h 203"/>
              <a:gd name="T32" fmla="*/ 129 w 181"/>
              <a:gd name="T33" fmla="*/ 20 h 203"/>
              <a:gd name="T34" fmla="*/ 161 w 181"/>
              <a:gd name="T35" fmla="*/ 47 h 203"/>
              <a:gd name="T36" fmla="*/ 161 w 181"/>
              <a:gd name="T37" fmla="*/ 73 h 203"/>
              <a:gd name="T38" fmla="*/ 147 w 181"/>
              <a:gd name="T39" fmla="*/ 93 h 203"/>
              <a:gd name="T40" fmla="*/ 126 w 181"/>
              <a:gd name="T41" fmla="*/ 100 h 203"/>
              <a:gd name="T42" fmla="*/ 85 w 181"/>
              <a:gd name="T43" fmla="*/ 126 h 203"/>
              <a:gd name="T44" fmla="*/ 85 w 181"/>
              <a:gd name="T45" fmla="*/ 132 h 203"/>
              <a:gd name="T46" fmla="*/ 109 w 181"/>
              <a:gd name="T47" fmla="*/ 132 h 203"/>
              <a:gd name="T48" fmla="*/ 136 w 181"/>
              <a:gd name="T49" fmla="*/ 117 h 203"/>
              <a:gd name="T50" fmla="*/ 162 w 181"/>
              <a:gd name="T51" fmla="*/ 109 h 203"/>
              <a:gd name="T52" fmla="*/ 181 w 181"/>
              <a:gd name="T53" fmla="*/ 82 h 203"/>
              <a:gd name="T54" fmla="*/ 181 w 181"/>
              <a:gd name="T55" fmla="*/ 40 h 203"/>
              <a:gd name="T56" fmla="*/ 139 w 181"/>
              <a:gd name="T57" fmla="*/ 4 h 203"/>
              <a:gd name="T58" fmla="*/ 73 w 181"/>
              <a:gd name="T59" fmla="*/ 160 h 203"/>
              <a:gd name="T60" fmla="*/ 121 w 181"/>
              <a:gd name="T61" fmla="*/ 160 h 203"/>
              <a:gd name="T62" fmla="*/ 121 w 181"/>
              <a:gd name="T63" fmla="*/ 136 h 203"/>
              <a:gd name="T64" fmla="*/ 73 w 181"/>
              <a:gd name="T65" fmla="*/ 136 h 203"/>
              <a:gd name="T66" fmla="*/ 73 w 181"/>
              <a:gd name="T67" fmla="*/ 160 h 203"/>
              <a:gd name="T68" fmla="*/ 77 w 181"/>
              <a:gd name="T69" fmla="*/ 148 h 203"/>
              <a:gd name="T70" fmla="*/ 85 w 181"/>
              <a:gd name="T71" fmla="*/ 148 h 203"/>
              <a:gd name="T72" fmla="*/ 85 w 181"/>
              <a:gd name="T73" fmla="*/ 140 h 203"/>
              <a:gd name="T74" fmla="*/ 93 w 181"/>
              <a:gd name="T75" fmla="*/ 140 h 203"/>
              <a:gd name="T76" fmla="*/ 93 w 181"/>
              <a:gd name="T77" fmla="*/ 148 h 203"/>
              <a:gd name="T78" fmla="*/ 101 w 181"/>
              <a:gd name="T79" fmla="*/ 148 h 203"/>
              <a:gd name="T80" fmla="*/ 101 w 181"/>
              <a:gd name="T81" fmla="*/ 140 h 203"/>
              <a:gd name="T82" fmla="*/ 109 w 181"/>
              <a:gd name="T83" fmla="*/ 140 h 203"/>
              <a:gd name="T84" fmla="*/ 109 w 181"/>
              <a:gd name="T85" fmla="*/ 148 h 203"/>
              <a:gd name="T86" fmla="*/ 117 w 181"/>
              <a:gd name="T87" fmla="*/ 148 h 203"/>
              <a:gd name="T88" fmla="*/ 117 w 181"/>
              <a:gd name="T89" fmla="*/ 156 h 203"/>
              <a:gd name="T90" fmla="*/ 109 w 181"/>
              <a:gd name="T91" fmla="*/ 156 h 203"/>
              <a:gd name="T92" fmla="*/ 109 w 181"/>
              <a:gd name="T93" fmla="*/ 148 h 203"/>
              <a:gd name="T94" fmla="*/ 101 w 181"/>
              <a:gd name="T95" fmla="*/ 148 h 203"/>
              <a:gd name="T96" fmla="*/ 101 w 181"/>
              <a:gd name="T97" fmla="*/ 156 h 203"/>
              <a:gd name="T98" fmla="*/ 93 w 181"/>
              <a:gd name="T99" fmla="*/ 156 h 203"/>
              <a:gd name="T100" fmla="*/ 93 w 181"/>
              <a:gd name="T101" fmla="*/ 148 h 203"/>
              <a:gd name="T102" fmla="*/ 85 w 181"/>
              <a:gd name="T103" fmla="*/ 148 h 203"/>
              <a:gd name="T104" fmla="*/ 85 w 181"/>
              <a:gd name="T105" fmla="*/ 156 h 203"/>
              <a:gd name="T106" fmla="*/ 77 w 181"/>
              <a:gd name="T107" fmla="*/ 156 h 203"/>
              <a:gd name="T108" fmla="*/ 77 w 181"/>
              <a:gd name="T10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1" h="203">
                <a:moveTo>
                  <a:pt x="139" y="4"/>
                </a:moveTo>
                <a:cubicBezTo>
                  <a:pt x="139" y="4"/>
                  <a:pt x="65" y="4"/>
                  <a:pt x="51" y="4"/>
                </a:cubicBezTo>
                <a:cubicBezTo>
                  <a:pt x="7" y="4"/>
                  <a:pt x="0" y="68"/>
                  <a:pt x="21" y="76"/>
                </a:cubicBezTo>
                <a:cubicBezTo>
                  <a:pt x="39" y="84"/>
                  <a:pt x="28" y="98"/>
                  <a:pt x="28" y="98"/>
                </a:cubicBezTo>
                <a:cubicBezTo>
                  <a:pt x="28" y="98"/>
                  <a:pt x="15" y="111"/>
                  <a:pt x="16" y="118"/>
                </a:cubicBezTo>
                <a:cubicBezTo>
                  <a:pt x="16" y="125"/>
                  <a:pt x="21" y="166"/>
                  <a:pt x="21" y="166"/>
                </a:cubicBezTo>
                <a:cubicBezTo>
                  <a:pt x="21" y="166"/>
                  <a:pt x="25" y="203"/>
                  <a:pt x="62" y="203"/>
                </a:cubicBezTo>
                <a:cubicBezTo>
                  <a:pt x="100" y="203"/>
                  <a:pt x="105" y="168"/>
                  <a:pt x="105" y="168"/>
                </a:cubicBezTo>
                <a:cubicBezTo>
                  <a:pt x="105" y="168"/>
                  <a:pt x="105" y="166"/>
                  <a:pt x="105" y="164"/>
                </a:cubicBezTo>
                <a:cubicBezTo>
                  <a:pt x="85" y="164"/>
                  <a:pt x="85" y="164"/>
                  <a:pt x="85" y="164"/>
                </a:cubicBezTo>
                <a:cubicBezTo>
                  <a:pt x="83" y="172"/>
                  <a:pt x="78" y="180"/>
                  <a:pt x="62" y="180"/>
                </a:cubicBezTo>
                <a:cubicBezTo>
                  <a:pt x="37" y="180"/>
                  <a:pt x="40" y="152"/>
                  <a:pt x="40" y="152"/>
                </a:cubicBezTo>
                <a:cubicBezTo>
                  <a:pt x="40" y="152"/>
                  <a:pt x="39" y="122"/>
                  <a:pt x="38" y="116"/>
                </a:cubicBezTo>
                <a:cubicBezTo>
                  <a:pt x="38" y="111"/>
                  <a:pt x="49" y="98"/>
                  <a:pt x="49" y="98"/>
                </a:cubicBezTo>
                <a:cubicBezTo>
                  <a:pt x="49" y="98"/>
                  <a:pt x="58" y="81"/>
                  <a:pt x="44" y="75"/>
                </a:cubicBezTo>
                <a:cubicBezTo>
                  <a:pt x="28" y="68"/>
                  <a:pt x="28" y="20"/>
                  <a:pt x="61" y="20"/>
                </a:cubicBezTo>
                <a:cubicBezTo>
                  <a:pt x="73" y="20"/>
                  <a:pt x="129" y="20"/>
                  <a:pt x="129" y="20"/>
                </a:cubicBezTo>
                <a:cubicBezTo>
                  <a:pt x="129" y="20"/>
                  <a:pt x="161" y="16"/>
                  <a:pt x="161" y="47"/>
                </a:cubicBezTo>
                <a:cubicBezTo>
                  <a:pt x="161" y="73"/>
                  <a:pt x="161" y="73"/>
                  <a:pt x="161" y="73"/>
                </a:cubicBezTo>
                <a:cubicBezTo>
                  <a:pt x="161" y="73"/>
                  <a:pt x="159" y="88"/>
                  <a:pt x="147" y="93"/>
                </a:cubicBezTo>
                <a:cubicBezTo>
                  <a:pt x="142" y="95"/>
                  <a:pt x="135" y="97"/>
                  <a:pt x="126" y="100"/>
                </a:cubicBezTo>
                <a:cubicBezTo>
                  <a:pt x="118" y="101"/>
                  <a:pt x="85" y="112"/>
                  <a:pt x="85" y="126"/>
                </a:cubicBezTo>
                <a:cubicBezTo>
                  <a:pt x="85" y="132"/>
                  <a:pt x="85" y="132"/>
                  <a:pt x="85" y="132"/>
                </a:cubicBezTo>
                <a:cubicBezTo>
                  <a:pt x="109" y="132"/>
                  <a:pt x="109" y="132"/>
                  <a:pt x="109" y="132"/>
                </a:cubicBezTo>
                <a:cubicBezTo>
                  <a:pt x="115" y="123"/>
                  <a:pt x="127" y="119"/>
                  <a:pt x="136" y="117"/>
                </a:cubicBezTo>
                <a:cubicBezTo>
                  <a:pt x="147" y="114"/>
                  <a:pt x="156" y="111"/>
                  <a:pt x="162" y="109"/>
                </a:cubicBezTo>
                <a:cubicBezTo>
                  <a:pt x="178" y="103"/>
                  <a:pt x="181" y="82"/>
                  <a:pt x="181" y="82"/>
                </a:cubicBezTo>
                <a:cubicBezTo>
                  <a:pt x="181" y="82"/>
                  <a:pt x="181" y="79"/>
                  <a:pt x="181" y="40"/>
                </a:cubicBezTo>
                <a:cubicBezTo>
                  <a:pt x="181" y="0"/>
                  <a:pt x="139" y="4"/>
                  <a:pt x="139" y="4"/>
                </a:cubicBezTo>
                <a:close/>
                <a:moveTo>
                  <a:pt x="73" y="160"/>
                </a:moveTo>
                <a:cubicBezTo>
                  <a:pt x="121" y="160"/>
                  <a:pt x="121" y="160"/>
                  <a:pt x="121" y="160"/>
                </a:cubicBezTo>
                <a:cubicBezTo>
                  <a:pt x="121" y="136"/>
                  <a:pt x="121" y="136"/>
                  <a:pt x="121" y="136"/>
                </a:cubicBezTo>
                <a:cubicBezTo>
                  <a:pt x="73" y="136"/>
                  <a:pt x="73" y="136"/>
                  <a:pt x="73" y="136"/>
                </a:cubicBezTo>
                <a:lnTo>
                  <a:pt x="73" y="160"/>
                </a:lnTo>
                <a:close/>
                <a:moveTo>
                  <a:pt x="77" y="148"/>
                </a:moveTo>
                <a:cubicBezTo>
                  <a:pt x="85" y="148"/>
                  <a:pt x="85" y="148"/>
                  <a:pt x="85" y="148"/>
                </a:cubicBezTo>
                <a:cubicBezTo>
                  <a:pt x="85" y="140"/>
                  <a:pt x="85" y="140"/>
                  <a:pt x="85" y="140"/>
                </a:cubicBezTo>
                <a:cubicBezTo>
                  <a:pt x="93" y="140"/>
                  <a:pt x="93" y="140"/>
                  <a:pt x="93" y="140"/>
                </a:cubicBezTo>
                <a:cubicBezTo>
                  <a:pt x="93" y="148"/>
                  <a:pt x="93" y="148"/>
                  <a:pt x="93" y="148"/>
                </a:cubicBezTo>
                <a:cubicBezTo>
                  <a:pt x="101" y="148"/>
                  <a:pt x="101" y="148"/>
                  <a:pt x="101" y="148"/>
                </a:cubicBezTo>
                <a:cubicBezTo>
                  <a:pt x="101" y="140"/>
                  <a:pt x="101" y="140"/>
                  <a:pt x="101" y="140"/>
                </a:cubicBezTo>
                <a:cubicBezTo>
                  <a:pt x="109" y="140"/>
                  <a:pt x="109" y="140"/>
                  <a:pt x="109" y="140"/>
                </a:cubicBezTo>
                <a:cubicBezTo>
                  <a:pt x="109" y="148"/>
                  <a:pt x="109" y="148"/>
                  <a:pt x="109" y="148"/>
                </a:cubicBezTo>
                <a:cubicBezTo>
                  <a:pt x="117" y="148"/>
                  <a:pt x="117" y="148"/>
                  <a:pt x="117" y="148"/>
                </a:cubicBezTo>
                <a:cubicBezTo>
                  <a:pt x="117" y="156"/>
                  <a:pt x="117" y="156"/>
                  <a:pt x="117" y="156"/>
                </a:cubicBezTo>
                <a:cubicBezTo>
                  <a:pt x="109" y="156"/>
                  <a:pt x="109" y="156"/>
                  <a:pt x="109" y="156"/>
                </a:cubicBezTo>
                <a:cubicBezTo>
                  <a:pt x="109" y="148"/>
                  <a:pt x="109" y="148"/>
                  <a:pt x="109" y="148"/>
                </a:cubicBezTo>
                <a:cubicBezTo>
                  <a:pt x="101" y="148"/>
                  <a:pt x="101" y="148"/>
                  <a:pt x="101" y="148"/>
                </a:cubicBezTo>
                <a:cubicBezTo>
                  <a:pt x="101" y="156"/>
                  <a:pt x="101" y="156"/>
                  <a:pt x="101" y="156"/>
                </a:cubicBezTo>
                <a:cubicBezTo>
                  <a:pt x="93" y="156"/>
                  <a:pt x="93" y="156"/>
                  <a:pt x="93" y="156"/>
                </a:cubicBezTo>
                <a:cubicBezTo>
                  <a:pt x="93" y="148"/>
                  <a:pt x="93" y="148"/>
                  <a:pt x="93" y="148"/>
                </a:cubicBezTo>
                <a:cubicBezTo>
                  <a:pt x="85" y="148"/>
                  <a:pt x="85" y="148"/>
                  <a:pt x="85" y="148"/>
                </a:cubicBezTo>
                <a:cubicBezTo>
                  <a:pt x="85" y="156"/>
                  <a:pt x="85" y="156"/>
                  <a:pt x="85" y="156"/>
                </a:cubicBezTo>
                <a:cubicBezTo>
                  <a:pt x="77" y="156"/>
                  <a:pt x="77" y="156"/>
                  <a:pt x="77" y="156"/>
                </a:cubicBezTo>
                <a:lnTo>
                  <a:pt x="77" y="148"/>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88" name="Freeform 105">
            <a:extLst>
              <a:ext uri="{FF2B5EF4-FFF2-40B4-BE49-F238E27FC236}">
                <a16:creationId xmlns:a16="http://schemas.microsoft.com/office/drawing/2014/main" id="{38FF1E67-2D11-49C7-94FA-BA4660460BB0}"/>
              </a:ext>
            </a:extLst>
          </p:cNvPr>
          <p:cNvSpPr>
            <a:spLocks noEditPoints="1"/>
          </p:cNvSpPr>
          <p:nvPr/>
        </p:nvSpPr>
        <p:spPr bwMode="auto">
          <a:xfrm>
            <a:off x="11022013" y="6005513"/>
            <a:ext cx="250825" cy="355600"/>
          </a:xfrm>
          <a:custGeom>
            <a:avLst/>
            <a:gdLst>
              <a:gd name="T0" fmla="*/ 141 w 141"/>
              <a:gd name="T1" fmla="*/ 189 h 199"/>
              <a:gd name="T2" fmla="*/ 133 w 141"/>
              <a:gd name="T3" fmla="*/ 199 h 199"/>
              <a:gd name="T4" fmla="*/ 9 w 141"/>
              <a:gd name="T5" fmla="*/ 199 h 199"/>
              <a:gd name="T6" fmla="*/ 1 w 141"/>
              <a:gd name="T7" fmla="*/ 189 h 199"/>
              <a:gd name="T8" fmla="*/ 4 w 141"/>
              <a:gd name="T9" fmla="*/ 181 h 199"/>
              <a:gd name="T10" fmla="*/ 1 w 141"/>
              <a:gd name="T11" fmla="*/ 175 h 199"/>
              <a:gd name="T12" fmla="*/ 1 w 141"/>
              <a:gd name="T13" fmla="*/ 174 h 199"/>
              <a:gd name="T14" fmla="*/ 1 w 141"/>
              <a:gd name="T15" fmla="*/ 173 h 199"/>
              <a:gd name="T16" fmla="*/ 7 w 141"/>
              <a:gd name="T17" fmla="*/ 162 h 199"/>
              <a:gd name="T18" fmla="*/ 117 w 141"/>
              <a:gd name="T19" fmla="*/ 126 h 199"/>
              <a:gd name="T20" fmla="*/ 127 w 141"/>
              <a:gd name="T21" fmla="*/ 134 h 199"/>
              <a:gd name="T22" fmla="*/ 121 w 141"/>
              <a:gd name="T23" fmla="*/ 146 h 199"/>
              <a:gd name="T24" fmla="*/ 82 w 141"/>
              <a:gd name="T25" fmla="*/ 158 h 199"/>
              <a:gd name="T26" fmla="*/ 127 w 141"/>
              <a:gd name="T27" fmla="*/ 155 h 199"/>
              <a:gd name="T28" fmla="*/ 135 w 141"/>
              <a:gd name="T29" fmla="*/ 164 h 199"/>
              <a:gd name="T30" fmla="*/ 128 w 141"/>
              <a:gd name="T31" fmla="*/ 175 h 199"/>
              <a:gd name="T32" fmla="*/ 75 w 141"/>
              <a:gd name="T33" fmla="*/ 179 h 199"/>
              <a:gd name="T34" fmla="*/ 133 w 141"/>
              <a:gd name="T35" fmla="*/ 179 h 199"/>
              <a:gd name="T36" fmla="*/ 141 w 141"/>
              <a:gd name="T37" fmla="*/ 189 h 199"/>
              <a:gd name="T38" fmla="*/ 113 w 141"/>
              <a:gd name="T39" fmla="*/ 121 h 199"/>
              <a:gd name="T40" fmla="*/ 15 w 141"/>
              <a:gd name="T41" fmla="*/ 153 h 199"/>
              <a:gd name="T42" fmla="*/ 5 w 141"/>
              <a:gd name="T43" fmla="*/ 145 h 199"/>
              <a:gd name="T44" fmla="*/ 10 w 141"/>
              <a:gd name="T45" fmla="*/ 134 h 199"/>
              <a:gd name="T46" fmla="*/ 109 w 141"/>
              <a:gd name="T47" fmla="*/ 102 h 199"/>
              <a:gd name="T48" fmla="*/ 119 w 141"/>
              <a:gd name="T49" fmla="*/ 110 h 199"/>
              <a:gd name="T50" fmla="*/ 113 w 141"/>
              <a:gd name="T51" fmla="*/ 121 h 199"/>
              <a:gd name="T52" fmla="*/ 54 w 141"/>
              <a:gd name="T53" fmla="*/ 63 h 199"/>
              <a:gd name="T54" fmla="*/ 67 w 141"/>
              <a:gd name="T55" fmla="*/ 107 h 199"/>
              <a:gd name="T56" fmla="*/ 52 w 141"/>
              <a:gd name="T57" fmla="*/ 112 h 199"/>
              <a:gd name="T58" fmla="*/ 39 w 141"/>
              <a:gd name="T59" fmla="*/ 68 h 199"/>
              <a:gd name="T60" fmla="*/ 36 w 141"/>
              <a:gd name="T61" fmla="*/ 68 h 199"/>
              <a:gd name="T62" fmla="*/ 2 w 141"/>
              <a:gd name="T63" fmla="*/ 34 h 199"/>
              <a:gd name="T64" fmla="*/ 36 w 141"/>
              <a:gd name="T65" fmla="*/ 0 h 199"/>
              <a:gd name="T66" fmla="*/ 71 w 141"/>
              <a:gd name="T67" fmla="*/ 34 h 199"/>
              <a:gd name="T68" fmla="*/ 54 w 141"/>
              <a:gd name="T69" fmla="*/ 63 h 199"/>
              <a:gd name="T70" fmla="*/ 42 w 141"/>
              <a:gd name="T71" fmla="*/ 53 h 199"/>
              <a:gd name="T72" fmla="*/ 11 w 141"/>
              <a:gd name="T73" fmla="*/ 26 h 199"/>
              <a:gd name="T74" fmla="*/ 10 w 141"/>
              <a:gd name="T75" fmla="*/ 34 h 199"/>
              <a:gd name="T76" fmla="*/ 36 w 141"/>
              <a:gd name="T77" fmla="*/ 60 h 199"/>
              <a:gd name="T78" fmla="*/ 58 w 141"/>
              <a:gd name="T79" fmla="*/ 48 h 199"/>
              <a:gd name="T80" fmla="*/ 42 w 141"/>
              <a:gd name="T81" fmla="*/ 5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 h="199">
                <a:moveTo>
                  <a:pt x="141" y="189"/>
                </a:moveTo>
                <a:cubicBezTo>
                  <a:pt x="141" y="194"/>
                  <a:pt x="137" y="199"/>
                  <a:pt x="133" y="199"/>
                </a:cubicBezTo>
                <a:cubicBezTo>
                  <a:pt x="9" y="199"/>
                  <a:pt x="9" y="199"/>
                  <a:pt x="9" y="199"/>
                </a:cubicBezTo>
                <a:cubicBezTo>
                  <a:pt x="4" y="199"/>
                  <a:pt x="1" y="194"/>
                  <a:pt x="1" y="189"/>
                </a:cubicBezTo>
                <a:cubicBezTo>
                  <a:pt x="1" y="186"/>
                  <a:pt x="2" y="183"/>
                  <a:pt x="4" y="181"/>
                </a:cubicBezTo>
                <a:cubicBezTo>
                  <a:pt x="2" y="180"/>
                  <a:pt x="1" y="177"/>
                  <a:pt x="1" y="175"/>
                </a:cubicBezTo>
                <a:cubicBezTo>
                  <a:pt x="1" y="175"/>
                  <a:pt x="1" y="174"/>
                  <a:pt x="1" y="174"/>
                </a:cubicBezTo>
                <a:cubicBezTo>
                  <a:pt x="1" y="174"/>
                  <a:pt x="1" y="173"/>
                  <a:pt x="1" y="173"/>
                </a:cubicBezTo>
                <a:cubicBezTo>
                  <a:pt x="0" y="168"/>
                  <a:pt x="2" y="163"/>
                  <a:pt x="7" y="162"/>
                </a:cubicBezTo>
                <a:cubicBezTo>
                  <a:pt x="117" y="126"/>
                  <a:pt x="117" y="126"/>
                  <a:pt x="117" y="126"/>
                </a:cubicBezTo>
                <a:cubicBezTo>
                  <a:pt x="122" y="125"/>
                  <a:pt x="126" y="129"/>
                  <a:pt x="127" y="134"/>
                </a:cubicBezTo>
                <a:cubicBezTo>
                  <a:pt x="128" y="140"/>
                  <a:pt x="126" y="145"/>
                  <a:pt x="121" y="146"/>
                </a:cubicBezTo>
                <a:cubicBezTo>
                  <a:pt x="82" y="158"/>
                  <a:pt x="82" y="158"/>
                  <a:pt x="82" y="158"/>
                </a:cubicBezTo>
                <a:cubicBezTo>
                  <a:pt x="127" y="155"/>
                  <a:pt x="127" y="155"/>
                  <a:pt x="127" y="155"/>
                </a:cubicBezTo>
                <a:cubicBezTo>
                  <a:pt x="131" y="154"/>
                  <a:pt x="135" y="159"/>
                  <a:pt x="135" y="164"/>
                </a:cubicBezTo>
                <a:cubicBezTo>
                  <a:pt x="136" y="170"/>
                  <a:pt x="133" y="174"/>
                  <a:pt x="128" y="175"/>
                </a:cubicBezTo>
                <a:cubicBezTo>
                  <a:pt x="75" y="179"/>
                  <a:pt x="75" y="179"/>
                  <a:pt x="75" y="179"/>
                </a:cubicBezTo>
                <a:cubicBezTo>
                  <a:pt x="133" y="179"/>
                  <a:pt x="133" y="179"/>
                  <a:pt x="133" y="179"/>
                </a:cubicBezTo>
                <a:cubicBezTo>
                  <a:pt x="137" y="179"/>
                  <a:pt x="141" y="183"/>
                  <a:pt x="141" y="189"/>
                </a:cubicBezTo>
                <a:close/>
                <a:moveTo>
                  <a:pt x="113" y="121"/>
                </a:moveTo>
                <a:cubicBezTo>
                  <a:pt x="15" y="153"/>
                  <a:pt x="15" y="153"/>
                  <a:pt x="15" y="153"/>
                </a:cubicBezTo>
                <a:cubicBezTo>
                  <a:pt x="10" y="154"/>
                  <a:pt x="6" y="150"/>
                  <a:pt x="5" y="145"/>
                </a:cubicBezTo>
                <a:cubicBezTo>
                  <a:pt x="3" y="140"/>
                  <a:pt x="6" y="135"/>
                  <a:pt x="10" y="134"/>
                </a:cubicBezTo>
                <a:cubicBezTo>
                  <a:pt x="109" y="102"/>
                  <a:pt x="109" y="102"/>
                  <a:pt x="109" y="102"/>
                </a:cubicBezTo>
                <a:cubicBezTo>
                  <a:pt x="113" y="101"/>
                  <a:pt x="118" y="105"/>
                  <a:pt x="119" y="110"/>
                </a:cubicBezTo>
                <a:cubicBezTo>
                  <a:pt x="120" y="115"/>
                  <a:pt x="117" y="121"/>
                  <a:pt x="113" y="121"/>
                </a:cubicBezTo>
                <a:close/>
                <a:moveTo>
                  <a:pt x="54" y="63"/>
                </a:moveTo>
                <a:cubicBezTo>
                  <a:pt x="67" y="107"/>
                  <a:pt x="67" y="107"/>
                  <a:pt x="67" y="107"/>
                </a:cubicBezTo>
                <a:cubicBezTo>
                  <a:pt x="52" y="112"/>
                  <a:pt x="52" y="112"/>
                  <a:pt x="52" y="112"/>
                </a:cubicBezTo>
                <a:cubicBezTo>
                  <a:pt x="39" y="68"/>
                  <a:pt x="39" y="68"/>
                  <a:pt x="39" y="68"/>
                </a:cubicBezTo>
                <a:cubicBezTo>
                  <a:pt x="38" y="68"/>
                  <a:pt x="37" y="68"/>
                  <a:pt x="36" y="68"/>
                </a:cubicBezTo>
                <a:cubicBezTo>
                  <a:pt x="17" y="68"/>
                  <a:pt x="2" y="53"/>
                  <a:pt x="2" y="34"/>
                </a:cubicBezTo>
                <a:cubicBezTo>
                  <a:pt x="2" y="15"/>
                  <a:pt x="17" y="0"/>
                  <a:pt x="36" y="0"/>
                </a:cubicBezTo>
                <a:cubicBezTo>
                  <a:pt x="55" y="0"/>
                  <a:pt x="71" y="15"/>
                  <a:pt x="71" y="34"/>
                </a:cubicBezTo>
                <a:cubicBezTo>
                  <a:pt x="71" y="46"/>
                  <a:pt x="64" y="57"/>
                  <a:pt x="54" y="63"/>
                </a:cubicBezTo>
                <a:close/>
                <a:moveTo>
                  <a:pt x="42" y="53"/>
                </a:moveTo>
                <a:cubicBezTo>
                  <a:pt x="26" y="53"/>
                  <a:pt x="13" y="41"/>
                  <a:pt x="11" y="26"/>
                </a:cubicBezTo>
                <a:cubicBezTo>
                  <a:pt x="11" y="28"/>
                  <a:pt x="10" y="31"/>
                  <a:pt x="10" y="34"/>
                </a:cubicBezTo>
                <a:cubicBezTo>
                  <a:pt x="10" y="48"/>
                  <a:pt x="22" y="60"/>
                  <a:pt x="36" y="60"/>
                </a:cubicBezTo>
                <a:cubicBezTo>
                  <a:pt x="46" y="60"/>
                  <a:pt x="54" y="55"/>
                  <a:pt x="58" y="48"/>
                </a:cubicBezTo>
                <a:cubicBezTo>
                  <a:pt x="54" y="51"/>
                  <a:pt x="48" y="53"/>
                  <a:pt x="42" y="53"/>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89" name="Freeform 132">
            <a:extLst>
              <a:ext uri="{FF2B5EF4-FFF2-40B4-BE49-F238E27FC236}">
                <a16:creationId xmlns:a16="http://schemas.microsoft.com/office/drawing/2014/main" id="{118720A7-6990-4C3D-A729-C4227E38ADAD}"/>
              </a:ext>
            </a:extLst>
          </p:cNvPr>
          <p:cNvSpPr>
            <a:spLocks noEditPoints="1"/>
          </p:cNvSpPr>
          <p:nvPr/>
        </p:nvSpPr>
        <p:spPr bwMode="auto">
          <a:xfrm>
            <a:off x="5154613" y="6005513"/>
            <a:ext cx="357187" cy="357187"/>
          </a:xfrm>
          <a:custGeom>
            <a:avLst/>
            <a:gdLst>
              <a:gd name="T0" fmla="*/ 162 w 200"/>
              <a:gd name="T1" fmla="*/ 200 h 200"/>
              <a:gd name="T2" fmla="*/ 37 w 200"/>
              <a:gd name="T3" fmla="*/ 200 h 200"/>
              <a:gd name="T4" fmla="*/ 0 w 200"/>
              <a:gd name="T5" fmla="*/ 162 h 200"/>
              <a:gd name="T6" fmla="*/ 0 w 200"/>
              <a:gd name="T7" fmla="*/ 0 h 200"/>
              <a:gd name="T8" fmla="*/ 148 w 200"/>
              <a:gd name="T9" fmla="*/ 0 h 200"/>
              <a:gd name="T10" fmla="*/ 148 w 200"/>
              <a:gd name="T11" fmla="*/ 12 h 200"/>
              <a:gd name="T12" fmla="*/ 176 w 200"/>
              <a:gd name="T13" fmla="*/ 12 h 200"/>
              <a:gd name="T14" fmla="*/ 176 w 200"/>
              <a:gd name="T15" fmla="*/ 12 h 200"/>
              <a:gd name="T16" fmla="*/ 176 w 200"/>
              <a:gd name="T17" fmla="*/ 24 h 200"/>
              <a:gd name="T18" fmla="*/ 187 w 200"/>
              <a:gd name="T19" fmla="*/ 24 h 200"/>
              <a:gd name="T20" fmla="*/ 200 w 200"/>
              <a:gd name="T21" fmla="*/ 24 h 200"/>
              <a:gd name="T22" fmla="*/ 200 w 200"/>
              <a:gd name="T23" fmla="*/ 162 h 200"/>
              <a:gd name="T24" fmla="*/ 162 w 200"/>
              <a:gd name="T25" fmla="*/ 200 h 200"/>
              <a:gd name="T26" fmla="*/ 132 w 200"/>
              <a:gd name="T27" fmla="*/ 16 h 200"/>
              <a:gd name="T28" fmla="*/ 16 w 200"/>
              <a:gd name="T29" fmla="*/ 16 h 200"/>
              <a:gd name="T30" fmla="*/ 16 w 200"/>
              <a:gd name="T31" fmla="*/ 166 h 200"/>
              <a:gd name="T32" fmla="*/ 29 w 200"/>
              <a:gd name="T33" fmla="*/ 180 h 200"/>
              <a:gd name="T34" fmla="*/ 132 w 200"/>
              <a:gd name="T35" fmla="*/ 180 h 200"/>
              <a:gd name="T36" fmla="*/ 132 w 200"/>
              <a:gd name="T37" fmla="*/ 16 h 200"/>
              <a:gd name="T38" fmla="*/ 187 w 200"/>
              <a:gd name="T39" fmla="*/ 36 h 200"/>
              <a:gd name="T40" fmla="*/ 176 w 200"/>
              <a:gd name="T41" fmla="*/ 36 h 200"/>
              <a:gd name="T42" fmla="*/ 176 w 200"/>
              <a:gd name="T43" fmla="*/ 156 h 200"/>
              <a:gd name="T44" fmla="*/ 168 w 200"/>
              <a:gd name="T45" fmla="*/ 162 h 200"/>
              <a:gd name="T46" fmla="*/ 160 w 200"/>
              <a:gd name="T47" fmla="*/ 156 h 200"/>
              <a:gd name="T48" fmla="*/ 160 w 200"/>
              <a:gd name="T49" fmla="*/ 24 h 200"/>
              <a:gd name="T50" fmla="*/ 148 w 200"/>
              <a:gd name="T51" fmla="*/ 24 h 200"/>
              <a:gd name="T52" fmla="*/ 148 w 200"/>
              <a:gd name="T53" fmla="*/ 162 h 200"/>
              <a:gd name="T54" fmla="*/ 168 w 200"/>
              <a:gd name="T55" fmla="*/ 181 h 200"/>
              <a:gd name="T56" fmla="*/ 187 w 200"/>
              <a:gd name="T57" fmla="*/ 162 h 200"/>
              <a:gd name="T58" fmla="*/ 187 w 200"/>
              <a:gd name="T59" fmla="*/ 36 h 200"/>
              <a:gd name="T60" fmla="*/ 36 w 200"/>
              <a:gd name="T61" fmla="*/ 148 h 200"/>
              <a:gd name="T62" fmla="*/ 76 w 200"/>
              <a:gd name="T63" fmla="*/ 148 h 200"/>
              <a:gd name="T64" fmla="*/ 76 w 200"/>
              <a:gd name="T65" fmla="*/ 160 h 200"/>
              <a:gd name="T66" fmla="*/ 36 w 200"/>
              <a:gd name="T67" fmla="*/ 160 h 200"/>
              <a:gd name="T68" fmla="*/ 36 w 200"/>
              <a:gd name="T69" fmla="*/ 148 h 200"/>
              <a:gd name="T70" fmla="*/ 36 w 200"/>
              <a:gd name="T71" fmla="*/ 124 h 200"/>
              <a:gd name="T72" fmla="*/ 87 w 200"/>
              <a:gd name="T73" fmla="*/ 124 h 200"/>
              <a:gd name="T74" fmla="*/ 87 w 200"/>
              <a:gd name="T75" fmla="*/ 136 h 200"/>
              <a:gd name="T76" fmla="*/ 36 w 200"/>
              <a:gd name="T77" fmla="*/ 136 h 200"/>
              <a:gd name="T78" fmla="*/ 36 w 200"/>
              <a:gd name="T79" fmla="*/ 124 h 200"/>
              <a:gd name="T80" fmla="*/ 112 w 200"/>
              <a:gd name="T81" fmla="*/ 136 h 200"/>
              <a:gd name="T82" fmla="*/ 99 w 200"/>
              <a:gd name="T83" fmla="*/ 136 h 200"/>
              <a:gd name="T84" fmla="*/ 99 w 200"/>
              <a:gd name="T85" fmla="*/ 124 h 200"/>
              <a:gd name="T86" fmla="*/ 112 w 200"/>
              <a:gd name="T87" fmla="*/ 124 h 200"/>
              <a:gd name="T88" fmla="*/ 112 w 200"/>
              <a:gd name="T89" fmla="*/ 136 h 200"/>
              <a:gd name="T90" fmla="*/ 87 w 200"/>
              <a:gd name="T91" fmla="*/ 100 h 200"/>
              <a:gd name="T92" fmla="*/ 112 w 200"/>
              <a:gd name="T93" fmla="*/ 100 h 200"/>
              <a:gd name="T94" fmla="*/ 112 w 200"/>
              <a:gd name="T95" fmla="*/ 113 h 200"/>
              <a:gd name="T96" fmla="*/ 87 w 200"/>
              <a:gd name="T97" fmla="*/ 113 h 200"/>
              <a:gd name="T98" fmla="*/ 87 w 200"/>
              <a:gd name="T99" fmla="*/ 100 h 200"/>
              <a:gd name="T100" fmla="*/ 36 w 200"/>
              <a:gd name="T101" fmla="*/ 37 h 200"/>
              <a:gd name="T102" fmla="*/ 112 w 200"/>
              <a:gd name="T103" fmla="*/ 37 h 200"/>
              <a:gd name="T104" fmla="*/ 112 w 200"/>
              <a:gd name="T105" fmla="*/ 88 h 200"/>
              <a:gd name="T106" fmla="*/ 36 w 200"/>
              <a:gd name="T107" fmla="*/ 88 h 200"/>
              <a:gd name="T108" fmla="*/ 36 w 200"/>
              <a:gd name="T109" fmla="*/ 37 h 200"/>
              <a:gd name="T110" fmla="*/ 76 w 200"/>
              <a:gd name="T111" fmla="*/ 113 h 200"/>
              <a:gd name="T112" fmla="*/ 36 w 200"/>
              <a:gd name="T113" fmla="*/ 113 h 200"/>
              <a:gd name="T114" fmla="*/ 36 w 200"/>
              <a:gd name="T115" fmla="*/ 100 h 200"/>
              <a:gd name="T116" fmla="*/ 76 w 200"/>
              <a:gd name="T117" fmla="*/ 100 h 200"/>
              <a:gd name="T118" fmla="*/ 76 w 200"/>
              <a:gd name="T119" fmla="*/ 11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0" h="200">
                <a:moveTo>
                  <a:pt x="162" y="200"/>
                </a:moveTo>
                <a:cubicBezTo>
                  <a:pt x="37" y="200"/>
                  <a:pt x="37" y="200"/>
                  <a:pt x="37" y="200"/>
                </a:cubicBezTo>
                <a:cubicBezTo>
                  <a:pt x="16" y="200"/>
                  <a:pt x="0" y="183"/>
                  <a:pt x="0" y="162"/>
                </a:cubicBezTo>
                <a:cubicBezTo>
                  <a:pt x="0" y="0"/>
                  <a:pt x="0" y="0"/>
                  <a:pt x="0" y="0"/>
                </a:cubicBezTo>
                <a:cubicBezTo>
                  <a:pt x="148" y="0"/>
                  <a:pt x="148" y="0"/>
                  <a:pt x="148" y="0"/>
                </a:cubicBezTo>
                <a:cubicBezTo>
                  <a:pt x="148" y="12"/>
                  <a:pt x="148" y="12"/>
                  <a:pt x="148" y="12"/>
                </a:cubicBezTo>
                <a:cubicBezTo>
                  <a:pt x="176" y="12"/>
                  <a:pt x="176" y="12"/>
                  <a:pt x="176" y="12"/>
                </a:cubicBezTo>
                <a:cubicBezTo>
                  <a:pt x="176" y="12"/>
                  <a:pt x="176" y="12"/>
                  <a:pt x="176" y="12"/>
                </a:cubicBezTo>
                <a:cubicBezTo>
                  <a:pt x="176" y="24"/>
                  <a:pt x="176" y="24"/>
                  <a:pt x="176" y="24"/>
                </a:cubicBezTo>
                <a:cubicBezTo>
                  <a:pt x="187" y="24"/>
                  <a:pt x="187" y="24"/>
                  <a:pt x="187" y="24"/>
                </a:cubicBezTo>
                <a:cubicBezTo>
                  <a:pt x="200" y="24"/>
                  <a:pt x="200" y="24"/>
                  <a:pt x="200" y="24"/>
                </a:cubicBezTo>
                <a:cubicBezTo>
                  <a:pt x="200" y="162"/>
                  <a:pt x="200" y="162"/>
                  <a:pt x="200" y="162"/>
                </a:cubicBezTo>
                <a:cubicBezTo>
                  <a:pt x="200" y="183"/>
                  <a:pt x="182" y="200"/>
                  <a:pt x="162" y="200"/>
                </a:cubicBezTo>
                <a:close/>
                <a:moveTo>
                  <a:pt x="132" y="16"/>
                </a:moveTo>
                <a:cubicBezTo>
                  <a:pt x="16" y="16"/>
                  <a:pt x="16" y="16"/>
                  <a:pt x="16" y="16"/>
                </a:cubicBezTo>
                <a:cubicBezTo>
                  <a:pt x="16" y="166"/>
                  <a:pt x="16" y="166"/>
                  <a:pt x="16" y="166"/>
                </a:cubicBezTo>
                <a:cubicBezTo>
                  <a:pt x="16" y="173"/>
                  <a:pt x="22" y="180"/>
                  <a:pt x="29" y="180"/>
                </a:cubicBezTo>
                <a:cubicBezTo>
                  <a:pt x="132" y="180"/>
                  <a:pt x="132" y="180"/>
                  <a:pt x="132" y="180"/>
                </a:cubicBezTo>
                <a:lnTo>
                  <a:pt x="132" y="16"/>
                </a:lnTo>
                <a:close/>
                <a:moveTo>
                  <a:pt x="187" y="36"/>
                </a:moveTo>
                <a:cubicBezTo>
                  <a:pt x="176" y="36"/>
                  <a:pt x="176" y="36"/>
                  <a:pt x="176" y="36"/>
                </a:cubicBezTo>
                <a:cubicBezTo>
                  <a:pt x="176" y="156"/>
                  <a:pt x="176" y="156"/>
                  <a:pt x="176" y="156"/>
                </a:cubicBezTo>
                <a:cubicBezTo>
                  <a:pt x="176" y="160"/>
                  <a:pt x="171" y="162"/>
                  <a:pt x="168" y="162"/>
                </a:cubicBezTo>
                <a:cubicBezTo>
                  <a:pt x="165" y="162"/>
                  <a:pt x="160" y="160"/>
                  <a:pt x="160" y="156"/>
                </a:cubicBezTo>
                <a:cubicBezTo>
                  <a:pt x="160" y="24"/>
                  <a:pt x="160" y="24"/>
                  <a:pt x="160" y="24"/>
                </a:cubicBezTo>
                <a:cubicBezTo>
                  <a:pt x="148" y="24"/>
                  <a:pt x="148" y="24"/>
                  <a:pt x="148" y="24"/>
                </a:cubicBezTo>
                <a:cubicBezTo>
                  <a:pt x="148" y="162"/>
                  <a:pt x="148" y="162"/>
                  <a:pt x="148" y="162"/>
                </a:cubicBezTo>
                <a:cubicBezTo>
                  <a:pt x="148" y="173"/>
                  <a:pt x="158" y="181"/>
                  <a:pt x="168" y="181"/>
                </a:cubicBezTo>
                <a:cubicBezTo>
                  <a:pt x="178" y="181"/>
                  <a:pt x="187" y="173"/>
                  <a:pt x="187" y="162"/>
                </a:cubicBezTo>
                <a:lnTo>
                  <a:pt x="187" y="36"/>
                </a:lnTo>
                <a:close/>
                <a:moveTo>
                  <a:pt x="36" y="148"/>
                </a:moveTo>
                <a:cubicBezTo>
                  <a:pt x="76" y="148"/>
                  <a:pt x="76" y="148"/>
                  <a:pt x="76" y="148"/>
                </a:cubicBezTo>
                <a:cubicBezTo>
                  <a:pt x="76" y="160"/>
                  <a:pt x="76" y="160"/>
                  <a:pt x="76" y="160"/>
                </a:cubicBezTo>
                <a:cubicBezTo>
                  <a:pt x="36" y="160"/>
                  <a:pt x="36" y="160"/>
                  <a:pt x="36" y="160"/>
                </a:cubicBezTo>
                <a:lnTo>
                  <a:pt x="36" y="148"/>
                </a:lnTo>
                <a:close/>
                <a:moveTo>
                  <a:pt x="36" y="124"/>
                </a:moveTo>
                <a:cubicBezTo>
                  <a:pt x="87" y="124"/>
                  <a:pt x="87" y="124"/>
                  <a:pt x="87" y="124"/>
                </a:cubicBezTo>
                <a:cubicBezTo>
                  <a:pt x="87" y="136"/>
                  <a:pt x="87" y="136"/>
                  <a:pt x="87" y="136"/>
                </a:cubicBezTo>
                <a:cubicBezTo>
                  <a:pt x="36" y="136"/>
                  <a:pt x="36" y="136"/>
                  <a:pt x="36" y="136"/>
                </a:cubicBezTo>
                <a:lnTo>
                  <a:pt x="36" y="124"/>
                </a:lnTo>
                <a:close/>
                <a:moveTo>
                  <a:pt x="112" y="136"/>
                </a:moveTo>
                <a:cubicBezTo>
                  <a:pt x="99" y="136"/>
                  <a:pt x="99" y="136"/>
                  <a:pt x="99" y="136"/>
                </a:cubicBezTo>
                <a:cubicBezTo>
                  <a:pt x="99" y="124"/>
                  <a:pt x="99" y="124"/>
                  <a:pt x="99" y="124"/>
                </a:cubicBezTo>
                <a:cubicBezTo>
                  <a:pt x="112" y="124"/>
                  <a:pt x="112" y="124"/>
                  <a:pt x="112" y="124"/>
                </a:cubicBezTo>
                <a:lnTo>
                  <a:pt x="112" y="136"/>
                </a:lnTo>
                <a:close/>
                <a:moveTo>
                  <a:pt x="87" y="100"/>
                </a:moveTo>
                <a:cubicBezTo>
                  <a:pt x="112" y="100"/>
                  <a:pt x="112" y="100"/>
                  <a:pt x="112" y="100"/>
                </a:cubicBezTo>
                <a:cubicBezTo>
                  <a:pt x="112" y="113"/>
                  <a:pt x="112" y="113"/>
                  <a:pt x="112" y="113"/>
                </a:cubicBezTo>
                <a:cubicBezTo>
                  <a:pt x="87" y="113"/>
                  <a:pt x="87" y="113"/>
                  <a:pt x="87" y="113"/>
                </a:cubicBezTo>
                <a:lnTo>
                  <a:pt x="87" y="100"/>
                </a:lnTo>
                <a:close/>
                <a:moveTo>
                  <a:pt x="36" y="37"/>
                </a:moveTo>
                <a:cubicBezTo>
                  <a:pt x="112" y="37"/>
                  <a:pt x="112" y="37"/>
                  <a:pt x="112" y="37"/>
                </a:cubicBezTo>
                <a:cubicBezTo>
                  <a:pt x="112" y="88"/>
                  <a:pt x="112" y="88"/>
                  <a:pt x="112" y="88"/>
                </a:cubicBezTo>
                <a:cubicBezTo>
                  <a:pt x="36" y="88"/>
                  <a:pt x="36" y="88"/>
                  <a:pt x="36" y="88"/>
                </a:cubicBezTo>
                <a:lnTo>
                  <a:pt x="36" y="37"/>
                </a:lnTo>
                <a:close/>
                <a:moveTo>
                  <a:pt x="76" y="113"/>
                </a:moveTo>
                <a:cubicBezTo>
                  <a:pt x="36" y="113"/>
                  <a:pt x="36" y="113"/>
                  <a:pt x="36" y="113"/>
                </a:cubicBezTo>
                <a:cubicBezTo>
                  <a:pt x="36" y="100"/>
                  <a:pt x="36" y="100"/>
                  <a:pt x="36" y="100"/>
                </a:cubicBezTo>
                <a:cubicBezTo>
                  <a:pt x="76" y="100"/>
                  <a:pt x="76" y="100"/>
                  <a:pt x="76" y="100"/>
                </a:cubicBezTo>
                <a:lnTo>
                  <a:pt x="76" y="113"/>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90" name="Freeform 133">
            <a:extLst>
              <a:ext uri="{FF2B5EF4-FFF2-40B4-BE49-F238E27FC236}">
                <a16:creationId xmlns:a16="http://schemas.microsoft.com/office/drawing/2014/main" id="{A097E182-2B4F-4EA8-9763-36F1C5934B9E}"/>
              </a:ext>
            </a:extLst>
          </p:cNvPr>
          <p:cNvSpPr>
            <a:spLocks noEditPoints="1"/>
          </p:cNvSpPr>
          <p:nvPr/>
        </p:nvSpPr>
        <p:spPr bwMode="auto">
          <a:xfrm>
            <a:off x="5868988" y="6007100"/>
            <a:ext cx="365125" cy="352425"/>
          </a:xfrm>
          <a:custGeom>
            <a:avLst/>
            <a:gdLst>
              <a:gd name="T0" fmla="*/ 113 w 205"/>
              <a:gd name="T1" fmla="*/ 114 h 197"/>
              <a:gd name="T2" fmla="*/ 36 w 205"/>
              <a:gd name="T3" fmla="*/ 191 h 197"/>
              <a:gd name="T4" fmla="*/ 14 w 205"/>
              <a:gd name="T5" fmla="*/ 191 h 197"/>
              <a:gd name="T6" fmla="*/ 14 w 205"/>
              <a:gd name="T7" fmla="*/ 169 h 197"/>
              <a:gd name="T8" fmla="*/ 20 w 205"/>
              <a:gd name="T9" fmla="*/ 164 h 197"/>
              <a:gd name="T10" fmla="*/ 3 w 205"/>
              <a:gd name="T11" fmla="*/ 147 h 197"/>
              <a:gd name="T12" fmla="*/ 3 w 205"/>
              <a:gd name="T13" fmla="*/ 136 h 197"/>
              <a:gd name="T14" fmla="*/ 14 w 205"/>
              <a:gd name="T15" fmla="*/ 136 h 197"/>
              <a:gd name="T16" fmla="*/ 31 w 205"/>
              <a:gd name="T17" fmla="*/ 153 h 197"/>
              <a:gd name="T18" fmla="*/ 36 w 205"/>
              <a:gd name="T19" fmla="*/ 147 h 197"/>
              <a:gd name="T20" fmla="*/ 30 w 205"/>
              <a:gd name="T21" fmla="*/ 141 h 197"/>
              <a:gd name="T22" fmla="*/ 30 w 205"/>
              <a:gd name="T23" fmla="*/ 131 h 197"/>
              <a:gd name="T24" fmla="*/ 41 w 205"/>
              <a:gd name="T25" fmla="*/ 131 h 197"/>
              <a:gd name="T26" fmla="*/ 47 w 205"/>
              <a:gd name="T27" fmla="*/ 136 h 197"/>
              <a:gd name="T28" fmla="*/ 52 w 205"/>
              <a:gd name="T29" fmla="*/ 131 h 197"/>
              <a:gd name="T30" fmla="*/ 36 w 205"/>
              <a:gd name="T31" fmla="*/ 114 h 197"/>
              <a:gd name="T32" fmla="*/ 36 w 205"/>
              <a:gd name="T33" fmla="*/ 103 h 197"/>
              <a:gd name="T34" fmla="*/ 46 w 205"/>
              <a:gd name="T35" fmla="*/ 103 h 197"/>
              <a:gd name="T36" fmla="*/ 63 w 205"/>
              <a:gd name="T37" fmla="*/ 120 h 197"/>
              <a:gd name="T38" fmla="*/ 91 w 205"/>
              <a:gd name="T39" fmla="*/ 92 h 197"/>
              <a:gd name="T40" fmla="*/ 87 w 205"/>
              <a:gd name="T41" fmla="*/ 20 h 197"/>
              <a:gd name="T42" fmla="*/ 172 w 205"/>
              <a:gd name="T43" fmla="*/ 33 h 197"/>
              <a:gd name="T44" fmla="*/ 185 w 205"/>
              <a:gd name="T45" fmla="*/ 118 h 197"/>
              <a:gd name="T46" fmla="*/ 113 w 205"/>
              <a:gd name="T47" fmla="*/ 114 h 197"/>
              <a:gd name="T48" fmla="*/ 155 w 205"/>
              <a:gd name="T49" fmla="*/ 50 h 197"/>
              <a:gd name="T50" fmla="*/ 120 w 205"/>
              <a:gd name="T51" fmla="*/ 41 h 197"/>
              <a:gd name="T52" fmla="*/ 128 w 205"/>
              <a:gd name="T53" fmla="*/ 77 h 197"/>
              <a:gd name="T54" fmla="*/ 164 w 205"/>
              <a:gd name="T55" fmla="*/ 85 h 197"/>
              <a:gd name="T56" fmla="*/ 155 w 205"/>
              <a:gd name="T57" fmla="*/ 5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5" h="197">
                <a:moveTo>
                  <a:pt x="113" y="114"/>
                </a:moveTo>
                <a:cubicBezTo>
                  <a:pt x="36" y="191"/>
                  <a:pt x="36" y="191"/>
                  <a:pt x="36" y="191"/>
                </a:cubicBezTo>
                <a:cubicBezTo>
                  <a:pt x="30" y="197"/>
                  <a:pt x="20" y="197"/>
                  <a:pt x="14" y="191"/>
                </a:cubicBezTo>
                <a:cubicBezTo>
                  <a:pt x="8" y="185"/>
                  <a:pt x="8" y="175"/>
                  <a:pt x="14" y="169"/>
                </a:cubicBezTo>
                <a:cubicBezTo>
                  <a:pt x="20" y="164"/>
                  <a:pt x="20" y="164"/>
                  <a:pt x="20" y="164"/>
                </a:cubicBezTo>
                <a:cubicBezTo>
                  <a:pt x="3" y="147"/>
                  <a:pt x="3" y="147"/>
                  <a:pt x="3" y="147"/>
                </a:cubicBezTo>
                <a:cubicBezTo>
                  <a:pt x="0" y="144"/>
                  <a:pt x="0" y="139"/>
                  <a:pt x="3" y="136"/>
                </a:cubicBezTo>
                <a:cubicBezTo>
                  <a:pt x="6" y="133"/>
                  <a:pt x="11" y="133"/>
                  <a:pt x="14" y="136"/>
                </a:cubicBezTo>
                <a:cubicBezTo>
                  <a:pt x="31" y="153"/>
                  <a:pt x="31" y="153"/>
                  <a:pt x="31" y="153"/>
                </a:cubicBezTo>
                <a:cubicBezTo>
                  <a:pt x="36" y="147"/>
                  <a:pt x="36" y="147"/>
                  <a:pt x="36" y="147"/>
                </a:cubicBezTo>
                <a:cubicBezTo>
                  <a:pt x="30" y="141"/>
                  <a:pt x="30" y="141"/>
                  <a:pt x="30" y="141"/>
                </a:cubicBezTo>
                <a:cubicBezTo>
                  <a:pt x="27" y="138"/>
                  <a:pt x="27" y="134"/>
                  <a:pt x="30" y="131"/>
                </a:cubicBezTo>
                <a:cubicBezTo>
                  <a:pt x="33" y="128"/>
                  <a:pt x="38" y="128"/>
                  <a:pt x="41" y="131"/>
                </a:cubicBezTo>
                <a:cubicBezTo>
                  <a:pt x="47" y="136"/>
                  <a:pt x="47" y="136"/>
                  <a:pt x="47" y="136"/>
                </a:cubicBezTo>
                <a:cubicBezTo>
                  <a:pt x="52" y="131"/>
                  <a:pt x="52" y="131"/>
                  <a:pt x="52" y="131"/>
                </a:cubicBezTo>
                <a:cubicBezTo>
                  <a:pt x="36" y="114"/>
                  <a:pt x="36" y="114"/>
                  <a:pt x="36" y="114"/>
                </a:cubicBezTo>
                <a:cubicBezTo>
                  <a:pt x="33" y="111"/>
                  <a:pt x="33" y="106"/>
                  <a:pt x="36" y="103"/>
                </a:cubicBezTo>
                <a:cubicBezTo>
                  <a:pt x="39" y="100"/>
                  <a:pt x="43" y="100"/>
                  <a:pt x="46" y="103"/>
                </a:cubicBezTo>
                <a:cubicBezTo>
                  <a:pt x="63" y="120"/>
                  <a:pt x="63" y="120"/>
                  <a:pt x="63" y="120"/>
                </a:cubicBezTo>
                <a:cubicBezTo>
                  <a:pt x="91" y="92"/>
                  <a:pt x="91" y="92"/>
                  <a:pt x="91" y="92"/>
                </a:cubicBezTo>
                <a:cubicBezTo>
                  <a:pt x="73" y="67"/>
                  <a:pt x="71" y="36"/>
                  <a:pt x="87" y="20"/>
                </a:cubicBezTo>
                <a:cubicBezTo>
                  <a:pt x="107" y="0"/>
                  <a:pt x="145" y="6"/>
                  <a:pt x="172" y="33"/>
                </a:cubicBezTo>
                <a:cubicBezTo>
                  <a:pt x="199" y="60"/>
                  <a:pt x="205" y="98"/>
                  <a:pt x="185" y="118"/>
                </a:cubicBezTo>
                <a:cubicBezTo>
                  <a:pt x="169" y="134"/>
                  <a:pt x="138" y="132"/>
                  <a:pt x="113" y="114"/>
                </a:cubicBezTo>
                <a:close/>
                <a:moveTo>
                  <a:pt x="155" y="50"/>
                </a:moveTo>
                <a:cubicBezTo>
                  <a:pt x="143" y="38"/>
                  <a:pt x="127" y="34"/>
                  <a:pt x="120" y="41"/>
                </a:cubicBezTo>
                <a:cubicBezTo>
                  <a:pt x="113" y="49"/>
                  <a:pt x="116" y="65"/>
                  <a:pt x="128" y="77"/>
                </a:cubicBezTo>
                <a:cubicBezTo>
                  <a:pt x="140" y="89"/>
                  <a:pt x="156" y="92"/>
                  <a:pt x="164" y="85"/>
                </a:cubicBezTo>
                <a:cubicBezTo>
                  <a:pt x="171" y="77"/>
                  <a:pt x="167" y="62"/>
                  <a:pt x="155" y="50"/>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91" name="Freeform 134">
            <a:extLst>
              <a:ext uri="{FF2B5EF4-FFF2-40B4-BE49-F238E27FC236}">
                <a16:creationId xmlns:a16="http://schemas.microsoft.com/office/drawing/2014/main" id="{337EB304-8194-4FF5-A98B-45D313FB62AD}"/>
              </a:ext>
            </a:extLst>
          </p:cNvPr>
          <p:cNvSpPr>
            <a:spLocks noEditPoints="1"/>
          </p:cNvSpPr>
          <p:nvPr/>
        </p:nvSpPr>
        <p:spPr bwMode="auto">
          <a:xfrm>
            <a:off x="6607175" y="6076950"/>
            <a:ext cx="355600" cy="214313"/>
          </a:xfrm>
          <a:custGeom>
            <a:avLst/>
            <a:gdLst>
              <a:gd name="T0" fmla="*/ 155 w 199"/>
              <a:gd name="T1" fmla="*/ 65 h 121"/>
              <a:gd name="T2" fmla="*/ 103 w 199"/>
              <a:gd name="T3" fmla="*/ 43 h 121"/>
              <a:gd name="T4" fmla="*/ 45 w 199"/>
              <a:gd name="T5" fmla="*/ 65 h 121"/>
              <a:gd name="T6" fmla="*/ 29 w 199"/>
              <a:gd name="T7" fmla="*/ 58 h 121"/>
              <a:gd name="T8" fmla="*/ 29 w 199"/>
              <a:gd name="T9" fmla="*/ 78 h 121"/>
              <a:gd name="T10" fmla="*/ 33 w 199"/>
              <a:gd name="T11" fmla="*/ 84 h 121"/>
              <a:gd name="T12" fmla="*/ 29 w 199"/>
              <a:gd name="T13" fmla="*/ 90 h 121"/>
              <a:gd name="T14" fmla="*/ 33 w 199"/>
              <a:gd name="T15" fmla="*/ 112 h 121"/>
              <a:gd name="T16" fmla="*/ 19 w 199"/>
              <a:gd name="T17" fmla="*/ 112 h 121"/>
              <a:gd name="T18" fmla="*/ 24 w 199"/>
              <a:gd name="T19" fmla="*/ 90 h 121"/>
              <a:gd name="T20" fmla="*/ 20 w 199"/>
              <a:gd name="T21" fmla="*/ 84 h 121"/>
              <a:gd name="T22" fmla="*/ 24 w 199"/>
              <a:gd name="T23" fmla="*/ 78 h 121"/>
              <a:gd name="T24" fmla="*/ 24 w 199"/>
              <a:gd name="T25" fmla="*/ 56 h 121"/>
              <a:gd name="T26" fmla="*/ 0 w 199"/>
              <a:gd name="T27" fmla="*/ 46 h 121"/>
              <a:gd name="T28" fmla="*/ 104 w 199"/>
              <a:gd name="T29" fmla="*/ 0 h 121"/>
              <a:gd name="T30" fmla="*/ 199 w 199"/>
              <a:gd name="T31" fmla="*/ 47 h 121"/>
              <a:gd name="T32" fmla="*/ 155 w 199"/>
              <a:gd name="T33" fmla="*/ 65 h 121"/>
              <a:gd name="T34" fmla="*/ 102 w 199"/>
              <a:gd name="T35" fmla="*/ 54 h 121"/>
              <a:gd name="T36" fmla="*/ 149 w 199"/>
              <a:gd name="T37" fmla="*/ 70 h 121"/>
              <a:gd name="T38" fmla="*/ 149 w 199"/>
              <a:gd name="T39" fmla="*/ 108 h 121"/>
              <a:gd name="T40" fmla="*/ 99 w 199"/>
              <a:gd name="T41" fmla="*/ 121 h 121"/>
              <a:gd name="T42" fmla="*/ 56 w 199"/>
              <a:gd name="T43" fmla="*/ 108 h 121"/>
              <a:gd name="T44" fmla="*/ 56 w 199"/>
              <a:gd name="T45" fmla="*/ 70 h 121"/>
              <a:gd name="T46" fmla="*/ 102 w 199"/>
              <a:gd name="T47" fmla="*/ 54 h 121"/>
              <a:gd name="T48" fmla="*/ 101 w 199"/>
              <a:gd name="T49" fmla="*/ 114 h 121"/>
              <a:gd name="T50" fmla="*/ 139 w 199"/>
              <a:gd name="T51" fmla="*/ 104 h 121"/>
              <a:gd name="T52" fmla="*/ 101 w 199"/>
              <a:gd name="T53" fmla="*/ 95 h 121"/>
              <a:gd name="T54" fmla="*/ 63 w 199"/>
              <a:gd name="T55" fmla="*/ 104 h 121"/>
              <a:gd name="T56" fmla="*/ 101 w 199"/>
              <a:gd name="T57" fmla="*/ 11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9" h="121">
                <a:moveTo>
                  <a:pt x="155" y="65"/>
                </a:moveTo>
                <a:cubicBezTo>
                  <a:pt x="155" y="65"/>
                  <a:pt x="133" y="43"/>
                  <a:pt x="103" y="43"/>
                </a:cubicBezTo>
                <a:cubicBezTo>
                  <a:pt x="74" y="43"/>
                  <a:pt x="45" y="65"/>
                  <a:pt x="45" y="65"/>
                </a:cubicBezTo>
                <a:cubicBezTo>
                  <a:pt x="29" y="58"/>
                  <a:pt x="29" y="58"/>
                  <a:pt x="29" y="58"/>
                </a:cubicBezTo>
                <a:cubicBezTo>
                  <a:pt x="29" y="78"/>
                  <a:pt x="29" y="78"/>
                  <a:pt x="29" y="78"/>
                </a:cubicBezTo>
                <a:cubicBezTo>
                  <a:pt x="31" y="79"/>
                  <a:pt x="33" y="81"/>
                  <a:pt x="33" y="84"/>
                </a:cubicBezTo>
                <a:cubicBezTo>
                  <a:pt x="33" y="87"/>
                  <a:pt x="31" y="89"/>
                  <a:pt x="29" y="90"/>
                </a:cubicBezTo>
                <a:cubicBezTo>
                  <a:pt x="33" y="112"/>
                  <a:pt x="33" y="112"/>
                  <a:pt x="33" y="112"/>
                </a:cubicBezTo>
                <a:cubicBezTo>
                  <a:pt x="19" y="112"/>
                  <a:pt x="19" y="112"/>
                  <a:pt x="19" y="112"/>
                </a:cubicBezTo>
                <a:cubicBezTo>
                  <a:pt x="24" y="90"/>
                  <a:pt x="24" y="90"/>
                  <a:pt x="24" y="90"/>
                </a:cubicBezTo>
                <a:cubicBezTo>
                  <a:pt x="22" y="89"/>
                  <a:pt x="20" y="87"/>
                  <a:pt x="20" y="84"/>
                </a:cubicBezTo>
                <a:cubicBezTo>
                  <a:pt x="20" y="81"/>
                  <a:pt x="22" y="79"/>
                  <a:pt x="24" y="78"/>
                </a:cubicBezTo>
                <a:cubicBezTo>
                  <a:pt x="24" y="56"/>
                  <a:pt x="24" y="56"/>
                  <a:pt x="24" y="56"/>
                </a:cubicBezTo>
                <a:cubicBezTo>
                  <a:pt x="0" y="46"/>
                  <a:pt x="0" y="46"/>
                  <a:pt x="0" y="46"/>
                </a:cubicBezTo>
                <a:cubicBezTo>
                  <a:pt x="104" y="0"/>
                  <a:pt x="104" y="0"/>
                  <a:pt x="104" y="0"/>
                </a:cubicBezTo>
                <a:cubicBezTo>
                  <a:pt x="199" y="47"/>
                  <a:pt x="199" y="47"/>
                  <a:pt x="199" y="47"/>
                </a:cubicBezTo>
                <a:lnTo>
                  <a:pt x="155" y="65"/>
                </a:lnTo>
                <a:close/>
                <a:moveTo>
                  <a:pt x="102" y="54"/>
                </a:moveTo>
                <a:cubicBezTo>
                  <a:pt x="132" y="54"/>
                  <a:pt x="149" y="70"/>
                  <a:pt x="149" y="70"/>
                </a:cubicBezTo>
                <a:cubicBezTo>
                  <a:pt x="149" y="108"/>
                  <a:pt x="149" y="108"/>
                  <a:pt x="149" y="108"/>
                </a:cubicBezTo>
                <a:cubicBezTo>
                  <a:pt x="149" y="108"/>
                  <a:pt x="131" y="121"/>
                  <a:pt x="99" y="121"/>
                </a:cubicBezTo>
                <a:cubicBezTo>
                  <a:pt x="68" y="121"/>
                  <a:pt x="56" y="108"/>
                  <a:pt x="56" y="108"/>
                </a:cubicBezTo>
                <a:cubicBezTo>
                  <a:pt x="56" y="70"/>
                  <a:pt x="56" y="70"/>
                  <a:pt x="56" y="70"/>
                </a:cubicBezTo>
                <a:cubicBezTo>
                  <a:pt x="56" y="70"/>
                  <a:pt x="72" y="54"/>
                  <a:pt x="102" y="54"/>
                </a:cubicBezTo>
                <a:close/>
                <a:moveTo>
                  <a:pt x="101" y="114"/>
                </a:moveTo>
                <a:cubicBezTo>
                  <a:pt x="122" y="114"/>
                  <a:pt x="139" y="110"/>
                  <a:pt x="139" y="104"/>
                </a:cubicBezTo>
                <a:cubicBezTo>
                  <a:pt x="139" y="99"/>
                  <a:pt x="122" y="95"/>
                  <a:pt x="101" y="95"/>
                </a:cubicBezTo>
                <a:cubicBezTo>
                  <a:pt x="80" y="95"/>
                  <a:pt x="63" y="99"/>
                  <a:pt x="63" y="104"/>
                </a:cubicBezTo>
                <a:cubicBezTo>
                  <a:pt x="63" y="110"/>
                  <a:pt x="80" y="114"/>
                  <a:pt x="101" y="114"/>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92" name="Freeform 135">
            <a:extLst>
              <a:ext uri="{FF2B5EF4-FFF2-40B4-BE49-F238E27FC236}">
                <a16:creationId xmlns:a16="http://schemas.microsoft.com/office/drawing/2014/main" id="{11A4D932-F324-4619-BB66-2ACB0E5E777C}"/>
              </a:ext>
            </a:extLst>
          </p:cNvPr>
          <p:cNvSpPr>
            <a:spLocks noEditPoints="1"/>
          </p:cNvSpPr>
          <p:nvPr/>
        </p:nvSpPr>
        <p:spPr bwMode="auto">
          <a:xfrm>
            <a:off x="7342188" y="6005513"/>
            <a:ext cx="339725" cy="357187"/>
          </a:xfrm>
          <a:custGeom>
            <a:avLst/>
            <a:gdLst>
              <a:gd name="T0" fmla="*/ 95 w 190"/>
              <a:gd name="T1" fmla="*/ 200 h 200"/>
              <a:gd name="T2" fmla="*/ 0 w 190"/>
              <a:gd name="T3" fmla="*/ 118 h 200"/>
              <a:gd name="T4" fmla="*/ 7 w 190"/>
              <a:gd name="T5" fmla="*/ 56 h 200"/>
              <a:gd name="T6" fmla="*/ 54 w 190"/>
              <a:gd name="T7" fmla="*/ 56 h 200"/>
              <a:gd name="T8" fmla="*/ 49 w 190"/>
              <a:gd name="T9" fmla="*/ 116 h 200"/>
              <a:gd name="T10" fmla="*/ 95 w 190"/>
              <a:gd name="T11" fmla="*/ 150 h 200"/>
              <a:gd name="T12" fmla="*/ 141 w 190"/>
              <a:gd name="T13" fmla="*/ 116 h 200"/>
              <a:gd name="T14" fmla="*/ 136 w 190"/>
              <a:gd name="T15" fmla="*/ 56 h 200"/>
              <a:gd name="T16" fmla="*/ 183 w 190"/>
              <a:gd name="T17" fmla="*/ 56 h 200"/>
              <a:gd name="T18" fmla="*/ 190 w 190"/>
              <a:gd name="T19" fmla="*/ 118 h 200"/>
              <a:gd name="T20" fmla="*/ 95 w 190"/>
              <a:gd name="T21" fmla="*/ 200 h 200"/>
              <a:gd name="T22" fmla="*/ 127 w 190"/>
              <a:gd name="T23" fmla="*/ 0 h 200"/>
              <a:gd name="T24" fmla="*/ 172 w 190"/>
              <a:gd name="T25" fmla="*/ 0 h 200"/>
              <a:gd name="T26" fmla="*/ 181 w 190"/>
              <a:gd name="T27" fmla="*/ 48 h 200"/>
              <a:gd name="T28" fmla="*/ 135 w 190"/>
              <a:gd name="T29" fmla="*/ 48 h 200"/>
              <a:gd name="T30" fmla="*/ 127 w 190"/>
              <a:gd name="T31" fmla="*/ 0 h 200"/>
              <a:gd name="T32" fmla="*/ 63 w 190"/>
              <a:gd name="T33" fmla="*/ 0 h 200"/>
              <a:gd name="T34" fmla="*/ 55 w 190"/>
              <a:gd name="T35" fmla="*/ 48 h 200"/>
              <a:gd name="T36" fmla="*/ 9 w 190"/>
              <a:gd name="T37" fmla="*/ 48 h 200"/>
              <a:gd name="T38" fmla="*/ 18 w 190"/>
              <a:gd name="T39" fmla="*/ 0 h 200"/>
              <a:gd name="T40" fmla="*/ 63 w 190"/>
              <a:gd name="T4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200">
                <a:moveTo>
                  <a:pt x="95" y="200"/>
                </a:moveTo>
                <a:cubicBezTo>
                  <a:pt x="20" y="200"/>
                  <a:pt x="0" y="159"/>
                  <a:pt x="0" y="118"/>
                </a:cubicBezTo>
                <a:cubicBezTo>
                  <a:pt x="0" y="100"/>
                  <a:pt x="3" y="78"/>
                  <a:pt x="7" y="56"/>
                </a:cubicBezTo>
                <a:cubicBezTo>
                  <a:pt x="54" y="56"/>
                  <a:pt x="54" y="56"/>
                  <a:pt x="54" y="56"/>
                </a:cubicBezTo>
                <a:cubicBezTo>
                  <a:pt x="51" y="75"/>
                  <a:pt x="49" y="95"/>
                  <a:pt x="49" y="116"/>
                </a:cubicBezTo>
                <a:cubicBezTo>
                  <a:pt x="53" y="136"/>
                  <a:pt x="80" y="150"/>
                  <a:pt x="95" y="150"/>
                </a:cubicBezTo>
                <a:cubicBezTo>
                  <a:pt x="111" y="150"/>
                  <a:pt x="137" y="136"/>
                  <a:pt x="141" y="116"/>
                </a:cubicBezTo>
                <a:cubicBezTo>
                  <a:pt x="141" y="95"/>
                  <a:pt x="139" y="75"/>
                  <a:pt x="136" y="56"/>
                </a:cubicBezTo>
                <a:cubicBezTo>
                  <a:pt x="183" y="56"/>
                  <a:pt x="183" y="56"/>
                  <a:pt x="183" y="56"/>
                </a:cubicBezTo>
                <a:cubicBezTo>
                  <a:pt x="187" y="78"/>
                  <a:pt x="190" y="101"/>
                  <a:pt x="190" y="118"/>
                </a:cubicBezTo>
                <a:cubicBezTo>
                  <a:pt x="190" y="159"/>
                  <a:pt x="166" y="200"/>
                  <a:pt x="95" y="200"/>
                </a:cubicBezTo>
                <a:close/>
                <a:moveTo>
                  <a:pt x="127" y="0"/>
                </a:moveTo>
                <a:cubicBezTo>
                  <a:pt x="172" y="0"/>
                  <a:pt x="172" y="0"/>
                  <a:pt x="172" y="0"/>
                </a:cubicBezTo>
                <a:cubicBezTo>
                  <a:pt x="172" y="0"/>
                  <a:pt x="176" y="23"/>
                  <a:pt x="181" y="48"/>
                </a:cubicBezTo>
                <a:cubicBezTo>
                  <a:pt x="135" y="48"/>
                  <a:pt x="135" y="48"/>
                  <a:pt x="135" y="48"/>
                </a:cubicBezTo>
                <a:cubicBezTo>
                  <a:pt x="131" y="22"/>
                  <a:pt x="127" y="0"/>
                  <a:pt x="127" y="0"/>
                </a:cubicBezTo>
                <a:close/>
                <a:moveTo>
                  <a:pt x="63" y="0"/>
                </a:moveTo>
                <a:cubicBezTo>
                  <a:pt x="63" y="0"/>
                  <a:pt x="59" y="22"/>
                  <a:pt x="55" y="48"/>
                </a:cubicBezTo>
                <a:cubicBezTo>
                  <a:pt x="9" y="48"/>
                  <a:pt x="9" y="48"/>
                  <a:pt x="9" y="48"/>
                </a:cubicBezTo>
                <a:cubicBezTo>
                  <a:pt x="13" y="23"/>
                  <a:pt x="18" y="0"/>
                  <a:pt x="18" y="0"/>
                </a:cubicBezTo>
                <a:lnTo>
                  <a:pt x="63" y="0"/>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93" name="Freeform 136">
            <a:extLst>
              <a:ext uri="{FF2B5EF4-FFF2-40B4-BE49-F238E27FC236}">
                <a16:creationId xmlns:a16="http://schemas.microsoft.com/office/drawing/2014/main" id="{066626F2-ADD0-4A3C-B5FF-41F18B7F93D9}"/>
              </a:ext>
            </a:extLst>
          </p:cNvPr>
          <p:cNvSpPr>
            <a:spLocks noEditPoints="1"/>
          </p:cNvSpPr>
          <p:nvPr/>
        </p:nvSpPr>
        <p:spPr bwMode="auto">
          <a:xfrm>
            <a:off x="8080375" y="6007100"/>
            <a:ext cx="333375" cy="354013"/>
          </a:xfrm>
          <a:custGeom>
            <a:avLst/>
            <a:gdLst>
              <a:gd name="T0" fmla="*/ 151 w 187"/>
              <a:gd name="T1" fmla="*/ 29 h 198"/>
              <a:gd name="T2" fmla="*/ 123 w 187"/>
              <a:gd name="T3" fmla="*/ 89 h 198"/>
              <a:gd name="T4" fmla="*/ 116 w 187"/>
              <a:gd name="T5" fmla="*/ 89 h 198"/>
              <a:gd name="T6" fmla="*/ 144 w 187"/>
              <a:gd name="T7" fmla="*/ 26 h 198"/>
              <a:gd name="T8" fmla="*/ 100 w 187"/>
              <a:gd name="T9" fmla="*/ 26 h 198"/>
              <a:gd name="T10" fmla="*/ 100 w 187"/>
              <a:gd name="T11" fmla="*/ 175 h 198"/>
              <a:gd name="T12" fmla="*/ 156 w 187"/>
              <a:gd name="T13" fmla="*/ 190 h 198"/>
              <a:gd name="T14" fmla="*/ 156 w 187"/>
              <a:gd name="T15" fmla="*/ 198 h 198"/>
              <a:gd name="T16" fmla="*/ 30 w 187"/>
              <a:gd name="T17" fmla="*/ 198 h 198"/>
              <a:gd name="T18" fmla="*/ 30 w 187"/>
              <a:gd name="T19" fmla="*/ 190 h 198"/>
              <a:gd name="T20" fmla="*/ 84 w 187"/>
              <a:gd name="T21" fmla="*/ 175 h 198"/>
              <a:gd name="T22" fmla="*/ 84 w 187"/>
              <a:gd name="T23" fmla="*/ 26 h 198"/>
              <a:gd name="T24" fmla="*/ 42 w 187"/>
              <a:gd name="T25" fmla="*/ 26 h 198"/>
              <a:gd name="T26" fmla="*/ 71 w 187"/>
              <a:gd name="T27" fmla="*/ 89 h 198"/>
              <a:gd name="T28" fmla="*/ 63 w 187"/>
              <a:gd name="T29" fmla="*/ 89 h 198"/>
              <a:gd name="T30" fmla="*/ 36 w 187"/>
              <a:gd name="T31" fmla="*/ 29 h 198"/>
              <a:gd name="T32" fmla="*/ 9 w 187"/>
              <a:gd name="T33" fmla="*/ 89 h 198"/>
              <a:gd name="T34" fmla="*/ 1 w 187"/>
              <a:gd name="T35" fmla="*/ 89 h 198"/>
              <a:gd name="T36" fmla="*/ 30 w 187"/>
              <a:gd name="T37" fmla="*/ 25 h 198"/>
              <a:gd name="T38" fmla="*/ 30 w 187"/>
              <a:gd name="T39" fmla="*/ 18 h 198"/>
              <a:gd name="T40" fmla="*/ 30 w 187"/>
              <a:gd name="T41" fmla="*/ 18 h 198"/>
              <a:gd name="T42" fmla="*/ 78 w 187"/>
              <a:gd name="T43" fmla="*/ 18 h 198"/>
              <a:gd name="T44" fmla="*/ 93 w 187"/>
              <a:gd name="T45" fmla="*/ 0 h 198"/>
              <a:gd name="T46" fmla="*/ 107 w 187"/>
              <a:gd name="T47" fmla="*/ 18 h 198"/>
              <a:gd name="T48" fmla="*/ 156 w 187"/>
              <a:gd name="T49" fmla="*/ 18 h 198"/>
              <a:gd name="T50" fmla="*/ 156 w 187"/>
              <a:gd name="T51" fmla="*/ 24 h 198"/>
              <a:gd name="T52" fmla="*/ 186 w 187"/>
              <a:gd name="T53" fmla="*/ 89 h 198"/>
              <a:gd name="T54" fmla="*/ 178 w 187"/>
              <a:gd name="T55" fmla="*/ 89 h 198"/>
              <a:gd name="T56" fmla="*/ 151 w 187"/>
              <a:gd name="T57" fmla="*/ 29 h 198"/>
              <a:gd name="T58" fmla="*/ 71 w 187"/>
              <a:gd name="T59" fmla="*/ 98 h 198"/>
              <a:gd name="T60" fmla="*/ 36 w 187"/>
              <a:gd name="T61" fmla="*/ 135 h 198"/>
              <a:gd name="T62" fmla="*/ 0 w 187"/>
              <a:gd name="T63" fmla="*/ 98 h 198"/>
              <a:gd name="T64" fmla="*/ 71 w 187"/>
              <a:gd name="T65" fmla="*/ 98 h 198"/>
              <a:gd name="T66" fmla="*/ 116 w 187"/>
              <a:gd name="T67" fmla="*/ 98 h 198"/>
              <a:gd name="T68" fmla="*/ 187 w 187"/>
              <a:gd name="T69" fmla="*/ 98 h 198"/>
              <a:gd name="T70" fmla="*/ 152 w 187"/>
              <a:gd name="T71" fmla="*/ 135 h 198"/>
              <a:gd name="T72" fmla="*/ 116 w 187"/>
              <a:gd name="T73" fmla="*/ 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7" h="198">
                <a:moveTo>
                  <a:pt x="151" y="29"/>
                </a:moveTo>
                <a:cubicBezTo>
                  <a:pt x="123" y="89"/>
                  <a:pt x="123" y="89"/>
                  <a:pt x="123" y="89"/>
                </a:cubicBezTo>
                <a:cubicBezTo>
                  <a:pt x="116" y="89"/>
                  <a:pt x="116" y="89"/>
                  <a:pt x="116" y="89"/>
                </a:cubicBezTo>
                <a:cubicBezTo>
                  <a:pt x="144" y="26"/>
                  <a:pt x="144" y="26"/>
                  <a:pt x="144" y="26"/>
                </a:cubicBezTo>
                <a:cubicBezTo>
                  <a:pt x="100" y="26"/>
                  <a:pt x="100" y="26"/>
                  <a:pt x="100" y="26"/>
                </a:cubicBezTo>
                <a:cubicBezTo>
                  <a:pt x="100" y="175"/>
                  <a:pt x="100" y="175"/>
                  <a:pt x="100" y="175"/>
                </a:cubicBezTo>
                <a:cubicBezTo>
                  <a:pt x="109" y="175"/>
                  <a:pt x="156" y="190"/>
                  <a:pt x="156" y="190"/>
                </a:cubicBezTo>
                <a:cubicBezTo>
                  <a:pt x="156" y="198"/>
                  <a:pt x="156" y="198"/>
                  <a:pt x="156" y="198"/>
                </a:cubicBezTo>
                <a:cubicBezTo>
                  <a:pt x="30" y="198"/>
                  <a:pt x="30" y="198"/>
                  <a:pt x="30" y="198"/>
                </a:cubicBezTo>
                <a:cubicBezTo>
                  <a:pt x="30" y="190"/>
                  <a:pt x="30" y="190"/>
                  <a:pt x="30" y="190"/>
                </a:cubicBezTo>
                <a:cubicBezTo>
                  <a:pt x="30" y="190"/>
                  <a:pt x="77" y="175"/>
                  <a:pt x="84" y="175"/>
                </a:cubicBezTo>
                <a:cubicBezTo>
                  <a:pt x="84" y="26"/>
                  <a:pt x="84" y="26"/>
                  <a:pt x="84" y="26"/>
                </a:cubicBezTo>
                <a:cubicBezTo>
                  <a:pt x="42" y="26"/>
                  <a:pt x="42" y="26"/>
                  <a:pt x="42" y="26"/>
                </a:cubicBezTo>
                <a:cubicBezTo>
                  <a:pt x="71" y="89"/>
                  <a:pt x="71" y="89"/>
                  <a:pt x="71" y="89"/>
                </a:cubicBezTo>
                <a:cubicBezTo>
                  <a:pt x="63" y="89"/>
                  <a:pt x="63" y="89"/>
                  <a:pt x="63" y="89"/>
                </a:cubicBezTo>
                <a:cubicBezTo>
                  <a:pt x="36" y="29"/>
                  <a:pt x="36" y="29"/>
                  <a:pt x="36" y="29"/>
                </a:cubicBezTo>
                <a:cubicBezTo>
                  <a:pt x="9" y="89"/>
                  <a:pt x="9" y="89"/>
                  <a:pt x="9" y="89"/>
                </a:cubicBezTo>
                <a:cubicBezTo>
                  <a:pt x="1" y="89"/>
                  <a:pt x="1" y="89"/>
                  <a:pt x="1" y="89"/>
                </a:cubicBezTo>
                <a:cubicBezTo>
                  <a:pt x="30" y="25"/>
                  <a:pt x="30" y="25"/>
                  <a:pt x="30" y="25"/>
                </a:cubicBezTo>
                <a:cubicBezTo>
                  <a:pt x="30" y="18"/>
                  <a:pt x="30" y="18"/>
                  <a:pt x="30" y="18"/>
                </a:cubicBezTo>
                <a:cubicBezTo>
                  <a:pt x="30" y="18"/>
                  <a:pt x="30" y="18"/>
                  <a:pt x="30" y="18"/>
                </a:cubicBezTo>
                <a:cubicBezTo>
                  <a:pt x="78" y="18"/>
                  <a:pt x="78" y="18"/>
                  <a:pt x="78" y="18"/>
                </a:cubicBezTo>
                <a:cubicBezTo>
                  <a:pt x="78" y="8"/>
                  <a:pt x="85" y="0"/>
                  <a:pt x="93" y="0"/>
                </a:cubicBezTo>
                <a:cubicBezTo>
                  <a:pt x="101" y="0"/>
                  <a:pt x="107" y="9"/>
                  <a:pt x="107" y="18"/>
                </a:cubicBezTo>
                <a:cubicBezTo>
                  <a:pt x="156" y="18"/>
                  <a:pt x="156" y="18"/>
                  <a:pt x="156" y="18"/>
                </a:cubicBezTo>
                <a:cubicBezTo>
                  <a:pt x="156" y="24"/>
                  <a:pt x="156" y="24"/>
                  <a:pt x="156" y="24"/>
                </a:cubicBezTo>
                <a:cubicBezTo>
                  <a:pt x="186" y="89"/>
                  <a:pt x="186" y="89"/>
                  <a:pt x="186" y="89"/>
                </a:cubicBezTo>
                <a:cubicBezTo>
                  <a:pt x="178" y="89"/>
                  <a:pt x="178" y="89"/>
                  <a:pt x="178" y="89"/>
                </a:cubicBezTo>
                <a:lnTo>
                  <a:pt x="151" y="29"/>
                </a:lnTo>
                <a:close/>
                <a:moveTo>
                  <a:pt x="71" y="98"/>
                </a:moveTo>
                <a:cubicBezTo>
                  <a:pt x="71" y="117"/>
                  <a:pt x="58" y="135"/>
                  <a:pt x="36" y="135"/>
                </a:cubicBezTo>
                <a:cubicBezTo>
                  <a:pt x="14" y="135"/>
                  <a:pt x="0" y="117"/>
                  <a:pt x="0" y="98"/>
                </a:cubicBezTo>
                <a:cubicBezTo>
                  <a:pt x="0" y="98"/>
                  <a:pt x="71" y="98"/>
                  <a:pt x="71" y="98"/>
                </a:cubicBezTo>
                <a:close/>
                <a:moveTo>
                  <a:pt x="116" y="98"/>
                </a:moveTo>
                <a:cubicBezTo>
                  <a:pt x="116" y="98"/>
                  <a:pt x="187" y="98"/>
                  <a:pt x="187" y="98"/>
                </a:cubicBezTo>
                <a:cubicBezTo>
                  <a:pt x="187" y="117"/>
                  <a:pt x="174" y="135"/>
                  <a:pt x="152" y="135"/>
                </a:cubicBezTo>
                <a:cubicBezTo>
                  <a:pt x="130" y="135"/>
                  <a:pt x="116" y="117"/>
                  <a:pt x="116" y="98"/>
                </a:cubicBez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94" name="Freeform 137">
            <a:extLst>
              <a:ext uri="{FF2B5EF4-FFF2-40B4-BE49-F238E27FC236}">
                <a16:creationId xmlns:a16="http://schemas.microsoft.com/office/drawing/2014/main" id="{006FA532-C384-473C-B99A-41BB6FAE2963}"/>
              </a:ext>
            </a:extLst>
          </p:cNvPr>
          <p:cNvSpPr>
            <a:spLocks noEditPoints="1"/>
          </p:cNvSpPr>
          <p:nvPr/>
        </p:nvSpPr>
        <p:spPr bwMode="auto">
          <a:xfrm>
            <a:off x="8821738" y="6005513"/>
            <a:ext cx="320675" cy="355600"/>
          </a:xfrm>
          <a:custGeom>
            <a:avLst/>
            <a:gdLst>
              <a:gd name="T0" fmla="*/ 168 w 180"/>
              <a:gd name="T1" fmla="*/ 23 h 199"/>
              <a:gd name="T2" fmla="*/ 173 w 180"/>
              <a:gd name="T3" fmla="*/ 8 h 199"/>
              <a:gd name="T4" fmla="*/ 180 w 180"/>
              <a:gd name="T5" fmla="*/ 18 h 199"/>
              <a:gd name="T6" fmla="*/ 16 w 180"/>
              <a:gd name="T7" fmla="*/ 8 h 199"/>
              <a:gd name="T8" fmla="*/ 72 w 180"/>
              <a:gd name="T9" fmla="*/ 0 h 199"/>
              <a:gd name="T10" fmla="*/ 108 w 180"/>
              <a:gd name="T11" fmla="*/ 8 h 199"/>
              <a:gd name="T12" fmla="*/ 164 w 180"/>
              <a:gd name="T13" fmla="*/ 23 h 199"/>
              <a:gd name="T14" fmla="*/ 16 w 180"/>
              <a:gd name="T15" fmla="*/ 8 h 199"/>
              <a:gd name="T16" fmla="*/ 0 w 180"/>
              <a:gd name="T17" fmla="*/ 12 h 199"/>
              <a:gd name="T18" fmla="*/ 12 w 180"/>
              <a:gd name="T19" fmla="*/ 8 h 199"/>
              <a:gd name="T20" fmla="*/ 6 w 180"/>
              <a:gd name="T21" fmla="*/ 23 h 199"/>
              <a:gd name="T22" fmla="*/ 160 w 180"/>
              <a:gd name="T23" fmla="*/ 31 h 199"/>
              <a:gd name="T24" fmla="*/ 20 w 180"/>
              <a:gd name="T25" fmla="*/ 144 h 199"/>
              <a:gd name="T26" fmla="*/ 160 w 180"/>
              <a:gd name="T27" fmla="*/ 31 h 199"/>
              <a:gd name="T28" fmla="*/ 132 w 180"/>
              <a:gd name="T29" fmla="*/ 124 h 199"/>
              <a:gd name="T30" fmla="*/ 104 w 180"/>
              <a:gd name="T31" fmla="*/ 116 h 199"/>
              <a:gd name="T32" fmla="*/ 104 w 180"/>
              <a:gd name="T33" fmla="*/ 108 h 199"/>
              <a:gd name="T34" fmla="*/ 148 w 180"/>
              <a:gd name="T35" fmla="*/ 99 h 199"/>
              <a:gd name="T36" fmla="*/ 104 w 180"/>
              <a:gd name="T37" fmla="*/ 108 h 199"/>
              <a:gd name="T38" fmla="*/ 148 w 180"/>
              <a:gd name="T39" fmla="*/ 87 h 199"/>
              <a:gd name="T40" fmla="*/ 104 w 180"/>
              <a:gd name="T41" fmla="*/ 80 h 199"/>
              <a:gd name="T42" fmla="*/ 61 w 180"/>
              <a:gd name="T43" fmla="*/ 131 h 199"/>
              <a:gd name="T44" fmla="*/ 56 w 180"/>
              <a:gd name="T45" fmla="*/ 107 h 199"/>
              <a:gd name="T46" fmla="*/ 33 w 180"/>
              <a:gd name="T47" fmla="*/ 102 h 199"/>
              <a:gd name="T48" fmla="*/ 96 w 180"/>
              <a:gd name="T49" fmla="*/ 99 h 199"/>
              <a:gd name="T50" fmla="*/ 64 w 180"/>
              <a:gd name="T51" fmla="*/ 99 h 199"/>
              <a:gd name="T52" fmla="*/ 32 w 180"/>
              <a:gd name="T53" fmla="*/ 56 h 199"/>
              <a:gd name="T54" fmla="*/ 96 w 180"/>
              <a:gd name="T55" fmla="*/ 43 h 199"/>
              <a:gd name="T56" fmla="*/ 32 w 180"/>
              <a:gd name="T57" fmla="*/ 56 h 199"/>
              <a:gd name="T58" fmla="*/ 12 w 180"/>
              <a:gd name="T59" fmla="*/ 163 h 199"/>
              <a:gd name="T60" fmla="*/ 172 w 180"/>
              <a:gd name="T61" fmla="*/ 151 h 199"/>
              <a:gd name="T62" fmla="*/ 77 w 180"/>
              <a:gd name="T63" fmla="*/ 168 h 199"/>
              <a:gd name="T64" fmla="*/ 40 w 180"/>
              <a:gd name="T65" fmla="*/ 199 h 199"/>
              <a:gd name="T66" fmla="*/ 77 w 180"/>
              <a:gd name="T67" fmla="*/ 168 h 199"/>
              <a:gd name="T68" fmla="*/ 121 w 180"/>
              <a:gd name="T69" fmla="*/ 199 h 199"/>
              <a:gd name="T70" fmla="*/ 121 w 180"/>
              <a:gd name="T71" fmla="*/ 16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0" h="199">
                <a:moveTo>
                  <a:pt x="173" y="23"/>
                </a:moveTo>
                <a:cubicBezTo>
                  <a:pt x="168" y="23"/>
                  <a:pt x="168" y="23"/>
                  <a:pt x="168" y="23"/>
                </a:cubicBezTo>
                <a:cubicBezTo>
                  <a:pt x="168" y="8"/>
                  <a:pt x="168" y="8"/>
                  <a:pt x="168" y="8"/>
                </a:cubicBezTo>
                <a:cubicBezTo>
                  <a:pt x="173" y="8"/>
                  <a:pt x="173" y="8"/>
                  <a:pt x="173" y="8"/>
                </a:cubicBezTo>
                <a:cubicBezTo>
                  <a:pt x="180" y="12"/>
                  <a:pt x="180" y="12"/>
                  <a:pt x="180" y="12"/>
                </a:cubicBezTo>
                <a:cubicBezTo>
                  <a:pt x="180" y="18"/>
                  <a:pt x="180" y="18"/>
                  <a:pt x="180" y="18"/>
                </a:cubicBezTo>
                <a:lnTo>
                  <a:pt x="173" y="23"/>
                </a:lnTo>
                <a:close/>
                <a:moveTo>
                  <a:pt x="16" y="8"/>
                </a:moveTo>
                <a:cubicBezTo>
                  <a:pt x="72" y="8"/>
                  <a:pt x="72" y="8"/>
                  <a:pt x="72" y="8"/>
                </a:cubicBezTo>
                <a:cubicBezTo>
                  <a:pt x="72" y="0"/>
                  <a:pt x="72" y="0"/>
                  <a:pt x="72" y="0"/>
                </a:cubicBezTo>
                <a:cubicBezTo>
                  <a:pt x="108" y="0"/>
                  <a:pt x="108" y="0"/>
                  <a:pt x="108" y="0"/>
                </a:cubicBezTo>
                <a:cubicBezTo>
                  <a:pt x="108" y="8"/>
                  <a:pt x="108" y="8"/>
                  <a:pt x="108" y="8"/>
                </a:cubicBezTo>
                <a:cubicBezTo>
                  <a:pt x="164" y="8"/>
                  <a:pt x="164" y="8"/>
                  <a:pt x="164" y="8"/>
                </a:cubicBezTo>
                <a:cubicBezTo>
                  <a:pt x="164" y="23"/>
                  <a:pt x="164" y="23"/>
                  <a:pt x="164" y="23"/>
                </a:cubicBezTo>
                <a:cubicBezTo>
                  <a:pt x="16" y="23"/>
                  <a:pt x="16" y="23"/>
                  <a:pt x="16" y="23"/>
                </a:cubicBezTo>
                <a:lnTo>
                  <a:pt x="16" y="8"/>
                </a:lnTo>
                <a:close/>
                <a:moveTo>
                  <a:pt x="0" y="18"/>
                </a:moveTo>
                <a:cubicBezTo>
                  <a:pt x="0" y="12"/>
                  <a:pt x="0" y="12"/>
                  <a:pt x="0" y="12"/>
                </a:cubicBezTo>
                <a:cubicBezTo>
                  <a:pt x="6" y="8"/>
                  <a:pt x="6" y="8"/>
                  <a:pt x="6" y="8"/>
                </a:cubicBezTo>
                <a:cubicBezTo>
                  <a:pt x="12" y="8"/>
                  <a:pt x="12" y="8"/>
                  <a:pt x="12" y="8"/>
                </a:cubicBezTo>
                <a:cubicBezTo>
                  <a:pt x="12" y="23"/>
                  <a:pt x="12" y="23"/>
                  <a:pt x="12" y="23"/>
                </a:cubicBezTo>
                <a:cubicBezTo>
                  <a:pt x="6" y="23"/>
                  <a:pt x="6" y="23"/>
                  <a:pt x="6" y="23"/>
                </a:cubicBezTo>
                <a:lnTo>
                  <a:pt x="0" y="18"/>
                </a:lnTo>
                <a:close/>
                <a:moveTo>
                  <a:pt x="160" y="31"/>
                </a:moveTo>
                <a:cubicBezTo>
                  <a:pt x="160" y="144"/>
                  <a:pt x="160" y="144"/>
                  <a:pt x="160" y="144"/>
                </a:cubicBezTo>
                <a:cubicBezTo>
                  <a:pt x="20" y="144"/>
                  <a:pt x="20" y="144"/>
                  <a:pt x="20" y="144"/>
                </a:cubicBezTo>
                <a:cubicBezTo>
                  <a:pt x="20" y="31"/>
                  <a:pt x="20" y="31"/>
                  <a:pt x="20" y="31"/>
                </a:cubicBezTo>
                <a:lnTo>
                  <a:pt x="160" y="31"/>
                </a:lnTo>
                <a:close/>
                <a:moveTo>
                  <a:pt x="104" y="124"/>
                </a:moveTo>
                <a:cubicBezTo>
                  <a:pt x="132" y="124"/>
                  <a:pt x="132" y="124"/>
                  <a:pt x="132" y="124"/>
                </a:cubicBezTo>
                <a:cubicBezTo>
                  <a:pt x="132" y="116"/>
                  <a:pt x="132" y="116"/>
                  <a:pt x="132" y="116"/>
                </a:cubicBezTo>
                <a:cubicBezTo>
                  <a:pt x="104" y="116"/>
                  <a:pt x="104" y="116"/>
                  <a:pt x="104" y="116"/>
                </a:cubicBezTo>
                <a:lnTo>
                  <a:pt x="104" y="124"/>
                </a:lnTo>
                <a:close/>
                <a:moveTo>
                  <a:pt x="104" y="108"/>
                </a:moveTo>
                <a:cubicBezTo>
                  <a:pt x="148" y="108"/>
                  <a:pt x="148" y="108"/>
                  <a:pt x="148" y="108"/>
                </a:cubicBezTo>
                <a:cubicBezTo>
                  <a:pt x="148" y="99"/>
                  <a:pt x="148" y="99"/>
                  <a:pt x="148" y="99"/>
                </a:cubicBezTo>
                <a:cubicBezTo>
                  <a:pt x="104" y="99"/>
                  <a:pt x="104" y="99"/>
                  <a:pt x="104" y="99"/>
                </a:cubicBezTo>
                <a:lnTo>
                  <a:pt x="104" y="108"/>
                </a:lnTo>
                <a:close/>
                <a:moveTo>
                  <a:pt x="104" y="87"/>
                </a:moveTo>
                <a:cubicBezTo>
                  <a:pt x="148" y="87"/>
                  <a:pt x="148" y="87"/>
                  <a:pt x="148" y="87"/>
                </a:cubicBezTo>
                <a:cubicBezTo>
                  <a:pt x="148" y="80"/>
                  <a:pt x="148" y="80"/>
                  <a:pt x="148" y="80"/>
                </a:cubicBezTo>
                <a:cubicBezTo>
                  <a:pt x="104" y="80"/>
                  <a:pt x="104" y="80"/>
                  <a:pt x="104" y="80"/>
                </a:cubicBezTo>
                <a:lnTo>
                  <a:pt x="104" y="87"/>
                </a:lnTo>
                <a:close/>
                <a:moveTo>
                  <a:pt x="61" y="131"/>
                </a:moveTo>
                <a:cubicBezTo>
                  <a:pt x="76" y="131"/>
                  <a:pt x="88" y="121"/>
                  <a:pt x="89" y="107"/>
                </a:cubicBezTo>
                <a:cubicBezTo>
                  <a:pt x="56" y="107"/>
                  <a:pt x="56" y="107"/>
                  <a:pt x="56" y="107"/>
                </a:cubicBezTo>
                <a:cubicBezTo>
                  <a:pt x="56" y="75"/>
                  <a:pt x="56" y="75"/>
                  <a:pt x="56" y="75"/>
                </a:cubicBezTo>
                <a:cubicBezTo>
                  <a:pt x="42" y="76"/>
                  <a:pt x="33" y="88"/>
                  <a:pt x="33" y="102"/>
                </a:cubicBezTo>
                <a:cubicBezTo>
                  <a:pt x="33" y="118"/>
                  <a:pt x="46" y="131"/>
                  <a:pt x="61" y="131"/>
                </a:cubicBezTo>
                <a:close/>
                <a:moveTo>
                  <a:pt x="96" y="99"/>
                </a:moveTo>
                <a:cubicBezTo>
                  <a:pt x="96" y="99"/>
                  <a:pt x="95" y="68"/>
                  <a:pt x="64" y="68"/>
                </a:cubicBezTo>
                <a:cubicBezTo>
                  <a:pt x="64" y="99"/>
                  <a:pt x="64" y="99"/>
                  <a:pt x="64" y="99"/>
                </a:cubicBezTo>
                <a:lnTo>
                  <a:pt x="96" y="99"/>
                </a:lnTo>
                <a:close/>
                <a:moveTo>
                  <a:pt x="32" y="56"/>
                </a:moveTo>
                <a:cubicBezTo>
                  <a:pt x="96" y="56"/>
                  <a:pt x="96" y="56"/>
                  <a:pt x="96" y="56"/>
                </a:cubicBezTo>
                <a:cubicBezTo>
                  <a:pt x="96" y="43"/>
                  <a:pt x="96" y="43"/>
                  <a:pt x="96" y="43"/>
                </a:cubicBezTo>
                <a:cubicBezTo>
                  <a:pt x="32" y="43"/>
                  <a:pt x="32" y="43"/>
                  <a:pt x="32" y="43"/>
                </a:cubicBezTo>
                <a:lnTo>
                  <a:pt x="32" y="56"/>
                </a:lnTo>
                <a:close/>
                <a:moveTo>
                  <a:pt x="172" y="163"/>
                </a:moveTo>
                <a:cubicBezTo>
                  <a:pt x="12" y="163"/>
                  <a:pt x="12" y="163"/>
                  <a:pt x="12" y="163"/>
                </a:cubicBezTo>
                <a:cubicBezTo>
                  <a:pt x="12" y="151"/>
                  <a:pt x="12" y="151"/>
                  <a:pt x="12" y="151"/>
                </a:cubicBezTo>
                <a:cubicBezTo>
                  <a:pt x="172" y="151"/>
                  <a:pt x="172" y="151"/>
                  <a:pt x="172" y="151"/>
                </a:cubicBezTo>
                <a:lnTo>
                  <a:pt x="172" y="163"/>
                </a:lnTo>
                <a:close/>
                <a:moveTo>
                  <a:pt x="77" y="168"/>
                </a:moveTo>
                <a:cubicBezTo>
                  <a:pt x="58" y="199"/>
                  <a:pt x="58" y="199"/>
                  <a:pt x="58" y="199"/>
                </a:cubicBezTo>
                <a:cubicBezTo>
                  <a:pt x="40" y="199"/>
                  <a:pt x="40" y="199"/>
                  <a:pt x="40" y="199"/>
                </a:cubicBezTo>
                <a:cubicBezTo>
                  <a:pt x="58" y="168"/>
                  <a:pt x="58" y="168"/>
                  <a:pt x="58" y="168"/>
                </a:cubicBezTo>
                <a:lnTo>
                  <a:pt x="77" y="168"/>
                </a:lnTo>
                <a:close/>
                <a:moveTo>
                  <a:pt x="139" y="199"/>
                </a:moveTo>
                <a:cubicBezTo>
                  <a:pt x="121" y="199"/>
                  <a:pt x="121" y="199"/>
                  <a:pt x="121" y="199"/>
                </a:cubicBezTo>
                <a:cubicBezTo>
                  <a:pt x="102" y="168"/>
                  <a:pt x="102" y="168"/>
                  <a:pt x="102" y="168"/>
                </a:cubicBezTo>
                <a:cubicBezTo>
                  <a:pt x="121" y="168"/>
                  <a:pt x="121" y="168"/>
                  <a:pt x="121" y="168"/>
                </a:cubicBezTo>
                <a:lnTo>
                  <a:pt x="139" y="199"/>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95" name="Freeform 138">
            <a:extLst>
              <a:ext uri="{FF2B5EF4-FFF2-40B4-BE49-F238E27FC236}">
                <a16:creationId xmlns:a16="http://schemas.microsoft.com/office/drawing/2014/main" id="{B7A68C13-D03A-42B7-A667-E9E9BDFE4C10}"/>
              </a:ext>
            </a:extLst>
          </p:cNvPr>
          <p:cNvSpPr>
            <a:spLocks noEditPoints="1"/>
          </p:cNvSpPr>
          <p:nvPr/>
        </p:nvSpPr>
        <p:spPr bwMode="auto">
          <a:xfrm>
            <a:off x="9526588" y="6003925"/>
            <a:ext cx="358775" cy="358775"/>
          </a:xfrm>
          <a:custGeom>
            <a:avLst/>
            <a:gdLst>
              <a:gd name="T0" fmla="*/ 194 w 201"/>
              <a:gd name="T1" fmla="*/ 101 h 201"/>
              <a:gd name="T2" fmla="*/ 92 w 201"/>
              <a:gd name="T3" fmla="*/ 0 h 201"/>
              <a:gd name="T4" fmla="*/ 0 w 201"/>
              <a:gd name="T5" fmla="*/ 0 h 201"/>
              <a:gd name="T6" fmla="*/ 0 w 201"/>
              <a:gd name="T7" fmla="*/ 92 h 201"/>
              <a:gd name="T8" fmla="*/ 100 w 201"/>
              <a:gd name="T9" fmla="*/ 195 h 201"/>
              <a:gd name="T10" fmla="*/ 124 w 201"/>
              <a:gd name="T11" fmla="*/ 195 h 201"/>
              <a:gd name="T12" fmla="*/ 194 w 201"/>
              <a:gd name="T13" fmla="*/ 125 h 201"/>
              <a:gd name="T14" fmla="*/ 194 w 201"/>
              <a:gd name="T15" fmla="*/ 101 h 201"/>
              <a:gd name="T16" fmla="*/ 24 w 201"/>
              <a:gd name="T17" fmla="*/ 42 h 201"/>
              <a:gd name="T18" fmla="*/ 41 w 201"/>
              <a:gd name="T19" fmla="*/ 25 h 201"/>
              <a:gd name="T20" fmla="*/ 58 w 201"/>
              <a:gd name="T21" fmla="*/ 42 h 201"/>
              <a:gd name="T22" fmla="*/ 41 w 201"/>
              <a:gd name="T23" fmla="*/ 58 h 201"/>
              <a:gd name="T24" fmla="*/ 24 w 201"/>
              <a:gd name="T25" fmla="*/ 42 h 201"/>
              <a:gd name="T26" fmla="*/ 115 w 201"/>
              <a:gd name="T27" fmla="*/ 158 h 201"/>
              <a:gd name="T28" fmla="*/ 50 w 201"/>
              <a:gd name="T29" fmla="*/ 93 h 201"/>
              <a:gd name="T30" fmla="*/ 56 w 201"/>
              <a:gd name="T31" fmla="*/ 87 h 201"/>
              <a:gd name="T32" fmla="*/ 121 w 201"/>
              <a:gd name="T33" fmla="*/ 152 h 201"/>
              <a:gd name="T34" fmla="*/ 115 w 201"/>
              <a:gd name="T35" fmla="*/ 158 h 201"/>
              <a:gd name="T36" fmla="*/ 132 w 201"/>
              <a:gd name="T37" fmla="*/ 140 h 201"/>
              <a:gd name="T38" fmla="*/ 68 w 201"/>
              <a:gd name="T39" fmla="*/ 75 h 201"/>
              <a:gd name="T40" fmla="*/ 74 w 201"/>
              <a:gd name="T41" fmla="*/ 70 h 201"/>
              <a:gd name="T42" fmla="*/ 138 w 201"/>
              <a:gd name="T43" fmla="*/ 134 h 201"/>
              <a:gd name="T44" fmla="*/ 132 w 201"/>
              <a:gd name="T45" fmla="*/ 140 h 201"/>
              <a:gd name="T46" fmla="*/ 150 w 201"/>
              <a:gd name="T47" fmla="*/ 122 h 201"/>
              <a:gd name="T48" fmla="*/ 85 w 201"/>
              <a:gd name="T49" fmla="*/ 58 h 201"/>
              <a:gd name="T50" fmla="*/ 91 w 201"/>
              <a:gd name="T51" fmla="*/ 52 h 201"/>
              <a:gd name="T52" fmla="*/ 156 w 201"/>
              <a:gd name="T53" fmla="*/ 117 h 201"/>
              <a:gd name="T54" fmla="*/ 150 w 201"/>
              <a:gd name="T55" fmla="*/ 12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1" h="201">
                <a:moveTo>
                  <a:pt x="194" y="101"/>
                </a:moveTo>
                <a:cubicBezTo>
                  <a:pt x="92" y="0"/>
                  <a:pt x="92" y="0"/>
                  <a:pt x="92" y="0"/>
                </a:cubicBezTo>
                <a:cubicBezTo>
                  <a:pt x="0" y="0"/>
                  <a:pt x="0" y="0"/>
                  <a:pt x="0" y="0"/>
                </a:cubicBezTo>
                <a:cubicBezTo>
                  <a:pt x="0" y="92"/>
                  <a:pt x="0" y="92"/>
                  <a:pt x="0" y="92"/>
                </a:cubicBezTo>
                <a:cubicBezTo>
                  <a:pt x="100" y="195"/>
                  <a:pt x="100" y="195"/>
                  <a:pt x="100" y="195"/>
                </a:cubicBezTo>
                <a:cubicBezTo>
                  <a:pt x="106" y="201"/>
                  <a:pt x="117" y="201"/>
                  <a:pt x="124" y="195"/>
                </a:cubicBezTo>
                <a:cubicBezTo>
                  <a:pt x="194" y="125"/>
                  <a:pt x="194" y="125"/>
                  <a:pt x="194" y="125"/>
                </a:cubicBezTo>
                <a:cubicBezTo>
                  <a:pt x="201" y="118"/>
                  <a:pt x="200" y="107"/>
                  <a:pt x="194" y="101"/>
                </a:cubicBezTo>
                <a:close/>
                <a:moveTo>
                  <a:pt x="24" y="42"/>
                </a:moveTo>
                <a:cubicBezTo>
                  <a:pt x="24" y="33"/>
                  <a:pt x="32" y="25"/>
                  <a:pt x="41" y="25"/>
                </a:cubicBezTo>
                <a:cubicBezTo>
                  <a:pt x="50" y="25"/>
                  <a:pt x="58" y="33"/>
                  <a:pt x="58" y="42"/>
                </a:cubicBezTo>
                <a:cubicBezTo>
                  <a:pt x="58" y="51"/>
                  <a:pt x="50" y="58"/>
                  <a:pt x="41" y="58"/>
                </a:cubicBezTo>
                <a:cubicBezTo>
                  <a:pt x="32" y="58"/>
                  <a:pt x="24" y="51"/>
                  <a:pt x="24" y="42"/>
                </a:cubicBezTo>
                <a:close/>
                <a:moveTo>
                  <a:pt x="115" y="158"/>
                </a:moveTo>
                <a:cubicBezTo>
                  <a:pt x="50" y="93"/>
                  <a:pt x="50" y="93"/>
                  <a:pt x="50" y="93"/>
                </a:cubicBezTo>
                <a:cubicBezTo>
                  <a:pt x="56" y="87"/>
                  <a:pt x="56" y="87"/>
                  <a:pt x="56" y="87"/>
                </a:cubicBezTo>
                <a:cubicBezTo>
                  <a:pt x="121" y="152"/>
                  <a:pt x="121" y="152"/>
                  <a:pt x="121" y="152"/>
                </a:cubicBezTo>
                <a:lnTo>
                  <a:pt x="115" y="158"/>
                </a:lnTo>
                <a:close/>
                <a:moveTo>
                  <a:pt x="132" y="140"/>
                </a:moveTo>
                <a:cubicBezTo>
                  <a:pt x="68" y="75"/>
                  <a:pt x="68" y="75"/>
                  <a:pt x="68" y="75"/>
                </a:cubicBezTo>
                <a:cubicBezTo>
                  <a:pt x="74" y="70"/>
                  <a:pt x="74" y="70"/>
                  <a:pt x="74" y="70"/>
                </a:cubicBezTo>
                <a:cubicBezTo>
                  <a:pt x="138" y="134"/>
                  <a:pt x="138" y="134"/>
                  <a:pt x="138" y="134"/>
                </a:cubicBezTo>
                <a:lnTo>
                  <a:pt x="132" y="140"/>
                </a:lnTo>
                <a:close/>
                <a:moveTo>
                  <a:pt x="150" y="122"/>
                </a:moveTo>
                <a:cubicBezTo>
                  <a:pt x="85" y="58"/>
                  <a:pt x="85" y="58"/>
                  <a:pt x="85" y="58"/>
                </a:cubicBezTo>
                <a:cubicBezTo>
                  <a:pt x="91" y="52"/>
                  <a:pt x="91" y="52"/>
                  <a:pt x="91" y="52"/>
                </a:cubicBezTo>
                <a:cubicBezTo>
                  <a:pt x="156" y="117"/>
                  <a:pt x="156" y="117"/>
                  <a:pt x="156" y="117"/>
                </a:cubicBezTo>
                <a:lnTo>
                  <a:pt x="150" y="122"/>
                </a:lnTo>
                <a:close/>
              </a:path>
            </a:pathLst>
          </a:custGeom>
          <a:solidFill>
            <a:srgbClr val="C00000"/>
          </a:solidFill>
          <a:ln>
            <a:noFill/>
          </a:ln>
          <a:effectLst>
            <a:outerShdw blurRad="50800" dist="38100" dir="5400000" algn="t" rotWithShape="0">
              <a:prstClr val="black">
                <a:alpha val="40000"/>
              </a:prstClr>
            </a:outerShdw>
          </a:effectLst>
          <a:extLst/>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396" name="矩形 395">
            <a:extLst>
              <a:ext uri="{FF2B5EF4-FFF2-40B4-BE49-F238E27FC236}">
                <a16:creationId xmlns:a16="http://schemas.microsoft.com/office/drawing/2014/main" id="{69957459-E3BE-40AF-B418-C924E101ACAE}"/>
              </a:ext>
            </a:extLst>
          </p:cNvPr>
          <p:cNvSpPr/>
          <p:nvPr/>
        </p:nvSpPr>
        <p:spPr>
          <a:xfrm>
            <a:off x="656942" y="254412"/>
            <a:ext cx="10881929" cy="619386"/>
          </a:xfrm>
          <a:prstGeom prst="rect">
            <a:avLst/>
          </a:prstGeom>
          <a:solidFill>
            <a:srgbClr val="C0000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7" name="文本框 396">
            <a:extLst>
              <a:ext uri="{FF2B5EF4-FFF2-40B4-BE49-F238E27FC236}">
                <a16:creationId xmlns:a16="http://schemas.microsoft.com/office/drawing/2014/main" id="{653C2B88-C861-4CB7-8A9F-A879485BD38C}"/>
              </a:ext>
            </a:extLst>
          </p:cNvPr>
          <p:cNvSpPr txBox="1"/>
          <p:nvPr/>
        </p:nvSpPr>
        <p:spPr>
          <a:xfrm>
            <a:off x="5236049" y="326737"/>
            <a:ext cx="1741013" cy="461665"/>
          </a:xfrm>
          <a:prstGeom prst="rect">
            <a:avLst/>
          </a:prstGeom>
          <a:noFill/>
          <a:effectLst>
            <a:outerShdw blurRad="50800" dist="38100" dir="5400000" algn="t" rotWithShape="0">
              <a:prstClr val="black">
                <a:alpha val="40000"/>
              </a:prstClr>
            </a:outerShdw>
          </a:effectLst>
        </p:spPr>
        <p:txBody>
          <a:bodyPr wrap="square" rtlCol="0">
            <a:spAutoFit/>
          </a:bodyPr>
          <a:lstStyle/>
          <a:p>
            <a:r>
              <a:rPr lang="zh-CN" altLang="en-US" sz="2400" b="1" dirty="0">
                <a:solidFill>
                  <a:schemeClr val="bg1"/>
                </a:solidFill>
                <a:cs typeface="+mn-ea"/>
                <a:sym typeface="+mn-lt"/>
              </a:rPr>
              <a:t>赠 送 图 标</a:t>
            </a:r>
          </a:p>
        </p:txBody>
      </p:sp>
    </p:spTree>
    <p:extLst>
      <p:ext uri="{BB962C8B-B14F-4D97-AF65-F5344CB8AC3E}">
        <p14:creationId xmlns:p14="http://schemas.microsoft.com/office/powerpoint/2010/main" val="2950359187"/>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jbirjit">
      <a:majorFont>
        <a:latin typeface="Microsoft YaHei" panose="020F0302020204030204"/>
        <a:ea typeface="Microsoft YaHei"/>
        <a:cs typeface=""/>
      </a:majorFont>
      <a:minorFont>
        <a:latin typeface="Microsoft YaHei" panose="020F0502020204030204"/>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TotalTime>
  <Words>2360</Words>
  <Application>Microsoft Office PowerPoint</Application>
  <PresentationFormat>宽屏</PresentationFormat>
  <Paragraphs>281</Paragraphs>
  <Slides>29</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29</vt:i4>
      </vt:variant>
    </vt:vector>
  </HeadingPairs>
  <TitlesOfParts>
    <vt:vector size="34" baseType="lpstr">
      <vt:lpstr>Microsoft YaHei</vt:lpstr>
      <vt:lpstr>Arial</vt:lpstr>
      <vt:lpstr>Arial Black</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dreamsummit</dc:creator>
  <cp:lastModifiedBy>My</cp:lastModifiedBy>
  <cp:revision>25</cp:revision>
  <dcterms:created xsi:type="dcterms:W3CDTF">2018-04-12T13:01:50Z</dcterms:created>
  <dcterms:modified xsi:type="dcterms:W3CDTF">2018-04-13T03:55:48Z</dcterms:modified>
</cp:coreProperties>
</file>