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2"/>
  </p:handoutMasterIdLst>
  <p:sldIdLst>
    <p:sldId id="256" r:id="rId3"/>
    <p:sldId id="257" r:id="rId4"/>
    <p:sldId id="258" r:id="rId5"/>
    <p:sldId id="264" r:id="rId6"/>
    <p:sldId id="267" r:id="rId8"/>
    <p:sldId id="266" r:id="rId9"/>
    <p:sldId id="268" r:id="rId10"/>
    <p:sldId id="275" r:id="rId11"/>
    <p:sldId id="278" r:id="rId12"/>
    <p:sldId id="259" r:id="rId13"/>
    <p:sldId id="271" r:id="rId14"/>
    <p:sldId id="269" r:id="rId15"/>
    <p:sldId id="270" r:id="rId16"/>
    <p:sldId id="277" r:id="rId17"/>
    <p:sldId id="279" r:id="rId18"/>
    <p:sldId id="261" r:id="rId19"/>
    <p:sldId id="265" r:id="rId20"/>
    <p:sldId id="276" r:id="rId21"/>
    <p:sldId id="272" r:id="rId22"/>
    <p:sldId id="281" r:id="rId23"/>
    <p:sldId id="274" r:id="rId24"/>
    <p:sldId id="260" r:id="rId25"/>
    <p:sldId id="273" r:id="rId26"/>
    <p:sldId id="263" r:id="rId27"/>
    <p:sldId id="280" r:id="rId28"/>
    <p:sldId id="282" r:id="rId29"/>
    <p:sldId id="283" r:id="rId30"/>
    <p:sldId id="262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368418B2-A953-499C-A0FD-1DED18F65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153CA54E-CE17-4C24-89BF-00956E47D6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59422" y="2159870"/>
            <a:ext cx="3118133" cy="3068835"/>
          </a:xfrm>
          <a:prstGeom prst="round2SameRect">
            <a:avLst>
              <a:gd name="adj1" fmla="val 1738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558833" y="2159870"/>
            <a:ext cx="3118133" cy="3068835"/>
          </a:xfrm>
          <a:prstGeom prst="round2SameRect">
            <a:avLst>
              <a:gd name="adj1" fmla="val 1738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158244" y="2159870"/>
            <a:ext cx="3118133" cy="3068835"/>
          </a:xfrm>
          <a:prstGeom prst="round2SameRect">
            <a:avLst>
              <a:gd name="adj1" fmla="val 1738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AAF469FC-A4B7-4A3B-8A6C-E35C359A4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D6139BE1-629E-4B39-972E-207FA1A4DEB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白色透明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068050" y="6485255"/>
            <a:ext cx="1103630" cy="377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 l="11256" t="7527" r="11256" b="7527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302"/>
            <a:ext cx="12192000" cy="5781397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0" y="1649892"/>
            <a:ext cx="12192000" cy="3357880"/>
            <a:chOff x="0" y="1649892"/>
            <a:chExt cx="12192000" cy="3357880"/>
          </a:xfrm>
        </p:grpSpPr>
        <p:sp>
          <p:nvSpPr>
            <p:cNvPr id="8" name="文本框 7"/>
            <p:cNvSpPr txBox="1"/>
            <p:nvPr/>
          </p:nvSpPr>
          <p:spPr>
            <a:xfrm>
              <a:off x="0" y="1649892"/>
              <a:ext cx="12192000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15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en-US" altLang="zh-CN" sz="9600" dirty="0">
                  <a:solidFill>
                    <a:schemeClr val="bg1"/>
                  </a:solidFill>
                </a:rPr>
                <a:t>2018</a:t>
              </a:r>
              <a:endParaRPr lang="zh-CN" altLang="en-US" sz="9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664082" y="2921168"/>
              <a:ext cx="48638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6600" i="0" u="none" strike="noStrike" cap="none" spc="0" normalizeH="0" baseline="0">
                  <a:ln>
                    <a:noFill/>
                  </a:ln>
                  <a:solidFill>
                    <a:srgbClr val="3780D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zh-CN" altLang="en-US" sz="6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工作总结报告</a:t>
              </a:r>
              <a:endPara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723903" y="3856987"/>
              <a:ext cx="47441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6600" i="0" u="none" strike="noStrike" cap="none" spc="0" normalizeH="0" baseline="0">
                  <a:ln>
                    <a:noFill/>
                  </a:ln>
                  <a:solidFill>
                    <a:srgbClr val="3780D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dist"/>
              <a:r>
                <a:rPr lang="en-US" altLang="zh-CN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THE PROFESSIONAL BUSINESS TEMPLATE</a:t>
              </a:r>
              <a:endPara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47920" y="4639472"/>
              <a:ext cx="229552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汇报人：管理资源吧</a:t>
              </a:r>
              <a:endPara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119978" y="4270047"/>
              <a:ext cx="1952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部门：项目部</a:t>
              </a:r>
              <a:endPara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7126014" cy="6858000"/>
          </a:xfrm>
          <a:prstGeom prst="rect">
            <a:avLst/>
          </a:prstGeom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8357" y="1532655"/>
            <a:ext cx="2182557" cy="407248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770414" y="1946913"/>
            <a:ext cx="4011886" cy="2964175"/>
            <a:chOff x="8572863" y="3058715"/>
            <a:chExt cx="2359297" cy="2964175"/>
          </a:xfrm>
        </p:grpSpPr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572863" y="3058715"/>
              <a:ext cx="2359297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丨全年工作回顾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8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572863" y="3851848"/>
              <a:ext cx="2359297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丨自我鉴定评价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9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572863" y="4644981"/>
              <a:ext cx="2359297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丨经验总结反思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572863" y="5438115"/>
              <a:ext cx="235929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04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丨工作计划展望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8302"/>
            <a:ext cx="12192000" cy="57813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 l="11256" t="7527" r="11256" b="7527"/>
          <a:stretch>
            <a:fillRect/>
          </a:stretch>
        </p:blipFill>
        <p:spPr>
          <a:xfrm>
            <a:off x="-250825" y="0"/>
            <a:ext cx="12693650" cy="6858000"/>
          </a:xfrm>
          <a:prstGeom prst="rect">
            <a:avLst/>
          </a:prstGeom>
          <a:effectLst>
            <a:softEdge rad="635000"/>
          </a:effectLst>
        </p:spPr>
      </p:pic>
      <p:grpSp>
        <p:nvGrpSpPr>
          <p:cNvPr id="7" name="组合 6"/>
          <p:cNvGrpSpPr/>
          <p:nvPr/>
        </p:nvGrpSpPr>
        <p:grpSpPr>
          <a:xfrm>
            <a:off x="4112260" y="2262927"/>
            <a:ext cx="3967480" cy="2154346"/>
            <a:chOff x="4112260" y="2140248"/>
            <a:chExt cx="3967480" cy="2154346"/>
          </a:xfrm>
        </p:grpSpPr>
        <p:grpSp>
          <p:nvGrpSpPr>
            <p:cNvPr id="3" name="组合 2"/>
            <p:cNvGrpSpPr/>
            <p:nvPr/>
          </p:nvGrpSpPr>
          <p:grpSpPr>
            <a:xfrm>
              <a:off x="4112260" y="3232547"/>
              <a:ext cx="3967480" cy="1062047"/>
              <a:chOff x="4015740" y="2967335"/>
              <a:chExt cx="4455160" cy="1062047"/>
            </a:xfrm>
          </p:grpSpPr>
          <p:sp>
            <p:nvSpPr>
              <p:cNvPr id="11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015740" y="2967335"/>
                <a:ext cx="445516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800" b="1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全年工作回顾</a:t>
                </a:r>
                <a:endPara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015740" y="3752383"/>
                <a:ext cx="4455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ANNUAL WORK REVIEW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606713" y="2140248"/>
              <a:ext cx="2978574" cy="1107996"/>
              <a:chOff x="4692226" y="1952198"/>
              <a:chExt cx="2978574" cy="1107996"/>
            </a:xfrm>
          </p:grpSpPr>
          <p:sp>
            <p:nvSpPr>
              <p:cNvPr id="16" name="Freeform 46"/>
              <p:cNvSpPr/>
              <p:nvPr/>
            </p:nvSpPr>
            <p:spPr bwMode="auto">
              <a:xfrm>
                <a:off x="4692226" y="1973608"/>
                <a:ext cx="1793532" cy="1040638"/>
              </a:xfrm>
              <a:custGeom>
                <a:avLst/>
                <a:gdLst>
                  <a:gd name="T0" fmla="*/ 2513 w 2513"/>
                  <a:gd name="T1" fmla="*/ 0 h 1561"/>
                  <a:gd name="T2" fmla="*/ 0 w 2513"/>
                  <a:gd name="T3" fmla="*/ 0 h 1561"/>
                  <a:gd name="T4" fmla="*/ 0 w 2513"/>
                  <a:gd name="T5" fmla="*/ 1561 h 1561"/>
                  <a:gd name="T6" fmla="*/ 2513 w 2513"/>
                  <a:gd name="T7" fmla="*/ 0 h 1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13" h="1561">
                    <a:moveTo>
                      <a:pt x="2513" y="0"/>
                    </a:moveTo>
                    <a:lnTo>
                      <a:pt x="0" y="0"/>
                    </a:lnTo>
                    <a:lnTo>
                      <a:pt x="0" y="1561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</a:endParaRPr>
              </a:p>
            </p:txBody>
          </p:sp>
          <p:sp>
            <p:nvSpPr>
              <p:cNvPr id="17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954824" y="1952198"/>
                <a:ext cx="2715976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P</a:t>
                </a: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art </a:t>
                </a: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  <a:endPara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>
            <a:off x="1246188" y="1546225"/>
            <a:ext cx="2851150" cy="612775"/>
          </a:xfrm>
          <a:custGeom>
            <a:avLst/>
            <a:gdLst>
              <a:gd name="connsiteX0" fmla="*/ 306238 w 2851030"/>
              <a:gd name="connsiteY0" fmla="*/ 0 h 612476"/>
              <a:gd name="connsiteX1" fmla="*/ 522781 w 2851030"/>
              <a:gd name="connsiteY1" fmla="*/ 89695 h 612476"/>
              <a:gd name="connsiteX2" fmla="*/ 553863 w 2851030"/>
              <a:gd name="connsiteY2" fmla="*/ 127366 h 612476"/>
              <a:gd name="connsiteX3" fmla="*/ 2640483 w 2851030"/>
              <a:gd name="connsiteY3" fmla="*/ 127366 h 612476"/>
              <a:gd name="connsiteX4" fmla="*/ 2851030 w 2851030"/>
              <a:gd name="connsiteY4" fmla="*/ 286266 h 612476"/>
              <a:gd name="connsiteX5" fmla="*/ 2851030 w 2851030"/>
              <a:gd name="connsiteY5" fmla="*/ 485108 h 612476"/>
              <a:gd name="connsiteX6" fmla="*/ 553864 w 2851030"/>
              <a:gd name="connsiteY6" fmla="*/ 485108 h 612476"/>
              <a:gd name="connsiteX7" fmla="*/ 522781 w 2851030"/>
              <a:gd name="connsiteY7" fmla="*/ 522781 h 612476"/>
              <a:gd name="connsiteX8" fmla="*/ 306238 w 2851030"/>
              <a:gd name="connsiteY8" fmla="*/ 612476 h 612476"/>
              <a:gd name="connsiteX9" fmla="*/ 0 w 2851030"/>
              <a:gd name="connsiteY9" fmla="*/ 306238 h 612476"/>
              <a:gd name="connsiteX10" fmla="*/ 306238 w 2851030"/>
              <a:gd name="connsiteY10" fmla="*/ 0 h 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1030" h="612476">
                <a:moveTo>
                  <a:pt x="306238" y="0"/>
                </a:moveTo>
                <a:cubicBezTo>
                  <a:pt x="390804" y="0"/>
                  <a:pt x="467363" y="34277"/>
                  <a:pt x="522781" y="89695"/>
                </a:cubicBezTo>
                <a:lnTo>
                  <a:pt x="553863" y="127366"/>
                </a:lnTo>
                <a:lnTo>
                  <a:pt x="2640483" y="127366"/>
                </a:lnTo>
                <a:lnTo>
                  <a:pt x="2851030" y="286266"/>
                </a:lnTo>
                <a:lnTo>
                  <a:pt x="2851030" y="485108"/>
                </a:lnTo>
                <a:lnTo>
                  <a:pt x="553864" y="485108"/>
                </a:lnTo>
                <a:lnTo>
                  <a:pt x="522781" y="522781"/>
                </a:lnTo>
                <a:cubicBezTo>
                  <a:pt x="467363" y="578199"/>
                  <a:pt x="390804" y="612476"/>
                  <a:pt x="306238" y="612476"/>
                </a:cubicBezTo>
                <a:cubicBezTo>
                  <a:pt x="137107" y="612476"/>
                  <a:pt x="0" y="475369"/>
                  <a:pt x="0" y="306238"/>
                </a:cubicBezTo>
                <a:cubicBezTo>
                  <a:pt x="0" y="137107"/>
                  <a:pt x="137107" y="0"/>
                  <a:pt x="306238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>
            <a:off x="1373188" y="1676400"/>
            <a:ext cx="338137" cy="350838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143125" y="1676400"/>
            <a:ext cx="16573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>
            <a:off x="1246188" y="2239963"/>
            <a:ext cx="2851150" cy="3592512"/>
          </a:xfrm>
          <a:prstGeom prst="roundRect">
            <a:avLst>
              <a:gd name="adj" fmla="val 2446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cxnSp>
        <p:nvCxnSpPr>
          <p:cNvPr id="7" name="出自【趣你的PPT】(微信:qunideppt)：最优质的PPT资源库"/>
          <p:cNvCxnSpPr/>
          <p:nvPr/>
        </p:nvCxnSpPr>
        <p:spPr>
          <a:xfrm>
            <a:off x="1373188" y="5626100"/>
            <a:ext cx="2520950" cy="0"/>
          </a:xfrm>
          <a:prstGeom prst="straightConnector1">
            <a:avLst/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681163" y="2736850"/>
            <a:ext cx="1905000" cy="246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管理资源吧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为您打造高逼格精品模板，为您的演示锦上添花。更多精品模板请搜索：管理资源吧。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4672013" y="2239963"/>
            <a:ext cx="2851150" cy="3592512"/>
          </a:xfrm>
          <a:prstGeom prst="roundRect">
            <a:avLst>
              <a:gd name="adj" fmla="val 2446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cxnSp>
        <p:nvCxnSpPr>
          <p:cNvPr id="10" name="出自【趣你的PPT】(微信:qunideppt)：最优质的PPT资源库"/>
          <p:cNvCxnSpPr/>
          <p:nvPr/>
        </p:nvCxnSpPr>
        <p:spPr>
          <a:xfrm>
            <a:off x="4799013" y="5626100"/>
            <a:ext cx="2520950" cy="0"/>
          </a:xfrm>
          <a:prstGeom prst="straightConnector1">
            <a:avLst/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106988" y="2736850"/>
            <a:ext cx="1905000" cy="246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管理资源吧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为您打造高逼格精品模板，为您的演示锦上添花。更多精品模板请搜索：管理资源吧。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>
          <a:xfrm>
            <a:off x="4672013" y="1546225"/>
            <a:ext cx="2851150" cy="612775"/>
          </a:xfrm>
          <a:custGeom>
            <a:avLst/>
            <a:gdLst>
              <a:gd name="connsiteX0" fmla="*/ 306238 w 2851030"/>
              <a:gd name="connsiteY0" fmla="*/ 0 h 612476"/>
              <a:gd name="connsiteX1" fmla="*/ 522781 w 2851030"/>
              <a:gd name="connsiteY1" fmla="*/ 89695 h 612476"/>
              <a:gd name="connsiteX2" fmla="*/ 553863 w 2851030"/>
              <a:gd name="connsiteY2" fmla="*/ 127366 h 612476"/>
              <a:gd name="connsiteX3" fmla="*/ 2640483 w 2851030"/>
              <a:gd name="connsiteY3" fmla="*/ 127366 h 612476"/>
              <a:gd name="connsiteX4" fmla="*/ 2851030 w 2851030"/>
              <a:gd name="connsiteY4" fmla="*/ 286266 h 612476"/>
              <a:gd name="connsiteX5" fmla="*/ 2851030 w 2851030"/>
              <a:gd name="connsiteY5" fmla="*/ 485108 h 612476"/>
              <a:gd name="connsiteX6" fmla="*/ 553864 w 2851030"/>
              <a:gd name="connsiteY6" fmla="*/ 485108 h 612476"/>
              <a:gd name="connsiteX7" fmla="*/ 522781 w 2851030"/>
              <a:gd name="connsiteY7" fmla="*/ 522781 h 612476"/>
              <a:gd name="connsiteX8" fmla="*/ 306238 w 2851030"/>
              <a:gd name="connsiteY8" fmla="*/ 612476 h 612476"/>
              <a:gd name="connsiteX9" fmla="*/ 0 w 2851030"/>
              <a:gd name="connsiteY9" fmla="*/ 306238 h 612476"/>
              <a:gd name="connsiteX10" fmla="*/ 306238 w 2851030"/>
              <a:gd name="connsiteY10" fmla="*/ 0 h 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1030" h="612476">
                <a:moveTo>
                  <a:pt x="306238" y="0"/>
                </a:moveTo>
                <a:cubicBezTo>
                  <a:pt x="390804" y="0"/>
                  <a:pt x="467363" y="34277"/>
                  <a:pt x="522781" y="89695"/>
                </a:cubicBezTo>
                <a:lnTo>
                  <a:pt x="553863" y="127366"/>
                </a:lnTo>
                <a:lnTo>
                  <a:pt x="2640483" y="127366"/>
                </a:lnTo>
                <a:lnTo>
                  <a:pt x="2851030" y="286266"/>
                </a:lnTo>
                <a:lnTo>
                  <a:pt x="2851030" y="485108"/>
                </a:lnTo>
                <a:lnTo>
                  <a:pt x="553864" y="485108"/>
                </a:lnTo>
                <a:lnTo>
                  <a:pt x="522781" y="522781"/>
                </a:lnTo>
                <a:cubicBezTo>
                  <a:pt x="467363" y="578199"/>
                  <a:pt x="390804" y="612476"/>
                  <a:pt x="306238" y="612476"/>
                </a:cubicBezTo>
                <a:cubicBezTo>
                  <a:pt x="137107" y="612476"/>
                  <a:pt x="0" y="475369"/>
                  <a:pt x="0" y="306238"/>
                </a:cubicBezTo>
                <a:cubicBezTo>
                  <a:pt x="0" y="137107"/>
                  <a:pt x="137107" y="0"/>
                  <a:pt x="306238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568950" y="1676400"/>
            <a:ext cx="16573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>
          <a:xfrm>
            <a:off x="4887913" y="1674813"/>
            <a:ext cx="233362" cy="365125"/>
          </a:xfrm>
          <a:custGeom>
            <a:avLst/>
            <a:gdLst>
              <a:gd name="connsiteX0" fmla="*/ 608252 w 1978606"/>
              <a:gd name="connsiteY0" fmla="*/ 0 h 3092264"/>
              <a:gd name="connsiteX1" fmla="*/ 720410 w 1978606"/>
              <a:gd name="connsiteY1" fmla="*/ 112000 h 3092264"/>
              <a:gd name="connsiteX2" fmla="*/ 877432 w 1978606"/>
              <a:gd name="connsiteY2" fmla="*/ 672000 h 3092264"/>
              <a:gd name="connsiteX3" fmla="*/ 832568 w 1978606"/>
              <a:gd name="connsiteY3" fmla="*/ 828801 h 3092264"/>
              <a:gd name="connsiteX4" fmla="*/ 563388 w 1978606"/>
              <a:gd name="connsiteY4" fmla="*/ 985601 h 3092264"/>
              <a:gd name="connsiteX5" fmla="*/ 1079317 w 1978606"/>
              <a:gd name="connsiteY5" fmla="*/ 2172802 h 3092264"/>
              <a:gd name="connsiteX6" fmla="*/ 1348497 w 1978606"/>
              <a:gd name="connsiteY6" fmla="*/ 2016002 h 3092264"/>
              <a:gd name="connsiteX7" fmla="*/ 1505519 w 1978606"/>
              <a:gd name="connsiteY7" fmla="*/ 2038402 h 3092264"/>
              <a:gd name="connsiteX8" fmla="*/ 1931721 w 1978606"/>
              <a:gd name="connsiteY8" fmla="*/ 2464003 h 3092264"/>
              <a:gd name="connsiteX9" fmla="*/ 1954153 w 1978606"/>
              <a:gd name="connsiteY9" fmla="*/ 2620803 h 3092264"/>
              <a:gd name="connsiteX10" fmla="*/ 1707404 w 1978606"/>
              <a:gd name="connsiteY10" fmla="*/ 3001603 h 3092264"/>
              <a:gd name="connsiteX11" fmla="*/ 1483087 w 1978606"/>
              <a:gd name="connsiteY11" fmla="*/ 3046403 h 3092264"/>
              <a:gd name="connsiteX12" fmla="*/ 2596 w 1978606"/>
              <a:gd name="connsiteY12" fmla="*/ 179200 h 3092264"/>
              <a:gd name="connsiteX13" fmla="*/ 159618 w 1978606"/>
              <a:gd name="connsiteY13" fmla="*/ 44800 h 3092264"/>
              <a:gd name="connsiteX14" fmla="*/ 608252 w 1978606"/>
              <a:gd name="connsiteY14" fmla="*/ 0 h 3092264"/>
              <a:gd name="connsiteX0-1" fmla="*/ 608252 w 1978606"/>
              <a:gd name="connsiteY0-2" fmla="*/ 0 h 3092264"/>
              <a:gd name="connsiteX1-3" fmla="*/ 720410 w 1978606"/>
              <a:gd name="connsiteY1-4" fmla="*/ 112000 h 3092264"/>
              <a:gd name="connsiteX2-5" fmla="*/ 877432 w 1978606"/>
              <a:gd name="connsiteY2-6" fmla="*/ 672000 h 3092264"/>
              <a:gd name="connsiteX3-7" fmla="*/ 832568 w 1978606"/>
              <a:gd name="connsiteY3-8" fmla="*/ 828801 h 3092264"/>
              <a:gd name="connsiteX4-9" fmla="*/ 563388 w 1978606"/>
              <a:gd name="connsiteY4-10" fmla="*/ 985601 h 3092264"/>
              <a:gd name="connsiteX5-11" fmla="*/ 1079317 w 1978606"/>
              <a:gd name="connsiteY5-12" fmla="*/ 2172802 h 3092264"/>
              <a:gd name="connsiteX6-13" fmla="*/ 1348497 w 1978606"/>
              <a:gd name="connsiteY6-14" fmla="*/ 2016002 h 3092264"/>
              <a:gd name="connsiteX7-15" fmla="*/ 1505519 w 1978606"/>
              <a:gd name="connsiteY7-16" fmla="*/ 2038402 h 3092264"/>
              <a:gd name="connsiteX8-17" fmla="*/ 1931721 w 1978606"/>
              <a:gd name="connsiteY8-18" fmla="*/ 2464003 h 3092264"/>
              <a:gd name="connsiteX9-19" fmla="*/ 1954153 w 1978606"/>
              <a:gd name="connsiteY9-20" fmla="*/ 2620803 h 3092264"/>
              <a:gd name="connsiteX10-21" fmla="*/ 1707404 w 1978606"/>
              <a:gd name="connsiteY10-22" fmla="*/ 3001603 h 3092264"/>
              <a:gd name="connsiteX11-23" fmla="*/ 1483087 w 1978606"/>
              <a:gd name="connsiteY11-24" fmla="*/ 3046403 h 3092264"/>
              <a:gd name="connsiteX12-25" fmla="*/ 2596 w 1978606"/>
              <a:gd name="connsiteY12-26" fmla="*/ 179200 h 3092264"/>
              <a:gd name="connsiteX13-27" fmla="*/ 159618 w 1978606"/>
              <a:gd name="connsiteY13-28" fmla="*/ 44800 h 3092264"/>
              <a:gd name="connsiteX14-29" fmla="*/ 608252 w 1978606"/>
              <a:gd name="connsiteY14-30" fmla="*/ 0 h 3092264"/>
              <a:gd name="connsiteX0-31" fmla="*/ 608252 w 1978606"/>
              <a:gd name="connsiteY0-32" fmla="*/ 0 h 3092264"/>
              <a:gd name="connsiteX1-33" fmla="*/ 720410 w 1978606"/>
              <a:gd name="connsiteY1-34" fmla="*/ 112000 h 3092264"/>
              <a:gd name="connsiteX2-35" fmla="*/ 877432 w 1978606"/>
              <a:gd name="connsiteY2-36" fmla="*/ 672000 h 3092264"/>
              <a:gd name="connsiteX3-37" fmla="*/ 832568 w 1978606"/>
              <a:gd name="connsiteY3-38" fmla="*/ 828801 h 3092264"/>
              <a:gd name="connsiteX4-39" fmla="*/ 563388 w 1978606"/>
              <a:gd name="connsiteY4-40" fmla="*/ 985601 h 3092264"/>
              <a:gd name="connsiteX5-41" fmla="*/ 1079317 w 1978606"/>
              <a:gd name="connsiteY5-42" fmla="*/ 2172802 h 3092264"/>
              <a:gd name="connsiteX6-43" fmla="*/ 1326200 w 1978606"/>
              <a:gd name="connsiteY6-44" fmla="*/ 2010428 h 3092264"/>
              <a:gd name="connsiteX7-45" fmla="*/ 1505519 w 1978606"/>
              <a:gd name="connsiteY7-46" fmla="*/ 2038402 h 3092264"/>
              <a:gd name="connsiteX8-47" fmla="*/ 1931721 w 1978606"/>
              <a:gd name="connsiteY8-48" fmla="*/ 2464003 h 3092264"/>
              <a:gd name="connsiteX9-49" fmla="*/ 1954153 w 1978606"/>
              <a:gd name="connsiteY9-50" fmla="*/ 2620803 h 3092264"/>
              <a:gd name="connsiteX10-51" fmla="*/ 1707404 w 1978606"/>
              <a:gd name="connsiteY10-52" fmla="*/ 3001603 h 3092264"/>
              <a:gd name="connsiteX11-53" fmla="*/ 1483087 w 1978606"/>
              <a:gd name="connsiteY11-54" fmla="*/ 3046403 h 3092264"/>
              <a:gd name="connsiteX12-55" fmla="*/ 2596 w 1978606"/>
              <a:gd name="connsiteY12-56" fmla="*/ 179200 h 3092264"/>
              <a:gd name="connsiteX13-57" fmla="*/ 159618 w 1978606"/>
              <a:gd name="connsiteY13-58" fmla="*/ 44800 h 3092264"/>
              <a:gd name="connsiteX14-59" fmla="*/ 608252 w 1978606"/>
              <a:gd name="connsiteY14-60" fmla="*/ 0 h 3092264"/>
              <a:gd name="connsiteX0-61" fmla="*/ 608252 w 1978606"/>
              <a:gd name="connsiteY0-62" fmla="*/ 0 h 3092264"/>
              <a:gd name="connsiteX1-63" fmla="*/ 720410 w 1978606"/>
              <a:gd name="connsiteY1-64" fmla="*/ 112000 h 3092264"/>
              <a:gd name="connsiteX2-65" fmla="*/ 877432 w 1978606"/>
              <a:gd name="connsiteY2-66" fmla="*/ 672000 h 3092264"/>
              <a:gd name="connsiteX3-67" fmla="*/ 832568 w 1978606"/>
              <a:gd name="connsiteY3-68" fmla="*/ 828801 h 3092264"/>
              <a:gd name="connsiteX4-69" fmla="*/ 563388 w 1978606"/>
              <a:gd name="connsiteY4-70" fmla="*/ 985601 h 3092264"/>
              <a:gd name="connsiteX5-71" fmla="*/ 1079317 w 1978606"/>
              <a:gd name="connsiteY5-72" fmla="*/ 2172802 h 3092264"/>
              <a:gd name="connsiteX6-73" fmla="*/ 1337349 w 1978606"/>
              <a:gd name="connsiteY6-74" fmla="*/ 2010428 h 3092264"/>
              <a:gd name="connsiteX7-75" fmla="*/ 1505519 w 1978606"/>
              <a:gd name="connsiteY7-76" fmla="*/ 2038402 h 3092264"/>
              <a:gd name="connsiteX8-77" fmla="*/ 1931721 w 1978606"/>
              <a:gd name="connsiteY8-78" fmla="*/ 2464003 h 3092264"/>
              <a:gd name="connsiteX9-79" fmla="*/ 1954153 w 1978606"/>
              <a:gd name="connsiteY9-80" fmla="*/ 2620803 h 3092264"/>
              <a:gd name="connsiteX10-81" fmla="*/ 1707404 w 1978606"/>
              <a:gd name="connsiteY10-82" fmla="*/ 3001603 h 3092264"/>
              <a:gd name="connsiteX11-83" fmla="*/ 1483087 w 1978606"/>
              <a:gd name="connsiteY11-84" fmla="*/ 3046403 h 3092264"/>
              <a:gd name="connsiteX12-85" fmla="*/ 2596 w 1978606"/>
              <a:gd name="connsiteY12-86" fmla="*/ 179200 h 3092264"/>
              <a:gd name="connsiteX13-87" fmla="*/ 159618 w 1978606"/>
              <a:gd name="connsiteY13-88" fmla="*/ 44800 h 3092264"/>
              <a:gd name="connsiteX14-89" fmla="*/ 608252 w 1978606"/>
              <a:gd name="connsiteY14-90" fmla="*/ 0 h 3092264"/>
              <a:gd name="connsiteX0-91" fmla="*/ 608252 w 1978606"/>
              <a:gd name="connsiteY0-92" fmla="*/ 0 h 3092264"/>
              <a:gd name="connsiteX1-93" fmla="*/ 720410 w 1978606"/>
              <a:gd name="connsiteY1-94" fmla="*/ 112000 h 3092264"/>
              <a:gd name="connsiteX2-95" fmla="*/ 877432 w 1978606"/>
              <a:gd name="connsiteY2-96" fmla="*/ 672000 h 3092264"/>
              <a:gd name="connsiteX3-97" fmla="*/ 832568 w 1978606"/>
              <a:gd name="connsiteY3-98" fmla="*/ 828801 h 3092264"/>
              <a:gd name="connsiteX4-99" fmla="*/ 563388 w 1978606"/>
              <a:gd name="connsiteY4-100" fmla="*/ 985601 h 3092264"/>
              <a:gd name="connsiteX5-101" fmla="*/ 1079317 w 1978606"/>
              <a:gd name="connsiteY5-102" fmla="*/ 2172802 h 3092264"/>
              <a:gd name="connsiteX6-103" fmla="*/ 1337349 w 1978606"/>
              <a:gd name="connsiteY6-104" fmla="*/ 2010428 h 3092264"/>
              <a:gd name="connsiteX7-105" fmla="*/ 1505519 w 1978606"/>
              <a:gd name="connsiteY7-106" fmla="*/ 2038402 h 3092264"/>
              <a:gd name="connsiteX8-107" fmla="*/ 1931721 w 1978606"/>
              <a:gd name="connsiteY8-108" fmla="*/ 2464003 h 3092264"/>
              <a:gd name="connsiteX9-109" fmla="*/ 1954153 w 1978606"/>
              <a:gd name="connsiteY9-110" fmla="*/ 2620803 h 3092264"/>
              <a:gd name="connsiteX10-111" fmla="*/ 1707404 w 1978606"/>
              <a:gd name="connsiteY10-112" fmla="*/ 3001603 h 3092264"/>
              <a:gd name="connsiteX11-113" fmla="*/ 1483087 w 1978606"/>
              <a:gd name="connsiteY11-114" fmla="*/ 3046403 h 3092264"/>
              <a:gd name="connsiteX12-115" fmla="*/ 2596 w 1978606"/>
              <a:gd name="connsiteY12-116" fmla="*/ 179200 h 3092264"/>
              <a:gd name="connsiteX13-117" fmla="*/ 159618 w 1978606"/>
              <a:gd name="connsiteY13-118" fmla="*/ 44800 h 3092264"/>
              <a:gd name="connsiteX14-119" fmla="*/ 608252 w 1978606"/>
              <a:gd name="connsiteY14-120" fmla="*/ 0 h 3092264"/>
              <a:gd name="connsiteX0-121" fmla="*/ 608252 w 1978606"/>
              <a:gd name="connsiteY0-122" fmla="*/ 0 h 3092264"/>
              <a:gd name="connsiteX1-123" fmla="*/ 720410 w 1978606"/>
              <a:gd name="connsiteY1-124" fmla="*/ 112000 h 3092264"/>
              <a:gd name="connsiteX2-125" fmla="*/ 877432 w 1978606"/>
              <a:gd name="connsiteY2-126" fmla="*/ 672000 h 3092264"/>
              <a:gd name="connsiteX3-127" fmla="*/ 832568 w 1978606"/>
              <a:gd name="connsiteY3-128" fmla="*/ 828801 h 3092264"/>
              <a:gd name="connsiteX4-129" fmla="*/ 563388 w 1978606"/>
              <a:gd name="connsiteY4-130" fmla="*/ 985601 h 3092264"/>
              <a:gd name="connsiteX5-131" fmla="*/ 1079317 w 1978606"/>
              <a:gd name="connsiteY5-132" fmla="*/ 2172802 h 3092264"/>
              <a:gd name="connsiteX6-133" fmla="*/ 1337349 w 1978606"/>
              <a:gd name="connsiteY6-134" fmla="*/ 2010428 h 3092264"/>
              <a:gd name="connsiteX7-135" fmla="*/ 1505519 w 1978606"/>
              <a:gd name="connsiteY7-136" fmla="*/ 2038402 h 3092264"/>
              <a:gd name="connsiteX8-137" fmla="*/ 1931721 w 1978606"/>
              <a:gd name="connsiteY8-138" fmla="*/ 2464003 h 3092264"/>
              <a:gd name="connsiteX9-139" fmla="*/ 1954153 w 1978606"/>
              <a:gd name="connsiteY9-140" fmla="*/ 2620803 h 3092264"/>
              <a:gd name="connsiteX10-141" fmla="*/ 1707404 w 1978606"/>
              <a:gd name="connsiteY10-142" fmla="*/ 3001603 h 3092264"/>
              <a:gd name="connsiteX11-143" fmla="*/ 1483087 w 1978606"/>
              <a:gd name="connsiteY11-144" fmla="*/ 3046403 h 3092264"/>
              <a:gd name="connsiteX12-145" fmla="*/ 2596 w 1978606"/>
              <a:gd name="connsiteY12-146" fmla="*/ 179200 h 3092264"/>
              <a:gd name="connsiteX13-147" fmla="*/ 159618 w 1978606"/>
              <a:gd name="connsiteY13-148" fmla="*/ 44800 h 3092264"/>
              <a:gd name="connsiteX14-149" fmla="*/ 608252 w 1978606"/>
              <a:gd name="connsiteY14-150" fmla="*/ 0 h 30922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</a:cxnLst>
            <a:rect l="l" t="t" r="r" b="b"/>
            <a:pathLst>
              <a:path w="1978606" h="3092264">
                <a:moveTo>
                  <a:pt x="608252" y="0"/>
                </a:moveTo>
                <a:cubicBezTo>
                  <a:pt x="675547" y="0"/>
                  <a:pt x="697978" y="44800"/>
                  <a:pt x="720410" y="112000"/>
                </a:cubicBezTo>
                <a:cubicBezTo>
                  <a:pt x="787705" y="291200"/>
                  <a:pt x="832568" y="492800"/>
                  <a:pt x="877432" y="672000"/>
                </a:cubicBezTo>
                <a:cubicBezTo>
                  <a:pt x="899864" y="761601"/>
                  <a:pt x="877432" y="806401"/>
                  <a:pt x="832568" y="828801"/>
                </a:cubicBezTo>
                <a:cubicBezTo>
                  <a:pt x="742842" y="896001"/>
                  <a:pt x="653115" y="940801"/>
                  <a:pt x="563388" y="985601"/>
                </a:cubicBezTo>
                <a:cubicBezTo>
                  <a:pt x="563388" y="1388801"/>
                  <a:pt x="675547" y="1747202"/>
                  <a:pt x="1079317" y="2172802"/>
                </a:cubicBezTo>
                <a:cubicBezTo>
                  <a:pt x="1169044" y="2105602"/>
                  <a:pt x="1270188" y="2055228"/>
                  <a:pt x="1337349" y="2010428"/>
                </a:cubicBezTo>
                <a:cubicBezTo>
                  <a:pt x="1404510" y="1965628"/>
                  <a:pt x="1454947" y="1993602"/>
                  <a:pt x="1505519" y="2038402"/>
                </a:cubicBezTo>
                <a:cubicBezTo>
                  <a:pt x="1640109" y="2172802"/>
                  <a:pt x="1797131" y="2307202"/>
                  <a:pt x="1931721" y="2464003"/>
                </a:cubicBezTo>
                <a:cubicBezTo>
                  <a:pt x="1976584" y="2508803"/>
                  <a:pt x="1999016" y="2576003"/>
                  <a:pt x="1954153" y="2620803"/>
                </a:cubicBezTo>
                <a:cubicBezTo>
                  <a:pt x="1864426" y="2755203"/>
                  <a:pt x="1797131" y="2867203"/>
                  <a:pt x="1707404" y="3001603"/>
                </a:cubicBezTo>
                <a:cubicBezTo>
                  <a:pt x="1640109" y="3113603"/>
                  <a:pt x="1572814" y="3113603"/>
                  <a:pt x="1483087" y="3046403"/>
                </a:cubicBezTo>
                <a:cubicBezTo>
                  <a:pt x="496093" y="2329602"/>
                  <a:pt x="-42267" y="1568002"/>
                  <a:pt x="2596" y="179200"/>
                </a:cubicBezTo>
                <a:cubicBezTo>
                  <a:pt x="2596" y="89600"/>
                  <a:pt x="25028" y="44800"/>
                  <a:pt x="159618" y="44800"/>
                </a:cubicBezTo>
                <a:cubicBezTo>
                  <a:pt x="294208" y="22400"/>
                  <a:pt x="451230" y="0"/>
                  <a:pt x="608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>
            <a:off x="8099425" y="2239963"/>
            <a:ext cx="2851150" cy="3592512"/>
          </a:xfrm>
          <a:prstGeom prst="roundRect">
            <a:avLst>
              <a:gd name="adj" fmla="val 2446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cxnSp>
        <p:nvCxnSpPr>
          <p:cNvPr id="16" name="出自【趣你的PPT】(微信:qunideppt)：最优质的PPT资源库"/>
          <p:cNvCxnSpPr/>
          <p:nvPr/>
        </p:nvCxnSpPr>
        <p:spPr>
          <a:xfrm>
            <a:off x="8226425" y="5626100"/>
            <a:ext cx="2522538" cy="0"/>
          </a:xfrm>
          <a:prstGeom prst="straightConnector1">
            <a:avLst/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8534400" y="2736850"/>
            <a:ext cx="1905000" cy="246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管理资源吧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为您打造高逼格精品模板，为您的演示锦上添花。更多精品模板请搜索：管理资源吧。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>
          <a:xfrm>
            <a:off x="8099425" y="1546225"/>
            <a:ext cx="2851150" cy="612775"/>
          </a:xfrm>
          <a:custGeom>
            <a:avLst/>
            <a:gdLst>
              <a:gd name="connsiteX0" fmla="*/ 306238 w 2851030"/>
              <a:gd name="connsiteY0" fmla="*/ 0 h 612476"/>
              <a:gd name="connsiteX1" fmla="*/ 522781 w 2851030"/>
              <a:gd name="connsiteY1" fmla="*/ 89695 h 612476"/>
              <a:gd name="connsiteX2" fmla="*/ 553863 w 2851030"/>
              <a:gd name="connsiteY2" fmla="*/ 127366 h 612476"/>
              <a:gd name="connsiteX3" fmla="*/ 2640483 w 2851030"/>
              <a:gd name="connsiteY3" fmla="*/ 127366 h 612476"/>
              <a:gd name="connsiteX4" fmla="*/ 2851030 w 2851030"/>
              <a:gd name="connsiteY4" fmla="*/ 286266 h 612476"/>
              <a:gd name="connsiteX5" fmla="*/ 2851030 w 2851030"/>
              <a:gd name="connsiteY5" fmla="*/ 485108 h 612476"/>
              <a:gd name="connsiteX6" fmla="*/ 553864 w 2851030"/>
              <a:gd name="connsiteY6" fmla="*/ 485108 h 612476"/>
              <a:gd name="connsiteX7" fmla="*/ 522781 w 2851030"/>
              <a:gd name="connsiteY7" fmla="*/ 522781 h 612476"/>
              <a:gd name="connsiteX8" fmla="*/ 306238 w 2851030"/>
              <a:gd name="connsiteY8" fmla="*/ 612476 h 612476"/>
              <a:gd name="connsiteX9" fmla="*/ 0 w 2851030"/>
              <a:gd name="connsiteY9" fmla="*/ 306238 h 612476"/>
              <a:gd name="connsiteX10" fmla="*/ 306238 w 2851030"/>
              <a:gd name="connsiteY10" fmla="*/ 0 h 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1030" h="612476">
                <a:moveTo>
                  <a:pt x="306238" y="0"/>
                </a:moveTo>
                <a:cubicBezTo>
                  <a:pt x="390804" y="0"/>
                  <a:pt x="467363" y="34277"/>
                  <a:pt x="522781" y="89695"/>
                </a:cubicBezTo>
                <a:lnTo>
                  <a:pt x="553863" y="127366"/>
                </a:lnTo>
                <a:lnTo>
                  <a:pt x="2640483" y="127366"/>
                </a:lnTo>
                <a:lnTo>
                  <a:pt x="2851030" y="286266"/>
                </a:lnTo>
                <a:lnTo>
                  <a:pt x="2851030" y="485108"/>
                </a:lnTo>
                <a:lnTo>
                  <a:pt x="553864" y="485108"/>
                </a:lnTo>
                <a:lnTo>
                  <a:pt x="522781" y="522781"/>
                </a:lnTo>
                <a:cubicBezTo>
                  <a:pt x="467363" y="578199"/>
                  <a:pt x="390804" y="612476"/>
                  <a:pt x="306238" y="612476"/>
                </a:cubicBezTo>
                <a:cubicBezTo>
                  <a:pt x="137107" y="612476"/>
                  <a:pt x="0" y="475369"/>
                  <a:pt x="0" y="306238"/>
                </a:cubicBezTo>
                <a:cubicBezTo>
                  <a:pt x="0" y="137107"/>
                  <a:pt x="137107" y="0"/>
                  <a:pt x="306238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997950" y="1676400"/>
            <a:ext cx="1655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出自【趣你的PPT】(微信:qunideppt)：最优质的PPT资源库"/>
          <p:cNvSpPr/>
          <p:nvPr/>
        </p:nvSpPr>
        <p:spPr>
          <a:xfrm>
            <a:off x="8266113" y="1728788"/>
            <a:ext cx="241300" cy="285750"/>
          </a:xfrm>
          <a:custGeom>
            <a:avLst/>
            <a:gdLst>
              <a:gd name="connsiteX0" fmla="*/ 0 w 2171135"/>
              <a:gd name="connsiteY0" fmla="*/ 0 h 2277283"/>
              <a:gd name="connsiteX1" fmla="*/ 504915 w 2171135"/>
              <a:gd name="connsiteY1" fmla="*/ 0 h 2277283"/>
              <a:gd name="connsiteX2" fmla="*/ 1060322 w 2171135"/>
              <a:gd name="connsiteY2" fmla="*/ 860307 h 2277283"/>
              <a:gd name="connsiteX3" fmla="*/ 1615729 w 2171135"/>
              <a:gd name="connsiteY3" fmla="*/ 0 h 2277283"/>
              <a:gd name="connsiteX4" fmla="*/ 2171135 w 2171135"/>
              <a:gd name="connsiteY4" fmla="*/ 0 h 2277283"/>
              <a:gd name="connsiteX5" fmla="*/ 1464254 w 2171135"/>
              <a:gd name="connsiteY5" fmla="*/ 1062732 h 2277283"/>
              <a:gd name="connsiteX6" fmla="*/ 2120644 w 2171135"/>
              <a:gd name="connsiteY6" fmla="*/ 1062732 h 2277283"/>
              <a:gd name="connsiteX7" fmla="*/ 2120644 w 2171135"/>
              <a:gd name="connsiteY7" fmla="*/ 1265157 h 2277283"/>
              <a:gd name="connsiteX8" fmla="*/ 1363271 w 2171135"/>
              <a:gd name="connsiteY8" fmla="*/ 1265157 h 2277283"/>
              <a:gd name="connsiteX9" fmla="*/ 1363271 w 2171135"/>
              <a:gd name="connsiteY9" fmla="*/ 1467583 h 2277283"/>
              <a:gd name="connsiteX10" fmla="*/ 2120644 w 2171135"/>
              <a:gd name="connsiteY10" fmla="*/ 1467583 h 2277283"/>
              <a:gd name="connsiteX11" fmla="*/ 2120644 w 2171135"/>
              <a:gd name="connsiteY11" fmla="*/ 1670008 h 2277283"/>
              <a:gd name="connsiteX12" fmla="*/ 1363271 w 2171135"/>
              <a:gd name="connsiteY12" fmla="*/ 1670008 h 2277283"/>
              <a:gd name="connsiteX13" fmla="*/ 1363271 w 2171135"/>
              <a:gd name="connsiteY13" fmla="*/ 2277283 h 2277283"/>
              <a:gd name="connsiteX14" fmla="*/ 807864 w 2171135"/>
              <a:gd name="connsiteY14" fmla="*/ 2277283 h 2277283"/>
              <a:gd name="connsiteX15" fmla="*/ 807864 w 2171135"/>
              <a:gd name="connsiteY15" fmla="*/ 1670008 h 2277283"/>
              <a:gd name="connsiteX16" fmla="*/ 151475 w 2171135"/>
              <a:gd name="connsiteY16" fmla="*/ 1670008 h 2277283"/>
              <a:gd name="connsiteX17" fmla="*/ 151475 w 2171135"/>
              <a:gd name="connsiteY17" fmla="*/ 1467583 h 2277283"/>
              <a:gd name="connsiteX18" fmla="*/ 807864 w 2171135"/>
              <a:gd name="connsiteY18" fmla="*/ 1467583 h 2277283"/>
              <a:gd name="connsiteX19" fmla="*/ 807864 w 2171135"/>
              <a:gd name="connsiteY19" fmla="*/ 1265157 h 2277283"/>
              <a:gd name="connsiteX20" fmla="*/ 151475 w 2171135"/>
              <a:gd name="connsiteY20" fmla="*/ 1265157 h 2277283"/>
              <a:gd name="connsiteX21" fmla="*/ 151475 w 2171135"/>
              <a:gd name="connsiteY21" fmla="*/ 1062732 h 2277283"/>
              <a:gd name="connsiteX22" fmla="*/ 706881 w 2171135"/>
              <a:gd name="connsiteY22" fmla="*/ 1062732 h 2277283"/>
              <a:gd name="connsiteX23" fmla="*/ 0 w 2171135"/>
              <a:gd name="connsiteY23" fmla="*/ 0 h 227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71135" h="2277283">
                <a:moveTo>
                  <a:pt x="0" y="0"/>
                </a:moveTo>
                <a:cubicBezTo>
                  <a:pt x="504915" y="0"/>
                  <a:pt x="504915" y="0"/>
                  <a:pt x="504915" y="0"/>
                </a:cubicBezTo>
                <a:cubicBezTo>
                  <a:pt x="1060322" y="860307"/>
                  <a:pt x="1060322" y="860307"/>
                  <a:pt x="1060322" y="860307"/>
                </a:cubicBezTo>
                <a:cubicBezTo>
                  <a:pt x="1615729" y="0"/>
                  <a:pt x="1615729" y="0"/>
                  <a:pt x="1615729" y="0"/>
                </a:cubicBezTo>
                <a:cubicBezTo>
                  <a:pt x="2171135" y="0"/>
                  <a:pt x="2171135" y="0"/>
                  <a:pt x="2171135" y="0"/>
                </a:cubicBezTo>
                <a:cubicBezTo>
                  <a:pt x="1464254" y="1062732"/>
                  <a:pt x="1464254" y="1062732"/>
                  <a:pt x="1464254" y="1062732"/>
                </a:cubicBezTo>
                <a:cubicBezTo>
                  <a:pt x="2120644" y="1062732"/>
                  <a:pt x="2120644" y="1062732"/>
                  <a:pt x="2120644" y="1062732"/>
                </a:cubicBezTo>
                <a:cubicBezTo>
                  <a:pt x="2120644" y="1265157"/>
                  <a:pt x="2120644" y="1265157"/>
                  <a:pt x="2120644" y="1265157"/>
                </a:cubicBezTo>
                <a:cubicBezTo>
                  <a:pt x="1363271" y="1265157"/>
                  <a:pt x="1363271" y="1265157"/>
                  <a:pt x="1363271" y="1265157"/>
                </a:cubicBezTo>
                <a:cubicBezTo>
                  <a:pt x="1363271" y="1467583"/>
                  <a:pt x="1363271" y="1467583"/>
                  <a:pt x="1363271" y="1467583"/>
                </a:cubicBezTo>
                <a:cubicBezTo>
                  <a:pt x="2120644" y="1467583"/>
                  <a:pt x="2120644" y="1467583"/>
                  <a:pt x="2120644" y="1467583"/>
                </a:cubicBezTo>
                <a:cubicBezTo>
                  <a:pt x="2120644" y="1670008"/>
                  <a:pt x="2120644" y="1670008"/>
                  <a:pt x="2120644" y="1670008"/>
                </a:cubicBezTo>
                <a:cubicBezTo>
                  <a:pt x="1363271" y="1670008"/>
                  <a:pt x="1363271" y="1670008"/>
                  <a:pt x="1363271" y="1670008"/>
                </a:cubicBezTo>
                <a:cubicBezTo>
                  <a:pt x="1363271" y="2277283"/>
                  <a:pt x="1363271" y="2277283"/>
                  <a:pt x="1363271" y="2277283"/>
                </a:cubicBezTo>
                <a:cubicBezTo>
                  <a:pt x="807864" y="2277283"/>
                  <a:pt x="807864" y="2277283"/>
                  <a:pt x="807864" y="2277283"/>
                </a:cubicBezTo>
                <a:cubicBezTo>
                  <a:pt x="807864" y="1670008"/>
                  <a:pt x="807864" y="1670008"/>
                  <a:pt x="807864" y="1670008"/>
                </a:cubicBezTo>
                <a:cubicBezTo>
                  <a:pt x="151475" y="1670008"/>
                  <a:pt x="151475" y="1670008"/>
                  <a:pt x="151475" y="1670008"/>
                </a:cubicBezTo>
                <a:cubicBezTo>
                  <a:pt x="151475" y="1467583"/>
                  <a:pt x="151475" y="1467583"/>
                  <a:pt x="151475" y="1467583"/>
                </a:cubicBezTo>
                <a:cubicBezTo>
                  <a:pt x="807864" y="1467583"/>
                  <a:pt x="807864" y="1467583"/>
                  <a:pt x="807864" y="1467583"/>
                </a:cubicBezTo>
                <a:cubicBezTo>
                  <a:pt x="807864" y="1265157"/>
                  <a:pt x="807864" y="1265157"/>
                  <a:pt x="807864" y="1265157"/>
                </a:cubicBezTo>
                <a:cubicBezTo>
                  <a:pt x="151475" y="1265157"/>
                  <a:pt x="151475" y="1265157"/>
                  <a:pt x="151475" y="1265157"/>
                </a:cubicBezTo>
                <a:cubicBezTo>
                  <a:pt x="151475" y="1062732"/>
                  <a:pt x="151475" y="1062732"/>
                  <a:pt x="151475" y="1062732"/>
                </a:cubicBezTo>
                <a:cubicBezTo>
                  <a:pt x="706881" y="1062732"/>
                  <a:pt x="706881" y="1062732"/>
                  <a:pt x="706881" y="1062732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21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工作预期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>
            <a:off x="1374775" y="1624013"/>
            <a:ext cx="1465263" cy="2022475"/>
          </a:xfrm>
          <a:prstGeom prst="roundRect">
            <a:avLst>
              <a:gd name="adj" fmla="val 5923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4" name="出自【趣你的PPT】(微信:qunideppt)：最优质的PPT资源库" descr="F:\360云盘\02-个人资料\！PPT图片及版面资源\05-PPT精选插图\03-小图类\02-win8\Others\White\MB_0007_book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520825" y="1731963"/>
            <a:ext cx="1173163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530350" y="3173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愿景导向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>
            <a:off x="2921000" y="1624013"/>
            <a:ext cx="1466850" cy="2022475"/>
          </a:xfrm>
          <a:prstGeom prst="roundRect">
            <a:avLst>
              <a:gd name="adj" fmla="val 5923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4467225" y="1624013"/>
            <a:ext cx="1466850" cy="2022475"/>
          </a:xfrm>
          <a:prstGeom prst="roundRect">
            <a:avLst>
              <a:gd name="adj" fmla="val 5923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6013450" y="1624013"/>
            <a:ext cx="1466850" cy="2022475"/>
          </a:xfrm>
          <a:prstGeom prst="roundRect">
            <a:avLst>
              <a:gd name="adj" fmla="val 5923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7561263" y="1624013"/>
            <a:ext cx="1465262" cy="2022475"/>
          </a:xfrm>
          <a:prstGeom prst="roundRect">
            <a:avLst>
              <a:gd name="adj" fmla="val 5923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9107488" y="1624013"/>
            <a:ext cx="1465262" cy="2022475"/>
          </a:xfrm>
          <a:prstGeom prst="roundRect">
            <a:avLst>
              <a:gd name="adj" fmla="val 5923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1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078163" y="3173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竞争导向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624388" y="3173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顾客导向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出自【趣你的PPT】(微信:qunideppt)：最优质的PPT资源库" descr="F:\360云盘\02-个人资料\！PPT图片及版面资源\05-PPT精选插图\03-小图类\02-win8\Others\White\MB_0003_Favs1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14863" y="1731963"/>
            <a:ext cx="1171575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出自【趣你的PPT】(微信:qunideppt)：最优质的PPT资源库" descr="F:\360云盘\02-个人资料\！PPT图片及版面资源\05-PPT精选插图\03-小图类\02-win8\Others\White\MB_0006_calculator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67050" y="1731963"/>
            <a:ext cx="1173163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170613" y="3173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职责导向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716838" y="3173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问题导向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9263063" y="3173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成长导向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出自【趣你的PPT】(微信:qunideppt)：最优质的PPT资源库" descr="F:\360云盘\02-个人资料\！PPT图片及版面资源\05-PPT精选插图\03-小图类\02-win8\Network\white\MS_0000s_0036_search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707313" y="1731963"/>
            <a:ext cx="1173162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出自【趣你的PPT】(微信:qunideppt)：最优质的PPT资源库" descr="F:\360云盘\02-个人资料\！PPT图片及版面资源\05-PPT精选插图\03-小图类\02-win8\System\White\MB_0005_sett_small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161088" y="1731963"/>
            <a:ext cx="1173162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出自【趣你的PPT】(微信:qunideppt)：最优质的PPT资源库" descr="F:\360云盘\02-个人资料\！PPT图片及版面资源\05-PPT精选插图\03-小图类\02-win8\System\White\MB_0022_tok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9253538" y="1731963"/>
            <a:ext cx="1173162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出自【趣你的PPT】(微信:qunideppt)：最优质的PPT资源库"/>
          <p:cNvSpPr/>
          <p:nvPr/>
        </p:nvSpPr>
        <p:spPr>
          <a:xfrm>
            <a:off x="1365250" y="3840163"/>
            <a:ext cx="9197975" cy="2119312"/>
          </a:xfrm>
          <a:prstGeom prst="roundRect">
            <a:avLst>
              <a:gd name="adj" fmla="val 3261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22" name="组合 23出自【趣你的PPT】(微信:qunideppt)：最优质的PPT资源库"/>
          <p:cNvGrpSpPr/>
          <p:nvPr/>
        </p:nvGrpSpPr>
        <p:grpSpPr bwMode="auto">
          <a:xfrm>
            <a:off x="1889125" y="4187823"/>
            <a:ext cx="8229600" cy="1378419"/>
            <a:chOff x="1087516" y="4215536"/>
            <a:chExt cx="10104558" cy="1693813"/>
          </a:xfrm>
        </p:grpSpPr>
        <p:sp>
          <p:nvSpPr>
            <p:cNvPr id="23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087516" y="4791969"/>
              <a:ext cx="10104558" cy="111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121666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单击此处编辑您要的内容，建议您在展示时采用微软雅黑字体，本模版所有图形线条及其相应素材均可自由编辑、改色、替换。管理资源吧为您打造高逼格精品模板，为您的演示锦上添花。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marL="0" marR="0" lvl="0" indent="0" defTabSz="121666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更多精品模板请搜索：管理资源吧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087516" y="4215536"/>
              <a:ext cx="3249758" cy="56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  <a:endPara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26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工作预期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>
            <a:off x="5073650" y="1204913"/>
            <a:ext cx="2667000" cy="1917700"/>
          </a:xfrm>
          <a:custGeom>
            <a:avLst/>
            <a:gdLst>
              <a:gd name="connsiteX0" fmla="*/ 0 w 1317523"/>
              <a:gd name="connsiteY0" fmla="*/ 1415845 h 1415845"/>
              <a:gd name="connsiteX1" fmla="*/ 658762 w 1317523"/>
              <a:gd name="connsiteY1" fmla="*/ 0 h 1415845"/>
              <a:gd name="connsiteX2" fmla="*/ 1317523 w 1317523"/>
              <a:gd name="connsiteY2" fmla="*/ 1415845 h 1415845"/>
              <a:gd name="connsiteX3" fmla="*/ 0 w 1317523"/>
              <a:gd name="connsiteY3" fmla="*/ 1415845 h 1415845"/>
              <a:gd name="connsiteX0-1" fmla="*/ 1081548 w 2399071"/>
              <a:gd name="connsiteY0-2" fmla="*/ 1494503 h 1494503"/>
              <a:gd name="connsiteX1-3" fmla="*/ 0 w 2399071"/>
              <a:gd name="connsiteY1-4" fmla="*/ 0 h 1494503"/>
              <a:gd name="connsiteX2-5" fmla="*/ 2399071 w 2399071"/>
              <a:gd name="connsiteY2-6" fmla="*/ 1494503 h 1494503"/>
              <a:gd name="connsiteX3-7" fmla="*/ 1081548 w 2399071"/>
              <a:gd name="connsiteY3-8" fmla="*/ 1494503 h 1494503"/>
              <a:gd name="connsiteX0-9" fmla="*/ 1327354 w 2399071"/>
              <a:gd name="connsiteY0-10" fmla="*/ 1484671 h 1494503"/>
              <a:gd name="connsiteX1-11" fmla="*/ 0 w 2399071"/>
              <a:gd name="connsiteY1-12" fmla="*/ 0 h 1494503"/>
              <a:gd name="connsiteX2-13" fmla="*/ 2399071 w 2399071"/>
              <a:gd name="connsiteY2-14" fmla="*/ 1494503 h 1494503"/>
              <a:gd name="connsiteX3-15" fmla="*/ 1327354 w 2399071"/>
              <a:gd name="connsiteY3-16" fmla="*/ 1484671 h 1494503"/>
              <a:gd name="connsiteX0-17" fmla="*/ 1327354 w 2231923"/>
              <a:gd name="connsiteY0-18" fmla="*/ 1484671 h 1632154"/>
              <a:gd name="connsiteX1-19" fmla="*/ 0 w 2231923"/>
              <a:gd name="connsiteY1-20" fmla="*/ 0 h 1632154"/>
              <a:gd name="connsiteX2-21" fmla="*/ 2231923 w 2231923"/>
              <a:gd name="connsiteY2-22" fmla="*/ 1632154 h 1632154"/>
              <a:gd name="connsiteX3-23" fmla="*/ 1327354 w 2231923"/>
              <a:gd name="connsiteY3-24" fmla="*/ 1484671 h 1632154"/>
              <a:gd name="connsiteX0-25" fmla="*/ 1288025 w 2231923"/>
              <a:gd name="connsiteY0-26" fmla="*/ 1494503 h 1632154"/>
              <a:gd name="connsiteX1-27" fmla="*/ 0 w 2231923"/>
              <a:gd name="connsiteY1-28" fmla="*/ 0 h 1632154"/>
              <a:gd name="connsiteX2-29" fmla="*/ 2231923 w 2231923"/>
              <a:gd name="connsiteY2-30" fmla="*/ 1632154 h 1632154"/>
              <a:gd name="connsiteX3-31" fmla="*/ 1288025 w 2231923"/>
              <a:gd name="connsiteY3-32" fmla="*/ 1494503 h 1632154"/>
              <a:gd name="connsiteX0-33" fmla="*/ 1288025 w 2491575"/>
              <a:gd name="connsiteY0-34" fmla="*/ 1494503 h 1632154"/>
              <a:gd name="connsiteX1-35" fmla="*/ 0 w 2491575"/>
              <a:gd name="connsiteY1-36" fmla="*/ 0 h 1632154"/>
              <a:gd name="connsiteX2-37" fmla="*/ 2231923 w 2491575"/>
              <a:gd name="connsiteY2-38" fmla="*/ 1632154 h 1632154"/>
              <a:gd name="connsiteX3-39" fmla="*/ 1288025 w 2491575"/>
              <a:gd name="connsiteY3-40" fmla="*/ 1494503 h 1632154"/>
              <a:gd name="connsiteX0-41" fmla="*/ 1288025 w 2486068"/>
              <a:gd name="connsiteY0-42" fmla="*/ 1650324 h 1787975"/>
              <a:gd name="connsiteX1-43" fmla="*/ 0 w 2486068"/>
              <a:gd name="connsiteY1-44" fmla="*/ 155821 h 1787975"/>
              <a:gd name="connsiteX2-45" fmla="*/ 2231923 w 2486068"/>
              <a:gd name="connsiteY2-46" fmla="*/ 1787975 h 1787975"/>
              <a:gd name="connsiteX3-47" fmla="*/ 1288025 w 2486068"/>
              <a:gd name="connsiteY3-48" fmla="*/ 1650324 h 1787975"/>
              <a:gd name="connsiteX0-49" fmla="*/ 1288025 w 2486068"/>
              <a:gd name="connsiteY0-50" fmla="*/ 1650324 h 1787975"/>
              <a:gd name="connsiteX1-51" fmla="*/ 0 w 2486068"/>
              <a:gd name="connsiteY1-52" fmla="*/ 155821 h 1787975"/>
              <a:gd name="connsiteX2-53" fmla="*/ 2231923 w 2486068"/>
              <a:gd name="connsiteY2-54" fmla="*/ 1787975 h 1787975"/>
              <a:gd name="connsiteX3-55" fmla="*/ 1288025 w 2486068"/>
              <a:gd name="connsiteY3-56" fmla="*/ 1650324 h 1787975"/>
              <a:gd name="connsiteX0-57" fmla="*/ 1288025 w 2486068"/>
              <a:gd name="connsiteY0-58" fmla="*/ 1650324 h 1787975"/>
              <a:gd name="connsiteX1-59" fmla="*/ 0 w 2486068"/>
              <a:gd name="connsiteY1-60" fmla="*/ 155821 h 1787975"/>
              <a:gd name="connsiteX2-61" fmla="*/ 2231923 w 2486068"/>
              <a:gd name="connsiteY2-62" fmla="*/ 1787975 h 1787975"/>
              <a:gd name="connsiteX3-63" fmla="*/ 1288025 w 2486068"/>
              <a:gd name="connsiteY3-64" fmla="*/ 1650324 h 1787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86068" h="1787975">
                <a:moveTo>
                  <a:pt x="1288025" y="1650324"/>
                </a:moveTo>
                <a:cubicBezTo>
                  <a:pt x="858683" y="1152156"/>
                  <a:pt x="832465" y="182040"/>
                  <a:pt x="0" y="155821"/>
                </a:cubicBezTo>
                <a:cubicBezTo>
                  <a:pt x="665316" y="-293186"/>
                  <a:pt x="3306917" y="221369"/>
                  <a:pt x="2231923" y="1787975"/>
                </a:cubicBezTo>
                <a:cubicBezTo>
                  <a:pt x="1917290" y="1742091"/>
                  <a:pt x="1592825" y="1745370"/>
                  <a:pt x="1288025" y="1650324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035800" y="2482850"/>
            <a:ext cx="304800" cy="304800"/>
          </a:xfrm>
          <a:custGeom>
            <a:avLst/>
            <a:gdLst>
              <a:gd name="T0" fmla="*/ 227981483 w 376"/>
              <a:gd name="T1" fmla="*/ 186590291 h 376"/>
              <a:gd name="T2" fmla="*/ 227981483 w 376"/>
              <a:gd name="T3" fmla="*/ 156368074 h 376"/>
              <a:gd name="T4" fmla="*/ 182648157 w 376"/>
              <a:gd name="T5" fmla="*/ 111033938 h 376"/>
              <a:gd name="T6" fmla="*/ 156368074 w 376"/>
              <a:gd name="T7" fmla="*/ 111033938 h 376"/>
              <a:gd name="T8" fmla="*/ 136000787 w 376"/>
              <a:gd name="T9" fmla="*/ 97236874 h 376"/>
              <a:gd name="T10" fmla="*/ 136000787 w 376"/>
              <a:gd name="T11" fmla="*/ 60444434 h 376"/>
              <a:gd name="T12" fmla="*/ 155054030 w 376"/>
              <a:gd name="T13" fmla="*/ 31536262 h 376"/>
              <a:gd name="T14" fmla="*/ 123517768 w 376"/>
              <a:gd name="T15" fmla="*/ 0 h 376"/>
              <a:gd name="T16" fmla="*/ 91980696 w 376"/>
              <a:gd name="T17" fmla="*/ 31536262 h 376"/>
              <a:gd name="T18" fmla="*/ 111033938 w 376"/>
              <a:gd name="T19" fmla="*/ 60444434 h 376"/>
              <a:gd name="T20" fmla="*/ 111033938 w 376"/>
              <a:gd name="T21" fmla="*/ 97236874 h 376"/>
              <a:gd name="T22" fmla="*/ 90666651 w 376"/>
              <a:gd name="T23" fmla="*/ 111033938 h 376"/>
              <a:gd name="T24" fmla="*/ 64386568 w 376"/>
              <a:gd name="T25" fmla="*/ 111033938 h 376"/>
              <a:gd name="T26" fmla="*/ 19053243 w 376"/>
              <a:gd name="T27" fmla="*/ 156368074 h 376"/>
              <a:gd name="T28" fmla="*/ 19053243 w 376"/>
              <a:gd name="T29" fmla="*/ 186590291 h 376"/>
              <a:gd name="T30" fmla="*/ 0 w 376"/>
              <a:gd name="T31" fmla="*/ 215498464 h 376"/>
              <a:gd name="T32" fmla="*/ 31536262 w 376"/>
              <a:gd name="T33" fmla="*/ 247034726 h 376"/>
              <a:gd name="T34" fmla="*/ 63072523 w 376"/>
              <a:gd name="T35" fmla="*/ 215498464 h 376"/>
              <a:gd name="T36" fmla="*/ 44019281 w 376"/>
              <a:gd name="T37" fmla="*/ 186590291 h 376"/>
              <a:gd name="T38" fmla="*/ 44019281 w 376"/>
              <a:gd name="T39" fmla="*/ 156368074 h 376"/>
              <a:gd name="T40" fmla="*/ 64386568 w 376"/>
              <a:gd name="T41" fmla="*/ 136000787 h 376"/>
              <a:gd name="T42" fmla="*/ 90666651 w 376"/>
              <a:gd name="T43" fmla="*/ 136000787 h 376"/>
              <a:gd name="T44" fmla="*/ 111033938 w 376"/>
              <a:gd name="T45" fmla="*/ 132715270 h 376"/>
              <a:gd name="T46" fmla="*/ 111033938 w 376"/>
              <a:gd name="T47" fmla="*/ 186590291 h 376"/>
              <a:gd name="T48" fmla="*/ 91980696 w 376"/>
              <a:gd name="T49" fmla="*/ 215498464 h 376"/>
              <a:gd name="T50" fmla="*/ 123517768 w 376"/>
              <a:gd name="T51" fmla="*/ 247034726 h 376"/>
              <a:gd name="T52" fmla="*/ 155054030 w 376"/>
              <a:gd name="T53" fmla="*/ 215498464 h 376"/>
              <a:gd name="T54" fmla="*/ 136000787 w 376"/>
              <a:gd name="T55" fmla="*/ 186590291 h 376"/>
              <a:gd name="T56" fmla="*/ 136000787 w 376"/>
              <a:gd name="T57" fmla="*/ 132715270 h 376"/>
              <a:gd name="T58" fmla="*/ 156368074 w 376"/>
              <a:gd name="T59" fmla="*/ 136000787 h 376"/>
              <a:gd name="T60" fmla="*/ 182648157 w 376"/>
              <a:gd name="T61" fmla="*/ 136000787 h 376"/>
              <a:gd name="T62" fmla="*/ 203015445 w 376"/>
              <a:gd name="T63" fmla="*/ 156368074 h 376"/>
              <a:gd name="T64" fmla="*/ 203015445 w 376"/>
              <a:gd name="T65" fmla="*/ 186590291 h 376"/>
              <a:gd name="T66" fmla="*/ 183962202 w 376"/>
              <a:gd name="T67" fmla="*/ 215498464 h 376"/>
              <a:gd name="T68" fmla="*/ 215498464 w 376"/>
              <a:gd name="T69" fmla="*/ 247034726 h 376"/>
              <a:gd name="T70" fmla="*/ 247034726 w 376"/>
              <a:gd name="T71" fmla="*/ 215498464 h 376"/>
              <a:gd name="T72" fmla="*/ 227981483 w 376"/>
              <a:gd name="T73" fmla="*/ 186590291 h 376"/>
              <a:gd name="T74" fmla="*/ 49275460 w 376"/>
              <a:gd name="T75" fmla="*/ 215498464 h 376"/>
              <a:gd name="T76" fmla="*/ 31536262 w 376"/>
              <a:gd name="T77" fmla="*/ 233894279 h 376"/>
              <a:gd name="T78" fmla="*/ 13140447 w 376"/>
              <a:gd name="T79" fmla="*/ 215498464 h 376"/>
              <a:gd name="T80" fmla="*/ 31536262 w 376"/>
              <a:gd name="T81" fmla="*/ 197101838 h 376"/>
              <a:gd name="T82" fmla="*/ 49275460 w 376"/>
              <a:gd name="T83" fmla="*/ 215498464 h 376"/>
              <a:gd name="T84" fmla="*/ 105121143 w 376"/>
              <a:gd name="T85" fmla="*/ 31536262 h 376"/>
              <a:gd name="T86" fmla="*/ 123517768 w 376"/>
              <a:gd name="T87" fmla="*/ 13140447 h 376"/>
              <a:gd name="T88" fmla="*/ 141256155 w 376"/>
              <a:gd name="T89" fmla="*/ 31536262 h 376"/>
              <a:gd name="T90" fmla="*/ 123517768 w 376"/>
              <a:gd name="T91" fmla="*/ 49932887 h 376"/>
              <a:gd name="T92" fmla="*/ 105121143 w 376"/>
              <a:gd name="T93" fmla="*/ 31536262 h 376"/>
              <a:gd name="T94" fmla="*/ 141256155 w 376"/>
              <a:gd name="T95" fmla="*/ 215498464 h 376"/>
              <a:gd name="T96" fmla="*/ 123517768 w 376"/>
              <a:gd name="T97" fmla="*/ 233894279 h 376"/>
              <a:gd name="T98" fmla="*/ 105121143 w 376"/>
              <a:gd name="T99" fmla="*/ 215498464 h 376"/>
              <a:gd name="T100" fmla="*/ 123517768 w 376"/>
              <a:gd name="T101" fmla="*/ 197101838 h 376"/>
              <a:gd name="T102" fmla="*/ 141256155 w 376"/>
              <a:gd name="T103" fmla="*/ 215498464 h 376"/>
              <a:gd name="T104" fmla="*/ 215498464 w 376"/>
              <a:gd name="T105" fmla="*/ 233894279 h 376"/>
              <a:gd name="T106" fmla="*/ 197101838 w 376"/>
              <a:gd name="T107" fmla="*/ 215498464 h 376"/>
              <a:gd name="T108" fmla="*/ 215498464 w 376"/>
              <a:gd name="T109" fmla="*/ 197101838 h 376"/>
              <a:gd name="T110" fmla="*/ 233237662 w 376"/>
              <a:gd name="T111" fmla="*/ 215498464 h 376"/>
              <a:gd name="T112" fmla="*/ 215498464 w 376"/>
              <a:gd name="T113" fmla="*/ 233894279 h 3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6097588" y="1842453"/>
            <a:ext cx="155892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 rot="4253885">
            <a:off x="6207125" y="2778125"/>
            <a:ext cx="2667000" cy="1917700"/>
          </a:xfrm>
          <a:custGeom>
            <a:avLst/>
            <a:gdLst>
              <a:gd name="connsiteX0" fmla="*/ 0 w 1317523"/>
              <a:gd name="connsiteY0" fmla="*/ 1415845 h 1415845"/>
              <a:gd name="connsiteX1" fmla="*/ 658762 w 1317523"/>
              <a:gd name="connsiteY1" fmla="*/ 0 h 1415845"/>
              <a:gd name="connsiteX2" fmla="*/ 1317523 w 1317523"/>
              <a:gd name="connsiteY2" fmla="*/ 1415845 h 1415845"/>
              <a:gd name="connsiteX3" fmla="*/ 0 w 1317523"/>
              <a:gd name="connsiteY3" fmla="*/ 1415845 h 1415845"/>
              <a:gd name="connsiteX0-1" fmla="*/ 1081548 w 2399071"/>
              <a:gd name="connsiteY0-2" fmla="*/ 1494503 h 1494503"/>
              <a:gd name="connsiteX1-3" fmla="*/ 0 w 2399071"/>
              <a:gd name="connsiteY1-4" fmla="*/ 0 h 1494503"/>
              <a:gd name="connsiteX2-5" fmla="*/ 2399071 w 2399071"/>
              <a:gd name="connsiteY2-6" fmla="*/ 1494503 h 1494503"/>
              <a:gd name="connsiteX3-7" fmla="*/ 1081548 w 2399071"/>
              <a:gd name="connsiteY3-8" fmla="*/ 1494503 h 1494503"/>
              <a:gd name="connsiteX0-9" fmla="*/ 1327354 w 2399071"/>
              <a:gd name="connsiteY0-10" fmla="*/ 1484671 h 1494503"/>
              <a:gd name="connsiteX1-11" fmla="*/ 0 w 2399071"/>
              <a:gd name="connsiteY1-12" fmla="*/ 0 h 1494503"/>
              <a:gd name="connsiteX2-13" fmla="*/ 2399071 w 2399071"/>
              <a:gd name="connsiteY2-14" fmla="*/ 1494503 h 1494503"/>
              <a:gd name="connsiteX3-15" fmla="*/ 1327354 w 2399071"/>
              <a:gd name="connsiteY3-16" fmla="*/ 1484671 h 1494503"/>
              <a:gd name="connsiteX0-17" fmla="*/ 1327354 w 2231923"/>
              <a:gd name="connsiteY0-18" fmla="*/ 1484671 h 1632154"/>
              <a:gd name="connsiteX1-19" fmla="*/ 0 w 2231923"/>
              <a:gd name="connsiteY1-20" fmla="*/ 0 h 1632154"/>
              <a:gd name="connsiteX2-21" fmla="*/ 2231923 w 2231923"/>
              <a:gd name="connsiteY2-22" fmla="*/ 1632154 h 1632154"/>
              <a:gd name="connsiteX3-23" fmla="*/ 1327354 w 2231923"/>
              <a:gd name="connsiteY3-24" fmla="*/ 1484671 h 1632154"/>
              <a:gd name="connsiteX0-25" fmla="*/ 1288025 w 2231923"/>
              <a:gd name="connsiteY0-26" fmla="*/ 1494503 h 1632154"/>
              <a:gd name="connsiteX1-27" fmla="*/ 0 w 2231923"/>
              <a:gd name="connsiteY1-28" fmla="*/ 0 h 1632154"/>
              <a:gd name="connsiteX2-29" fmla="*/ 2231923 w 2231923"/>
              <a:gd name="connsiteY2-30" fmla="*/ 1632154 h 1632154"/>
              <a:gd name="connsiteX3-31" fmla="*/ 1288025 w 2231923"/>
              <a:gd name="connsiteY3-32" fmla="*/ 1494503 h 1632154"/>
              <a:gd name="connsiteX0-33" fmla="*/ 1288025 w 2491575"/>
              <a:gd name="connsiteY0-34" fmla="*/ 1494503 h 1632154"/>
              <a:gd name="connsiteX1-35" fmla="*/ 0 w 2491575"/>
              <a:gd name="connsiteY1-36" fmla="*/ 0 h 1632154"/>
              <a:gd name="connsiteX2-37" fmla="*/ 2231923 w 2491575"/>
              <a:gd name="connsiteY2-38" fmla="*/ 1632154 h 1632154"/>
              <a:gd name="connsiteX3-39" fmla="*/ 1288025 w 2491575"/>
              <a:gd name="connsiteY3-40" fmla="*/ 1494503 h 1632154"/>
              <a:gd name="connsiteX0-41" fmla="*/ 1288025 w 2486068"/>
              <a:gd name="connsiteY0-42" fmla="*/ 1650324 h 1787975"/>
              <a:gd name="connsiteX1-43" fmla="*/ 0 w 2486068"/>
              <a:gd name="connsiteY1-44" fmla="*/ 155821 h 1787975"/>
              <a:gd name="connsiteX2-45" fmla="*/ 2231923 w 2486068"/>
              <a:gd name="connsiteY2-46" fmla="*/ 1787975 h 1787975"/>
              <a:gd name="connsiteX3-47" fmla="*/ 1288025 w 2486068"/>
              <a:gd name="connsiteY3-48" fmla="*/ 1650324 h 1787975"/>
              <a:gd name="connsiteX0-49" fmla="*/ 1288025 w 2486068"/>
              <a:gd name="connsiteY0-50" fmla="*/ 1650324 h 1787975"/>
              <a:gd name="connsiteX1-51" fmla="*/ 0 w 2486068"/>
              <a:gd name="connsiteY1-52" fmla="*/ 155821 h 1787975"/>
              <a:gd name="connsiteX2-53" fmla="*/ 2231923 w 2486068"/>
              <a:gd name="connsiteY2-54" fmla="*/ 1787975 h 1787975"/>
              <a:gd name="connsiteX3-55" fmla="*/ 1288025 w 2486068"/>
              <a:gd name="connsiteY3-56" fmla="*/ 1650324 h 1787975"/>
              <a:gd name="connsiteX0-57" fmla="*/ 1288025 w 2486068"/>
              <a:gd name="connsiteY0-58" fmla="*/ 1650324 h 1787975"/>
              <a:gd name="connsiteX1-59" fmla="*/ 0 w 2486068"/>
              <a:gd name="connsiteY1-60" fmla="*/ 155821 h 1787975"/>
              <a:gd name="connsiteX2-61" fmla="*/ 2231923 w 2486068"/>
              <a:gd name="connsiteY2-62" fmla="*/ 1787975 h 1787975"/>
              <a:gd name="connsiteX3-63" fmla="*/ 1288025 w 2486068"/>
              <a:gd name="connsiteY3-64" fmla="*/ 1650324 h 1787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86068" h="1787975">
                <a:moveTo>
                  <a:pt x="1288025" y="1650324"/>
                </a:moveTo>
                <a:cubicBezTo>
                  <a:pt x="858683" y="1152156"/>
                  <a:pt x="832465" y="182040"/>
                  <a:pt x="0" y="155821"/>
                </a:cubicBezTo>
                <a:cubicBezTo>
                  <a:pt x="665316" y="-293186"/>
                  <a:pt x="3306917" y="221369"/>
                  <a:pt x="2231923" y="1787975"/>
                </a:cubicBezTo>
                <a:cubicBezTo>
                  <a:pt x="1917290" y="1742091"/>
                  <a:pt x="1592825" y="1745370"/>
                  <a:pt x="1288025" y="1650324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180263" y="4662488"/>
            <a:ext cx="320675" cy="230187"/>
          </a:xfrm>
          <a:custGeom>
            <a:avLst/>
            <a:gdLst>
              <a:gd name="T0" fmla="*/ 262932231 w 392"/>
              <a:gd name="T1" fmla="*/ 26973923 h 280"/>
              <a:gd name="T2" fmla="*/ 262932231 w 392"/>
              <a:gd name="T3" fmla="*/ 10790063 h 280"/>
              <a:gd name="T4" fmla="*/ 252200253 w 392"/>
              <a:gd name="T5" fmla="*/ 0 h 280"/>
              <a:gd name="T6" fmla="*/ 10731978 w 392"/>
              <a:gd name="T7" fmla="*/ 0 h 280"/>
              <a:gd name="T8" fmla="*/ 0 w 392"/>
              <a:gd name="T9" fmla="*/ 10790063 h 280"/>
              <a:gd name="T10" fmla="*/ 0 w 392"/>
              <a:gd name="T11" fmla="*/ 26973923 h 280"/>
              <a:gd name="T12" fmla="*/ 26829536 w 392"/>
              <a:gd name="T13" fmla="*/ 26973923 h 280"/>
              <a:gd name="T14" fmla="*/ 26829536 w 392"/>
              <a:gd name="T15" fmla="*/ 53948668 h 280"/>
              <a:gd name="T16" fmla="*/ 0 w 392"/>
              <a:gd name="T17" fmla="*/ 53948668 h 280"/>
              <a:gd name="T18" fmla="*/ 0 w 392"/>
              <a:gd name="T19" fmla="*/ 80922591 h 280"/>
              <a:gd name="T20" fmla="*/ 26829536 w 392"/>
              <a:gd name="T21" fmla="*/ 80922591 h 280"/>
              <a:gd name="T22" fmla="*/ 26829536 w 392"/>
              <a:gd name="T23" fmla="*/ 107897337 h 280"/>
              <a:gd name="T24" fmla="*/ 0 w 392"/>
              <a:gd name="T25" fmla="*/ 107897337 h 280"/>
              <a:gd name="T26" fmla="*/ 0 w 392"/>
              <a:gd name="T27" fmla="*/ 134871260 h 280"/>
              <a:gd name="T28" fmla="*/ 26829536 w 392"/>
              <a:gd name="T29" fmla="*/ 134871260 h 280"/>
              <a:gd name="T30" fmla="*/ 26829536 w 392"/>
              <a:gd name="T31" fmla="*/ 161846005 h 280"/>
              <a:gd name="T32" fmla="*/ 0 w 392"/>
              <a:gd name="T33" fmla="*/ 161846005 h 280"/>
              <a:gd name="T34" fmla="*/ 0 w 392"/>
              <a:gd name="T35" fmla="*/ 178029866 h 280"/>
              <a:gd name="T36" fmla="*/ 10731978 w 392"/>
              <a:gd name="T37" fmla="*/ 188819928 h 280"/>
              <a:gd name="T38" fmla="*/ 252200253 w 392"/>
              <a:gd name="T39" fmla="*/ 188819928 h 280"/>
              <a:gd name="T40" fmla="*/ 262932231 w 392"/>
              <a:gd name="T41" fmla="*/ 178029866 h 280"/>
              <a:gd name="T42" fmla="*/ 262932231 w 392"/>
              <a:gd name="T43" fmla="*/ 161846005 h 280"/>
              <a:gd name="T44" fmla="*/ 236102695 w 392"/>
              <a:gd name="T45" fmla="*/ 161846005 h 280"/>
              <a:gd name="T46" fmla="*/ 236102695 w 392"/>
              <a:gd name="T47" fmla="*/ 134871260 h 280"/>
              <a:gd name="T48" fmla="*/ 262932231 w 392"/>
              <a:gd name="T49" fmla="*/ 134871260 h 280"/>
              <a:gd name="T50" fmla="*/ 262932231 w 392"/>
              <a:gd name="T51" fmla="*/ 107897337 h 280"/>
              <a:gd name="T52" fmla="*/ 236102695 w 392"/>
              <a:gd name="T53" fmla="*/ 107897337 h 280"/>
              <a:gd name="T54" fmla="*/ 236102695 w 392"/>
              <a:gd name="T55" fmla="*/ 80922591 h 280"/>
              <a:gd name="T56" fmla="*/ 262932231 w 392"/>
              <a:gd name="T57" fmla="*/ 80922591 h 280"/>
              <a:gd name="T58" fmla="*/ 262932231 w 392"/>
              <a:gd name="T59" fmla="*/ 53948668 h 280"/>
              <a:gd name="T60" fmla="*/ 236102695 w 392"/>
              <a:gd name="T61" fmla="*/ 53948668 h 280"/>
              <a:gd name="T62" fmla="*/ 236102695 w 392"/>
              <a:gd name="T63" fmla="*/ 26973923 h 280"/>
              <a:gd name="T64" fmla="*/ 262932231 w 392"/>
              <a:gd name="T65" fmla="*/ 26973923 h 280"/>
              <a:gd name="T66" fmla="*/ 101953381 w 392"/>
              <a:gd name="T67" fmla="*/ 134871260 h 280"/>
              <a:gd name="T68" fmla="*/ 101953381 w 392"/>
              <a:gd name="T69" fmla="*/ 53948668 h 280"/>
              <a:gd name="T70" fmla="*/ 169027629 w 392"/>
              <a:gd name="T71" fmla="*/ 94409964 h 280"/>
              <a:gd name="T72" fmla="*/ 101953381 w 392"/>
              <a:gd name="T73" fmla="*/ 134871260 h 28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6900228" y="3842068"/>
            <a:ext cx="155892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 rot="8516075">
            <a:off x="5073650" y="4322763"/>
            <a:ext cx="2667000" cy="1917700"/>
          </a:xfrm>
          <a:custGeom>
            <a:avLst/>
            <a:gdLst>
              <a:gd name="connsiteX0" fmla="*/ 0 w 1317523"/>
              <a:gd name="connsiteY0" fmla="*/ 1415845 h 1415845"/>
              <a:gd name="connsiteX1" fmla="*/ 658762 w 1317523"/>
              <a:gd name="connsiteY1" fmla="*/ 0 h 1415845"/>
              <a:gd name="connsiteX2" fmla="*/ 1317523 w 1317523"/>
              <a:gd name="connsiteY2" fmla="*/ 1415845 h 1415845"/>
              <a:gd name="connsiteX3" fmla="*/ 0 w 1317523"/>
              <a:gd name="connsiteY3" fmla="*/ 1415845 h 1415845"/>
              <a:gd name="connsiteX0-1" fmla="*/ 1081548 w 2399071"/>
              <a:gd name="connsiteY0-2" fmla="*/ 1494503 h 1494503"/>
              <a:gd name="connsiteX1-3" fmla="*/ 0 w 2399071"/>
              <a:gd name="connsiteY1-4" fmla="*/ 0 h 1494503"/>
              <a:gd name="connsiteX2-5" fmla="*/ 2399071 w 2399071"/>
              <a:gd name="connsiteY2-6" fmla="*/ 1494503 h 1494503"/>
              <a:gd name="connsiteX3-7" fmla="*/ 1081548 w 2399071"/>
              <a:gd name="connsiteY3-8" fmla="*/ 1494503 h 1494503"/>
              <a:gd name="connsiteX0-9" fmla="*/ 1327354 w 2399071"/>
              <a:gd name="connsiteY0-10" fmla="*/ 1484671 h 1494503"/>
              <a:gd name="connsiteX1-11" fmla="*/ 0 w 2399071"/>
              <a:gd name="connsiteY1-12" fmla="*/ 0 h 1494503"/>
              <a:gd name="connsiteX2-13" fmla="*/ 2399071 w 2399071"/>
              <a:gd name="connsiteY2-14" fmla="*/ 1494503 h 1494503"/>
              <a:gd name="connsiteX3-15" fmla="*/ 1327354 w 2399071"/>
              <a:gd name="connsiteY3-16" fmla="*/ 1484671 h 1494503"/>
              <a:gd name="connsiteX0-17" fmla="*/ 1327354 w 2231923"/>
              <a:gd name="connsiteY0-18" fmla="*/ 1484671 h 1632154"/>
              <a:gd name="connsiteX1-19" fmla="*/ 0 w 2231923"/>
              <a:gd name="connsiteY1-20" fmla="*/ 0 h 1632154"/>
              <a:gd name="connsiteX2-21" fmla="*/ 2231923 w 2231923"/>
              <a:gd name="connsiteY2-22" fmla="*/ 1632154 h 1632154"/>
              <a:gd name="connsiteX3-23" fmla="*/ 1327354 w 2231923"/>
              <a:gd name="connsiteY3-24" fmla="*/ 1484671 h 1632154"/>
              <a:gd name="connsiteX0-25" fmla="*/ 1288025 w 2231923"/>
              <a:gd name="connsiteY0-26" fmla="*/ 1494503 h 1632154"/>
              <a:gd name="connsiteX1-27" fmla="*/ 0 w 2231923"/>
              <a:gd name="connsiteY1-28" fmla="*/ 0 h 1632154"/>
              <a:gd name="connsiteX2-29" fmla="*/ 2231923 w 2231923"/>
              <a:gd name="connsiteY2-30" fmla="*/ 1632154 h 1632154"/>
              <a:gd name="connsiteX3-31" fmla="*/ 1288025 w 2231923"/>
              <a:gd name="connsiteY3-32" fmla="*/ 1494503 h 1632154"/>
              <a:gd name="connsiteX0-33" fmla="*/ 1288025 w 2491575"/>
              <a:gd name="connsiteY0-34" fmla="*/ 1494503 h 1632154"/>
              <a:gd name="connsiteX1-35" fmla="*/ 0 w 2491575"/>
              <a:gd name="connsiteY1-36" fmla="*/ 0 h 1632154"/>
              <a:gd name="connsiteX2-37" fmla="*/ 2231923 w 2491575"/>
              <a:gd name="connsiteY2-38" fmla="*/ 1632154 h 1632154"/>
              <a:gd name="connsiteX3-39" fmla="*/ 1288025 w 2491575"/>
              <a:gd name="connsiteY3-40" fmla="*/ 1494503 h 1632154"/>
              <a:gd name="connsiteX0-41" fmla="*/ 1288025 w 2486068"/>
              <a:gd name="connsiteY0-42" fmla="*/ 1650324 h 1787975"/>
              <a:gd name="connsiteX1-43" fmla="*/ 0 w 2486068"/>
              <a:gd name="connsiteY1-44" fmla="*/ 155821 h 1787975"/>
              <a:gd name="connsiteX2-45" fmla="*/ 2231923 w 2486068"/>
              <a:gd name="connsiteY2-46" fmla="*/ 1787975 h 1787975"/>
              <a:gd name="connsiteX3-47" fmla="*/ 1288025 w 2486068"/>
              <a:gd name="connsiteY3-48" fmla="*/ 1650324 h 1787975"/>
              <a:gd name="connsiteX0-49" fmla="*/ 1288025 w 2486068"/>
              <a:gd name="connsiteY0-50" fmla="*/ 1650324 h 1787975"/>
              <a:gd name="connsiteX1-51" fmla="*/ 0 w 2486068"/>
              <a:gd name="connsiteY1-52" fmla="*/ 155821 h 1787975"/>
              <a:gd name="connsiteX2-53" fmla="*/ 2231923 w 2486068"/>
              <a:gd name="connsiteY2-54" fmla="*/ 1787975 h 1787975"/>
              <a:gd name="connsiteX3-55" fmla="*/ 1288025 w 2486068"/>
              <a:gd name="connsiteY3-56" fmla="*/ 1650324 h 1787975"/>
              <a:gd name="connsiteX0-57" fmla="*/ 1288025 w 2486068"/>
              <a:gd name="connsiteY0-58" fmla="*/ 1650324 h 1787975"/>
              <a:gd name="connsiteX1-59" fmla="*/ 0 w 2486068"/>
              <a:gd name="connsiteY1-60" fmla="*/ 155821 h 1787975"/>
              <a:gd name="connsiteX2-61" fmla="*/ 2231923 w 2486068"/>
              <a:gd name="connsiteY2-62" fmla="*/ 1787975 h 1787975"/>
              <a:gd name="connsiteX3-63" fmla="*/ 1288025 w 2486068"/>
              <a:gd name="connsiteY3-64" fmla="*/ 1650324 h 1787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86068" h="1787975">
                <a:moveTo>
                  <a:pt x="1288025" y="1650324"/>
                </a:moveTo>
                <a:cubicBezTo>
                  <a:pt x="858683" y="1152156"/>
                  <a:pt x="832465" y="182040"/>
                  <a:pt x="0" y="155821"/>
                </a:cubicBezTo>
                <a:cubicBezTo>
                  <a:pt x="665316" y="-293186"/>
                  <a:pt x="3306917" y="221369"/>
                  <a:pt x="2231923" y="1787975"/>
                </a:cubicBezTo>
                <a:cubicBezTo>
                  <a:pt x="1917290" y="1742091"/>
                  <a:pt x="1592825" y="1745370"/>
                  <a:pt x="1288025" y="1650324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195888" y="5232400"/>
            <a:ext cx="333375" cy="266700"/>
          </a:xfrm>
          <a:custGeom>
            <a:avLst/>
            <a:gdLst>
              <a:gd name="T0" fmla="*/ 139194064 w 400"/>
              <a:gd name="T1" fmla="*/ 83427927 h 320"/>
              <a:gd name="T2" fmla="*/ 97435511 w 400"/>
              <a:gd name="T3" fmla="*/ 125142308 h 320"/>
              <a:gd name="T4" fmla="*/ 139194064 w 400"/>
              <a:gd name="T5" fmla="*/ 166855854 h 320"/>
              <a:gd name="T6" fmla="*/ 180952616 w 400"/>
              <a:gd name="T7" fmla="*/ 125142308 h 320"/>
              <a:gd name="T8" fmla="*/ 139194064 w 400"/>
              <a:gd name="T9" fmla="*/ 83427927 h 320"/>
              <a:gd name="T10" fmla="*/ 250549648 w 400"/>
              <a:gd name="T11" fmla="*/ 41714380 h 320"/>
              <a:gd name="T12" fmla="*/ 217142973 w 400"/>
              <a:gd name="T13" fmla="*/ 41714380 h 320"/>
              <a:gd name="T14" fmla="*/ 206007414 w 400"/>
              <a:gd name="T15" fmla="*/ 34066758 h 320"/>
              <a:gd name="T16" fmla="*/ 197655537 w 400"/>
              <a:gd name="T17" fmla="*/ 7647623 h 320"/>
              <a:gd name="T18" fmla="*/ 186519979 w 400"/>
              <a:gd name="T19" fmla="*/ 0 h 320"/>
              <a:gd name="T20" fmla="*/ 91868149 w 400"/>
              <a:gd name="T21" fmla="*/ 0 h 320"/>
              <a:gd name="T22" fmla="*/ 80732590 w 400"/>
              <a:gd name="T23" fmla="*/ 7647623 h 320"/>
              <a:gd name="T24" fmla="*/ 72380713 w 400"/>
              <a:gd name="T25" fmla="*/ 34066758 h 320"/>
              <a:gd name="T26" fmla="*/ 61245155 w 400"/>
              <a:gd name="T27" fmla="*/ 41714380 h 320"/>
              <a:gd name="T28" fmla="*/ 27838479 w 400"/>
              <a:gd name="T29" fmla="*/ 41714380 h 320"/>
              <a:gd name="T30" fmla="*/ 0 w 400"/>
              <a:gd name="T31" fmla="*/ 69523689 h 320"/>
              <a:gd name="T32" fmla="*/ 0 w 400"/>
              <a:gd name="T33" fmla="*/ 194665163 h 320"/>
              <a:gd name="T34" fmla="*/ 27838479 w 400"/>
              <a:gd name="T35" fmla="*/ 222474473 h 320"/>
              <a:gd name="T36" fmla="*/ 250549648 w 400"/>
              <a:gd name="T37" fmla="*/ 222474473 h 320"/>
              <a:gd name="T38" fmla="*/ 278388128 w 400"/>
              <a:gd name="T39" fmla="*/ 194665163 h 320"/>
              <a:gd name="T40" fmla="*/ 278388128 w 400"/>
              <a:gd name="T41" fmla="*/ 69523689 h 320"/>
              <a:gd name="T42" fmla="*/ 250549648 w 400"/>
              <a:gd name="T43" fmla="*/ 41714380 h 320"/>
              <a:gd name="T44" fmla="*/ 139194064 w 400"/>
              <a:gd name="T45" fmla="*/ 194665163 h 320"/>
              <a:gd name="T46" fmla="*/ 69597032 w 400"/>
              <a:gd name="T47" fmla="*/ 125142308 h 320"/>
              <a:gd name="T48" fmla="*/ 139194064 w 400"/>
              <a:gd name="T49" fmla="*/ 55618618 h 320"/>
              <a:gd name="T50" fmla="*/ 208791096 w 400"/>
              <a:gd name="T51" fmla="*/ 125142308 h 320"/>
              <a:gd name="T52" fmla="*/ 139194064 w 400"/>
              <a:gd name="T53" fmla="*/ 194665163 h 320"/>
              <a:gd name="T54" fmla="*/ 240805930 w 400"/>
              <a:gd name="T55" fmla="*/ 88989456 h 320"/>
              <a:gd name="T56" fmla="*/ 231062213 w 400"/>
              <a:gd name="T57" fmla="*/ 79256573 h 320"/>
              <a:gd name="T58" fmla="*/ 240805930 w 400"/>
              <a:gd name="T59" fmla="*/ 69523689 h 320"/>
              <a:gd name="T60" fmla="*/ 250549648 w 400"/>
              <a:gd name="T61" fmla="*/ 79256573 h 320"/>
              <a:gd name="T62" fmla="*/ 240805930 w 400"/>
              <a:gd name="T63" fmla="*/ 88989456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1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610225" y="5256213"/>
            <a:ext cx="156051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>
          <a:xfrm rot="12990603">
            <a:off x="3268663" y="3703638"/>
            <a:ext cx="2667000" cy="1917700"/>
          </a:xfrm>
          <a:custGeom>
            <a:avLst/>
            <a:gdLst>
              <a:gd name="connsiteX0" fmla="*/ 0 w 1317523"/>
              <a:gd name="connsiteY0" fmla="*/ 1415845 h 1415845"/>
              <a:gd name="connsiteX1" fmla="*/ 658762 w 1317523"/>
              <a:gd name="connsiteY1" fmla="*/ 0 h 1415845"/>
              <a:gd name="connsiteX2" fmla="*/ 1317523 w 1317523"/>
              <a:gd name="connsiteY2" fmla="*/ 1415845 h 1415845"/>
              <a:gd name="connsiteX3" fmla="*/ 0 w 1317523"/>
              <a:gd name="connsiteY3" fmla="*/ 1415845 h 1415845"/>
              <a:gd name="connsiteX0-1" fmla="*/ 1081548 w 2399071"/>
              <a:gd name="connsiteY0-2" fmla="*/ 1494503 h 1494503"/>
              <a:gd name="connsiteX1-3" fmla="*/ 0 w 2399071"/>
              <a:gd name="connsiteY1-4" fmla="*/ 0 h 1494503"/>
              <a:gd name="connsiteX2-5" fmla="*/ 2399071 w 2399071"/>
              <a:gd name="connsiteY2-6" fmla="*/ 1494503 h 1494503"/>
              <a:gd name="connsiteX3-7" fmla="*/ 1081548 w 2399071"/>
              <a:gd name="connsiteY3-8" fmla="*/ 1494503 h 1494503"/>
              <a:gd name="connsiteX0-9" fmla="*/ 1327354 w 2399071"/>
              <a:gd name="connsiteY0-10" fmla="*/ 1484671 h 1494503"/>
              <a:gd name="connsiteX1-11" fmla="*/ 0 w 2399071"/>
              <a:gd name="connsiteY1-12" fmla="*/ 0 h 1494503"/>
              <a:gd name="connsiteX2-13" fmla="*/ 2399071 w 2399071"/>
              <a:gd name="connsiteY2-14" fmla="*/ 1494503 h 1494503"/>
              <a:gd name="connsiteX3-15" fmla="*/ 1327354 w 2399071"/>
              <a:gd name="connsiteY3-16" fmla="*/ 1484671 h 1494503"/>
              <a:gd name="connsiteX0-17" fmla="*/ 1327354 w 2231923"/>
              <a:gd name="connsiteY0-18" fmla="*/ 1484671 h 1632154"/>
              <a:gd name="connsiteX1-19" fmla="*/ 0 w 2231923"/>
              <a:gd name="connsiteY1-20" fmla="*/ 0 h 1632154"/>
              <a:gd name="connsiteX2-21" fmla="*/ 2231923 w 2231923"/>
              <a:gd name="connsiteY2-22" fmla="*/ 1632154 h 1632154"/>
              <a:gd name="connsiteX3-23" fmla="*/ 1327354 w 2231923"/>
              <a:gd name="connsiteY3-24" fmla="*/ 1484671 h 1632154"/>
              <a:gd name="connsiteX0-25" fmla="*/ 1288025 w 2231923"/>
              <a:gd name="connsiteY0-26" fmla="*/ 1494503 h 1632154"/>
              <a:gd name="connsiteX1-27" fmla="*/ 0 w 2231923"/>
              <a:gd name="connsiteY1-28" fmla="*/ 0 h 1632154"/>
              <a:gd name="connsiteX2-29" fmla="*/ 2231923 w 2231923"/>
              <a:gd name="connsiteY2-30" fmla="*/ 1632154 h 1632154"/>
              <a:gd name="connsiteX3-31" fmla="*/ 1288025 w 2231923"/>
              <a:gd name="connsiteY3-32" fmla="*/ 1494503 h 1632154"/>
              <a:gd name="connsiteX0-33" fmla="*/ 1288025 w 2491575"/>
              <a:gd name="connsiteY0-34" fmla="*/ 1494503 h 1632154"/>
              <a:gd name="connsiteX1-35" fmla="*/ 0 w 2491575"/>
              <a:gd name="connsiteY1-36" fmla="*/ 0 h 1632154"/>
              <a:gd name="connsiteX2-37" fmla="*/ 2231923 w 2491575"/>
              <a:gd name="connsiteY2-38" fmla="*/ 1632154 h 1632154"/>
              <a:gd name="connsiteX3-39" fmla="*/ 1288025 w 2491575"/>
              <a:gd name="connsiteY3-40" fmla="*/ 1494503 h 1632154"/>
              <a:gd name="connsiteX0-41" fmla="*/ 1288025 w 2486068"/>
              <a:gd name="connsiteY0-42" fmla="*/ 1650324 h 1787975"/>
              <a:gd name="connsiteX1-43" fmla="*/ 0 w 2486068"/>
              <a:gd name="connsiteY1-44" fmla="*/ 155821 h 1787975"/>
              <a:gd name="connsiteX2-45" fmla="*/ 2231923 w 2486068"/>
              <a:gd name="connsiteY2-46" fmla="*/ 1787975 h 1787975"/>
              <a:gd name="connsiteX3-47" fmla="*/ 1288025 w 2486068"/>
              <a:gd name="connsiteY3-48" fmla="*/ 1650324 h 1787975"/>
              <a:gd name="connsiteX0-49" fmla="*/ 1288025 w 2486068"/>
              <a:gd name="connsiteY0-50" fmla="*/ 1650324 h 1787975"/>
              <a:gd name="connsiteX1-51" fmla="*/ 0 w 2486068"/>
              <a:gd name="connsiteY1-52" fmla="*/ 155821 h 1787975"/>
              <a:gd name="connsiteX2-53" fmla="*/ 2231923 w 2486068"/>
              <a:gd name="connsiteY2-54" fmla="*/ 1787975 h 1787975"/>
              <a:gd name="connsiteX3-55" fmla="*/ 1288025 w 2486068"/>
              <a:gd name="connsiteY3-56" fmla="*/ 1650324 h 1787975"/>
              <a:gd name="connsiteX0-57" fmla="*/ 1288025 w 2486068"/>
              <a:gd name="connsiteY0-58" fmla="*/ 1650324 h 1787975"/>
              <a:gd name="connsiteX1-59" fmla="*/ 0 w 2486068"/>
              <a:gd name="connsiteY1-60" fmla="*/ 155821 h 1787975"/>
              <a:gd name="connsiteX2-61" fmla="*/ 2231923 w 2486068"/>
              <a:gd name="connsiteY2-62" fmla="*/ 1787975 h 1787975"/>
              <a:gd name="connsiteX3-63" fmla="*/ 1288025 w 2486068"/>
              <a:gd name="connsiteY3-64" fmla="*/ 1650324 h 1787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86068" h="1787975">
                <a:moveTo>
                  <a:pt x="1288025" y="1650324"/>
                </a:moveTo>
                <a:cubicBezTo>
                  <a:pt x="858683" y="1152156"/>
                  <a:pt x="832465" y="182040"/>
                  <a:pt x="0" y="155821"/>
                </a:cubicBezTo>
                <a:cubicBezTo>
                  <a:pt x="665316" y="-293186"/>
                  <a:pt x="3306917" y="221369"/>
                  <a:pt x="2231923" y="1787975"/>
                </a:cubicBezTo>
                <a:cubicBezTo>
                  <a:pt x="1917290" y="1742091"/>
                  <a:pt x="1592825" y="1745370"/>
                  <a:pt x="1288025" y="1650324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152900" y="3565525"/>
            <a:ext cx="277813" cy="277813"/>
          </a:xfrm>
          <a:custGeom>
            <a:avLst/>
            <a:gdLst>
              <a:gd name="T0" fmla="*/ 222267183 w 316"/>
              <a:gd name="T1" fmla="*/ 22428923 h 316"/>
              <a:gd name="T2" fmla="*/ 182770405 w 316"/>
              <a:gd name="T3" fmla="*/ 3093736 h 316"/>
              <a:gd name="T4" fmla="*/ 104550502 w 316"/>
              <a:gd name="T5" fmla="*/ 81208140 h 316"/>
              <a:gd name="T6" fmla="*/ 15488898 w 316"/>
              <a:gd name="T7" fmla="*/ 170924712 h 316"/>
              <a:gd name="T8" fmla="*/ 0 w 316"/>
              <a:gd name="T9" fmla="*/ 244398953 h 316"/>
              <a:gd name="T10" fmla="*/ 73572706 w 316"/>
              <a:gd name="T11" fmla="*/ 228930275 h 316"/>
              <a:gd name="T12" fmla="*/ 162634310 w 316"/>
              <a:gd name="T13" fmla="*/ 139214582 h 316"/>
              <a:gd name="T14" fmla="*/ 241627866 w 316"/>
              <a:gd name="T15" fmla="*/ 61100178 h 316"/>
              <a:gd name="T16" fmla="*/ 222267183 w 316"/>
              <a:gd name="T17" fmla="*/ 22428923 h 316"/>
              <a:gd name="T18" fmla="*/ 68926388 w 316"/>
              <a:gd name="T19" fmla="*/ 219649948 h 316"/>
              <a:gd name="T20" fmla="*/ 44143975 w 316"/>
              <a:gd name="T21" fmla="*/ 225063765 h 316"/>
              <a:gd name="T22" fmla="*/ 33301395 w 316"/>
              <a:gd name="T23" fmla="*/ 211142395 h 316"/>
              <a:gd name="T24" fmla="*/ 18587029 w 316"/>
              <a:gd name="T25" fmla="*/ 200314760 h 316"/>
              <a:gd name="T26" fmla="*/ 24007880 w 316"/>
              <a:gd name="T27" fmla="*/ 174791222 h 316"/>
              <a:gd name="T28" fmla="*/ 31752329 w 316"/>
              <a:gd name="T29" fmla="*/ 167830977 h 316"/>
              <a:gd name="T30" fmla="*/ 60407406 w 316"/>
              <a:gd name="T31" fmla="*/ 183299654 h 316"/>
              <a:gd name="T32" fmla="*/ 76670837 w 316"/>
              <a:gd name="T33" fmla="*/ 212688823 h 316"/>
              <a:gd name="T34" fmla="*/ 68926388 w 316"/>
              <a:gd name="T35" fmla="*/ 219649948 h 31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4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495040" y="4108768"/>
            <a:ext cx="155892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 rot="17217058">
            <a:off x="3268663" y="1782763"/>
            <a:ext cx="2667000" cy="1917700"/>
          </a:xfrm>
          <a:custGeom>
            <a:avLst/>
            <a:gdLst>
              <a:gd name="connsiteX0" fmla="*/ 0 w 1317523"/>
              <a:gd name="connsiteY0" fmla="*/ 1415845 h 1415845"/>
              <a:gd name="connsiteX1" fmla="*/ 658762 w 1317523"/>
              <a:gd name="connsiteY1" fmla="*/ 0 h 1415845"/>
              <a:gd name="connsiteX2" fmla="*/ 1317523 w 1317523"/>
              <a:gd name="connsiteY2" fmla="*/ 1415845 h 1415845"/>
              <a:gd name="connsiteX3" fmla="*/ 0 w 1317523"/>
              <a:gd name="connsiteY3" fmla="*/ 1415845 h 1415845"/>
              <a:gd name="connsiteX0-1" fmla="*/ 1081548 w 2399071"/>
              <a:gd name="connsiteY0-2" fmla="*/ 1494503 h 1494503"/>
              <a:gd name="connsiteX1-3" fmla="*/ 0 w 2399071"/>
              <a:gd name="connsiteY1-4" fmla="*/ 0 h 1494503"/>
              <a:gd name="connsiteX2-5" fmla="*/ 2399071 w 2399071"/>
              <a:gd name="connsiteY2-6" fmla="*/ 1494503 h 1494503"/>
              <a:gd name="connsiteX3-7" fmla="*/ 1081548 w 2399071"/>
              <a:gd name="connsiteY3-8" fmla="*/ 1494503 h 1494503"/>
              <a:gd name="connsiteX0-9" fmla="*/ 1327354 w 2399071"/>
              <a:gd name="connsiteY0-10" fmla="*/ 1484671 h 1494503"/>
              <a:gd name="connsiteX1-11" fmla="*/ 0 w 2399071"/>
              <a:gd name="connsiteY1-12" fmla="*/ 0 h 1494503"/>
              <a:gd name="connsiteX2-13" fmla="*/ 2399071 w 2399071"/>
              <a:gd name="connsiteY2-14" fmla="*/ 1494503 h 1494503"/>
              <a:gd name="connsiteX3-15" fmla="*/ 1327354 w 2399071"/>
              <a:gd name="connsiteY3-16" fmla="*/ 1484671 h 1494503"/>
              <a:gd name="connsiteX0-17" fmla="*/ 1327354 w 2231923"/>
              <a:gd name="connsiteY0-18" fmla="*/ 1484671 h 1632154"/>
              <a:gd name="connsiteX1-19" fmla="*/ 0 w 2231923"/>
              <a:gd name="connsiteY1-20" fmla="*/ 0 h 1632154"/>
              <a:gd name="connsiteX2-21" fmla="*/ 2231923 w 2231923"/>
              <a:gd name="connsiteY2-22" fmla="*/ 1632154 h 1632154"/>
              <a:gd name="connsiteX3-23" fmla="*/ 1327354 w 2231923"/>
              <a:gd name="connsiteY3-24" fmla="*/ 1484671 h 1632154"/>
              <a:gd name="connsiteX0-25" fmla="*/ 1288025 w 2231923"/>
              <a:gd name="connsiteY0-26" fmla="*/ 1494503 h 1632154"/>
              <a:gd name="connsiteX1-27" fmla="*/ 0 w 2231923"/>
              <a:gd name="connsiteY1-28" fmla="*/ 0 h 1632154"/>
              <a:gd name="connsiteX2-29" fmla="*/ 2231923 w 2231923"/>
              <a:gd name="connsiteY2-30" fmla="*/ 1632154 h 1632154"/>
              <a:gd name="connsiteX3-31" fmla="*/ 1288025 w 2231923"/>
              <a:gd name="connsiteY3-32" fmla="*/ 1494503 h 1632154"/>
              <a:gd name="connsiteX0-33" fmla="*/ 1288025 w 2491575"/>
              <a:gd name="connsiteY0-34" fmla="*/ 1494503 h 1632154"/>
              <a:gd name="connsiteX1-35" fmla="*/ 0 w 2491575"/>
              <a:gd name="connsiteY1-36" fmla="*/ 0 h 1632154"/>
              <a:gd name="connsiteX2-37" fmla="*/ 2231923 w 2491575"/>
              <a:gd name="connsiteY2-38" fmla="*/ 1632154 h 1632154"/>
              <a:gd name="connsiteX3-39" fmla="*/ 1288025 w 2491575"/>
              <a:gd name="connsiteY3-40" fmla="*/ 1494503 h 1632154"/>
              <a:gd name="connsiteX0-41" fmla="*/ 1288025 w 2486068"/>
              <a:gd name="connsiteY0-42" fmla="*/ 1650324 h 1787975"/>
              <a:gd name="connsiteX1-43" fmla="*/ 0 w 2486068"/>
              <a:gd name="connsiteY1-44" fmla="*/ 155821 h 1787975"/>
              <a:gd name="connsiteX2-45" fmla="*/ 2231923 w 2486068"/>
              <a:gd name="connsiteY2-46" fmla="*/ 1787975 h 1787975"/>
              <a:gd name="connsiteX3-47" fmla="*/ 1288025 w 2486068"/>
              <a:gd name="connsiteY3-48" fmla="*/ 1650324 h 1787975"/>
              <a:gd name="connsiteX0-49" fmla="*/ 1288025 w 2486068"/>
              <a:gd name="connsiteY0-50" fmla="*/ 1650324 h 1787975"/>
              <a:gd name="connsiteX1-51" fmla="*/ 0 w 2486068"/>
              <a:gd name="connsiteY1-52" fmla="*/ 155821 h 1787975"/>
              <a:gd name="connsiteX2-53" fmla="*/ 2231923 w 2486068"/>
              <a:gd name="connsiteY2-54" fmla="*/ 1787975 h 1787975"/>
              <a:gd name="connsiteX3-55" fmla="*/ 1288025 w 2486068"/>
              <a:gd name="connsiteY3-56" fmla="*/ 1650324 h 1787975"/>
              <a:gd name="connsiteX0-57" fmla="*/ 1288025 w 2486068"/>
              <a:gd name="connsiteY0-58" fmla="*/ 1650324 h 1787975"/>
              <a:gd name="connsiteX1-59" fmla="*/ 0 w 2486068"/>
              <a:gd name="connsiteY1-60" fmla="*/ 155821 h 1787975"/>
              <a:gd name="connsiteX2-61" fmla="*/ 2231923 w 2486068"/>
              <a:gd name="connsiteY2-62" fmla="*/ 1787975 h 1787975"/>
              <a:gd name="connsiteX3-63" fmla="*/ 1288025 w 2486068"/>
              <a:gd name="connsiteY3-64" fmla="*/ 1650324 h 1787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86068" h="1787975">
                <a:moveTo>
                  <a:pt x="1288025" y="1650324"/>
                </a:moveTo>
                <a:cubicBezTo>
                  <a:pt x="858683" y="1152156"/>
                  <a:pt x="832465" y="182040"/>
                  <a:pt x="0" y="155821"/>
                </a:cubicBezTo>
                <a:cubicBezTo>
                  <a:pt x="665316" y="-293186"/>
                  <a:pt x="3306917" y="221369"/>
                  <a:pt x="2231923" y="1787975"/>
                </a:cubicBezTo>
                <a:cubicBezTo>
                  <a:pt x="1917290" y="1742091"/>
                  <a:pt x="1592825" y="1745370"/>
                  <a:pt x="1288025" y="1650324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165725" y="1839913"/>
            <a:ext cx="363538" cy="371475"/>
          </a:xfrm>
          <a:custGeom>
            <a:avLst/>
            <a:gdLst>
              <a:gd name="T0" fmla="*/ 91960041 w 417"/>
              <a:gd name="T1" fmla="*/ 71583058 h 426"/>
              <a:gd name="T2" fmla="*/ 64599740 w 417"/>
              <a:gd name="T3" fmla="*/ 259679337 h 426"/>
              <a:gd name="T4" fmla="*/ 252320832 w 417"/>
              <a:gd name="T5" fmla="*/ 232264308 h 426"/>
              <a:gd name="T6" fmla="*/ 202920774 w 417"/>
              <a:gd name="T7" fmla="*/ 121081666 h 426"/>
              <a:gd name="T8" fmla="*/ 91960041 w 417"/>
              <a:gd name="T9" fmla="*/ 71583058 h 426"/>
              <a:gd name="T10" fmla="*/ 232560809 w 417"/>
              <a:gd name="T11" fmla="*/ 217795095 h 426"/>
              <a:gd name="T12" fmla="*/ 151240110 w 417"/>
              <a:gd name="T13" fmla="*/ 172865804 h 426"/>
              <a:gd name="T14" fmla="*/ 106400393 w 417"/>
              <a:gd name="T15" fmla="*/ 91382850 h 426"/>
              <a:gd name="T16" fmla="*/ 187720220 w 417"/>
              <a:gd name="T17" fmla="*/ 136312141 h 426"/>
              <a:gd name="T18" fmla="*/ 232560809 w 417"/>
              <a:gd name="T19" fmla="*/ 217795095 h 426"/>
              <a:gd name="T20" fmla="*/ 234840543 w 417"/>
              <a:gd name="T21" fmla="*/ 97474691 h 426"/>
              <a:gd name="T22" fmla="*/ 245480757 w 417"/>
              <a:gd name="T23" fmla="*/ 92905374 h 426"/>
              <a:gd name="T24" fmla="*/ 274360589 w 417"/>
              <a:gd name="T25" fmla="*/ 63967821 h 426"/>
              <a:gd name="T26" fmla="*/ 274360589 w 417"/>
              <a:gd name="T27" fmla="*/ 42645504 h 426"/>
              <a:gd name="T28" fmla="*/ 253080162 w 417"/>
              <a:gd name="T29" fmla="*/ 42645504 h 426"/>
              <a:gd name="T30" fmla="*/ 224200329 w 417"/>
              <a:gd name="T31" fmla="*/ 71583058 h 426"/>
              <a:gd name="T32" fmla="*/ 224200329 w 417"/>
              <a:gd name="T33" fmla="*/ 92905374 h 426"/>
              <a:gd name="T34" fmla="*/ 234840543 w 417"/>
              <a:gd name="T35" fmla="*/ 97474691 h 426"/>
              <a:gd name="T36" fmla="*/ 180119943 w 417"/>
              <a:gd name="T37" fmla="*/ 60160638 h 426"/>
              <a:gd name="T38" fmla="*/ 187720220 w 417"/>
              <a:gd name="T39" fmla="*/ 61683162 h 426"/>
              <a:gd name="T40" fmla="*/ 200640168 w 417"/>
              <a:gd name="T41" fmla="*/ 54067925 h 426"/>
              <a:gd name="T42" fmla="*/ 217360254 w 417"/>
              <a:gd name="T43" fmla="*/ 25130371 h 426"/>
              <a:gd name="T44" fmla="*/ 211280381 w 417"/>
              <a:gd name="T45" fmla="*/ 3807183 h 426"/>
              <a:gd name="T46" fmla="*/ 190760156 w 417"/>
              <a:gd name="T47" fmla="*/ 9899896 h 426"/>
              <a:gd name="T48" fmla="*/ 174040070 w 417"/>
              <a:gd name="T49" fmla="*/ 39599584 h 426"/>
              <a:gd name="T50" fmla="*/ 180119943 w 417"/>
              <a:gd name="T51" fmla="*/ 60160638 h 426"/>
              <a:gd name="T52" fmla="*/ 313120433 w 417"/>
              <a:gd name="T53" fmla="*/ 105851191 h 426"/>
              <a:gd name="T54" fmla="*/ 292600208 w 417"/>
              <a:gd name="T55" fmla="*/ 99759350 h 426"/>
              <a:gd name="T56" fmla="*/ 262960174 w 417"/>
              <a:gd name="T57" fmla="*/ 116513221 h 426"/>
              <a:gd name="T58" fmla="*/ 256880301 w 417"/>
              <a:gd name="T59" fmla="*/ 137074275 h 426"/>
              <a:gd name="T60" fmla="*/ 270560451 w 417"/>
              <a:gd name="T61" fmla="*/ 144689513 h 426"/>
              <a:gd name="T62" fmla="*/ 278160728 w 417"/>
              <a:gd name="T63" fmla="*/ 143166116 h 426"/>
              <a:gd name="T64" fmla="*/ 307040560 w 417"/>
              <a:gd name="T65" fmla="*/ 126412245 h 426"/>
              <a:gd name="T66" fmla="*/ 313120433 w 417"/>
              <a:gd name="T67" fmla="*/ 105851191 h 42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7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922713" y="2243138"/>
            <a:ext cx="155892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19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实际完成情况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46138" y="4149725"/>
            <a:ext cx="1881187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876300" y="3662363"/>
            <a:ext cx="1820862" cy="38576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933450" y="3676650"/>
            <a:ext cx="1706562" cy="338138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点此输入小标题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>
          <a:xfrm>
            <a:off x="1011238" y="1954213"/>
            <a:ext cx="1550987" cy="155257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498600" y="2470150"/>
            <a:ext cx="576263" cy="520700"/>
          </a:xfrm>
          <a:custGeom>
            <a:avLst/>
            <a:gdLst>
              <a:gd name="T0" fmla="*/ 1071424986 w 288"/>
              <a:gd name="T1" fmla="*/ 0 h 288"/>
              <a:gd name="T2" fmla="*/ 79956491 w 288"/>
              <a:gd name="T3" fmla="*/ 0 h 288"/>
              <a:gd name="T4" fmla="*/ 0 w 288"/>
              <a:gd name="T5" fmla="*/ 65279147 h 288"/>
              <a:gd name="T6" fmla="*/ 0 w 288"/>
              <a:gd name="T7" fmla="*/ 783351566 h 288"/>
              <a:gd name="T8" fmla="*/ 191897580 w 288"/>
              <a:gd name="T9" fmla="*/ 940020795 h 288"/>
              <a:gd name="T10" fmla="*/ 247867124 w 288"/>
              <a:gd name="T11" fmla="*/ 940020795 h 288"/>
              <a:gd name="T12" fmla="*/ 247867124 w 288"/>
              <a:gd name="T13" fmla="*/ 665848741 h 288"/>
              <a:gd name="T14" fmla="*/ 783579617 w 288"/>
              <a:gd name="T15" fmla="*/ 665848741 h 288"/>
              <a:gd name="T16" fmla="*/ 783579617 w 288"/>
              <a:gd name="T17" fmla="*/ 940020795 h 288"/>
              <a:gd name="T18" fmla="*/ 1071424986 w 288"/>
              <a:gd name="T19" fmla="*/ 940020795 h 288"/>
              <a:gd name="T20" fmla="*/ 1151381478 w 288"/>
              <a:gd name="T21" fmla="*/ 874741648 h 288"/>
              <a:gd name="T22" fmla="*/ 1151381478 w 288"/>
              <a:gd name="T23" fmla="*/ 65279147 h 288"/>
              <a:gd name="T24" fmla="*/ 1071424986 w 288"/>
              <a:gd name="T25" fmla="*/ 0 h 288"/>
              <a:gd name="T26" fmla="*/ 975475196 w 288"/>
              <a:gd name="T27" fmla="*/ 473274716 h 288"/>
              <a:gd name="T28" fmla="*/ 175906282 w 288"/>
              <a:gd name="T29" fmla="*/ 473274716 h 288"/>
              <a:gd name="T30" fmla="*/ 175906282 w 288"/>
              <a:gd name="T31" fmla="*/ 45695041 h 288"/>
              <a:gd name="T32" fmla="*/ 975475196 w 288"/>
              <a:gd name="T33" fmla="*/ 45695041 h 288"/>
              <a:gd name="T34" fmla="*/ 975475196 w 288"/>
              <a:gd name="T35" fmla="*/ 473274716 h 28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88" h="288">
                <a:moveTo>
                  <a:pt x="268" y="0"/>
                </a:moveTo>
                <a:cubicBezTo>
                  <a:pt x="20" y="0"/>
                  <a:pt x="20" y="0"/>
                  <a:pt x="20" y="0"/>
                </a:cubicBezTo>
                <a:cubicBezTo>
                  <a:pt x="5" y="0"/>
                  <a:pt x="0" y="5"/>
                  <a:pt x="0" y="20"/>
                </a:cubicBezTo>
                <a:cubicBezTo>
                  <a:pt x="0" y="240"/>
                  <a:pt x="0" y="240"/>
                  <a:pt x="0" y="240"/>
                </a:cubicBezTo>
                <a:cubicBezTo>
                  <a:pt x="48" y="288"/>
                  <a:pt x="48" y="288"/>
                  <a:pt x="48" y="288"/>
                </a:cubicBezTo>
                <a:cubicBezTo>
                  <a:pt x="62" y="288"/>
                  <a:pt x="62" y="288"/>
                  <a:pt x="62" y="288"/>
                </a:cubicBezTo>
                <a:cubicBezTo>
                  <a:pt x="62" y="204"/>
                  <a:pt x="62" y="204"/>
                  <a:pt x="62" y="204"/>
                </a:cubicBezTo>
                <a:cubicBezTo>
                  <a:pt x="196" y="204"/>
                  <a:pt x="196" y="204"/>
                  <a:pt x="196" y="204"/>
                </a:cubicBezTo>
                <a:cubicBezTo>
                  <a:pt x="196" y="288"/>
                  <a:pt x="196" y="288"/>
                  <a:pt x="196" y="288"/>
                </a:cubicBezTo>
                <a:cubicBezTo>
                  <a:pt x="268" y="288"/>
                  <a:pt x="268" y="288"/>
                  <a:pt x="268" y="288"/>
                </a:cubicBezTo>
                <a:cubicBezTo>
                  <a:pt x="284" y="288"/>
                  <a:pt x="288" y="284"/>
                  <a:pt x="288" y="268"/>
                </a:cubicBezTo>
                <a:cubicBezTo>
                  <a:pt x="288" y="20"/>
                  <a:pt x="288" y="20"/>
                  <a:pt x="288" y="20"/>
                </a:cubicBezTo>
                <a:cubicBezTo>
                  <a:pt x="288" y="5"/>
                  <a:pt x="284" y="0"/>
                  <a:pt x="268" y="0"/>
                </a:cubicBezTo>
                <a:close/>
                <a:moveTo>
                  <a:pt x="244" y="145"/>
                </a:moveTo>
                <a:cubicBezTo>
                  <a:pt x="44" y="145"/>
                  <a:pt x="44" y="145"/>
                  <a:pt x="44" y="145"/>
                </a:cubicBezTo>
                <a:cubicBezTo>
                  <a:pt x="44" y="14"/>
                  <a:pt x="44" y="14"/>
                  <a:pt x="44" y="14"/>
                </a:cubicBezTo>
                <a:cubicBezTo>
                  <a:pt x="244" y="14"/>
                  <a:pt x="244" y="14"/>
                  <a:pt x="244" y="14"/>
                </a:cubicBezTo>
                <a:lnTo>
                  <a:pt x="244" y="1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997994" y="4149725"/>
            <a:ext cx="1881187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>
            <a:off x="3028156" y="3659188"/>
            <a:ext cx="1820862" cy="38576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084512" y="3689350"/>
            <a:ext cx="1708150" cy="338138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点此输入小标题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出自【趣你的PPT】(微信:qunideppt)：最优质的PPT资源库"/>
          <p:cNvSpPr/>
          <p:nvPr/>
        </p:nvSpPr>
        <p:spPr>
          <a:xfrm>
            <a:off x="3163094" y="1954213"/>
            <a:ext cx="1550987" cy="155257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603625" y="2470150"/>
            <a:ext cx="669925" cy="488950"/>
          </a:xfrm>
          <a:custGeom>
            <a:avLst/>
            <a:gdLst>
              <a:gd name="T0" fmla="*/ 1505519196 w 288"/>
              <a:gd name="T1" fmla="*/ 130256280 h 210"/>
              <a:gd name="T2" fmla="*/ 693188611 w 288"/>
              <a:gd name="T3" fmla="*/ 130256280 h 210"/>
              <a:gd name="T4" fmla="*/ 693188611 w 288"/>
              <a:gd name="T5" fmla="*/ 130256280 h 210"/>
              <a:gd name="T6" fmla="*/ 639034014 w 288"/>
              <a:gd name="T7" fmla="*/ 43418760 h 210"/>
              <a:gd name="T8" fmla="*/ 563216182 w 288"/>
              <a:gd name="T9" fmla="*/ 0 h 210"/>
              <a:gd name="T10" fmla="*/ 330347461 w 288"/>
              <a:gd name="T11" fmla="*/ 0 h 210"/>
              <a:gd name="T12" fmla="*/ 254529630 w 288"/>
              <a:gd name="T13" fmla="*/ 43418760 h 210"/>
              <a:gd name="T14" fmla="*/ 200375033 w 288"/>
              <a:gd name="T15" fmla="*/ 130256280 h 210"/>
              <a:gd name="T16" fmla="*/ 200375033 w 288"/>
              <a:gd name="T17" fmla="*/ 130256280 h 210"/>
              <a:gd name="T18" fmla="*/ 54154597 w 288"/>
              <a:gd name="T19" fmla="*/ 130256280 h 210"/>
              <a:gd name="T20" fmla="*/ 0 w 288"/>
              <a:gd name="T21" fmla="*/ 184529730 h 210"/>
              <a:gd name="T22" fmla="*/ 0 w 288"/>
              <a:gd name="T23" fmla="*/ 1085462015 h 210"/>
              <a:gd name="T24" fmla="*/ 54154597 w 288"/>
              <a:gd name="T25" fmla="*/ 1139735465 h 210"/>
              <a:gd name="T26" fmla="*/ 1505519196 w 288"/>
              <a:gd name="T27" fmla="*/ 1139735465 h 210"/>
              <a:gd name="T28" fmla="*/ 1559673793 w 288"/>
              <a:gd name="T29" fmla="*/ 1085462015 h 210"/>
              <a:gd name="T30" fmla="*/ 1559673793 w 288"/>
              <a:gd name="T31" fmla="*/ 184529730 h 210"/>
              <a:gd name="T32" fmla="*/ 1505519196 w 288"/>
              <a:gd name="T33" fmla="*/ 130256280 h 210"/>
              <a:gd name="T34" fmla="*/ 227453494 w 288"/>
              <a:gd name="T35" fmla="*/ 1052897945 h 210"/>
              <a:gd name="T36" fmla="*/ 43324143 w 288"/>
              <a:gd name="T37" fmla="*/ 1052897945 h 210"/>
              <a:gd name="T38" fmla="*/ 43324143 w 288"/>
              <a:gd name="T39" fmla="*/ 222518817 h 210"/>
              <a:gd name="T40" fmla="*/ 227453494 w 288"/>
              <a:gd name="T41" fmla="*/ 222518817 h 210"/>
              <a:gd name="T42" fmla="*/ 227453494 w 288"/>
              <a:gd name="T43" fmla="*/ 1052897945 h 210"/>
              <a:gd name="T44" fmla="*/ 779836896 w 288"/>
              <a:gd name="T45" fmla="*/ 971487770 h 210"/>
              <a:gd name="T46" fmla="*/ 444074208 w 288"/>
              <a:gd name="T47" fmla="*/ 634994708 h 210"/>
              <a:gd name="T48" fmla="*/ 779836896 w 288"/>
              <a:gd name="T49" fmla="*/ 303928992 h 210"/>
              <a:gd name="T50" fmla="*/ 1110184358 w 288"/>
              <a:gd name="T51" fmla="*/ 634994708 h 210"/>
              <a:gd name="T52" fmla="*/ 779836896 w 288"/>
              <a:gd name="T53" fmla="*/ 971487770 h 210"/>
              <a:gd name="T54" fmla="*/ 1413453357 w 288"/>
              <a:gd name="T55" fmla="*/ 493886067 h 210"/>
              <a:gd name="T56" fmla="*/ 1218495878 w 288"/>
              <a:gd name="T57" fmla="*/ 493886067 h 210"/>
              <a:gd name="T58" fmla="*/ 1218495878 w 288"/>
              <a:gd name="T59" fmla="*/ 298501647 h 210"/>
              <a:gd name="T60" fmla="*/ 1413453357 w 288"/>
              <a:gd name="T61" fmla="*/ 298501647 h 210"/>
              <a:gd name="T62" fmla="*/ 1413453357 w 288"/>
              <a:gd name="T63" fmla="*/ 493886067 h 21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88" h="210">
                <a:moveTo>
                  <a:pt x="278" y="24"/>
                </a:moveTo>
                <a:cubicBezTo>
                  <a:pt x="128" y="24"/>
                  <a:pt x="128" y="24"/>
                  <a:pt x="128" y="24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118" y="8"/>
                  <a:pt x="118" y="8"/>
                  <a:pt x="118" y="8"/>
                </a:cubicBezTo>
                <a:cubicBezTo>
                  <a:pt x="116" y="4"/>
                  <a:pt x="109" y="0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6" y="0"/>
                  <a:pt x="49" y="4"/>
                  <a:pt x="47" y="8"/>
                </a:cubicBezTo>
                <a:cubicBezTo>
                  <a:pt x="37" y="24"/>
                  <a:pt x="37" y="24"/>
                  <a:pt x="37" y="24"/>
                </a:cubicBezTo>
                <a:cubicBezTo>
                  <a:pt x="37" y="24"/>
                  <a:pt x="37" y="24"/>
                  <a:pt x="37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5" y="24"/>
                  <a:pt x="0" y="28"/>
                  <a:pt x="0" y="34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6"/>
                  <a:pt x="5" y="210"/>
                  <a:pt x="10" y="210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84" y="210"/>
                  <a:pt x="288" y="206"/>
                  <a:pt x="288" y="200"/>
                </a:cubicBezTo>
                <a:cubicBezTo>
                  <a:pt x="288" y="34"/>
                  <a:pt x="288" y="34"/>
                  <a:pt x="288" y="34"/>
                </a:cubicBezTo>
                <a:cubicBezTo>
                  <a:pt x="288" y="28"/>
                  <a:pt x="284" y="24"/>
                  <a:pt x="278" y="24"/>
                </a:cubicBezTo>
                <a:close/>
                <a:moveTo>
                  <a:pt x="42" y="194"/>
                </a:moveTo>
                <a:cubicBezTo>
                  <a:pt x="8" y="194"/>
                  <a:pt x="8" y="194"/>
                  <a:pt x="8" y="194"/>
                </a:cubicBezTo>
                <a:cubicBezTo>
                  <a:pt x="8" y="41"/>
                  <a:pt x="8" y="41"/>
                  <a:pt x="8" y="41"/>
                </a:cubicBezTo>
                <a:cubicBezTo>
                  <a:pt x="42" y="41"/>
                  <a:pt x="42" y="41"/>
                  <a:pt x="42" y="41"/>
                </a:cubicBezTo>
                <a:lnTo>
                  <a:pt x="42" y="194"/>
                </a:lnTo>
                <a:close/>
                <a:moveTo>
                  <a:pt x="144" y="179"/>
                </a:moveTo>
                <a:cubicBezTo>
                  <a:pt x="110" y="179"/>
                  <a:pt x="82" y="151"/>
                  <a:pt x="82" y="117"/>
                </a:cubicBezTo>
                <a:cubicBezTo>
                  <a:pt x="82" y="83"/>
                  <a:pt x="110" y="56"/>
                  <a:pt x="144" y="56"/>
                </a:cubicBezTo>
                <a:cubicBezTo>
                  <a:pt x="178" y="56"/>
                  <a:pt x="205" y="83"/>
                  <a:pt x="205" y="117"/>
                </a:cubicBezTo>
                <a:cubicBezTo>
                  <a:pt x="205" y="151"/>
                  <a:pt x="178" y="179"/>
                  <a:pt x="144" y="179"/>
                </a:cubicBezTo>
                <a:close/>
                <a:moveTo>
                  <a:pt x="261" y="91"/>
                </a:moveTo>
                <a:cubicBezTo>
                  <a:pt x="225" y="91"/>
                  <a:pt x="225" y="91"/>
                  <a:pt x="225" y="91"/>
                </a:cubicBezTo>
                <a:cubicBezTo>
                  <a:pt x="225" y="55"/>
                  <a:pt x="225" y="55"/>
                  <a:pt x="225" y="55"/>
                </a:cubicBezTo>
                <a:cubicBezTo>
                  <a:pt x="261" y="55"/>
                  <a:pt x="261" y="55"/>
                  <a:pt x="261" y="55"/>
                </a:cubicBezTo>
                <a:lnTo>
                  <a:pt x="261" y="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" name="出自【趣你的PPT】(微信:qunideppt)：最优质的PPT资源库"/>
          <p:cNvSpPr/>
          <p:nvPr/>
        </p:nvSpPr>
        <p:spPr>
          <a:xfrm>
            <a:off x="5179219" y="3659188"/>
            <a:ext cx="1820863" cy="38576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149850" y="4146550"/>
            <a:ext cx="1879600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236369" y="3676650"/>
            <a:ext cx="1706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点此输入小标题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出自【趣你的PPT】(微信:qunideppt)：最优质的PPT资源库"/>
          <p:cNvSpPr/>
          <p:nvPr/>
        </p:nvSpPr>
        <p:spPr>
          <a:xfrm>
            <a:off x="5314157" y="1954213"/>
            <a:ext cx="1550987" cy="155257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98344" y="2470150"/>
            <a:ext cx="582613" cy="582613"/>
          </a:xfrm>
          <a:custGeom>
            <a:avLst/>
            <a:gdLst>
              <a:gd name="T0" fmla="*/ 987034491 w 172"/>
              <a:gd name="T1" fmla="*/ 0 h 172"/>
              <a:gd name="T2" fmla="*/ 0 w 172"/>
              <a:gd name="T3" fmla="*/ 987034491 h 172"/>
              <a:gd name="T4" fmla="*/ 987034491 w 172"/>
              <a:gd name="T5" fmla="*/ 1974065596 h 172"/>
              <a:gd name="T6" fmla="*/ 1974065596 w 172"/>
              <a:gd name="T7" fmla="*/ 987034491 h 172"/>
              <a:gd name="T8" fmla="*/ 987034491 w 172"/>
              <a:gd name="T9" fmla="*/ 0 h 172"/>
              <a:gd name="T10" fmla="*/ 723059993 w 172"/>
              <a:gd name="T11" fmla="*/ 665672613 h 172"/>
              <a:gd name="T12" fmla="*/ 447609374 w 172"/>
              <a:gd name="T13" fmla="*/ 1067374114 h 172"/>
              <a:gd name="T14" fmla="*/ 275450619 w 172"/>
              <a:gd name="T15" fmla="*/ 941123232 h 172"/>
              <a:gd name="T16" fmla="*/ 275450619 w 172"/>
              <a:gd name="T17" fmla="*/ 906691481 h 172"/>
              <a:gd name="T18" fmla="*/ 952602741 w 172"/>
              <a:gd name="T19" fmla="*/ 229542747 h 172"/>
              <a:gd name="T20" fmla="*/ 998510613 w 172"/>
              <a:gd name="T21" fmla="*/ 229542747 h 172"/>
              <a:gd name="T22" fmla="*/ 1113281986 w 172"/>
              <a:gd name="T23" fmla="*/ 390221993 h 172"/>
              <a:gd name="T24" fmla="*/ 723059993 w 172"/>
              <a:gd name="T25" fmla="*/ 665672613 h 172"/>
              <a:gd name="T26" fmla="*/ 1285437353 w 172"/>
              <a:gd name="T27" fmla="*/ 1469072229 h 172"/>
              <a:gd name="T28" fmla="*/ 1124758107 w 172"/>
              <a:gd name="T29" fmla="*/ 1308392983 h 172"/>
              <a:gd name="T30" fmla="*/ 1285437353 w 172"/>
              <a:gd name="T31" fmla="*/ 1147713737 h 172"/>
              <a:gd name="T32" fmla="*/ 1446116599 w 172"/>
              <a:gd name="T33" fmla="*/ 1308392983 h 172"/>
              <a:gd name="T34" fmla="*/ 1285437353 w 172"/>
              <a:gd name="T35" fmla="*/ 1469072229 h 17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2" h="172">
                <a:moveTo>
                  <a:pt x="86" y="0"/>
                </a:moveTo>
                <a:cubicBezTo>
                  <a:pt x="38" y="0"/>
                  <a:pt x="0" y="38"/>
                  <a:pt x="0" y="86"/>
                </a:cubicBezTo>
                <a:cubicBezTo>
                  <a:pt x="0" y="133"/>
                  <a:pt x="38" y="172"/>
                  <a:pt x="86" y="172"/>
                </a:cubicBezTo>
                <a:cubicBezTo>
                  <a:pt x="133" y="172"/>
                  <a:pt x="172" y="133"/>
                  <a:pt x="172" y="86"/>
                </a:cubicBezTo>
                <a:cubicBezTo>
                  <a:pt x="172" y="38"/>
                  <a:pt x="133" y="0"/>
                  <a:pt x="86" y="0"/>
                </a:cubicBezTo>
                <a:close/>
                <a:moveTo>
                  <a:pt x="63" y="58"/>
                </a:moveTo>
                <a:cubicBezTo>
                  <a:pt x="53" y="67"/>
                  <a:pt x="43" y="85"/>
                  <a:pt x="39" y="93"/>
                </a:cubicBezTo>
                <a:cubicBezTo>
                  <a:pt x="24" y="82"/>
                  <a:pt x="24" y="82"/>
                  <a:pt x="24" y="82"/>
                </a:cubicBezTo>
                <a:cubicBezTo>
                  <a:pt x="24" y="81"/>
                  <a:pt x="24" y="80"/>
                  <a:pt x="24" y="79"/>
                </a:cubicBezTo>
                <a:cubicBezTo>
                  <a:pt x="24" y="51"/>
                  <a:pt x="55" y="20"/>
                  <a:pt x="83" y="20"/>
                </a:cubicBezTo>
                <a:cubicBezTo>
                  <a:pt x="84" y="20"/>
                  <a:pt x="86" y="20"/>
                  <a:pt x="87" y="20"/>
                </a:cubicBezTo>
                <a:cubicBezTo>
                  <a:pt x="97" y="34"/>
                  <a:pt x="97" y="34"/>
                  <a:pt x="97" y="34"/>
                </a:cubicBezTo>
                <a:cubicBezTo>
                  <a:pt x="88" y="39"/>
                  <a:pt x="74" y="46"/>
                  <a:pt x="63" y="58"/>
                </a:cubicBezTo>
                <a:close/>
                <a:moveTo>
                  <a:pt x="112" y="128"/>
                </a:moveTo>
                <a:cubicBezTo>
                  <a:pt x="104" y="128"/>
                  <a:pt x="98" y="122"/>
                  <a:pt x="98" y="114"/>
                </a:cubicBezTo>
                <a:cubicBezTo>
                  <a:pt x="98" y="106"/>
                  <a:pt x="104" y="100"/>
                  <a:pt x="112" y="100"/>
                </a:cubicBezTo>
                <a:cubicBezTo>
                  <a:pt x="119" y="100"/>
                  <a:pt x="126" y="106"/>
                  <a:pt x="126" y="114"/>
                </a:cubicBezTo>
                <a:cubicBezTo>
                  <a:pt x="126" y="122"/>
                  <a:pt x="119" y="128"/>
                  <a:pt x="112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300119" y="4146550"/>
            <a:ext cx="1879600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>
          <a:xfrm>
            <a:off x="7329488" y="3659188"/>
            <a:ext cx="1820862" cy="38576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386638" y="3676650"/>
            <a:ext cx="1706562" cy="338138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点此输入小标题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出自【趣你的PPT】(微信:qunideppt)：最优质的PPT资源库"/>
          <p:cNvSpPr/>
          <p:nvPr/>
        </p:nvSpPr>
        <p:spPr>
          <a:xfrm>
            <a:off x="7464426" y="1954213"/>
            <a:ext cx="1550987" cy="155257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5" name="出自【趣你的PPT】(微信:qunideppt)：最优质的PPT资源库"/>
          <p:cNvSpPr/>
          <p:nvPr/>
        </p:nvSpPr>
        <p:spPr bwMode="auto">
          <a:xfrm>
            <a:off x="8086726" y="2392363"/>
            <a:ext cx="306387" cy="606425"/>
          </a:xfrm>
          <a:custGeom>
            <a:avLst/>
            <a:gdLst>
              <a:gd name="T0" fmla="*/ 650285131 w 144"/>
              <a:gd name="T1" fmla="*/ 319813384 h 288"/>
              <a:gd name="T2" fmla="*/ 325142565 w 144"/>
              <a:gd name="T3" fmla="*/ 0 h 288"/>
              <a:gd name="T4" fmla="*/ 0 w 144"/>
              <a:gd name="T5" fmla="*/ 319813384 h 288"/>
              <a:gd name="T6" fmla="*/ 162572347 w 144"/>
              <a:gd name="T7" fmla="*/ 595208243 h 288"/>
              <a:gd name="T8" fmla="*/ 0 w 144"/>
              <a:gd name="T9" fmla="*/ 1279253538 h 288"/>
              <a:gd name="T10" fmla="*/ 650285131 w 144"/>
              <a:gd name="T11" fmla="*/ 1279253538 h 288"/>
              <a:gd name="T12" fmla="*/ 492229865 w 144"/>
              <a:gd name="T13" fmla="*/ 595208243 h 288"/>
              <a:gd name="T14" fmla="*/ 650285131 w 144"/>
              <a:gd name="T15" fmla="*/ 319813384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9450388" y="4146550"/>
            <a:ext cx="1881187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>
          <a:xfrm>
            <a:off x="9480550" y="3659188"/>
            <a:ext cx="1820862" cy="38576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9537700" y="3689350"/>
            <a:ext cx="1706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点此输入小标题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出自【趣你的PPT】(微信:qunideppt)：最优质的PPT资源库"/>
          <p:cNvSpPr/>
          <p:nvPr/>
        </p:nvSpPr>
        <p:spPr>
          <a:xfrm>
            <a:off x="9615488" y="1954213"/>
            <a:ext cx="1550987" cy="155257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7" name="出自【趣你的PPT】(微信:qunideppt)：最优质的PPT资源库"/>
          <p:cNvSpPr/>
          <p:nvPr/>
        </p:nvSpPr>
        <p:spPr bwMode="auto">
          <a:xfrm>
            <a:off x="10107613" y="2409825"/>
            <a:ext cx="566737" cy="571500"/>
          </a:xfrm>
          <a:custGeom>
            <a:avLst/>
            <a:gdLst>
              <a:gd name="T0" fmla="*/ 947244222 w 285"/>
              <a:gd name="T1" fmla="*/ 673964611 h 289"/>
              <a:gd name="T2" fmla="*/ 1022234464 w 285"/>
              <a:gd name="T3" fmla="*/ 744494434 h 289"/>
              <a:gd name="T4" fmla="*/ 1002500085 w 285"/>
              <a:gd name="T5" fmla="*/ 336981317 h 289"/>
              <a:gd name="T6" fmla="*/ 840677780 w 285"/>
              <a:gd name="T7" fmla="*/ 176328514 h 289"/>
              <a:gd name="T8" fmla="*/ 789369191 w 285"/>
              <a:gd name="T9" fmla="*/ 164572225 h 289"/>
              <a:gd name="T10" fmla="*/ 753847706 w 285"/>
              <a:gd name="T11" fmla="*/ 101879268 h 289"/>
              <a:gd name="T12" fmla="*/ 702539117 w 285"/>
              <a:gd name="T13" fmla="*/ 35264912 h 289"/>
              <a:gd name="T14" fmla="*/ 698591843 w 285"/>
              <a:gd name="T15" fmla="*/ 27428045 h 289"/>
              <a:gd name="T16" fmla="*/ 659123085 w 285"/>
              <a:gd name="T17" fmla="*/ 0 h 289"/>
              <a:gd name="T18" fmla="*/ 627548874 w 285"/>
              <a:gd name="T19" fmla="*/ 23510600 h 289"/>
              <a:gd name="T20" fmla="*/ 524931695 w 285"/>
              <a:gd name="T21" fmla="*/ 121470446 h 289"/>
              <a:gd name="T22" fmla="*/ 528876980 w 285"/>
              <a:gd name="T23" fmla="*/ 192002247 h 289"/>
              <a:gd name="T24" fmla="*/ 536771527 w 285"/>
              <a:gd name="T25" fmla="*/ 199839114 h 289"/>
              <a:gd name="T26" fmla="*/ 611761769 w 285"/>
              <a:gd name="T27" fmla="*/ 250777760 h 289"/>
              <a:gd name="T28" fmla="*/ 615709042 w 285"/>
              <a:gd name="T29" fmla="*/ 250777760 h 289"/>
              <a:gd name="T30" fmla="*/ 698591843 w 285"/>
              <a:gd name="T31" fmla="*/ 301716405 h 289"/>
              <a:gd name="T32" fmla="*/ 674910191 w 285"/>
              <a:gd name="T33" fmla="*/ 399676251 h 289"/>
              <a:gd name="T34" fmla="*/ 410472695 w 285"/>
              <a:gd name="T35" fmla="*/ 662208322 h 289"/>
              <a:gd name="T36" fmla="*/ 386791043 w 285"/>
              <a:gd name="T37" fmla="*/ 658290877 h 289"/>
              <a:gd name="T38" fmla="*/ 347322285 w 285"/>
              <a:gd name="T39" fmla="*/ 673964611 h 289"/>
              <a:gd name="T40" fmla="*/ 339429726 w 285"/>
              <a:gd name="T41" fmla="*/ 681801478 h 289"/>
              <a:gd name="T42" fmla="*/ 63150410 w 285"/>
              <a:gd name="T43" fmla="*/ 956087860 h 289"/>
              <a:gd name="T44" fmla="*/ 55255863 w 285"/>
              <a:gd name="T45" fmla="*/ 963924727 h 289"/>
              <a:gd name="T46" fmla="*/ 169714863 w 285"/>
              <a:gd name="T47" fmla="*/ 1132416374 h 289"/>
              <a:gd name="T48" fmla="*/ 209183621 w 285"/>
              <a:gd name="T49" fmla="*/ 1116742640 h 289"/>
              <a:gd name="T50" fmla="*/ 217076179 w 285"/>
              <a:gd name="T51" fmla="*/ 1108905773 h 289"/>
              <a:gd name="T52" fmla="*/ 493355496 w 285"/>
              <a:gd name="T53" fmla="*/ 834617413 h 289"/>
              <a:gd name="T54" fmla="*/ 501250043 w 285"/>
              <a:gd name="T55" fmla="*/ 826780547 h 289"/>
              <a:gd name="T56" fmla="*/ 513089874 w 285"/>
              <a:gd name="T57" fmla="*/ 764087590 h 289"/>
              <a:gd name="T58" fmla="*/ 809103569 w 285"/>
              <a:gd name="T59" fmla="*/ 470208052 h 289"/>
              <a:gd name="T60" fmla="*/ 856466874 w 285"/>
              <a:gd name="T61" fmla="*/ 438860585 h 289"/>
              <a:gd name="T62" fmla="*/ 860412159 w 285"/>
              <a:gd name="T63" fmla="*/ 438860585 h 289"/>
              <a:gd name="T64" fmla="*/ 947244222 w 285"/>
              <a:gd name="T65" fmla="*/ 673964611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29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实际完成情况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8136345" y="1730175"/>
            <a:ext cx="3118132" cy="4230770"/>
          </a:xfrm>
          <a:prstGeom prst="roundRect">
            <a:avLst>
              <a:gd name="adj" fmla="val 1231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36933" y="1730175"/>
            <a:ext cx="3118132" cy="4159650"/>
          </a:xfrm>
          <a:prstGeom prst="roundRect">
            <a:avLst>
              <a:gd name="adj" fmla="val 1231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37523" y="1730175"/>
            <a:ext cx="3118132" cy="4159650"/>
          </a:xfrm>
          <a:prstGeom prst="roundRect">
            <a:avLst>
              <a:gd name="adj" fmla="val 1231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329590" y="4962898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329590" y="528489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929001" y="4962898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4929001" y="528489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528410" y="4962898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528410" y="528489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5" name="图片占位符 30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screen"/>
          <a:srcRect/>
          <a:stretch>
            <a:fillRect/>
          </a:stretch>
        </p:blipFill>
        <p:spPr>
          <a:xfrm>
            <a:off x="4540224" y="1730175"/>
            <a:ext cx="3118133" cy="3068835"/>
          </a:xfr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633" y="1730175"/>
            <a:ext cx="3121423" cy="307265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23" y="1730175"/>
            <a:ext cx="3121423" cy="307265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16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优秀项目展示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出自【趣你的PPT】(微信:qunideppt)：最优质的PPT资源库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4552950" y="1843088"/>
            <a:ext cx="3124200" cy="19939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出自【趣你的PPT】(微信:qunideppt)：最优质的PPT资源库"/>
          <p:cNvSpPr/>
          <p:nvPr/>
        </p:nvSpPr>
        <p:spPr>
          <a:xfrm>
            <a:off x="1350963" y="1843088"/>
            <a:ext cx="3146425" cy="19939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5400">
              <a:noFill/>
              <a:latin typeface="仿宋_GB2312" panose="02010609030101010101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7715250" y="1843088"/>
            <a:ext cx="3146425" cy="19939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noFill/>
              <a:latin typeface="仿宋_GB2312" panose="02010609030101010101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1350963" y="4168775"/>
            <a:ext cx="585787" cy="585788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4533900" y="4168775"/>
            <a:ext cx="585788" cy="585788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7718425" y="4168775"/>
            <a:ext cx="585788" cy="585788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357313" y="4276725"/>
            <a:ext cx="573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Gill Sans"/>
              </a:rPr>
              <a:t>01</a:t>
            </a:r>
            <a:endParaRPr lang="zh-CN" altLang="en-US" sz="1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541838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Gill Sans"/>
              </a:rPr>
              <a:t>02</a:t>
            </a:r>
            <a:endParaRPr lang="zh-CN" altLang="en-US" sz="1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726363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Gill Sans"/>
              </a:rPr>
              <a:t>03</a:t>
            </a:r>
            <a:endParaRPr lang="zh-CN" altLang="en-US" sz="1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697038" y="2430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741488" y="2784475"/>
            <a:ext cx="2249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101013" y="2430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144670" y="2784475"/>
            <a:ext cx="2249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828800" y="4803775"/>
            <a:ext cx="2206625" cy="4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097088" y="4321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259388" y="4803775"/>
            <a:ext cx="2206625" cy="4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264150" y="4338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8443913" y="4803775"/>
            <a:ext cx="2206625" cy="4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443913" y="4321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25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优秀项目展示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8302"/>
            <a:ext cx="12192000" cy="57813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 l="11256" t="7527" r="11256" b="7527"/>
          <a:stretch>
            <a:fillRect/>
          </a:stretch>
        </p:blipFill>
        <p:spPr>
          <a:xfrm>
            <a:off x="-250825" y="0"/>
            <a:ext cx="12693650" cy="6858000"/>
          </a:xfrm>
          <a:prstGeom prst="rect">
            <a:avLst/>
          </a:prstGeom>
          <a:effectLst>
            <a:softEdge rad="635000"/>
          </a:effectLst>
        </p:spPr>
      </p:pic>
      <p:grpSp>
        <p:nvGrpSpPr>
          <p:cNvPr id="7" name="组合 6"/>
          <p:cNvGrpSpPr/>
          <p:nvPr/>
        </p:nvGrpSpPr>
        <p:grpSpPr>
          <a:xfrm>
            <a:off x="4112260" y="2262927"/>
            <a:ext cx="3967480" cy="2154346"/>
            <a:chOff x="4112260" y="2140248"/>
            <a:chExt cx="3967480" cy="2154346"/>
          </a:xfrm>
        </p:grpSpPr>
        <p:grpSp>
          <p:nvGrpSpPr>
            <p:cNvPr id="3" name="组合 2"/>
            <p:cNvGrpSpPr/>
            <p:nvPr/>
          </p:nvGrpSpPr>
          <p:grpSpPr>
            <a:xfrm>
              <a:off x="4112260" y="3232547"/>
              <a:ext cx="3967480" cy="1062047"/>
              <a:chOff x="4015740" y="2967335"/>
              <a:chExt cx="4455160" cy="1062047"/>
            </a:xfrm>
          </p:grpSpPr>
          <p:sp>
            <p:nvSpPr>
              <p:cNvPr id="11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015740" y="2967335"/>
                <a:ext cx="445516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800" b="1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 algn="dist">
                  <a:defRPr/>
                </a:pPr>
                <a:r>
                  <a:rPr lang="zh-CN" altLang="en-US" sz="48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自我鉴定评价</a:t>
                </a:r>
                <a:endParaRPr lang="zh-CN" altLang="en-US" sz="48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015740" y="3752383"/>
                <a:ext cx="4455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dist">
                  <a:defRPr/>
                </a:pPr>
                <a:r>
                  <a:rPr lang="en-US" altLang="zh-CN" sz="12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SELF APPRAISAL EVALUATION</a:t>
                </a:r>
                <a:endParaRPr lang="en-US" altLang="zh-CN" sz="12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606713" y="2140248"/>
              <a:ext cx="2978574" cy="1107996"/>
              <a:chOff x="4692226" y="1952198"/>
              <a:chExt cx="2978574" cy="1107996"/>
            </a:xfrm>
          </p:grpSpPr>
          <p:sp>
            <p:nvSpPr>
              <p:cNvPr id="16" name="Freeform 46"/>
              <p:cNvSpPr/>
              <p:nvPr/>
            </p:nvSpPr>
            <p:spPr bwMode="auto">
              <a:xfrm>
                <a:off x="4692226" y="1973608"/>
                <a:ext cx="1793532" cy="1040638"/>
              </a:xfrm>
              <a:custGeom>
                <a:avLst/>
                <a:gdLst>
                  <a:gd name="T0" fmla="*/ 2513 w 2513"/>
                  <a:gd name="T1" fmla="*/ 0 h 1561"/>
                  <a:gd name="T2" fmla="*/ 0 w 2513"/>
                  <a:gd name="T3" fmla="*/ 0 h 1561"/>
                  <a:gd name="T4" fmla="*/ 0 w 2513"/>
                  <a:gd name="T5" fmla="*/ 1561 h 1561"/>
                  <a:gd name="T6" fmla="*/ 2513 w 2513"/>
                  <a:gd name="T7" fmla="*/ 0 h 1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13" h="1561">
                    <a:moveTo>
                      <a:pt x="2513" y="0"/>
                    </a:moveTo>
                    <a:lnTo>
                      <a:pt x="0" y="0"/>
                    </a:lnTo>
                    <a:lnTo>
                      <a:pt x="0" y="1561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</a:endParaRPr>
              </a:p>
            </p:txBody>
          </p:sp>
          <p:sp>
            <p:nvSpPr>
              <p:cNvPr id="17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954824" y="1952198"/>
                <a:ext cx="2715976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P</a:t>
                </a: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art </a:t>
                </a: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  <a:endPara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1303317" y="2513604"/>
            <a:ext cx="9585367" cy="3190623"/>
            <a:chOff x="1246049" y="2579023"/>
            <a:chExt cx="9585367" cy="3190623"/>
          </a:xfrm>
        </p:grpSpPr>
        <p:sp>
          <p:nvSpPr>
            <p:cNvPr id="5" name="Rounded Rectangle 4"/>
            <p:cNvSpPr/>
            <p:nvPr/>
          </p:nvSpPr>
          <p:spPr>
            <a:xfrm rot="2700000">
              <a:off x="1246046" y="2580961"/>
              <a:ext cx="1806111" cy="1806105"/>
            </a:xfrm>
            <a:prstGeom prst="roundRect">
              <a:avLst>
                <a:gd name="adj" fmla="val 34663"/>
              </a:avLst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2700000">
              <a:off x="3205824" y="2579026"/>
              <a:ext cx="1806111" cy="1806105"/>
            </a:xfrm>
            <a:prstGeom prst="roundRect">
              <a:avLst>
                <a:gd name="adj" fmla="val 34663"/>
              </a:avLst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 rot="2700000">
              <a:off x="5100230" y="2596517"/>
              <a:ext cx="1806111" cy="1806105"/>
            </a:xfrm>
            <a:prstGeom prst="roundRect">
              <a:avLst>
                <a:gd name="adj" fmla="val 34663"/>
              </a:avLst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 rot="2700000">
              <a:off x="7039199" y="2580961"/>
              <a:ext cx="1806111" cy="1806105"/>
            </a:xfrm>
            <a:prstGeom prst="roundRect">
              <a:avLst>
                <a:gd name="adj" fmla="val 34663"/>
              </a:avLst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00000">
              <a:off x="8970251" y="2579994"/>
              <a:ext cx="1806111" cy="1806105"/>
            </a:xfrm>
            <a:prstGeom prst="roundRect">
              <a:avLst>
                <a:gd name="adj" fmla="val 34663"/>
              </a:avLst>
            </a:prstGeom>
            <a:noFill/>
            <a:ln>
              <a:noFill/>
            </a:ln>
            <a:effectLst>
              <a:outerShdw blurRad="38100" dist="25400" dir="5400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01133" y="5274510"/>
              <a:ext cx="9530283" cy="49513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7162635" y="3245116"/>
              <a:ext cx="1559239" cy="477795"/>
              <a:chOff x="7225416" y="3212069"/>
              <a:chExt cx="1559239" cy="477795"/>
            </a:xfrm>
          </p:grpSpPr>
          <p:sp>
            <p:nvSpPr>
              <p:cNvPr id="21" name="TextBox 13"/>
              <p:cNvSpPr txBox="1"/>
              <p:nvPr/>
            </p:nvSpPr>
            <p:spPr>
              <a:xfrm>
                <a:off x="7318626" y="3212069"/>
                <a:ext cx="1372819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TextBox 13"/>
              <p:cNvSpPr txBox="1"/>
              <p:nvPr/>
            </p:nvSpPr>
            <p:spPr>
              <a:xfrm>
                <a:off x="7225416" y="3487373"/>
                <a:ext cx="1559239" cy="20249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</a:t>
                </a:r>
                <a:endParaRPr lang="en-US" altLang="zh-CN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" name="Rounded Rectangle 13"/>
            <p:cNvSpPr/>
            <p:nvPr/>
          </p:nvSpPr>
          <p:spPr>
            <a:xfrm rot="2700000">
              <a:off x="8970251" y="2579994"/>
              <a:ext cx="1806111" cy="1806105"/>
            </a:xfrm>
            <a:prstGeom prst="roundRect">
              <a:avLst>
                <a:gd name="adj" fmla="val 34663"/>
              </a:avLst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093687" y="3244149"/>
              <a:ext cx="1559239" cy="477795"/>
              <a:chOff x="7225416" y="3212069"/>
              <a:chExt cx="1559239" cy="477795"/>
            </a:xfrm>
          </p:grpSpPr>
          <p:sp>
            <p:nvSpPr>
              <p:cNvPr id="26" name="TextBox 13"/>
              <p:cNvSpPr txBox="1"/>
              <p:nvPr/>
            </p:nvSpPr>
            <p:spPr>
              <a:xfrm>
                <a:off x="7318626" y="3212069"/>
                <a:ext cx="1372819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TextBox 13"/>
              <p:cNvSpPr txBox="1"/>
              <p:nvPr/>
            </p:nvSpPr>
            <p:spPr>
              <a:xfrm>
                <a:off x="7225416" y="3487373"/>
                <a:ext cx="1559239" cy="20249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</a:t>
                </a:r>
                <a:endParaRPr lang="en-US" altLang="zh-CN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223666" y="3260672"/>
              <a:ext cx="1559239" cy="477795"/>
              <a:chOff x="7225416" y="3212069"/>
              <a:chExt cx="1559239" cy="477795"/>
            </a:xfrm>
          </p:grpSpPr>
          <p:sp>
            <p:nvSpPr>
              <p:cNvPr id="30" name="TextBox 13"/>
              <p:cNvSpPr txBox="1"/>
              <p:nvPr/>
            </p:nvSpPr>
            <p:spPr>
              <a:xfrm>
                <a:off x="7318626" y="3212069"/>
                <a:ext cx="1372819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TextBox 13"/>
              <p:cNvSpPr txBox="1"/>
              <p:nvPr/>
            </p:nvSpPr>
            <p:spPr>
              <a:xfrm>
                <a:off x="7225416" y="3487373"/>
                <a:ext cx="1559239" cy="20249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</a:t>
                </a:r>
                <a:endParaRPr lang="en-US" altLang="zh-CN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329260" y="3243181"/>
              <a:ext cx="1559239" cy="477795"/>
              <a:chOff x="7225416" y="3212069"/>
              <a:chExt cx="1559239" cy="477795"/>
            </a:xfrm>
          </p:grpSpPr>
          <p:sp>
            <p:nvSpPr>
              <p:cNvPr id="34" name="TextBox 13"/>
              <p:cNvSpPr txBox="1"/>
              <p:nvPr/>
            </p:nvSpPr>
            <p:spPr>
              <a:xfrm>
                <a:off x="7318626" y="3212069"/>
                <a:ext cx="1372819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TextBox 13"/>
              <p:cNvSpPr txBox="1"/>
              <p:nvPr/>
            </p:nvSpPr>
            <p:spPr>
              <a:xfrm>
                <a:off x="7225416" y="3487373"/>
                <a:ext cx="1559239" cy="20249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</a:t>
                </a:r>
                <a:endParaRPr lang="en-US" altLang="zh-CN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369482" y="3245116"/>
              <a:ext cx="1559239" cy="477795"/>
              <a:chOff x="7225416" y="3212069"/>
              <a:chExt cx="1559239" cy="477795"/>
            </a:xfrm>
          </p:grpSpPr>
          <p:sp>
            <p:nvSpPr>
              <p:cNvPr id="37" name="TextBox 13"/>
              <p:cNvSpPr txBox="1"/>
              <p:nvPr/>
            </p:nvSpPr>
            <p:spPr>
              <a:xfrm>
                <a:off x="7318626" y="3212069"/>
                <a:ext cx="1372819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TextBox 13"/>
              <p:cNvSpPr txBox="1"/>
              <p:nvPr/>
            </p:nvSpPr>
            <p:spPr>
              <a:xfrm>
                <a:off x="7225416" y="3487373"/>
                <a:ext cx="1559239" cy="20249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</a:t>
                </a:r>
                <a:endParaRPr lang="en-US" altLang="zh-CN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2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积极面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775575" y="2446338"/>
            <a:ext cx="939800" cy="941387"/>
          </a:xfrm>
          <a:custGeom>
            <a:avLst/>
            <a:gdLst>
              <a:gd name="T0" fmla="*/ 1832 w 1832"/>
              <a:gd name="T1" fmla="*/ 1016 h 1831"/>
              <a:gd name="T2" fmla="*/ 1832 w 1832"/>
              <a:gd name="T3" fmla="*/ 831 h 1831"/>
              <a:gd name="T4" fmla="*/ 1644 w 1832"/>
              <a:gd name="T5" fmla="*/ 802 h 1831"/>
              <a:gd name="T6" fmla="*/ 1611 w 1832"/>
              <a:gd name="T7" fmla="*/ 670 h 1831"/>
              <a:gd name="T8" fmla="*/ 1760 w 1832"/>
              <a:gd name="T9" fmla="*/ 549 h 1831"/>
              <a:gd name="T10" fmla="*/ 1668 w 1832"/>
              <a:gd name="T11" fmla="*/ 385 h 1831"/>
              <a:gd name="T12" fmla="*/ 1491 w 1832"/>
              <a:gd name="T13" fmla="*/ 454 h 1831"/>
              <a:gd name="T14" fmla="*/ 1394 w 1832"/>
              <a:gd name="T15" fmla="*/ 355 h 1831"/>
              <a:gd name="T16" fmla="*/ 1462 w 1832"/>
              <a:gd name="T17" fmla="*/ 174 h 1831"/>
              <a:gd name="T18" fmla="*/ 1298 w 1832"/>
              <a:gd name="T19" fmla="*/ 82 h 1831"/>
              <a:gd name="T20" fmla="*/ 1184 w 1832"/>
              <a:gd name="T21" fmla="*/ 228 h 1831"/>
              <a:gd name="T22" fmla="*/ 1048 w 1832"/>
              <a:gd name="T23" fmla="*/ 190 h 1831"/>
              <a:gd name="T24" fmla="*/ 1016 w 1832"/>
              <a:gd name="T25" fmla="*/ 0 h 1831"/>
              <a:gd name="T26" fmla="*/ 831 w 1832"/>
              <a:gd name="T27" fmla="*/ 0 h 1831"/>
              <a:gd name="T28" fmla="*/ 803 w 1832"/>
              <a:gd name="T29" fmla="*/ 188 h 1831"/>
              <a:gd name="T30" fmla="*/ 670 w 1832"/>
              <a:gd name="T31" fmla="*/ 221 h 1831"/>
              <a:gd name="T32" fmla="*/ 549 w 1832"/>
              <a:gd name="T33" fmla="*/ 72 h 1831"/>
              <a:gd name="T34" fmla="*/ 385 w 1832"/>
              <a:gd name="T35" fmla="*/ 164 h 1831"/>
              <a:gd name="T36" fmla="*/ 455 w 1832"/>
              <a:gd name="T37" fmla="*/ 341 h 1831"/>
              <a:gd name="T38" fmla="*/ 356 w 1832"/>
              <a:gd name="T39" fmla="*/ 438 h 1831"/>
              <a:gd name="T40" fmla="*/ 175 w 1832"/>
              <a:gd name="T41" fmla="*/ 369 h 1831"/>
              <a:gd name="T42" fmla="*/ 83 w 1832"/>
              <a:gd name="T43" fmla="*/ 533 h 1831"/>
              <a:gd name="T44" fmla="*/ 230 w 1832"/>
              <a:gd name="T45" fmla="*/ 648 h 1831"/>
              <a:gd name="T46" fmla="*/ 191 w 1832"/>
              <a:gd name="T47" fmla="*/ 784 h 1831"/>
              <a:gd name="T48" fmla="*/ 0 w 1832"/>
              <a:gd name="T49" fmla="*/ 815 h 1831"/>
              <a:gd name="T50" fmla="*/ 0 w 1832"/>
              <a:gd name="T51" fmla="*/ 1000 h 1831"/>
              <a:gd name="T52" fmla="*/ 188 w 1832"/>
              <a:gd name="T53" fmla="*/ 1029 h 1831"/>
              <a:gd name="T54" fmla="*/ 221 w 1832"/>
              <a:gd name="T55" fmla="*/ 1162 h 1831"/>
              <a:gd name="T56" fmla="*/ 72 w 1832"/>
              <a:gd name="T57" fmla="*/ 1282 h 1831"/>
              <a:gd name="T58" fmla="*/ 165 w 1832"/>
              <a:gd name="T59" fmla="*/ 1446 h 1831"/>
              <a:gd name="T60" fmla="*/ 341 w 1832"/>
              <a:gd name="T61" fmla="*/ 1377 h 1831"/>
              <a:gd name="T62" fmla="*/ 438 w 1832"/>
              <a:gd name="T63" fmla="*/ 1476 h 1831"/>
              <a:gd name="T64" fmla="*/ 370 w 1832"/>
              <a:gd name="T65" fmla="*/ 1657 h 1831"/>
              <a:gd name="T66" fmla="*/ 534 w 1832"/>
              <a:gd name="T67" fmla="*/ 1749 h 1831"/>
              <a:gd name="T68" fmla="*/ 648 w 1832"/>
              <a:gd name="T69" fmla="*/ 1602 h 1831"/>
              <a:gd name="T70" fmla="*/ 784 w 1832"/>
              <a:gd name="T71" fmla="*/ 1640 h 1831"/>
              <a:gd name="T72" fmla="*/ 816 w 1832"/>
              <a:gd name="T73" fmla="*/ 1831 h 1831"/>
              <a:gd name="T74" fmla="*/ 1001 w 1832"/>
              <a:gd name="T75" fmla="*/ 1831 h 1831"/>
              <a:gd name="T76" fmla="*/ 1029 w 1832"/>
              <a:gd name="T77" fmla="*/ 1644 h 1831"/>
              <a:gd name="T78" fmla="*/ 1162 w 1832"/>
              <a:gd name="T79" fmla="*/ 1611 h 1831"/>
              <a:gd name="T80" fmla="*/ 1283 w 1832"/>
              <a:gd name="T81" fmla="*/ 1759 h 1831"/>
              <a:gd name="T82" fmla="*/ 1447 w 1832"/>
              <a:gd name="T83" fmla="*/ 1667 h 1831"/>
              <a:gd name="T84" fmla="*/ 1377 w 1832"/>
              <a:gd name="T85" fmla="*/ 1491 h 1831"/>
              <a:gd name="T86" fmla="*/ 1477 w 1832"/>
              <a:gd name="T87" fmla="*/ 1394 h 1831"/>
              <a:gd name="T88" fmla="*/ 1657 w 1832"/>
              <a:gd name="T89" fmla="*/ 1462 h 1831"/>
              <a:gd name="T90" fmla="*/ 1750 w 1832"/>
              <a:gd name="T91" fmla="*/ 1298 h 1831"/>
              <a:gd name="T92" fmla="*/ 1603 w 1832"/>
              <a:gd name="T93" fmla="*/ 1184 h 1831"/>
              <a:gd name="T94" fmla="*/ 1642 w 1832"/>
              <a:gd name="T95" fmla="*/ 1047 h 1831"/>
              <a:gd name="T96" fmla="*/ 1832 w 1832"/>
              <a:gd name="T97" fmla="*/ 1016 h 1831"/>
              <a:gd name="T98" fmla="*/ 919 w 1832"/>
              <a:gd name="T99" fmla="*/ 1331 h 1831"/>
              <a:gd name="T100" fmla="*/ 501 w 1832"/>
              <a:gd name="T101" fmla="*/ 918 h 1831"/>
              <a:gd name="T102" fmla="*/ 919 w 1832"/>
              <a:gd name="T103" fmla="*/ 500 h 1831"/>
              <a:gd name="T104" fmla="*/ 1331 w 1832"/>
              <a:gd name="T105" fmla="*/ 918 h 1831"/>
              <a:gd name="T106" fmla="*/ 919 w 1832"/>
              <a:gd name="T107" fmla="*/ 1331 h 1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2" h="1831">
                <a:moveTo>
                  <a:pt x="1832" y="1016"/>
                </a:moveTo>
                <a:cubicBezTo>
                  <a:pt x="1832" y="831"/>
                  <a:pt x="1832" y="831"/>
                  <a:pt x="1832" y="831"/>
                </a:cubicBezTo>
                <a:cubicBezTo>
                  <a:pt x="1644" y="802"/>
                  <a:pt x="1644" y="802"/>
                  <a:pt x="1644" y="802"/>
                </a:cubicBezTo>
                <a:cubicBezTo>
                  <a:pt x="1637" y="757"/>
                  <a:pt x="1626" y="712"/>
                  <a:pt x="1611" y="670"/>
                </a:cubicBezTo>
                <a:cubicBezTo>
                  <a:pt x="1760" y="549"/>
                  <a:pt x="1760" y="549"/>
                  <a:pt x="1760" y="549"/>
                </a:cubicBezTo>
                <a:cubicBezTo>
                  <a:pt x="1668" y="385"/>
                  <a:pt x="1668" y="385"/>
                  <a:pt x="1668" y="385"/>
                </a:cubicBezTo>
                <a:cubicBezTo>
                  <a:pt x="1491" y="454"/>
                  <a:pt x="1491" y="454"/>
                  <a:pt x="1491" y="454"/>
                </a:cubicBezTo>
                <a:cubicBezTo>
                  <a:pt x="1462" y="418"/>
                  <a:pt x="1429" y="385"/>
                  <a:pt x="1394" y="355"/>
                </a:cubicBezTo>
                <a:cubicBezTo>
                  <a:pt x="1462" y="174"/>
                  <a:pt x="1462" y="174"/>
                  <a:pt x="1462" y="174"/>
                </a:cubicBezTo>
                <a:cubicBezTo>
                  <a:pt x="1298" y="82"/>
                  <a:pt x="1298" y="82"/>
                  <a:pt x="1298" y="82"/>
                </a:cubicBezTo>
                <a:cubicBezTo>
                  <a:pt x="1184" y="228"/>
                  <a:pt x="1184" y="228"/>
                  <a:pt x="1184" y="228"/>
                </a:cubicBezTo>
                <a:cubicBezTo>
                  <a:pt x="1141" y="211"/>
                  <a:pt x="1095" y="198"/>
                  <a:pt x="1048" y="190"/>
                </a:cubicBezTo>
                <a:cubicBezTo>
                  <a:pt x="1016" y="0"/>
                  <a:pt x="1016" y="0"/>
                  <a:pt x="1016" y="0"/>
                </a:cubicBezTo>
                <a:cubicBezTo>
                  <a:pt x="831" y="0"/>
                  <a:pt x="831" y="0"/>
                  <a:pt x="831" y="0"/>
                </a:cubicBezTo>
                <a:cubicBezTo>
                  <a:pt x="803" y="188"/>
                  <a:pt x="803" y="188"/>
                  <a:pt x="803" y="188"/>
                </a:cubicBezTo>
                <a:cubicBezTo>
                  <a:pt x="757" y="195"/>
                  <a:pt x="713" y="206"/>
                  <a:pt x="670" y="221"/>
                </a:cubicBezTo>
                <a:cubicBezTo>
                  <a:pt x="549" y="72"/>
                  <a:pt x="549" y="72"/>
                  <a:pt x="549" y="72"/>
                </a:cubicBezTo>
                <a:cubicBezTo>
                  <a:pt x="385" y="164"/>
                  <a:pt x="385" y="164"/>
                  <a:pt x="385" y="164"/>
                </a:cubicBezTo>
                <a:cubicBezTo>
                  <a:pt x="455" y="341"/>
                  <a:pt x="455" y="341"/>
                  <a:pt x="455" y="341"/>
                </a:cubicBezTo>
                <a:cubicBezTo>
                  <a:pt x="419" y="370"/>
                  <a:pt x="386" y="402"/>
                  <a:pt x="356" y="438"/>
                </a:cubicBezTo>
                <a:cubicBezTo>
                  <a:pt x="175" y="369"/>
                  <a:pt x="175" y="369"/>
                  <a:pt x="175" y="369"/>
                </a:cubicBezTo>
                <a:cubicBezTo>
                  <a:pt x="83" y="533"/>
                  <a:pt x="83" y="533"/>
                  <a:pt x="83" y="533"/>
                </a:cubicBezTo>
                <a:cubicBezTo>
                  <a:pt x="230" y="648"/>
                  <a:pt x="230" y="648"/>
                  <a:pt x="230" y="648"/>
                </a:cubicBezTo>
                <a:cubicBezTo>
                  <a:pt x="213" y="691"/>
                  <a:pt x="200" y="737"/>
                  <a:pt x="191" y="784"/>
                </a:cubicBezTo>
                <a:cubicBezTo>
                  <a:pt x="0" y="815"/>
                  <a:pt x="0" y="815"/>
                  <a:pt x="0" y="815"/>
                </a:cubicBezTo>
                <a:cubicBezTo>
                  <a:pt x="0" y="1000"/>
                  <a:pt x="0" y="1000"/>
                  <a:pt x="0" y="1000"/>
                </a:cubicBezTo>
                <a:cubicBezTo>
                  <a:pt x="188" y="1029"/>
                  <a:pt x="188" y="1029"/>
                  <a:pt x="188" y="1029"/>
                </a:cubicBezTo>
                <a:cubicBezTo>
                  <a:pt x="195" y="1075"/>
                  <a:pt x="206" y="1119"/>
                  <a:pt x="221" y="1162"/>
                </a:cubicBezTo>
                <a:cubicBezTo>
                  <a:pt x="72" y="1282"/>
                  <a:pt x="72" y="1282"/>
                  <a:pt x="72" y="1282"/>
                </a:cubicBezTo>
                <a:cubicBezTo>
                  <a:pt x="165" y="1446"/>
                  <a:pt x="165" y="1446"/>
                  <a:pt x="165" y="1446"/>
                </a:cubicBezTo>
                <a:cubicBezTo>
                  <a:pt x="341" y="1377"/>
                  <a:pt x="341" y="1377"/>
                  <a:pt x="341" y="1377"/>
                </a:cubicBezTo>
                <a:cubicBezTo>
                  <a:pt x="370" y="1413"/>
                  <a:pt x="403" y="1446"/>
                  <a:pt x="438" y="1476"/>
                </a:cubicBezTo>
                <a:cubicBezTo>
                  <a:pt x="370" y="1657"/>
                  <a:pt x="370" y="1657"/>
                  <a:pt x="370" y="1657"/>
                </a:cubicBezTo>
                <a:cubicBezTo>
                  <a:pt x="534" y="1749"/>
                  <a:pt x="534" y="1749"/>
                  <a:pt x="534" y="1749"/>
                </a:cubicBezTo>
                <a:cubicBezTo>
                  <a:pt x="648" y="1602"/>
                  <a:pt x="648" y="1602"/>
                  <a:pt x="648" y="1602"/>
                </a:cubicBezTo>
                <a:cubicBezTo>
                  <a:pt x="692" y="1619"/>
                  <a:pt x="737" y="1632"/>
                  <a:pt x="784" y="1640"/>
                </a:cubicBezTo>
                <a:cubicBezTo>
                  <a:pt x="816" y="1831"/>
                  <a:pt x="816" y="1831"/>
                  <a:pt x="816" y="1831"/>
                </a:cubicBezTo>
                <a:cubicBezTo>
                  <a:pt x="1001" y="1831"/>
                  <a:pt x="1001" y="1831"/>
                  <a:pt x="1001" y="1831"/>
                </a:cubicBezTo>
                <a:cubicBezTo>
                  <a:pt x="1029" y="1644"/>
                  <a:pt x="1029" y="1644"/>
                  <a:pt x="1029" y="1644"/>
                </a:cubicBezTo>
                <a:cubicBezTo>
                  <a:pt x="1075" y="1637"/>
                  <a:pt x="1120" y="1626"/>
                  <a:pt x="1162" y="1611"/>
                </a:cubicBezTo>
                <a:cubicBezTo>
                  <a:pt x="1283" y="1759"/>
                  <a:pt x="1283" y="1759"/>
                  <a:pt x="1283" y="1759"/>
                </a:cubicBezTo>
                <a:cubicBezTo>
                  <a:pt x="1447" y="1667"/>
                  <a:pt x="1447" y="1667"/>
                  <a:pt x="1447" y="1667"/>
                </a:cubicBezTo>
                <a:cubicBezTo>
                  <a:pt x="1377" y="1491"/>
                  <a:pt x="1377" y="1491"/>
                  <a:pt x="1377" y="1491"/>
                </a:cubicBezTo>
                <a:cubicBezTo>
                  <a:pt x="1414" y="1462"/>
                  <a:pt x="1447" y="1429"/>
                  <a:pt x="1477" y="1394"/>
                </a:cubicBezTo>
                <a:cubicBezTo>
                  <a:pt x="1657" y="1462"/>
                  <a:pt x="1657" y="1462"/>
                  <a:pt x="1657" y="1462"/>
                </a:cubicBezTo>
                <a:cubicBezTo>
                  <a:pt x="1750" y="1298"/>
                  <a:pt x="1750" y="1298"/>
                  <a:pt x="1750" y="1298"/>
                </a:cubicBezTo>
                <a:cubicBezTo>
                  <a:pt x="1603" y="1184"/>
                  <a:pt x="1603" y="1184"/>
                  <a:pt x="1603" y="1184"/>
                </a:cubicBezTo>
                <a:cubicBezTo>
                  <a:pt x="1620" y="1140"/>
                  <a:pt x="1633" y="1094"/>
                  <a:pt x="1642" y="1047"/>
                </a:cubicBezTo>
                <a:lnTo>
                  <a:pt x="1832" y="1016"/>
                </a:lnTo>
                <a:close/>
                <a:moveTo>
                  <a:pt x="919" y="1331"/>
                </a:moveTo>
                <a:cubicBezTo>
                  <a:pt x="690" y="1331"/>
                  <a:pt x="501" y="1142"/>
                  <a:pt x="501" y="918"/>
                </a:cubicBezTo>
                <a:cubicBezTo>
                  <a:pt x="501" y="689"/>
                  <a:pt x="690" y="500"/>
                  <a:pt x="919" y="500"/>
                </a:cubicBezTo>
                <a:cubicBezTo>
                  <a:pt x="1142" y="500"/>
                  <a:pt x="1331" y="689"/>
                  <a:pt x="1331" y="918"/>
                </a:cubicBezTo>
                <a:cubicBezTo>
                  <a:pt x="1331" y="1142"/>
                  <a:pt x="1142" y="1331"/>
                  <a:pt x="919" y="133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4" name="组合 9出自【趣你的PPT】(微信:qunideppt)：最优质的PPT资源库"/>
          <p:cNvGrpSpPr/>
          <p:nvPr/>
        </p:nvGrpSpPr>
        <p:grpSpPr bwMode="auto">
          <a:xfrm>
            <a:off x="3335338" y="2149475"/>
            <a:ext cx="1574800" cy="1579563"/>
            <a:chOff x="3616499" y="2411836"/>
            <a:chExt cx="1576050" cy="1578224"/>
          </a:xfrm>
          <a:noFill/>
        </p:grpSpPr>
        <p:sp>
          <p:nvSpPr>
            <p:cNvPr id="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3616499" y="2411836"/>
              <a:ext cx="1576050" cy="1578224"/>
            </a:xfrm>
            <a:custGeom>
              <a:avLst/>
              <a:gdLst>
                <a:gd name="T0" fmla="*/ 258 w 306"/>
                <a:gd name="T1" fmla="*/ 265 h 306"/>
                <a:gd name="T2" fmla="*/ 258 w 306"/>
                <a:gd name="T3" fmla="*/ 230 h 306"/>
                <a:gd name="T4" fmla="*/ 293 w 306"/>
                <a:gd name="T5" fmla="*/ 215 h 306"/>
                <a:gd name="T6" fmla="*/ 278 w 306"/>
                <a:gd name="T7" fmla="*/ 185 h 306"/>
                <a:gd name="T8" fmla="*/ 306 w 306"/>
                <a:gd name="T9" fmla="*/ 158 h 306"/>
                <a:gd name="T10" fmla="*/ 280 w 306"/>
                <a:gd name="T11" fmla="*/ 133 h 306"/>
                <a:gd name="T12" fmla="*/ 295 w 306"/>
                <a:gd name="T13" fmla="*/ 96 h 306"/>
                <a:gd name="T14" fmla="*/ 264 w 306"/>
                <a:gd name="T15" fmla="*/ 88 h 306"/>
                <a:gd name="T16" fmla="*/ 265 w 306"/>
                <a:gd name="T17" fmla="*/ 48 h 306"/>
                <a:gd name="T18" fmla="*/ 231 w 306"/>
                <a:gd name="T19" fmla="*/ 51 h 306"/>
                <a:gd name="T20" fmla="*/ 216 w 306"/>
                <a:gd name="T21" fmla="*/ 14 h 306"/>
                <a:gd name="T22" fmla="*/ 185 w 306"/>
                <a:gd name="T23" fmla="*/ 29 h 306"/>
                <a:gd name="T24" fmla="*/ 158 w 306"/>
                <a:gd name="T25" fmla="*/ 0 h 306"/>
                <a:gd name="T26" fmla="*/ 136 w 306"/>
                <a:gd name="T27" fmla="*/ 25 h 306"/>
                <a:gd name="T28" fmla="*/ 100 w 306"/>
                <a:gd name="T29" fmla="*/ 10 h 306"/>
                <a:gd name="T30" fmla="*/ 87 w 306"/>
                <a:gd name="T31" fmla="*/ 42 h 306"/>
                <a:gd name="T32" fmla="*/ 48 w 306"/>
                <a:gd name="T33" fmla="*/ 42 h 306"/>
                <a:gd name="T34" fmla="*/ 48 w 306"/>
                <a:gd name="T35" fmla="*/ 76 h 306"/>
                <a:gd name="T36" fmla="*/ 13 w 306"/>
                <a:gd name="T37" fmla="*/ 92 h 306"/>
                <a:gd name="T38" fmla="*/ 27 w 306"/>
                <a:gd name="T39" fmla="*/ 122 h 306"/>
                <a:gd name="T40" fmla="*/ 0 w 306"/>
                <a:gd name="T41" fmla="*/ 149 h 306"/>
                <a:gd name="T42" fmla="*/ 24 w 306"/>
                <a:gd name="T43" fmla="*/ 175 h 306"/>
                <a:gd name="T44" fmla="*/ 11 w 306"/>
                <a:gd name="T45" fmla="*/ 210 h 306"/>
                <a:gd name="T46" fmla="*/ 41 w 306"/>
                <a:gd name="T47" fmla="*/ 221 h 306"/>
                <a:gd name="T48" fmla="*/ 42 w 306"/>
                <a:gd name="T49" fmla="*/ 258 h 306"/>
                <a:gd name="T50" fmla="*/ 75 w 306"/>
                <a:gd name="T51" fmla="*/ 259 h 306"/>
                <a:gd name="T52" fmla="*/ 90 w 306"/>
                <a:gd name="T53" fmla="*/ 293 h 306"/>
                <a:gd name="T54" fmla="*/ 122 w 306"/>
                <a:gd name="T55" fmla="*/ 280 h 306"/>
                <a:gd name="T56" fmla="*/ 149 w 306"/>
                <a:gd name="T57" fmla="*/ 306 h 306"/>
                <a:gd name="T58" fmla="*/ 171 w 306"/>
                <a:gd name="T59" fmla="*/ 283 h 306"/>
                <a:gd name="T60" fmla="*/ 206 w 306"/>
                <a:gd name="T61" fmla="*/ 297 h 306"/>
                <a:gd name="T62" fmla="*/ 220 w 306"/>
                <a:gd name="T63" fmla="*/ 265 h 306"/>
                <a:gd name="T64" fmla="*/ 69 w 306"/>
                <a:gd name="T65" fmla="*/ 221 h 306"/>
                <a:gd name="T66" fmla="*/ 235 w 306"/>
                <a:gd name="T67" fmla="*/ 87 h 306"/>
                <a:gd name="T68" fmla="*/ 69 w 306"/>
                <a:gd name="T69" fmla="*/ 22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6" h="306">
                  <a:moveTo>
                    <a:pt x="239" y="280"/>
                  </a:moveTo>
                  <a:cubicBezTo>
                    <a:pt x="258" y="265"/>
                    <a:pt x="258" y="265"/>
                    <a:pt x="258" y="265"/>
                  </a:cubicBezTo>
                  <a:cubicBezTo>
                    <a:pt x="248" y="242"/>
                    <a:pt x="248" y="242"/>
                    <a:pt x="248" y="242"/>
                  </a:cubicBezTo>
                  <a:cubicBezTo>
                    <a:pt x="252" y="238"/>
                    <a:pt x="255" y="234"/>
                    <a:pt x="258" y="230"/>
                  </a:cubicBezTo>
                  <a:cubicBezTo>
                    <a:pt x="282" y="236"/>
                    <a:pt x="282" y="236"/>
                    <a:pt x="282" y="236"/>
                  </a:cubicBezTo>
                  <a:cubicBezTo>
                    <a:pt x="293" y="215"/>
                    <a:pt x="293" y="215"/>
                    <a:pt x="293" y="215"/>
                  </a:cubicBezTo>
                  <a:cubicBezTo>
                    <a:pt x="275" y="198"/>
                    <a:pt x="275" y="198"/>
                    <a:pt x="275" y="198"/>
                  </a:cubicBezTo>
                  <a:cubicBezTo>
                    <a:pt x="276" y="194"/>
                    <a:pt x="277" y="190"/>
                    <a:pt x="278" y="185"/>
                  </a:cubicBezTo>
                  <a:cubicBezTo>
                    <a:pt x="304" y="182"/>
                    <a:pt x="304" y="182"/>
                    <a:pt x="304" y="182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282" y="149"/>
                    <a:pt x="282" y="149"/>
                    <a:pt x="282" y="149"/>
                  </a:cubicBezTo>
                  <a:cubicBezTo>
                    <a:pt x="282" y="143"/>
                    <a:pt x="281" y="138"/>
                    <a:pt x="280" y="133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295" y="96"/>
                    <a:pt x="295" y="96"/>
                    <a:pt x="295" y="96"/>
                  </a:cubicBezTo>
                  <a:cubicBezTo>
                    <a:pt x="269" y="98"/>
                    <a:pt x="269" y="98"/>
                    <a:pt x="269" y="98"/>
                  </a:cubicBezTo>
                  <a:cubicBezTo>
                    <a:pt x="268" y="94"/>
                    <a:pt x="266" y="91"/>
                    <a:pt x="264" y="8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65" y="48"/>
                    <a:pt x="265" y="48"/>
                    <a:pt x="265" y="48"/>
                  </a:cubicBezTo>
                  <a:cubicBezTo>
                    <a:pt x="241" y="59"/>
                    <a:pt x="241" y="59"/>
                    <a:pt x="241" y="59"/>
                  </a:cubicBezTo>
                  <a:cubicBezTo>
                    <a:pt x="238" y="56"/>
                    <a:pt x="234" y="53"/>
                    <a:pt x="231" y="51"/>
                  </a:cubicBezTo>
                  <a:cubicBezTo>
                    <a:pt x="238" y="26"/>
                    <a:pt x="238" y="26"/>
                    <a:pt x="238" y="26"/>
                  </a:cubicBezTo>
                  <a:cubicBezTo>
                    <a:pt x="216" y="14"/>
                    <a:pt x="216" y="14"/>
                    <a:pt x="216" y="14"/>
                  </a:cubicBezTo>
                  <a:cubicBezTo>
                    <a:pt x="198" y="33"/>
                    <a:pt x="198" y="33"/>
                    <a:pt x="198" y="33"/>
                  </a:cubicBezTo>
                  <a:cubicBezTo>
                    <a:pt x="194" y="31"/>
                    <a:pt x="190" y="30"/>
                    <a:pt x="185" y="29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4" y="25"/>
                    <a:pt x="140" y="25"/>
                    <a:pt x="136" y="25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96" y="37"/>
                    <a:pt x="91" y="39"/>
                    <a:pt x="87" y="42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5" y="68"/>
                    <a:pt x="51" y="72"/>
                    <a:pt x="48" y="7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29" y="113"/>
                    <a:pt x="28" y="117"/>
                    <a:pt x="27" y="12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23" y="163"/>
                    <a:pt x="23" y="169"/>
                    <a:pt x="24" y="175"/>
                  </a:cubicBezTo>
                  <a:cubicBezTo>
                    <a:pt x="4" y="187"/>
                    <a:pt x="4" y="187"/>
                    <a:pt x="4" y="187"/>
                  </a:cubicBezTo>
                  <a:cubicBezTo>
                    <a:pt x="11" y="210"/>
                    <a:pt x="11" y="210"/>
                    <a:pt x="11" y="210"/>
                  </a:cubicBezTo>
                  <a:cubicBezTo>
                    <a:pt x="35" y="209"/>
                    <a:pt x="35" y="209"/>
                    <a:pt x="35" y="209"/>
                  </a:cubicBezTo>
                  <a:cubicBezTo>
                    <a:pt x="37" y="213"/>
                    <a:pt x="39" y="217"/>
                    <a:pt x="41" y="221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42" y="258"/>
                    <a:pt x="42" y="258"/>
                    <a:pt x="42" y="258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67" y="252"/>
                    <a:pt x="71" y="256"/>
                    <a:pt x="75" y="259"/>
                  </a:cubicBezTo>
                  <a:cubicBezTo>
                    <a:pt x="69" y="281"/>
                    <a:pt x="69" y="281"/>
                    <a:pt x="69" y="281"/>
                  </a:cubicBezTo>
                  <a:cubicBezTo>
                    <a:pt x="90" y="293"/>
                    <a:pt x="90" y="293"/>
                    <a:pt x="90" y="293"/>
                  </a:cubicBezTo>
                  <a:cubicBezTo>
                    <a:pt x="107" y="276"/>
                    <a:pt x="107" y="276"/>
                    <a:pt x="107" y="276"/>
                  </a:cubicBezTo>
                  <a:cubicBezTo>
                    <a:pt x="111" y="278"/>
                    <a:pt x="117" y="279"/>
                    <a:pt x="122" y="280"/>
                  </a:cubicBezTo>
                  <a:cubicBezTo>
                    <a:pt x="125" y="304"/>
                    <a:pt x="125" y="304"/>
                    <a:pt x="125" y="304"/>
                  </a:cubicBezTo>
                  <a:cubicBezTo>
                    <a:pt x="149" y="306"/>
                    <a:pt x="149" y="306"/>
                    <a:pt x="149" y="306"/>
                  </a:cubicBezTo>
                  <a:cubicBezTo>
                    <a:pt x="157" y="284"/>
                    <a:pt x="157" y="284"/>
                    <a:pt x="157" y="284"/>
                  </a:cubicBezTo>
                  <a:cubicBezTo>
                    <a:pt x="162" y="284"/>
                    <a:pt x="167" y="283"/>
                    <a:pt x="171" y="283"/>
                  </a:cubicBezTo>
                  <a:cubicBezTo>
                    <a:pt x="183" y="304"/>
                    <a:pt x="183" y="304"/>
                    <a:pt x="183" y="304"/>
                  </a:cubicBezTo>
                  <a:cubicBezTo>
                    <a:pt x="206" y="297"/>
                    <a:pt x="206" y="297"/>
                    <a:pt x="206" y="297"/>
                  </a:cubicBezTo>
                  <a:cubicBezTo>
                    <a:pt x="206" y="273"/>
                    <a:pt x="206" y="273"/>
                    <a:pt x="206" y="273"/>
                  </a:cubicBezTo>
                  <a:cubicBezTo>
                    <a:pt x="211" y="270"/>
                    <a:pt x="215" y="268"/>
                    <a:pt x="220" y="265"/>
                  </a:cubicBezTo>
                  <a:lnTo>
                    <a:pt x="239" y="280"/>
                  </a:lnTo>
                  <a:close/>
                  <a:moveTo>
                    <a:pt x="69" y="221"/>
                  </a:moveTo>
                  <a:cubicBezTo>
                    <a:pt x="32" y="175"/>
                    <a:pt x="40" y="108"/>
                    <a:pt x="85" y="71"/>
                  </a:cubicBezTo>
                  <a:cubicBezTo>
                    <a:pt x="131" y="34"/>
                    <a:pt x="198" y="42"/>
                    <a:pt x="235" y="87"/>
                  </a:cubicBezTo>
                  <a:cubicBezTo>
                    <a:pt x="272" y="133"/>
                    <a:pt x="265" y="200"/>
                    <a:pt x="219" y="237"/>
                  </a:cubicBezTo>
                  <a:cubicBezTo>
                    <a:pt x="173" y="274"/>
                    <a:pt x="106" y="267"/>
                    <a:pt x="69" y="221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 bwMode="auto">
            <a:xfrm>
              <a:off x="4059763" y="2675138"/>
              <a:ext cx="608496" cy="360058"/>
            </a:xfrm>
            <a:custGeom>
              <a:avLst/>
              <a:gdLst>
                <a:gd name="T0" fmla="*/ 41 w 118"/>
                <a:gd name="T1" fmla="*/ 70 h 70"/>
                <a:gd name="T2" fmla="*/ 89 w 118"/>
                <a:gd name="T3" fmla="*/ 66 h 70"/>
                <a:gd name="T4" fmla="*/ 118 w 118"/>
                <a:gd name="T5" fmla="*/ 21 h 70"/>
                <a:gd name="T6" fmla="*/ 7 w 118"/>
                <a:gd name="T7" fmla="*/ 28 h 70"/>
                <a:gd name="T8" fmla="*/ 0 w 118"/>
                <a:gd name="T9" fmla="*/ 34 h 70"/>
                <a:gd name="T10" fmla="*/ 41 w 118"/>
                <a:gd name="T11" fmla="*/ 70 h 70"/>
                <a:gd name="T12" fmla="*/ 41 w 118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70">
                  <a:moveTo>
                    <a:pt x="41" y="70"/>
                  </a:moveTo>
                  <a:cubicBezTo>
                    <a:pt x="55" y="58"/>
                    <a:pt x="74" y="57"/>
                    <a:pt x="89" y="66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84" y="0"/>
                    <a:pt x="40" y="1"/>
                    <a:pt x="7" y="28"/>
                  </a:cubicBezTo>
                  <a:cubicBezTo>
                    <a:pt x="5" y="29"/>
                    <a:pt x="2" y="32"/>
                    <a:pt x="0" y="34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4218639" y="3016161"/>
              <a:ext cx="376537" cy="375918"/>
            </a:xfrm>
            <a:custGeom>
              <a:avLst/>
              <a:gdLst>
                <a:gd name="T0" fmla="*/ 62 w 73"/>
                <a:gd name="T1" fmla="*/ 17 h 73"/>
                <a:gd name="T2" fmla="*/ 17 w 73"/>
                <a:gd name="T3" fmla="*/ 11 h 73"/>
                <a:gd name="T4" fmla="*/ 11 w 73"/>
                <a:gd name="T5" fmla="*/ 56 h 73"/>
                <a:gd name="T6" fmla="*/ 56 w 73"/>
                <a:gd name="T7" fmla="*/ 62 h 73"/>
                <a:gd name="T8" fmla="*/ 62 w 73"/>
                <a:gd name="T9" fmla="*/ 17 h 73"/>
                <a:gd name="T10" fmla="*/ 21 w 73"/>
                <a:gd name="T11" fmla="*/ 49 h 73"/>
                <a:gd name="T12" fmla="*/ 24 w 73"/>
                <a:gd name="T13" fmla="*/ 21 h 73"/>
                <a:gd name="T14" fmla="*/ 51 w 73"/>
                <a:gd name="T15" fmla="*/ 24 h 73"/>
                <a:gd name="T16" fmla="*/ 49 w 73"/>
                <a:gd name="T17" fmla="*/ 52 h 73"/>
                <a:gd name="T18" fmla="*/ 21 w 73"/>
                <a:gd name="T19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73">
                  <a:moveTo>
                    <a:pt x="62" y="17"/>
                  </a:moveTo>
                  <a:cubicBezTo>
                    <a:pt x="51" y="3"/>
                    <a:pt x="31" y="0"/>
                    <a:pt x="17" y="11"/>
                  </a:cubicBezTo>
                  <a:cubicBezTo>
                    <a:pt x="2" y="22"/>
                    <a:pt x="0" y="42"/>
                    <a:pt x="11" y="56"/>
                  </a:cubicBezTo>
                  <a:cubicBezTo>
                    <a:pt x="22" y="70"/>
                    <a:pt x="42" y="73"/>
                    <a:pt x="56" y="62"/>
                  </a:cubicBezTo>
                  <a:cubicBezTo>
                    <a:pt x="70" y="51"/>
                    <a:pt x="73" y="31"/>
                    <a:pt x="62" y="17"/>
                  </a:cubicBezTo>
                  <a:close/>
                  <a:moveTo>
                    <a:pt x="21" y="49"/>
                  </a:moveTo>
                  <a:cubicBezTo>
                    <a:pt x="14" y="40"/>
                    <a:pt x="16" y="28"/>
                    <a:pt x="24" y="21"/>
                  </a:cubicBezTo>
                  <a:cubicBezTo>
                    <a:pt x="33" y="15"/>
                    <a:pt x="45" y="16"/>
                    <a:pt x="51" y="24"/>
                  </a:cubicBezTo>
                  <a:cubicBezTo>
                    <a:pt x="58" y="33"/>
                    <a:pt x="57" y="45"/>
                    <a:pt x="49" y="52"/>
                  </a:cubicBezTo>
                  <a:cubicBezTo>
                    <a:pt x="40" y="58"/>
                    <a:pt x="28" y="57"/>
                    <a:pt x="21" y="49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 bwMode="auto">
            <a:xfrm>
              <a:off x="4518915" y="3051057"/>
              <a:ext cx="421021" cy="597980"/>
            </a:xfrm>
            <a:custGeom>
              <a:avLst/>
              <a:gdLst>
                <a:gd name="T0" fmla="*/ 70 w 82"/>
                <a:gd name="T1" fmla="*/ 0 h 116"/>
                <a:gd name="T2" fmla="*/ 19 w 82"/>
                <a:gd name="T3" fmla="*/ 19 h 116"/>
                <a:gd name="T4" fmla="*/ 5 w 82"/>
                <a:gd name="T5" fmla="*/ 62 h 116"/>
                <a:gd name="T6" fmla="*/ 0 w 82"/>
                <a:gd name="T7" fmla="*/ 65 h 116"/>
                <a:gd name="T8" fmla="*/ 21 w 82"/>
                <a:gd name="T9" fmla="*/ 116 h 116"/>
                <a:gd name="T10" fmla="*/ 39 w 82"/>
                <a:gd name="T11" fmla="*/ 104 h 116"/>
                <a:gd name="T12" fmla="*/ 70 w 82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16">
                  <a:moveTo>
                    <a:pt x="7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3" y="35"/>
                    <a:pt x="18" y="52"/>
                    <a:pt x="5" y="62"/>
                  </a:cubicBezTo>
                  <a:cubicBezTo>
                    <a:pt x="3" y="63"/>
                    <a:pt x="2" y="65"/>
                    <a:pt x="0" y="65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27" y="113"/>
                    <a:pt x="33" y="109"/>
                    <a:pt x="39" y="104"/>
                  </a:cubicBezTo>
                  <a:cubicBezTo>
                    <a:pt x="71" y="79"/>
                    <a:pt x="82" y="37"/>
                    <a:pt x="70" y="0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 bwMode="auto">
            <a:xfrm>
              <a:off x="3894532" y="3117675"/>
              <a:ext cx="459152" cy="567843"/>
            </a:xfrm>
            <a:custGeom>
              <a:avLst/>
              <a:gdLst>
                <a:gd name="T0" fmla="*/ 89 w 89"/>
                <a:gd name="T1" fmla="*/ 57 h 110"/>
                <a:gd name="T2" fmla="*/ 66 w 89"/>
                <a:gd name="T3" fmla="*/ 43 h 110"/>
                <a:gd name="T4" fmla="*/ 58 w 89"/>
                <a:gd name="T5" fmla="*/ 11 h 110"/>
                <a:gd name="T6" fmla="*/ 5 w 89"/>
                <a:gd name="T7" fmla="*/ 0 h 110"/>
                <a:gd name="T8" fmla="*/ 24 w 89"/>
                <a:gd name="T9" fmla="*/ 77 h 110"/>
                <a:gd name="T10" fmla="*/ 78 w 89"/>
                <a:gd name="T11" fmla="*/ 110 h 110"/>
                <a:gd name="T12" fmla="*/ 89 w 89"/>
                <a:gd name="T13" fmla="*/ 5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10">
                  <a:moveTo>
                    <a:pt x="89" y="57"/>
                  </a:moveTo>
                  <a:cubicBezTo>
                    <a:pt x="80" y="55"/>
                    <a:pt x="72" y="50"/>
                    <a:pt x="66" y="43"/>
                  </a:cubicBezTo>
                  <a:cubicBezTo>
                    <a:pt x="59" y="33"/>
                    <a:pt x="56" y="22"/>
                    <a:pt x="58" y="1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26"/>
                    <a:pt x="6" y="54"/>
                    <a:pt x="24" y="77"/>
                  </a:cubicBezTo>
                  <a:cubicBezTo>
                    <a:pt x="39" y="94"/>
                    <a:pt x="58" y="106"/>
                    <a:pt x="78" y="110"/>
                  </a:cubicBezTo>
                  <a:lnTo>
                    <a:pt x="89" y="57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sp>
        <p:nvSpPr>
          <p:cNvPr id="1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775575" y="3721100"/>
            <a:ext cx="334963" cy="334963"/>
          </a:xfrm>
          <a:custGeom>
            <a:avLst/>
            <a:gdLst>
              <a:gd name="T0" fmla="*/ 1832 w 1832"/>
              <a:gd name="T1" fmla="*/ 1016 h 1831"/>
              <a:gd name="T2" fmla="*/ 1832 w 1832"/>
              <a:gd name="T3" fmla="*/ 831 h 1831"/>
              <a:gd name="T4" fmla="*/ 1644 w 1832"/>
              <a:gd name="T5" fmla="*/ 802 h 1831"/>
              <a:gd name="T6" fmla="*/ 1611 w 1832"/>
              <a:gd name="T7" fmla="*/ 670 h 1831"/>
              <a:gd name="T8" fmla="*/ 1760 w 1832"/>
              <a:gd name="T9" fmla="*/ 549 h 1831"/>
              <a:gd name="T10" fmla="*/ 1668 w 1832"/>
              <a:gd name="T11" fmla="*/ 385 h 1831"/>
              <a:gd name="T12" fmla="*/ 1491 w 1832"/>
              <a:gd name="T13" fmla="*/ 454 h 1831"/>
              <a:gd name="T14" fmla="*/ 1394 w 1832"/>
              <a:gd name="T15" fmla="*/ 355 h 1831"/>
              <a:gd name="T16" fmla="*/ 1462 w 1832"/>
              <a:gd name="T17" fmla="*/ 174 h 1831"/>
              <a:gd name="T18" fmla="*/ 1298 w 1832"/>
              <a:gd name="T19" fmla="*/ 82 h 1831"/>
              <a:gd name="T20" fmla="*/ 1184 w 1832"/>
              <a:gd name="T21" fmla="*/ 228 h 1831"/>
              <a:gd name="T22" fmla="*/ 1048 w 1832"/>
              <a:gd name="T23" fmla="*/ 190 h 1831"/>
              <a:gd name="T24" fmla="*/ 1016 w 1832"/>
              <a:gd name="T25" fmla="*/ 0 h 1831"/>
              <a:gd name="T26" fmla="*/ 831 w 1832"/>
              <a:gd name="T27" fmla="*/ 0 h 1831"/>
              <a:gd name="T28" fmla="*/ 803 w 1832"/>
              <a:gd name="T29" fmla="*/ 188 h 1831"/>
              <a:gd name="T30" fmla="*/ 670 w 1832"/>
              <a:gd name="T31" fmla="*/ 221 h 1831"/>
              <a:gd name="T32" fmla="*/ 549 w 1832"/>
              <a:gd name="T33" fmla="*/ 72 h 1831"/>
              <a:gd name="T34" fmla="*/ 385 w 1832"/>
              <a:gd name="T35" fmla="*/ 164 h 1831"/>
              <a:gd name="T36" fmla="*/ 455 w 1832"/>
              <a:gd name="T37" fmla="*/ 341 h 1831"/>
              <a:gd name="T38" fmla="*/ 356 w 1832"/>
              <a:gd name="T39" fmla="*/ 438 h 1831"/>
              <a:gd name="T40" fmla="*/ 175 w 1832"/>
              <a:gd name="T41" fmla="*/ 369 h 1831"/>
              <a:gd name="T42" fmla="*/ 83 w 1832"/>
              <a:gd name="T43" fmla="*/ 533 h 1831"/>
              <a:gd name="T44" fmla="*/ 230 w 1832"/>
              <a:gd name="T45" fmla="*/ 648 h 1831"/>
              <a:gd name="T46" fmla="*/ 191 w 1832"/>
              <a:gd name="T47" fmla="*/ 784 h 1831"/>
              <a:gd name="T48" fmla="*/ 0 w 1832"/>
              <a:gd name="T49" fmla="*/ 815 h 1831"/>
              <a:gd name="T50" fmla="*/ 0 w 1832"/>
              <a:gd name="T51" fmla="*/ 1000 h 1831"/>
              <a:gd name="T52" fmla="*/ 188 w 1832"/>
              <a:gd name="T53" fmla="*/ 1029 h 1831"/>
              <a:gd name="T54" fmla="*/ 221 w 1832"/>
              <a:gd name="T55" fmla="*/ 1162 h 1831"/>
              <a:gd name="T56" fmla="*/ 72 w 1832"/>
              <a:gd name="T57" fmla="*/ 1282 h 1831"/>
              <a:gd name="T58" fmla="*/ 165 w 1832"/>
              <a:gd name="T59" fmla="*/ 1446 h 1831"/>
              <a:gd name="T60" fmla="*/ 341 w 1832"/>
              <a:gd name="T61" fmla="*/ 1377 h 1831"/>
              <a:gd name="T62" fmla="*/ 438 w 1832"/>
              <a:gd name="T63" fmla="*/ 1476 h 1831"/>
              <a:gd name="T64" fmla="*/ 370 w 1832"/>
              <a:gd name="T65" fmla="*/ 1657 h 1831"/>
              <a:gd name="T66" fmla="*/ 534 w 1832"/>
              <a:gd name="T67" fmla="*/ 1749 h 1831"/>
              <a:gd name="T68" fmla="*/ 648 w 1832"/>
              <a:gd name="T69" fmla="*/ 1602 h 1831"/>
              <a:gd name="T70" fmla="*/ 784 w 1832"/>
              <a:gd name="T71" fmla="*/ 1640 h 1831"/>
              <a:gd name="T72" fmla="*/ 816 w 1832"/>
              <a:gd name="T73" fmla="*/ 1831 h 1831"/>
              <a:gd name="T74" fmla="*/ 1001 w 1832"/>
              <a:gd name="T75" fmla="*/ 1831 h 1831"/>
              <a:gd name="T76" fmla="*/ 1029 w 1832"/>
              <a:gd name="T77" fmla="*/ 1644 h 1831"/>
              <a:gd name="T78" fmla="*/ 1162 w 1832"/>
              <a:gd name="T79" fmla="*/ 1611 h 1831"/>
              <a:gd name="T80" fmla="*/ 1283 w 1832"/>
              <a:gd name="T81" fmla="*/ 1759 h 1831"/>
              <a:gd name="T82" fmla="*/ 1447 w 1832"/>
              <a:gd name="T83" fmla="*/ 1667 h 1831"/>
              <a:gd name="T84" fmla="*/ 1377 w 1832"/>
              <a:gd name="T85" fmla="*/ 1491 h 1831"/>
              <a:gd name="T86" fmla="*/ 1477 w 1832"/>
              <a:gd name="T87" fmla="*/ 1394 h 1831"/>
              <a:gd name="T88" fmla="*/ 1657 w 1832"/>
              <a:gd name="T89" fmla="*/ 1462 h 1831"/>
              <a:gd name="T90" fmla="*/ 1750 w 1832"/>
              <a:gd name="T91" fmla="*/ 1298 h 1831"/>
              <a:gd name="T92" fmla="*/ 1603 w 1832"/>
              <a:gd name="T93" fmla="*/ 1184 h 1831"/>
              <a:gd name="T94" fmla="*/ 1642 w 1832"/>
              <a:gd name="T95" fmla="*/ 1047 h 1831"/>
              <a:gd name="T96" fmla="*/ 1832 w 1832"/>
              <a:gd name="T97" fmla="*/ 1016 h 1831"/>
              <a:gd name="T98" fmla="*/ 919 w 1832"/>
              <a:gd name="T99" fmla="*/ 1331 h 1831"/>
              <a:gd name="T100" fmla="*/ 501 w 1832"/>
              <a:gd name="T101" fmla="*/ 918 h 1831"/>
              <a:gd name="T102" fmla="*/ 919 w 1832"/>
              <a:gd name="T103" fmla="*/ 500 h 1831"/>
              <a:gd name="T104" fmla="*/ 1331 w 1832"/>
              <a:gd name="T105" fmla="*/ 918 h 1831"/>
              <a:gd name="T106" fmla="*/ 919 w 1832"/>
              <a:gd name="T107" fmla="*/ 1331 h 1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2" h="1831">
                <a:moveTo>
                  <a:pt x="1832" y="1016"/>
                </a:moveTo>
                <a:cubicBezTo>
                  <a:pt x="1832" y="831"/>
                  <a:pt x="1832" y="831"/>
                  <a:pt x="1832" y="831"/>
                </a:cubicBezTo>
                <a:cubicBezTo>
                  <a:pt x="1644" y="802"/>
                  <a:pt x="1644" y="802"/>
                  <a:pt x="1644" y="802"/>
                </a:cubicBezTo>
                <a:cubicBezTo>
                  <a:pt x="1637" y="757"/>
                  <a:pt x="1626" y="712"/>
                  <a:pt x="1611" y="670"/>
                </a:cubicBezTo>
                <a:cubicBezTo>
                  <a:pt x="1760" y="549"/>
                  <a:pt x="1760" y="549"/>
                  <a:pt x="1760" y="549"/>
                </a:cubicBezTo>
                <a:cubicBezTo>
                  <a:pt x="1668" y="385"/>
                  <a:pt x="1668" y="385"/>
                  <a:pt x="1668" y="385"/>
                </a:cubicBezTo>
                <a:cubicBezTo>
                  <a:pt x="1491" y="454"/>
                  <a:pt x="1491" y="454"/>
                  <a:pt x="1491" y="454"/>
                </a:cubicBezTo>
                <a:cubicBezTo>
                  <a:pt x="1462" y="418"/>
                  <a:pt x="1429" y="385"/>
                  <a:pt x="1394" y="355"/>
                </a:cubicBezTo>
                <a:cubicBezTo>
                  <a:pt x="1462" y="174"/>
                  <a:pt x="1462" y="174"/>
                  <a:pt x="1462" y="174"/>
                </a:cubicBezTo>
                <a:cubicBezTo>
                  <a:pt x="1298" y="82"/>
                  <a:pt x="1298" y="82"/>
                  <a:pt x="1298" y="82"/>
                </a:cubicBezTo>
                <a:cubicBezTo>
                  <a:pt x="1184" y="228"/>
                  <a:pt x="1184" y="228"/>
                  <a:pt x="1184" y="228"/>
                </a:cubicBezTo>
                <a:cubicBezTo>
                  <a:pt x="1141" y="211"/>
                  <a:pt x="1095" y="198"/>
                  <a:pt x="1048" y="190"/>
                </a:cubicBezTo>
                <a:cubicBezTo>
                  <a:pt x="1016" y="0"/>
                  <a:pt x="1016" y="0"/>
                  <a:pt x="1016" y="0"/>
                </a:cubicBezTo>
                <a:cubicBezTo>
                  <a:pt x="831" y="0"/>
                  <a:pt x="831" y="0"/>
                  <a:pt x="831" y="0"/>
                </a:cubicBezTo>
                <a:cubicBezTo>
                  <a:pt x="803" y="188"/>
                  <a:pt x="803" y="188"/>
                  <a:pt x="803" y="188"/>
                </a:cubicBezTo>
                <a:cubicBezTo>
                  <a:pt x="757" y="195"/>
                  <a:pt x="713" y="206"/>
                  <a:pt x="670" y="221"/>
                </a:cubicBezTo>
                <a:cubicBezTo>
                  <a:pt x="549" y="72"/>
                  <a:pt x="549" y="72"/>
                  <a:pt x="549" y="72"/>
                </a:cubicBezTo>
                <a:cubicBezTo>
                  <a:pt x="385" y="164"/>
                  <a:pt x="385" y="164"/>
                  <a:pt x="385" y="164"/>
                </a:cubicBezTo>
                <a:cubicBezTo>
                  <a:pt x="455" y="341"/>
                  <a:pt x="455" y="341"/>
                  <a:pt x="455" y="341"/>
                </a:cubicBezTo>
                <a:cubicBezTo>
                  <a:pt x="419" y="370"/>
                  <a:pt x="386" y="402"/>
                  <a:pt x="356" y="438"/>
                </a:cubicBezTo>
                <a:cubicBezTo>
                  <a:pt x="175" y="369"/>
                  <a:pt x="175" y="369"/>
                  <a:pt x="175" y="369"/>
                </a:cubicBezTo>
                <a:cubicBezTo>
                  <a:pt x="83" y="533"/>
                  <a:pt x="83" y="533"/>
                  <a:pt x="83" y="533"/>
                </a:cubicBezTo>
                <a:cubicBezTo>
                  <a:pt x="230" y="648"/>
                  <a:pt x="230" y="648"/>
                  <a:pt x="230" y="648"/>
                </a:cubicBezTo>
                <a:cubicBezTo>
                  <a:pt x="213" y="691"/>
                  <a:pt x="200" y="737"/>
                  <a:pt x="191" y="784"/>
                </a:cubicBezTo>
                <a:cubicBezTo>
                  <a:pt x="0" y="815"/>
                  <a:pt x="0" y="815"/>
                  <a:pt x="0" y="815"/>
                </a:cubicBezTo>
                <a:cubicBezTo>
                  <a:pt x="0" y="1000"/>
                  <a:pt x="0" y="1000"/>
                  <a:pt x="0" y="1000"/>
                </a:cubicBezTo>
                <a:cubicBezTo>
                  <a:pt x="188" y="1029"/>
                  <a:pt x="188" y="1029"/>
                  <a:pt x="188" y="1029"/>
                </a:cubicBezTo>
                <a:cubicBezTo>
                  <a:pt x="195" y="1075"/>
                  <a:pt x="206" y="1119"/>
                  <a:pt x="221" y="1162"/>
                </a:cubicBezTo>
                <a:cubicBezTo>
                  <a:pt x="72" y="1282"/>
                  <a:pt x="72" y="1282"/>
                  <a:pt x="72" y="1282"/>
                </a:cubicBezTo>
                <a:cubicBezTo>
                  <a:pt x="165" y="1446"/>
                  <a:pt x="165" y="1446"/>
                  <a:pt x="165" y="1446"/>
                </a:cubicBezTo>
                <a:cubicBezTo>
                  <a:pt x="341" y="1377"/>
                  <a:pt x="341" y="1377"/>
                  <a:pt x="341" y="1377"/>
                </a:cubicBezTo>
                <a:cubicBezTo>
                  <a:pt x="370" y="1413"/>
                  <a:pt x="403" y="1446"/>
                  <a:pt x="438" y="1476"/>
                </a:cubicBezTo>
                <a:cubicBezTo>
                  <a:pt x="370" y="1657"/>
                  <a:pt x="370" y="1657"/>
                  <a:pt x="370" y="1657"/>
                </a:cubicBezTo>
                <a:cubicBezTo>
                  <a:pt x="534" y="1749"/>
                  <a:pt x="534" y="1749"/>
                  <a:pt x="534" y="1749"/>
                </a:cubicBezTo>
                <a:cubicBezTo>
                  <a:pt x="648" y="1602"/>
                  <a:pt x="648" y="1602"/>
                  <a:pt x="648" y="1602"/>
                </a:cubicBezTo>
                <a:cubicBezTo>
                  <a:pt x="692" y="1619"/>
                  <a:pt x="737" y="1632"/>
                  <a:pt x="784" y="1640"/>
                </a:cubicBezTo>
                <a:cubicBezTo>
                  <a:pt x="816" y="1831"/>
                  <a:pt x="816" y="1831"/>
                  <a:pt x="816" y="1831"/>
                </a:cubicBezTo>
                <a:cubicBezTo>
                  <a:pt x="1001" y="1831"/>
                  <a:pt x="1001" y="1831"/>
                  <a:pt x="1001" y="1831"/>
                </a:cubicBezTo>
                <a:cubicBezTo>
                  <a:pt x="1029" y="1644"/>
                  <a:pt x="1029" y="1644"/>
                  <a:pt x="1029" y="1644"/>
                </a:cubicBezTo>
                <a:cubicBezTo>
                  <a:pt x="1075" y="1637"/>
                  <a:pt x="1120" y="1626"/>
                  <a:pt x="1162" y="1611"/>
                </a:cubicBezTo>
                <a:cubicBezTo>
                  <a:pt x="1283" y="1759"/>
                  <a:pt x="1283" y="1759"/>
                  <a:pt x="1283" y="1759"/>
                </a:cubicBezTo>
                <a:cubicBezTo>
                  <a:pt x="1447" y="1667"/>
                  <a:pt x="1447" y="1667"/>
                  <a:pt x="1447" y="1667"/>
                </a:cubicBezTo>
                <a:cubicBezTo>
                  <a:pt x="1377" y="1491"/>
                  <a:pt x="1377" y="1491"/>
                  <a:pt x="1377" y="1491"/>
                </a:cubicBezTo>
                <a:cubicBezTo>
                  <a:pt x="1414" y="1462"/>
                  <a:pt x="1447" y="1429"/>
                  <a:pt x="1477" y="1394"/>
                </a:cubicBezTo>
                <a:cubicBezTo>
                  <a:pt x="1657" y="1462"/>
                  <a:pt x="1657" y="1462"/>
                  <a:pt x="1657" y="1462"/>
                </a:cubicBezTo>
                <a:cubicBezTo>
                  <a:pt x="1750" y="1298"/>
                  <a:pt x="1750" y="1298"/>
                  <a:pt x="1750" y="1298"/>
                </a:cubicBezTo>
                <a:cubicBezTo>
                  <a:pt x="1603" y="1184"/>
                  <a:pt x="1603" y="1184"/>
                  <a:pt x="1603" y="1184"/>
                </a:cubicBezTo>
                <a:cubicBezTo>
                  <a:pt x="1620" y="1140"/>
                  <a:pt x="1633" y="1094"/>
                  <a:pt x="1642" y="1047"/>
                </a:cubicBezTo>
                <a:lnTo>
                  <a:pt x="1832" y="1016"/>
                </a:lnTo>
                <a:close/>
                <a:moveTo>
                  <a:pt x="919" y="1331"/>
                </a:moveTo>
                <a:cubicBezTo>
                  <a:pt x="690" y="1331"/>
                  <a:pt x="501" y="1142"/>
                  <a:pt x="501" y="918"/>
                </a:cubicBezTo>
                <a:cubicBezTo>
                  <a:pt x="501" y="689"/>
                  <a:pt x="690" y="500"/>
                  <a:pt x="919" y="500"/>
                </a:cubicBezTo>
                <a:cubicBezTo>
                  <a:pt x="1142" y="500"/>
                  <a:pt x="1331" y="689"/>
                  <a:pt x="1331" y="918"/>
                </a:cubicBezTo>
                <a:cubicBezTo>
                  <a:pt x="1331" y="1142"/>
                  <a:pt x="1142" y="1331"/>
                  <a:pt x="919" y="13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11" name="组合 20出自【趣你的PPT】(微信:qunideppt)：最优质的PPT资源库"/>
          <p:cNvGrpSpPr/>
          <p:nvPr/>
        </p:nvGrpSpPr>
        <p:grpSpPr bwMode="auto">
          <a:xfrm>
            <a:off x="4891088" y="1946275"/>
            <a:ext cx="2884487" cy="2882900"/>
            <a:chOff x="4867828" y="2004017"/>
            <a:chExt cx="2884972" cy="2883092"/>
          </a:xfrm>
          <a:noFill/>
        </p:grpSpPr>
        <p:sp>
          <p:nvSpPr>
            <p:cNvPr id="1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4867828" y="2004017"/>
              <a:ext cx="2884972" cy="2883092"/>
            </a:xfrm>
            <a:custGeom>
              <a:avLst/>
              <a:gdLst>
                <a:gd name="T0" fmla="*/ 5615 w 5615"/>
                <a:gd name="T1" fmla="*/ 3114 h 5615"/>
                <a:gd name="T2" fmla="*/ 5615 w 5615"/>
                <a:gd name="T3" fmla="*/ 2548 h 5615"/>
                <a:gd name="T4" fmla="*/ 4956 w 5615"/>
                <a:gd name="T5" fmla="*/ 2448 h 5615"/>
                <a:gd name="T6" fmla="*/ 4870 w 5615"/>
                <a:gd name="T7" fmla="*/ 2109 h 5615"/>
                <a:gd name="T8" fmla="*/ 5395 w 5615"/>
                <a:gd name="T9" fmla="*/ 1683 h 5615"/>
                <a:gd name="T10" fmla="*/ 5112 w 5615"/>
                <a:gd name="T11" fmla="*/ 1180 h 5615"/>
                <a:gd name="T12" fmla="*/ 4491 w 5615"/>
                <a:gd name="T13" fmla="*/ 1425 h 5615"/>
                <a:gd name="T14" fmla="*/ 4244 w 5615"/>
                <a:gd name="T15" fmla="*/ 1169 h 5615"/>
                <a:gd name="T16" fmla="*/ 4483 w 5615"/>
                <a:gd name="T17" fmla="*/ 535 h 5615"/>
                <a:gd name="T18" fmla="*/ 3980 w 5615"/>
                <a:gd name="T19" fmla="*/ 252 h 5615"/>
                <a:gd name="T20" fmla="*/ 3578 w 5615"/>
                <a:gd name="T21" fmla="*/ 768 h 5615"/>
                <a:gd name="T22" fmla="*/ 3226 w 5615"/>
                <a:gd name="T23" fmla="*/ 668 h 5615"/>
                <a:gd name="T24" fmla="*/ 3115 w 5615"/>
                <a:gd name="T25" fmla="*/ 0 h 5615"/>
                <a:gd name="T26" fmla="*/ 2548 w 5615"/>
                <a:gd name="T27" fmla="*/ 0 h 5615"/>
                <a:gd name="T28" fmla="*/ 2448 w 5615"/>
                <a:gd name="T29" fmla="*/ 660 h 5615"/>
                <a:gd name="T30" fmla="*/ 2109 w 5615"/>
                <a:gd name="T31" fmla="*/ 745 h 5615"/>
                <a:gd name="T32" fmla="*/ 1683 w 5615"/>
                <a:gd name="T33" fmla="*/ 220 h 5615"/>
                <a:gd name="T34" fmla="*/ 1180 w 5615"/>
                <a:gd name="T35" fmla="*/ 503 h 5615"/>
                <a:gd name="T36" fmla="*/ 1426 w 5615"/>
                <a:gd name="T37" fmla="*/ 1125 h 5615"/>
                <a:gd name="T38" fmla="*/ 1171 w 5615"/>
                <a:gd name="T39" fmla="*/ 1373 h 5615"/>
                <a:gd name="T40" fmla="*/ 535 w 5615"/>
                <a:gd name="T41" fmla="*/ 1133 h 5615"/>
                <a:gd name="T42" fmla="*/ 252 w 5615"/>
                <a:gd name="T43" fmla="*/ 1636 h 5615"/>
                <a:gd name="T44" fmla="*/ 770 w 5615"/>
                <a:gd name="T45" fmla="*/ 2039 h 5615"/>
                <a:gd name="T46" fmla="*/ 671 w 5615"/>
                <a:gd name="T47" fmla="*/ 2389 h 5615"/>
                <a:gd name="T48" fmla="*/ 0 w 5615"/>
                <a:gd name="T49" fmla="*/ 2501 h 5615"/>
                <a:gd name="T50" fmla="*/ 0 w 5615"/>
                <a:gd name="T51" fmla="*/ 3067 h 5615"/>
                <a:gd name="T52" fmla="*/ 658 w 5615"/>
                <a:gd name="T53" fmla="*/ 3167 h 5615"/>
                <a:gd name="T54" fmla="*/ 743 w 5615"/>
                <a:gd name="T55" fmla="*/ 3508 h 5615"/>
                <a:gd name="T56" fmla="*/ 221 w 5615"/>
                <a:gd name="T57" fmla="*/ 3932 h 5615"/>
                <a:gd name="T58" fmla="*/ 504 w 5615"/>
                <a:gd name="T59" fmla="*/ 4436 h 5615"/>
                <a:gd name="T60" fmla="*/ 1124 w 5615"/>
                <a:gd name="T61" fmla="*/ 4190 h 5615"/>
                <a:gd name="T62" fmla="*/ 1372 w 5615"/>
                <a:gd name="T63" fmla="*/ 4446 h 5615"/>
                <a:gd name="T64" fmla="*/ 1133 w 5615"/>
                <a:gd name="T65" fmla="*/ 5081 h 5615"/>
                <a:gd name="T66" fmla="*/ 1636 w 5615"/>
                <a:gd name="T67" fmla="*/ 5364 h 5615"/>
                <a:gd name="T68" fmla="*/ 2039 w 5615"/>
                <a:gd name="T69" fmla="*/ 4845 h 5615"/>
                <a:gd name="T70" fmla="*/ 2389 w 5615"/>
                <a:gd name="T71" fmla="*/ 4945 h 5615"/>
                <a:gd name="T72" fmla="*/ 2501 w 5615"/>
                <a:gd name="T73" fmla="*/ 5615 h 5615"/>
                <a:gd name="T74" fmla="*/ 3067 w 5615"/>
                <a:gd name="T75" fmla="*/ 5615 h 5615"/>
                <a:gd name="T76" fmla="*/ 3168 w 5615"/>
                <a:gd name="T77" fmla="*/ 4958 h 5615"/>
                <a:gd name="T78" fmla="*/ 3509 w 5615"/>
                <a:gd name="T79" fmla="*/ 4872 h 5615"/>
                <a:gd name="T80" fmla="*/ 3932 w 5615"/>
                <a:gd name="T81" fmla="*/ 5395 h 5615"/>
                <a:gd name="T82" fmla="*/ 4436 w 5615"/>
                <a:gd name="T83" fmla="*/ 5112 h 5615"/>
                <a:gd name="T84" fmla="*/ 4191 w 5615"/>
                <a:gd name="T85" fmla="*/ 4493 h 5615"/>
                <a:gd name="T86" fmla="*/ 4448 w 5615"/>
                <a:gd name="T87" fmla="*/ 4244 h 5615"/>
                <a:gd name="T88" fmla="*/ 5081 w 5615"/>
                <a:gd name="T89" fmla="*/ 4483 h 5615"/>
                <a:gd name="T90" fmla="*/ 5364 w 5615"/>
                <a:gd name="T91" fmla="*/ 3980 h 5615"/>
                <a:gd name="T92" fmla="*/ 4848 w 5615"/>
                <a:gd name="T93" fmla="*/ 3578 h 5615"/>
                <a:gd name="T94" fmla="*/ 4947 w 5615"/>
                <a:gd name="T95" fmla="*/ 3226 h 5615"/>
                <a:gd name="T96" fmla="*/ 5615 w 5615"/>
                <a:gd name="T97" fmla="*/ 3114 h 5615"/>
                <a:gd name="T98" fmla="*/ 2818 w 5615"/>
                <a:gd name="T99" fmla="*/ 4520 h 5615"/>
                <a:gd name="T100" fmla="*/ 1095 w 5615"/>
                <a:gd name="T101" fmla="*/ 2818 h 5615"/>
                <a:gd name="T102" fmla="*/ 2818 w 5615"/>
                <a:gd name="T103" fmla="*/ 1095 h 5615"/>
                <a:gd name="T104" fmla="*/ 4521 w 5615"/>
                <a:gd name="T105" fmla="*/ 2818 h 5615"/>
                <a:gd name="T106" fmla="*/ 2818 w 5615"/>
                <a:gd name="T107" fmla="*/ 4520 h 5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15" h="5615">
                  <a:moveTo>
                    <a:pt x="5615" y="3114"/>
                  </a:moveTo>
                  <a:cubicBezTo>
                    <a:pt x="5615" y="2548"/>
                    <a:pt x="5615" y="2548"/>
                    <a:pt x="5615" y="2548"/>
                  </a:cubicBezTo>
                  <a:cubicBezTo>
                    <a:pt x="4956" y="2448"/>
                    <a:pt x="4956" y="2448"/>
                    <a:pt x="4956" y="2448"/>
                  </a:cubicBezTo>
                  <a:cubicBezTo>
                    <a:pt x="4936" y="2331"/>
                    <a:pt x="4907" y="2218"/>
                    <a:pt x="4870" y="2109"/>
                  </a:cubicBezTo>
                  <a:cubicBezTo>
                    <a:pt x="5395" y="1683"/>
                    <a:pt x="5395" y="1683"/>
                    <a:pt x="5395" y="1683"/>
                  </a:cubicBezTo>
                  <a:cubicBezTo>
                    <a:pt x="5112" y="1180"/>
                    <a:pt x="5112" y="1180"/>
                    <a:pt x="5112" y="1180"/>
                  </a:cubicBezTo>
                  <a:cubicBezTo>
                    <a:pt x="4491" y="1425"/>
                    <a:pt x="4491" y="1425"/>
                    <a:pt x="4491" y="1425"/>
                  </a:cubicBezTo>
                  <a:cubicBezTo>
                    <a:pt x="4416" y="1333"/>
                    <a:pt x="4333" y="1247"/>
                    <a:pt x="4244" y="1169"/>
                  </a:cubicBezTo>
                  <a:cubicBezTo>
                    <a:pt x="4483" y="535"/>
                    <a:pt x="4483" y="535"/>
                    <a:pt x="4483" y="535"/>
                  </a:cubicBezTo>
                  <a:cubicBezTo>
                    <a:pt x="3980" y="252"/>
                    <a:pt x="3980" y="252"/>
                    <a:pt x="3980" y="252"/>
                  </a:cubicBezTo>
                  <a:cubicBezTo>
                    <a:pt x="3578" y="768"/>
                    <a:pt x="3578" y="768"/>
                    <a:pt x="3578" y="768"/>
                  </a:cubicBezTo>
                  <a:cubicBezTo>
                    <a:pt x="3465" y="725"/>
                    <a:pt x="3347" y="692"/>
                    <a:pt x="3226" y="668"/>
                  </a:cubicBezTo>
                  <a:cubicBezTo>
                    <a:pt x="3115" y="0"/>
                    <a:pt x="3115" y="0"/>
                    <a:pt x="3115" y="0"/>
                  </a:cubicBezTo>
                  <a:cubicBezTo>
                    <a:pt x="2548" y="0"/>
                    <a:pt x="2548" y="0"/>
                    <a:pt x="2548" y="0"/>
                  </a:cubicBezTo>
                  <a:cubicBezTo>
                    <a:pt x="2448" y="660"/>
                    <a:pt x="2448" y="660"/>
                    <a:pt x="2448" y="660"/>
                  </a:cubicBezTo>
                  <a:cubicBezTo>
                    <a:pt x="2332" y="679"/>
                    <a:pt x="2218" y="708"/>
                    <a:pt x="2109" y="745"/>
                  </a:cubicBezTo>
                  <a:cubicBezTo>
                    <a:pt x="1683" y="220"/>
                    <a:pt x="1683" y="220"/>
                    <a:pt x="1683" y="220"/>
                  </a:cubicBezTo>
                  <a:cubicBezTo>
                    <a:pt x="1180" y="503"/>
                    <a:pt x="1180" y="503"/>
                    <a:pt x="1180" y="503"/>
                  </a:cubicBezTo>
                  <a:cubicBezTo>
                    <a:pt x="1426" y="1125"/>
                    <a:pt x="1426" y="1125"/>
                    <a:pt x="1426" y="1125"/>
                  </a:cubicBezTo>
                  <a:cubicBezTo>
                    <a:pt x="1334" y="1201"/>
                    <a:pt x="1249" y="1284"/>
                    <a:pt x="1171" y="1373"/>
                  </a:cubicBezTo>
                  <a:cubicBezTo>
                    <a:pt x="535" y="1133"/>
                    <a:pt x="535" y="1133"/>
                    <a:pt x="535" y="1133"/>
                  </a:cubicBezTo>
                  <a:cubicBezTo>
                    <a:pt x="252" y="1636"/>
                    <a:pt x="252" y="1636"/>
                    <a:pt x="252" y="1636"/>
                  </a:cubicBezTo>
                  <a:cubicBezTo>
                    <a:pt x="770" y="2039"/>
                    <a:pt x="770" y="2039"/>
                    <a:pt x="770" y="2039"/>
                  </a:cubicBezTo>
                  <a:cubicBezTo>
                    <a:pt x="728" y="2152"/>
                    <a:pt x="694" y="2269"/>
                    <a:pt x="671" y="2389"/>
                  </a:cubicBezTo>
                  <a:cubicBezTo>
                    <a:pt x="0" y="2501"/>
                    <a:pt x="0" y="2501"/>
                    <a:pt x="0" y="2501"/>
                  </a:cubicBezTo>
                  <a:cubicBezTo>
                    <a:pt x="0" y="3067"/>
                    <a:pt x="0" y="3067"/>
                    <a:pt x="0" y="3067"/>
                  </a:cubicBezTo>
                  <a:cubicBezTo>
                    <a:pt x="658" y="3167"/>
                    <a:pt x="658" y="3167"/>
                    <a:pt x="658" y="3167"/>
                  </a:cubicBezTo>
                  <a:cubicBezTo>
                    <a:pt x="677" y="3284"/>
                    <a:pt x="706" y="3398"/>
                    <a:pt x="743" y="3508"/>
                  </a:cubicBezTo>
                  <a:cubicBezTo>
                    <a:pt x="221" y="3932"/>
                    <a:pt x="221" y="3932"/>
                    <a:pt x="221" y="3932"/>
                  </a:cubicBezTo>
                  <a:cubicBezTo>
                    <a:pt x="504" y="4436"/>
                    <a:pt x="504" y="4436"/>
                    <a:pt x="504" y="4436"/>
                  </a:cubicBezTo>
                  <a:cubicBezTo>
                    <a:pt x="1124" y="4190"/>
                    <a:pt x="1124" y="4190"/>
                    <a:pt x="1124" y="4190"/>
                  </a:cubicBezTo>
                  <a:cubicBezTo>
                    <a:pt x="1200" y="4282"/>
                    <a:pt x="1283" y="4368"/>
                    <a:pt x="1372" y="4446"/>
                  </a:cubicBezTo>
                  <a:cubicBezTo>
                    <a:pt x="1133" y="5081"/>
                    <a:pt x="1133" y="5081"/>
                    <a:pt x="1133" y="5081"/>
                  </a:cubicBezTo>
                  <a:cubicBezTo>
                    <a:pt x="1636" y="5364"/>
                    <a:pt x="1636" y="5364"/>
                    <a:pt x="1636" y="5364"/>
                  </a:cubicBezTo>
                  <a:cubicBezTo>
                    <a:pt x="2039" y="4845"/>
                    <a:pt x="2039" y="4845"/>
                    <a:pt x="2039" y="4845"/>
                  </a:cubicBezTo>
                  <a:cubicBezTo>
                    <a:pt x="2152" y="4888"/>
                    <a:pt x="2269" y="4921"/>
                    <a:pt x="2389" y="4945"/>
                  </a:cubicBezTo>
                  <a:cubicBezTo>
                    <a:pt x="2501" y="5615"/>
                    <a:pt x="2501" y="5615"/>
                    <a:pt x="2501" y="5615"/>
                  </a:cubicBezTo>
                  <a:cubicBezTo>
                    <a:pt x="3067" y="5615"/>
                    <a:pt x="3067" y="5615"/>
                    <a:pt x="3067" y="5615"/>
                  </a:cubicBezTo>
                  <a:cubicBezTo>
                    <a:pt x="3168" y="4958"/>
                    <a:pt x="3168" y="4958"/>
                    <a:pt x="3168" y="4958"/>
                  </a:cubicBezTo>
                  <a:cubicBezTo>
                    <a:pt x="3285" y="4938"/>
                    <a:pt x="3399" y="4910"/>
                    <a:pt x="3509" y="4872"/>
                  </a:cubicBezTo>
                  <a:cubicBezTo>
                    <a:pt x="3932" y="5395"/>
                    <a:pt x="3932" y="5395"/>
                    <a:pt x="3932" y="5395"/>
                  </a:cubicBezTo>
                  <a:cubicBezTo>
                    <a:pt x="4436" y="5112"/>
                    <a:pt x="4436" y="5112"/>
                    <a:pt x="4436" y="5112"/>
                  </a:cubicBezTo>
                  <a:cubicBezTo>
                    <a:pt x="4191" y="4493"/>
                    <a:pt x="4191" y="4493"/>
                    <a:pt x="4191" y="4493"/>
                  </a:cubicBezTo>
                  <a:cubicBezTo>
                    <a:pt x="4283" y="4417"/>
                    <a:pt x="4369" y="4334"/>
                    <a:pt x="4448" y="4244"/>
                  </a:cubicBezTo>
                  <a:cubicBezTo>
                    <a:pt x="5081" y="4483"/>
                    <a:pt x="5081" y="4483"/>
                    <a:pt x="5081" y="4483"/>
                  </a:cubicBezTo>
                  <a:cubicBezTo>
                    <a:pt x="5364" y="3980"/>
                    <a:pt x="5364" y="3980"/>
                    <a:pt x="5364" y="3980"/>
                  </a:cubicBezTo>
                  <a:cubicBezTo>
                    <a:pt x="4848" y="3578"/>
                    <a:pt x="4848" y="3578"/>
                    <a:pt x="4848" y="3578"/>
                  </a:cubicBezTo>
                  <a:cubicBezTo>
                    <a:pt x="4890" y="3465"/>
                    <a:pt x="4924" y="3347"/>
                    <a:pt x="4947" y="3226"/>
                  </a:cubicBezTo>
                  <a:lnTo>
                    <a:pt x="5615" y="3114"/>
                  </a:lnTo>
                  <a:close/>
                  <a:moveTo>
                    <a:pt x="2818" y="4520"/>
                  </a:moveTo>
                  <a:cubicBezTo>
                    <a:pt x="1875" y="4520"/>
                    <a:pt x="1095" y="3741"/>
                    <a:pt x="1095" y="2818"/>
                  </a:cubicBezTo>
                  <a:cubicBezTo>
                    <a:pt x="1095" y="1875"/>
                    <a:pt x="1875" y="1095"/>
                    <a:pt x="2818" y="1095"/>
                  </a:cubicBezTo>
                  <a:cubicBezTo>
                    <a:pt x="3741" y="1095"/>
                    <a:pt x="4521" y="1875"/>
                    <a:pt x="4521" y="2818"/>
                  </a:cubicBezTo>
                  <a:cubicBezTo>
                    <a:pt x="4521" y="3741"/>
                    <a:pt x="3741" y="4520"/>
                    <a:pt x="2818" y="4520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959849" y="3037455"/>
              <a:ext cx="700930" cy="816216"/>
              <a:chOff x="8816976" y="3130550"/>
              <a:chExt cx="241300" cy="280988"/>
            </a:xfrm>
            <a:grpFill/>
          </p:grpSpPr>
          <p:sp>
            <p:nvSpPr>
              <p:cNvPr id="14" name="出自【趣你的PPT】(微信:qunideppt)：最优质的PPT资源库"/>
              <p:cNvSpPr/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sp>
            <p:nvSpPr>
              <p:cNvPr id="15" name="出自【趣你的PPT】(微信:qunideppt)：最优质的PPT资源库"/>
              <p:cNvSpPr/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sp>
            <p:nvSpPr>
              <p:cNvPr id="16" name="出自【趣你的PPT】(微信:qunideppt)：最优质的PPT资源库"/>
              <p:cNvSpPr/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sp>
            <p:nvSpPr>
              <p:cNvPr id="17" name="出自【趣你的PPT】(微信:qunideppt)：最优质的PPT资源库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sp>
            <p:nvSpPr>
              <p:cNvPr id="18" name="出自【趣你的PPT】(微信:qunideppt)：最优质的PPT资源库"/>
              <p:cNvSpPr/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</p:grpSp>
      </p:grpSp>
      <p:grpSp>
        <p:nvGrpSpPr>
          <p:cNvPr id="19" name="组合 28出自【趣你的PPT】(微信:qunideppt)：最优质的PPT资源库"/>
          <p:cNvGrpSpPr/>
          <p:nvPr/>
        </p:nvGrpSpPr>
        <p:grpSpPr bwMode="auto">
          <a:xfrm>
            <a:off x="685800" y="2314574"/>
            <a:ext cx="2239963" cy="1435778"/>
            <a:chOff x="475488" y="2935071"/>
            <a:chExt cx="2239157" cy="1435341"/>
          </a:xfrm>
        </p:grpSpPr>
        <p:sp>
          <p:nvSpPr>
            <p:cNvPr id="20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475488" y="2935071"/>
              <a:ext cx="20220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D9DAD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D9DA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475488" y="3308906"/>
              <a:ext cx="2239157" cy="1061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9DAD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D9DA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 31出自【趣你的PPT】(微信:qunideppt)：最优质的PPT资源库"/>
          <p:cNvGrpSpPr/>
          <p:nvPr/>
        </p:nvGrpSpPr>
        <p:grpSpPr bwMode="auto">
          <a:xfrm>
            <a:off x="9161463" y="2314575"/>
            <a:ext cx="2238375" cy="1435244"/>
            <a:chOff x="475488" y="2935071"/>
            <a:chExt cx="2239157" cy="1436857"/>
          </a:xfrm>
        </p:grpSpPr>
        <p:sp>
          <p:nvSpPr>
            <p:cNvPr id="23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475488" y="2935071"/>
              <a:ext cx="20220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D9DAD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D9DA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475488" y="3308906"/>
              <a:ext cx="2239157" cy="106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9DAD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D9DA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181100" y="5286375"/>
            <a:ext cx="10002838" cy="102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21666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D9DA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单击此处编辑您要的内容，建议您在展示时采用微软雅黑字体，本模版所有图形线条及其相应素材均可自由编辑、改色、替换。管理资源吧为您打造高逼格精品模板，为您的演示锦上添花。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D9DADB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marR="0" lvl="0" indent="0" algn="ctr" defTabSz="121666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D9DA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更多精品模板请搜索：管理资源吧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D9DADB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27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积极面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出自【趣你的PPT】(微信:qunideppt)：最优质的PPT资源库"/>
          <p:cNvSpPr/>
          <p:nvPr/>
        </p:nvSpPr>
        <p:spPr>
          <a:xfrm flipH="1">
            <a:off x="4046538" y="2371725"/>
            <a:ext cx="1636712" cy="1927225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-1" fmla="*/ 870857 w 1855931"/>
              <a:gd name="connsiteY0-2" fmla="*/ 2235198 h 2235198"/>
              <a:gd name="connsiteX1-3" fmla="*/ 0 w 1855931"/>
              <a:gd name="connsiteY1-4" fmla="*/ 0 h 2235198"/>
              <a:gd name="connsiteX2-5" fmla="*/ 1855931 w 1855931"/>
              <a:gd name="connsiteY2-6" fmla="*/ 2235198 h 2235198"/>
              <a:gd name="connsiteX3-7" fmla="*/ 870857 w 1855931"/>
              <a:gd name="connsiteY3-8" fmla="*/ 2235198 h 2235198"/>
              <a:gd name="connsiteX0-9" fmla="*/ 870857 w 1855931"/>
              <a:gd name="connsiteY0-10" fmla="*/ 2235198 h 2235198"/>
              <a:gd name="connsiteX1-11" fmla="*/ 0 w 1855931"/>
              <a:gd name="connsiteY1-12" fmla="*/ 0 h 2235198"/>
              <a:gd name="connsiteX2-13" fmla="*/ 1855931 w 1855931"/>
              <a:gd name="connsiteY2-14" fmla="*/ 2235198 h 2235198"/>
              <a:gd name="connsiteX3-15" fmla="*/ 870857 w 1855931"/>
              <a:gd name="connsiteY3-16" fmla="*/ 2235198 h 2235198"/>
              <a:gd name="connsiteX0-17" fmla="*/ 870857 w 1855931"/>
              <a:gd name="connsiteY0-18" fmla="*/ 2235198 h 2235198"/>
              <a:gd name="connsiteX1-19" fmla="*/ 0 w 1855931"/>
              <a:gd name="connsiteY1-20" fmla="*/ 0 h 2235198"/>
              <a:gd name="connsiteX2-21" fmla="*/ 1855931 w 1855931"/>
              <a:gd name="connsiteY2-22" fmla="*/ 2235198 h 2235198"/>
              <a:gd name="connsiteX3-23" fmla="*/ 870857 w 1855931"/>
              <a:gd name="connsiteY3-24" fmla="*/ 2235198 h 2235198"/>
              <a:gd name="connsiteX0-25" fmla="*/ 870857 w 1855931"/>
              <a:gd name="connsiteY0-26" fmla="*/ 2235198 h 2235198"/>
              <a:gd name="connsiteX1-27" fmla="*/ 0 w 1855931"/>
              <a:gd name="connsiteY1-28" fmla="*/ 0 h 2235198"/>
              <a:gd name="connsiteX2-29" fmla="*/ 1855931 w 1855931"/>
              <a:gd name="connsiteY2-30" fmla="*/ 2235198 h 2235198"/>
              <a:gd name="connsiteX3-31" fmla="*/ 870857 w 1855931"/>
              <a:gd name="connsiteY3-32" fmla="*/ 2235198 h 2235198"/>
              <a:gd name="connsiteX0-33" fmla="*/ 870857 w 1855931"/>
              <a:gd name="connsiteY0-34" fmla="*/ 2235198 h 2235198"/>
              <a:gd name="connsiteX1-35" fmla="*/ 0 w 1855931"/>
              <a:gd name="connsiteY1-36" fmla="*/ 0 h 2235198"/>
              <a:gd name="connsiteX2-37" fmla="*/ 1855931 w 1855931"/>
              <a:gd name="connsiteY2-38" fmla="*/ 2235198 h 2235198"/>
              <a:gd name="connsiteX3-39" fmla="*/ 870857 w 1855931"/>
              <a:gd name="connsiteY3-40" fmla="*/ 2235198 h 2235198"/>
              <a:gd name="connsiteX0-41" fmla="*/ 870857 w 1855931"/>
              <a:gd name="connsiteY0-42" fmla="*/ 2235198 h 2235198"/>
              <a:gd name="connsiteX1-43" fmla="*/ 0 w 1855931"/>
              <a:gd name="connsiteY1-44" fmla="*/ 0 h 2235198"/>
              <a:gd name="connsiteX2-45" fmla="*/ 1855931 w 1855931"/>
              <a:gd name="connsiteY2-46" fmla="*/ 2235198 h 2235198"/>
              <a:gd name="connsiteX3-47" fmla="*/ 870857 w 1855931"/>
              <a:gd name="connsiteY3-48" fmla="*/ 2235198 h 2235198"/>
              <a:gd name="connsiteX0-49" fmla="*/ 870857 w 1855931"/>
              <a:gd name="connsiteY0-50" fmla="*/ 2235198 h 2235198"/>
              <a:gd name="connsiteX1-51" fmla="*/ 0 w 1855931"/>
              <a:gd name="connsiteY1-52" fmla="*/ 0 h 2235198"/>
              <a:gd name="connsiteX2-53" fmla="*/ 1855931 w 1855931"/>
              <a:gd name="connsiteY2-54" fmla="*/ 2235198 h 2235198"/>
              <a:gd name="connsiteX3-55" fmla="*/ 870857 w 1855931"/>
              <a:gd name="connsiteY3-56" fmla="*/ 2235198 h 2235198"/>
              <a:gd name="connsiteX0-57" fmla="*/ 870857 w 1855931"/>
              <a:gd name="connsiteY0-58" fmla="*/ 2235198 h 2235198"/>
              <a:gd name="connsiteX1-59" fmla="*/ 0 w 1855931"/>
              <a:gd name="connsiteY1-60" fmla="*/ 0 h 2235198"/>
              <a:gd name="connsiteX2-61" fmla="*/ 1855931 w 1855931"/>
              <a:gd name="connsiteY2-62" fmla="*/ 2235198 h 2235198"/>
              <a:gd name="connsiteX3-63" fmla="*/ 870857 w 1855931"/>
              <a:gd name="connsiteY3-64" fmla="*/ 2235198 h 2235198"/>
              <a:gd name="connsiteX0-65" fmla="*/ 914399 w 1899473"/>
              <a:gd name="connsiteY0-66" fmla="*/ 2235198 h 2235198"/>
              <a:gd name="connsiteX1-67" fmla="*/ 0 w 1899473"/>
              <a:gd name="connsiteY1-68" fmla="*/ 0 h 2235198"/>
              <a:gd name="connsiteX2-69" fmla="*/ 1899473 w 1899473"/>
              <a:gd name="connsiteY2-70" fmla="*/ 2235198 h 2235198"/>
              <a:gd name="connsiteX3-71" fmla="*/ 914399 w 1899473"/>
              <a:gd name="connsiteY3-72" fmla="*/ 2235198 h 2235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99473" h="2235198">
                <a:moveTo>
                  <a:pt x="914399" y="2235198"/>
                </a:moveTo>
                <a:cubicBezTo>
                  <a:pt x="957942" y="1025675"/>
                  <a:pt x="551543" y="599923"/>
                  <a:pt x="0" y="0"/>
                </a:cubicBezTo>
                <a:cubicBezTo>
                  <a:pt x="429958" y="62894"/>
                  <a:pt x="1716258" y="459618"/>
                  <a:pt x="1899473" y="2235198"/>
                </a:cubicBezTo>
                <a:cubicBezTo>
                  <a:pt x="1440486" y="1959427"/>
                  <a:pt x="1242757" y="1988455"/>
                  <a:pt x="914399" y="2235198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 flipH="1">
            <a:off x="5062538" y="2346325"/>
            <a:ext cx="850900" cy="1952625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-1" fmla="*/ 0 w 985074"/>
              <a:gd name="connsiteY0-2" fmla="*/ 2264227 h 2264227"/>
              <a:gd name="connsiteX1-3" fmla="*/ 0 w 985074"/>
              <a:gd name="connsiteY1-4" fmla="*/ 0 h 2264227"/>
              <a:gd name="connsiteX2-5" fmla="*/ 985074 w 985074"/>
              <a:gd name="connsiteY2-6" fmla="*/ 2264227 h 2264227"/>
              <a:gd name="connsiteX3-7" fmla="*/ 0 w 985074"/>
              <a:gd name="connsiteY3-8" fmla="*/ 2264227 h 2264227"/>
              <a:gd name="connsiteX0-9" fmla="*/ 0 w 986319"/>
              <a:gd name="connsiteY0-10" fmla="*/ 2264227 h 2264227"/>
              <a:gd name="connsiteX1-11" fmla="*/ 0 w 986319"/>
              <a:gd name="connsiteY1-12" fmla="*/ 0 h 2264227"/>
              <a:gd name="connsiteX2-13" fmla="*/ 985074 w 986319"/>
              <a:gd name="connsiteY2-14" fmla="*/ 2264227 h 2264227"/>
              <a:gd name="connsiteX3-15" fmla="*/ 0 w 986319"/>
              <a:gd name="connsiteY3-16" fmla="*/ 2264227 h 2264227"/>
              <a:gd name="connsiteX0-17" fmla="*/ 0 w 986753"/>
              <a:gd name="connsiteY0-18" fmla="*/ 2264227 h 2264227"/>
              <a:gd name="connsiteX1-19" fmla="*/ 0 w 986753"/>
              <a:gd name="connsiteY1-20" fmla="*/ 0 h 2264227"/>
              <a:gd name="connsiteX2-21" fmla="*/ 985074 w 986753"/>
              <a:gd name="connsiteY2-22" fmla="*/ 2264227 h 2264227"/>
              <a:gd name="connsiteX3-23" fmla="*/ 0 w 986753"/>
              <a:gd name="connsiteY3-24" fmla="*/ 2264227 h 2264227"/>
              <a:gd name="connsiteX0-25" fmla="*/ 0 w 986753"/>
              <a:gd name="connsiteY0-26" fmla="*/ 2264227 h 2264227"/>
              <a:gd name="connsiteX1-27" fmla="*/ 0 w 986753"/>
              <a:gd name="connsiteY1-28" fmla="*/ 0 h 2264227"/>
              <a:gd name="connsiteX2-29" fmla="*/ 985074 w 986753"/>
              <a:gd name="connsiteY2-30" fmla="*/ 2264227 h 2264227"/>
              <a:gd name="connsiteX3-31" fmla="*/ 0 w 986753"/>
              <a:gd name="connsiteY3-32" fmla="*/ 2264227 h 2264227"/>
              <a:gd name="connsiteX0-33" fmla="*/ 0 w 986753"/>
              <a:gd name="connsiteY0-34" fmla="*/ 2264227 h 2264227"/>
              <a:gd name="connsiteX1-35" fmla="*/ 0 w 986753"/>
              <a:gd name="connsiteY1-36" fmla="*/ 0 h 2264227"/>
              <a:gd name="connsiteX2-37" fmla="*/ 985074 w 986753"/>
              <a:gd name="connsiteY2-38" fmla="*/ 2264227 h 2264227"/>
              <a:gd name="connsiteX3-39" fmla="*/ 0 w 986753"/>
              <a:gd name="connsiteY3-40" fmla="*/ 2264227 h 2264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86753" h="2264227">
                <a:moveTo>
                  <a:pt x="0" y="2264227"/>
                </a:moveTo>
                <a:lnTo>
                  <a:pt x="0" y="0"/>
                </a:lnTo>
                <a:cubicBezTo>
                  <a:pt x="517044" y="406399"/>
                  <a:pt x="1019573" y="914399"/>
                  <a:pt x="985074" y="2264227"/>
                </a:cubicBezTo>
                <a:cubicBezTo>
                  <a:pt x="540602" y="1915884"/>
                  <a:pt x="328358" y="2017484"/>
                  <a:pt x="0" y="2264227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>
            <a:off x="6081713" y="2346325"/>
            <a:ext cx="850900" cy="1952625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-1" fmla="*/ 0 w 985074"/>
              <a:gd name="connsiteY0-2" fmla="*/ 2264227 h 2264227"/>
              <a:gd name="connsiteX1-3" fmla="*/ 0 w 985074"/>
              <a:gd name="connsiteY1-4" fmla="*/ 0 h 2264227"/>
              <a:gd name="connsiteX2-5" fmla="*/ 985074 w 985074"/>
              <a:gd name="connsiteY2-6" fmla="*/ 2264227 h 2264227"/>
              <a:gd name="connsiteX3-7" fmla="*/ 0 w 985074"/>
              <a:gd name="connsiteY3-8" fmla="*/ 2264227 h 2264227"/>
              <a:gd name="connsiteX0-9" fmla="*/ 0 w 986319"/>
              <a:gd name="connsiteY0-10" fmla="*/ 2264227 h 2264227"/>
              <a:gd name="connsiteX1-11" fmla="*/ 0 w 986319"/>
              <a:gd name="connsiteY1-12" fmla="*/ 0 h 2264227"/>
              <a:gd name="connsiteX2-13" fmla="*/ 985074 w 986319"/>
              <a:gd name="connsiteY2-14" fmla="*/ 2264227 h 2264227"/>
              <a:gd name="connsiteX3-15" fmla="*/ 0 w 986319"/>
              <a:gd name="connsiteY3-16" fmla="*/ 2264227 h 2264227"/>
              <a:gd name="connsiteX0-17" fmla="*/ 0 w 986753"/>
              <a:gd name="connsiteY0-18" fmla="*/ 2264227 h 2264227"/>
              <a:gd name="connsiteX1-19" fmla="*/ 0 w 986753"/>
              <a:gd name="connsiteY1-20" fmla="*/ 0 h 2264227"/>
              <a:gd name="connsiteX2-21" fmla="*/ 985074 w 986753"/>
              <a:gd name="connsiteY2-22" fmla="*/ 2264227 h 2264227"/>
              <a:gd name="connsiteX3-23" fmla="*/ 0 w 986753"/>
              <a:gd name="connsiteY3-24" fmla="*/ 2264227 h 2264227"/>
              <a:gd name="connsiteX0-25" fmla="*/ 0 w 986753"/>
              <a:gd name="connsiteY0-26" fmla="*/ 2264227 h 2264227"/>
              <a:gd name="connsiteX1-27" fmla="*/ 0 w 986753"/>
              <a:gd name="connsiteY1-28" fmla="*/ 0 h 2264227"/>
              <a:gd name="connsiteX2-29" fmla="*/ 985074 w 986753"/>
              <a:gd name="connsiteY2-30" fmla="*/ 2264227 h 2264227"/>
              <a:gd name="connsiteX3-31" fmla="*/ 0 w 986753"/>
              <a:gd name="connsiteY3-32" fmla="*/ 2264227 h 2264227"/>
              <a:gd name="connsiteX0-33" fmla="*/ 0 w 986753"/>
              <a:gd name="connsiteY0-34" fmla="*/ 2264227 h 2264227"/>
              <a:gd name="connsiteX1-35" fmla="*/ 0 w 986753"/>
              <a:gd name="connsiteY1-36" fmla="*/ 0 h 2264227"/>
              <a:gd name="connsiteX2-37" fmla="*/ 985074 w 986753"/>
              <a:gd name="connsiteY2-38" fmla="*/ 2264227 h 2264227"/>
              <a:gd name="connsiteX3-39" fmla="*/ 0 w 986753"/>
              <a:gd name="connsiteY3-40" fmla="*/ 2264227 h 2264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86753" h="2264227">
                <a:moveTo>
                  <a:pt x="0" y="2264227"/>
                </a:moveTo>
                <a:lnTo>
                  <a:pt x="0" y="0"/>
                </a:lnTo>
                <a:cubicBezTo>
                  <a:pt x="517044" y="406399"/>
                  <a:pt x="1019573" y="914399"/>
                  <a:pt x="985074" y="2264227"/>
                </a:cubicBezTo>
                <a:cubicBezTo>
                  <a:pt x="540602" y="1915884"/>
                  <a:pt x="328358" y="2017484"/>
                  <a:pt x="0" y="2264227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6256338" y="2359025"/>
            <a:ext cx="1693862" cy="1927225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-1" fmla="*/ 870857 w 1855931"/>
              <a:gd name="connsiteY0-2" fmla="*/ 2235198 h 2235198"/>
              <a:gd name="connsiteX1-3" fmla="*/ 0 w 1855931"/>
              <a:gd name="connsiteY1-4" fmla="*/ 0 h 2235198"/>
              <a:gd name="connsiteX2-5" fmla="*/ 1855931 w 1855931"/>
              <a:gd name="connsiteY2-6" fmla="*/ 2235198 h 2235198"/>
              <a:gd name="connsiteX3-7" fmla="*/ 870857 w 1855931"/>
              <a:gd name="connsiteY3-8" fmla="*/ 2235198 h 2235198"/>
              <a:gd name="connsiteX0-9" fmla="*/ 870857 w 1855931"/>
              <a:gd name="connsiteY0-10" fmla="*/ 2235198 h 2235198"/>
              <a:gd name="connsiteX1-11" fmla="*/ 0 w 1855931"/>
              <a:gd name="connsiteY1-12" fmla="*/ 0 h 2235198"/>
              <a:gd name="connsiteX2-13" fmla="*/ 1855931 w 1855931"/>
              <a:gd name="connsiteY2-14" fmla="*/ 2235198 h 2235198"/>
              <a:gd name="connsiteX3-15" fmla="*/ 870857 w 1855931"/>
              <a:gd name="connsiteY3-16" fmla="*/ 2235198 h 2235198"/>
              <a:gd name="connsiteX0-17" fmla="*/ 870857 w 1855931"/>
              <a:gd name="connsiteY0-18" fmla="*/ 2235198 h 2235198"/>
              <a:gd name="connsiteX1-19" fmla="*/ 0 w 1855931"/>
              <a:gd name="connsiteY1-20" fmla="*/ 0 h 2235198"/>
              <a:gd name="connsiteX2-21" fmla="*/ 1855931 w 1855931"/>
              <a:gd name="connsiteY2-22" fmla="*/ 2235198 h 2235198"/>
              <a:gd name="connsiteX3-23" fmla="*/ 870857 w 1855931"/>
              <a:gd name="connsiteY3-24" fmla="*/ 2235198 h 2235198"/>
              <a:gd name="connsiteX0-25" fmla="*/ 870857 w 1855931"/>
              <a:gd name="connsiteY0-26" fmla="*/ 2235198 h 2235198"/>
              <a:gd name="connsiteX1-27" fmla="*/ 0 w 1855931"/>
              <a:gd name="connsiteY1-28" fmla="*/ 0 h 2235198"/>
              <a:gd name="connsiteX2-29" fmla="*/ 1855931 w 1855931"/>
              <a:gd name="connsiteY2-30" fmla="*/ 2235198 h 2235198"/>
              <a:gd name="connsiteX3-31" fmla="*/ 870857 w 1855931"/>
              <a:gd name="connsiteY3-32" fmla="*/ 2235198 h 2235198"/>
              <a:gd name="connsiteX0-33" fmla="*/ 870857 w 1855931"/>
              <a:gd name="connsiteY0-34" fmla="*/ 2235198 h 2235198"/>
              <a:gd name="connsiteX1-35" fmla="*/ 0 w 1855931"/>
              <a:gd name="connsiteY1-36" fmla="*/ 0 h 2235198"/>
              <a:gd name="connsiteX2-37" fmla="*/ 1855931 w 1855931"/>
              <a:gd name="connsiteY2-38" fmla="*/ 2235198 h 2235198"/>
              <a:gd name="connsiteX3-39" fmla="*/ 870857 w 1855931"/>
              <a:gd name="connsiteY3-40" fmla="*/ 2235198 h 2235198"/>
              <a:gd name="connsiteX0-41" fmla="*/ 870857 w 1855931"/>
              <a:gd name="connsiteY0-42" fmla="*/ 2235198 h 2235198"/>
              <a:gd name="connsiteX1-43" fmla="*/ 0 w 1855931"/>
              <a:gd name="connsiteY1-44" fmla="*/ 0 h 2235198"/>
              <a:gd name="connsiteX2-45" fmla="*/ 1855931 w 1855931"/>
              <a:gd name="connsiteY2-46" fmla="*/ 2235198 h 2235198"/>
              <a:gd name="connsiteX3-47" fmla="*/ 870857 w 1855931"/>
              <a:gd name="connsiteY3-48" fmla="*/ 2235198 h 2235198"/>
              <a:gd name="connsiteX0-49" fmla="*/ 870857 w 1855931"/>
              <a:gd name="connsiteY0-50" fmla="*/ 2235198 h 2235198"/>
              <a:gd name="connsiteX1-51" fmla="*/ 0 w 1855931"/>
              <a:gd name="connsiteY1-52" fmla="*/ 0 h 2235198"/>
              <a:gd name="connsiteX2-53" fmla="*/ 1855931 w 1855931"/>
              <a:gd name="connsiteY2-54" fmla="*/ 2235198 h 2235198"/>
              <a:gd name="connsiteX3-55" fmla="*/ 870857 w 1855931"/>
              <a:gd name="connsiteY3-56" fmla="*/ 2235198 h 2235198"/>
              <a:gd name="connsiteX0-57" fmla="*/ 870857 w 1855931"/>
              <a:gd name="connsiteY0-58" fmla="*/ 2235198 h 2235198"/>
              <a:gd name="connsiteX1-59" fmla="*/ 0 w 1855931"/>
              <a:gd name="connsiteY1-60" fmla="*/ 0 h 2235198"/>
              <a:gd name="connsiteX2-61" fmla="*/ 1855931 w 1855931"/>
              <a:gd name="connsiteY2-62" fmla="*/ 2235198 h 2235198"/>
              <a:gd name="connsiteX3-63" fmla="*/ 870857 w 1855931"/>
              <a:gd name="connsiteY3-64" fmla="*/ 2235198 h 2235198"/>
              <a:gd name="connsiteX0-65" fmla="*/ 914399 w 1899473"/>
              <a:gd name="connsiteY0-66" fmla="*/ 2235198 h 2235198"/>
              <a:gd name="connsiteX1-67" fmla="*/ 0 w 1899473"/>
              <a:gd name="connsiteY1-68" fmla="*/ 0 h 2235198"/>
              <a:gd name="connsiteX2-69" fmla="*/ 1899473 w 1899473"/>
              <a:gd name="connsiteY2-70" fmla="*/ 2235198 h 2235198"/>
              <a:gd name="connsiteX3-71" fmla="*/ 914399 w 1899473"/>
              <a:gd name="connsiteY3-72" fmla="*/ 2235198 h 2235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99473" h="2235198">
                <a:moveTo>
                  <a:pt x="914399" y="2235198"/>
                </a:moveTo>
                <a:cubicBezTo>
                  <a:pt x="957942" y="1025675"/>
                  <a:pt x="551543" y="599923"/>
                  <a:pt x="0" y="0"/>
                </a:cubicBezTo>
                <a:cubicBezTo>
                  <a:pt x="429958" y="62894"/>
                  <a:pt x="1716258" y="459618"/>
                  <a:pt x="1899473" y="2235198"/>
                </a:cubicBezTo>
                <a:cubicBezTo>
                  <a:pt x="1440486" y="1959427"/>
                  <a:pt x="1242757" y="1988455"/>
                  <a:pt x="914399" y="2235198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5913438" y="1843088"/>
            <a:ext cx="85725" cy="354012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9" name="组合 13出自【趣你的PPT】(微信:qunideppt)：最优质的PPT资源库"/>
          <p:cNvGrpSpPr/>
          <p:nvPr/>
        </p:nvGrpSpPr>
        <p:grpSpPr bwMode="auto">
          <a:xfrm>
            <a:off x="5956300" y="4498975"/>
            <a:ext cx="663575" cy="1711325"/>
            <a:chOff x="7768713" y="4296229"/>
            <a:chExt cx="769256" cy="1983504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出自【趣你的PPT】(微信:qunideppt)：最优质的PPT资源库"/>
            <p:cNvSpPr/>
            <p:nvPr/>
          </p:nvSpPr>
          <p:spPr>
            <a:xfrm>
              <a:off x="7768713" y="4296229"/>
              <a:ext cx="97538" cy="1611827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11" name="出自【趣你的PPT】(微信:qunideppt)：最优质的PPT资源库"/>
            <p:cNvSpPr/>
            <p:nvPr/>
          </p:nvSpPr>
          <p:spPr>
            <a:xfrm rot="10800000">
              <a:off x="7768713" y="5510619"/>
              <a:ext cx="769256" cy="769114"/>
            </a:xfrm>
            <a:prstGeom prst="blockArc">
              <a:avLst>
                <a:gd name="adj1" fmla="val 10800000"/>
                <a:gd name="adj2" fmla="val 21421567"/>
                <a:gd name="adj3" fmla="val 13630"/>
              </a:avLst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grpSp>
        <p:nvGrpSpPr>
          <p:cNvPr id="12" name="组合 20出自【趣你的PPT】(微信:qunideppt)：最优质的PPT资源库"/>
          <p:cNvGrpSpPr/>
          <p:nvPr/>
        </p:nvGrpSpPr>
        <p:grpSpPr bwMode="auto">
          <a:xfrm>
            <a:off x="4083050" y="2197100"/>
            <a:ext cx="654050" cy="574675"/>
            <a:chOff x="3875314" y="2536918"/>
            <a:chExt cx="653143" cy="75094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3" name="出自【趣你的PPT】(微信:qunideppt)：最优质的PPT资源库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出自【趣你的PPT】(微信:qunideppt)：最优质的PPT资源库"/>
            <p:cNvCxnSpPr/>
            <p:nvPr/>
          </p:nvCxnSpPr>
          <p:spPr>
            <a:xfrm flipH="1">
              <a:off x="3875314" y="2536918"/>
              <a:ext cx="653143" cy="0"/>
            </a:xfrm>
            <a:prstGeom prst="straightConnector1">
              <a:avLst/>
            </a:prstGeom>
            <a:grpFill/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23出自【趣你的PPT】(微信:qunideppt)：最优质的PPT资源库"/>
          <p:cNvGrpSpPr/>
          <p:nvPr/>
        </p:nvGrpSpPr>
        <p:grpSpPr bwMode="auto">
          <a:xfrm>
            <a:off x="4141790" y="4271963"/>
            <a:ext cx="1300161" cy="646112"/>
            <a:chOff x="3230100" y="2536918"/>
            <a:chExt cx="1298358" cy="75094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6" name="出自【趣你的PPT】(微信:qunideppt)：最优质的PPT资源库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出自【趣你的PPT】(微信:qunideppt)：最优质的PPT资源库"/>
            <p:cNvCxnSpPr/>
            <p:nvPr/>
          </p:nvCxnSpPr>
          <p:spPr>
            <a:xfrm flipH="1" flipV="1">
              <a:off x="3230100" y="3265721"/>
              <a:ext cx="1298358" cy="11068"/>
            </a:xfrm>
            <a:prstGeom prst="straightConnector1">
              <a:avLst/>
            </a:prstGeom>
            <a:grpFill/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6出自【趣你的PPT】(微信:qunideppt)：最优质的PPT资源库"/>
          <p:cNvGrpSpPr/>
          <p:nvPr/>
        </p:nvGrpSpPr>
        <p:grpSpPr bwMode="auto">
          <a:xfrm>
            <a:off x="7100888" y="2197100"/>
            <a:ext cx="660400" cy="525463"/>
            <a:chOff x="4528457" y="2536918"/>
            <a:chExt cx="660057" cy="75094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9" name="出自【趣你的PPT】(微信:qunideppt)：最优质的PPT资源库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出自【趣你的PPT】(微信:qunideppt)：最优质的PPT资源库"/>
            <p:cNvCxnSpPr/>
            <p:nvPr/>
          </p:nvCxnSpPr>
          <p:spPr>
            <a:xfrm>
              <a:off x="4528457" y="2536918"/>
              <a:ext cx="660057" cy="0"/>
            </a:xfrm>
            <a:prstGeom prst="straightConnector1">
              <a:avLst/>
            </a:prstGeom>
            <a:grpFill/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9出自【趣你的PPT】(微信:qunideppt)：最优质的PPT资源库"/>
          <p:cNvGrpSpPr/>
          <p:nvPr/>
        </p:nvGrpSpPr>
        <p:grpSpPr bwMode="auto">
          <a:xfrm flipH="1">
            <a:off x="6426199" y="4262440"/>
            <a:ext cx="1335088" cy="655638"/>
            <a:chOff x="3191978" y="2536918"/>
            <a:chExt cx="1336479" cy="76201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22" name="出自【趣你的PPT】(微信:qunideppt)：最优质的PPT资源库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出自【趣你的PPT】(微信:qunideppt)：最优质的PPT资源库"/>
            <p:cNvCxnSpPr/>
            <p:nvPr/>
          </p:nvCxnSpPr>
          <p:spPr>
            <a:xfrm flipH="1">
              <a:off x="3191978" y="3276788"/>
              <a:ext cx="1336479" cy="22141"/>
            </a:xfrm>
            <a:prstGeom prst="straightConnector1">
              <a:avLst/>
            </a:prstGeom>
            <a:grpFill/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32出自【趣你的PPT】(微信:qunideppt)：最优质的PPT资源库"/>
          <p:cNvGrpSpPr/>
          <p:nvPr/>
        </p:nvGrpSpPr>
        <p:grpSpPr bwMode="auto">
          <a:xfrm>
            <a:off x="1216025" y="1625598"/>
            <a:ext cx="2925763" cy="883112"/>
            <a:chOff x="1148255" y="1467073"/>
            <a:chExt cx="2926389" cy="883121"/>
          </a:xfrm>
        </p:grpSpPr>
        <p:sp>
          <p:nvSpPr>
            <p:cNvPr id="25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48255" y="1826969"/>
              <a:ext cx="2854097" cy="52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2852928" y="1467073"/>
              <a:ext cx="12217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35出自【趣你的PPT】(微信:qunideppt)：最优质的PPT资源库"/>
          <p:cNvGrpSpPr/>
          <p:nvPr/>
        </p:nvGrpSpPr>
        <p:grpSpPr bwMode="auto">
          <a:xfrm>
            <a:off x="1216025" y="4386488"/>
            <a:ext cx="2925763" cy="883112"/>
            <a:chOff x="1148255" y="1467073"/>
            <a:chExt cx="2926389" cy="883121"/>
          </a:xfrm>
        </p:grpSpPr>
        <p:sp>
          <p:nvSpPr>
            <p:cNvPr id="2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48255" y="1826969"/>
              <a:ext cx="2854097" cy="52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2852928" y="1467073"/>
              <a:ext cx="12217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" name="组合 38出自【趣你的PPT】(微信:qunideppt)：最优质的PPT资源库"/>
          <p:cNvGrpSpPr/>
          <p:nvPr/>
        </p:nvGrpSpPr>
        <p:grpSpPr bwMode="auto">
          <a:xfrm>
            <a:off x="7900988" y="1616076"/>
            <a:ext cx="2854325" cy="869088"/>
            <a:chOff x="1148255" y="1480975"/>
            <a:chExt cx="2854097" cy="869404"/>
          </a:xfrm>
        </p:grpSpPr>
        <p:sp>
          <p:nvSpPr>
            <p:cNvPr id="33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48255" y="1826969"/>
              <a:ext cx="2854097" cy="523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48255" y="1480975"/>
              <a:ext cx="12217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41出自【趣你的PPT】(微信:qunideppt)：最优质的PPT资源库"/>
          <p:cNvGrpSpPr/>
          <p:nvPr/>
        </p:nvGrpSpPr>
        <p:grpSpPr bwMode="auto">
          <a:xfrm>
            <a:off x="7900988" y="4411664"/>
            <a:ext cx="2854325" cy="869595"/>
            <a:chOff x="1148255" y="1480975"/>
            <a:chExt cx="2854097" cy="868640"/>
          </a:xfrm>
        </p:grpSpPr>
        <p:sp>
          <p:nvSpPr>
            <p:cNvPr id="36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48255" y="1826969"/>
              <a:ext cx="2854097" cy="52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48255" y="1480975"/>
              <a:ext cx="12217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9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积极面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72945" y="1366309"/>
            <a:ext cx="8246110" cy="4927600"/>
            <a:chOff x="1527810" y="1366309"/>
            <a:chExt cx="8246110" cy="4927600"/>
          </a:xfrm>
        </p:grpSpPr>
        <p:cxnSp>
          <p:nvCxnSpPr>
            <p:cNvPr id="7" name="出自【趣你的PPT】(微信:qunideppt)：最优质的PPT资源库"/>
            <p:cNvCxnSpPr/>
            <p:nvPr/>
          </p:nvCxnSpPr>
          <p:spPr>
            <a:xfrm>
              <a:off x="4405419" y="3906309"/>
              <a:ext cx="1375833" cy="0"/>
            </a:xfrm>
            <a:prstGeom prst="lin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出自【趣你的PPT】(微信:qunideppt)：最优质的PPT资源库"/>
            <p:cNvCxnSpPr/>
            <p:nvPr/>
          </p:nvCxnSpPr>
          <p:spPr>
            <a:xfrm flipV="1">
              <a:off x="5781252" y="1890183"/>
              <a:ext cx="0" cy="4031192"/>
            </a:xfrm>
            <a:prstGeom prst="lin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327353" y="2678642"/>
              <a:ext cx="906991" cy="909108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514156" y="2883964"/>
              <a:ext cx="528997" cy="526937"/>
            </a:xfrm>
            <a:custGeom>
              <a:avLst/>
              <a:gdLst>
                <a:gd name="T0" fmla="*/ 304862 w 393"/>
                <a:gd name="T1" fmla="*/ 596077 h 391"/>
                <a:gd name="T2" fmla="*/ 321014 w 393"/>
                <a:gd name="T3" fmla="*/ 537480 h 391"/>
                <a:gd name="T4" fmla="*/ 246313 w 393"/>
                <a:gd name="T5" fmla="*/ 507171 h 391"/>
                <a:gd name="T6" fmla="*/ 218047 w 393"/>
                <a:gd name="T7" fmla="*/ 454635 h 391"/>
                <a:gd name="T8" fmla="*/ 143346 w 393"/>
                <a:gd name="T9" fmla="*/ 486965 h 391"/>
                <a:gd name="T10" fmla="*/ 84796 w 393"/>
                <a:gd name="T11" fmla="*/ 468779 h 391"/>
                <a:gd name="T12" fmla="*/ 54512 w 393"/>
                <a:gd name="T13" fmla="*/ 543542 h 391"/>
                <a:gd name="T14" fmla="*/ 2019 w 393"/>
                <a:gd name="T15" fmla="*/ 571830 h 391"/>
                <a:gd name="T16" fmla="*/ 32303 w 393"/>
                <a:gd name="T17" fmla="*/ 606180 h 391"/>
                <a:gd name="T18" fmla="*/ 6057 w 393"/>
                <a:gd name="T19" fmla="*/ 682963 h 391"/>
                <a:gd name="T20" fmla="*/ 62588 w 393"/>
                <a:gd name="T21" fmla="*/ 707210 h 391"/>
                <a:gd name="T22" fmla="*/ 84796 w 393"/>
                <a:gd name="T23" fmla="*/ 769849 h 391"/>
                <a:gd name="T24" fmla="*/ 137289 w 393"/>
                <a:gd name="T25" fmla="*/ 788034 h 391"/>
                <a:gd name="T26" fmla="*/ 193820 w 393"/>
                <a:gd name="T27" fmla="*/ 757725 h 391"/>
                <a:gd name="T28" fmla="*/ 252370 w 393"/>
                <a:gd name="T29" fmla="*/ 773890 h 391"/>
                <a:gd name="T30" fmla="*/ 282654 w 393"/>
                <a:gd name="T31" fmla="*/ 699128 h 391"/>
                <a:gd name="T32" fmla="*/ 327071 w 393"/>
                <a:gd name="T33" fmla="*/ 693066 h 391"/>
                <a:gd name="T34" fmla="*/ 203915 w 393"/>
                <a:gd name="T35" fmla="*/ 699128 h 391"/>
                <a:gd name="T36" fmla="*/ 133251 w 393"/>
                <a:gd name="T37" fmla="*/ 543542 h 391"/>
                <a:gd name="T38" fmla="*/ 203915 w 393"/>
                <a:gd name="T39" fmla="*/ 699128 h 391"/>
                <a:gd name="T40" fmla="*/ 526948 w 393"/>
                <a:gd name="T41" fmla="*/ 678922 h 391"/>
                <a:gd name="T42" fmla="*/ 537042 w 393"/>
                <a:gd name="T43" fmla="*/ 646592 h 391"/>
                <a:gd name="T44" fmla="*/ 494644 w 393"/>
                <a:gd name="T45" fmla="*/ 630428 h 391"/>
                <a:gd name="T46" fmla="*/ 478493 w 393"/>
                <a:gd name="T47" fmla="*/ 600119 h 391"/>
                <a:gd name="T48" fmla="*/ 438114 w 393"/>
                <a:gd name="T49" fmla="*/ 618304 h 391"/>
                <a:gd name="T50" fmla="*/ 403791 w 393"/>
                <a:gd name="T51" fmla="*/ 608201 h 391"/>
                <a:gd name="T52" fmla="*/ 387640 w 393"/>
                <a:gd name="T53" fmla="*/ 648613 h 391"/>
                <a:gd name="T54" fmla="*/ 357355 w 393"/>
                <a:gd name="T55" fmla="*/ 664778 h 391"/>
                <a:gd name="T56" fmla="*/ 375526 w 393"/>
                <a:gd name="T57" fmla="*/ 684984 h 391"/>
                <a:gd name="T58" fmla="*/ 361393 w 393"/>
                <a:gd name="T59" fmla="*/ 727416 h 391"/>
                <a:gd name="T60" fmla="*/ 391678 w 393"/>
                <a:gd name="T61" fmla="*/ 741561 h 391"/>
                <a:gd name="T62" fmla="*/ 403791 w 393"/>
                <a:gd name="T63" fmla="*/ 775911 h 391"/>
                <a:gd name="T64" fmla="*/ 434076 w 393"/>
                <a:gd name="T65" fmla="*/ 786014 h 391"/>
                <a:gd name="T66" fmla="*/ 464360 w 393"/>
                <a:gd name="T67" fmla="*/ 767828 h 391"/>
                <a:gd name="T68" fmla="*/ 498682 w 393"/>
                <a:gd name="T69" fmla="*/ 777931 h 391"/>
                <a:gd name="T70" fmla="*/ 514834 w 393"/>
                <a:gd name="T71" fmla="*/ 735499 h 391"/>
                <a:gd name="T72" fmla="*/ 539061 w 393"/>
                <a:gd name="T73" fmla="*/ 733478 h 391"/>
                <a:gd name="T74" fmla="*/ 470417 w 393"/>
                <a:gd name="T75" fmla="*/ 735499 h 391"/>
                <a:gd name="T76" fmla="*/ 432057 w 393"/>
                <a:gd name="T77" fmla="*/ 648613 h 391"/>
                <a:gd name="T78" fmla="*/ 470417 w 393"/>
                <a:gd name="T79" fmla="*/ 735499 h 391"/>
                <a:gd name="T80" fmla="*/ 730862 w 393"/>
                <a:gd name="T81" fmla="*/ 246513 h 391"/>
                <a:gd name="T82" fmla="*/ 761147 w 393"/>
                <a:gd name="T83" fmla="*/ 147504 h 391"/>
                <a:gd name="T84" fmla="*/ 633952 w 393"/>
                <a:gd name="T85" fmla="*/ 96989 h 391"/>
                <a:gd name="T86" fmla="*/ 585497 w 393"/>
                <a:gd name="T87" fmla="*/ 6062 h 391"/>
                <a:gd name="T88" fmla="*/ 462341 w 393"/>
                <a:gd name="T89" fmla="*/ 60618 h 391"/>
                <a:gd name="T90" fmla="*/ 363412 w 393"/>
                <a:gd name="T91" fmla="*/ 30309 h 391"/>
                <a:gd name="T92" fmla="*/ 312938 w 393"/>
                <a:gd name="T93" fmla="*/ 157607 h 391"/>
                <a:gd name="T94" fmla="*/ 222085 w 393"/>
                <a:gd name="T95" fmla="*/ 206101 h 391"/>
                <a:gd name="T96" fmla="*/ 274578 w 393"/>
                <a:gd name="T97" fmla="*/ 262678 h 391"/>
                <a:gd name="T98" fmla="*/ 230161 w 393"/>
                <a:gd name="T99" fmla="*/ 391997 h 391"/>
                <a:gd name="T100" fmla="*/ 325052 w 393"/>
                <a:gd name="T101" fmla="*/ 432409 h 391"/>
                <a:gd name="T102" fmla="*/ 363412 w 393"/>
                <a:gd name="T103" fmla="*/ 537480 h 391"/>
                <a:gd name="T104" fmla="*/ 450227 w 393"/>
                <a:gd name="T105" fmla="*/ 567789 h 391"/>
                <a:gd name="T106" fmla="*/ 547137 w 393"/>
                <a:gd name="T107" fmla="*/ 515253 h 391"/>
                <a:gd name="T108" fmla="*/ 644047 w 393"/>
                <a:gd name="T109" fmla="*/ 545562 h 391"/>
                <a:gd name="T110" fmla="*/ 694521 w 393"/>
                <a:gd name="T111" fmla="*/ 418264 h 391"/>
                <a:gd name="T112" fmla="*/ 771241 w 393"/>
                <a:gd name="T113" fmla="*/ 408161 h 391"/>
                <a:gd name="T114" fmla="*/ 563289 w 393"/>
                <a:gd name="T115" fmla="*/ 418264 h 391"/>
                <a:gd name="T116" fmla="*/ 444170 w 393"/>
                <a:gd name="T117" fmla="*/ 157607 h 391"/>
                <a:gd name="T118" fmla="*/ 563289 w 393"/>
                <a:gd name="T119" fmla="*/ 418264 h 3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93" h="391">
                  <a:moveTo>
                    <a:pt x="160" y="318"/>
                  </a:moveTo>
                  <a:cubicBezTo>
                    <a:pt x="151" y="315"/>
                    <a:pt x="151" y="315"/>
                    <a:pt x="151" y="315"/>
                  </a:cubicBezTo>
                  <a:cubicBezTo>
                    <a:pt x="152" y="308"/>
                    <a:pt x="152" y="302"/>
                    <a:pt x="151" y="295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65" y="289"/>
                    <a:pt x="167" y="282"/>
                    <a:pt x="164" y="277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7" y="261"/>
                    <a:pt x="151" y="258"/>
                    <a:pt x="145" y="261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2" y="260"/>
                    <a:pt x="128" y="255"/>
                    <a:pt x="122" y="251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7" y="237"/>
                    <a:pt x="125" y="231"/>
                    <a:pt x="119" y="229"/>
                  </a:cubicBezTo>
                  <a:cubicBezTo>
                    <a:pt x="108" y="225"/>
                    <a:pt x="108" y="225"/>
                    <a:pt x="108" y="225"/>
                  </a:cubicBezTo>
                  <a:cubicBezTo>
                    <a:pt x="103" y="223"/>
                    <a:pt x="96" y="226"/>
                    <a:pt x="94" y="231"/>
                  </a:cubicBezTo>
                  <a:cubicBezTo>
                    <a:pt x="91" y="240"/>
                    <a:pt x="91" y="240"/>
                    <a:pt x="91" y="240"/>
                  </a:cubicBezTo>
                  <a:cubicBezTo>
                    <a:pt x="84" y="239"/>
                    <a:pt x="78" y="239"/>
                    <a:pt x="71" y="241"/>
                  </a:cubicBezTo>
                  <a:cubicBezTo>
                    <a:pt x="67" y="232"/>
                    <a:pt x="67" y="232"/>
                    <a:pt x="67" y="232"/>
                  </a:cubicBezTo>
                  <a:cubicBezTo>
                    <a:pt x="65" y="227"/>
                    <a:pt x="58" y="224"/>
                    <a:pt x="53" y="227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37" y="234"/>
                    <a:pt x="34" y="241"/>
                    <a:pt x="37" y="246"/>
                  </a:cubicBezTo>
                  <a:cubicBezTo>
                    <a:pt x="41" y="254"/>
                    <a:pt x="41" y="254"/>
                    <a:pt x="41" y="254"/>
                  </a:cubicBezTo>
                  <a:cubicBezTo>
                    <a:pt x="36" y="259"/>
                    <a:pt x="31" y="264"/>
                    <a:pt x="27" y="269"/>
                  </a:cubicBezTo>
                  <a:cubicBezTo>
                    <a:pt x="19" y="266"/>
                    <a:pt x="19" y="266"/>
                    <a:pt x="19" y="266"/>
                  </a:cubicBezTo>
                  <a:cubicBezTo>
                    <a:pt x="13" y="264"/>
                    <a:pt x="7" y="267"/>
                    <a:pt x="5" y="27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0" y="286"/>
                    <a:pt x="0" y="289"/>
                    <a:pt x="1" y="291"/>
                  </a:cubicBezTo>
                  <a:cubicBezTo>
                    <a:pt x="2" y="294"/>
                    <a:pt x="4" y="296"/>
                    <a:pt x="7" y="297"/>
                  </a:cubicBezTo>
                  <a:cubicBezTo>
                    <a:pt x="16" y="300"/>
                    <a:pt x="16" y="300"/>
                    <a:pt x="16" y="300"/>
                  </a:cubicBezTo>
                  <a:cubicBezTo>
                    <a:pt x="15" y="307"/>
                    <a:pt x="15" y="313"/>
                    <a:pt x="17" y="320"/>
                  </a:cubicBezTo>
                  <a:cubicBezTo>
                    <a:pt x="8" y="324"/>
                    <a:pt x="8" y="324"/>
                    <a:pt x="8" y="324"/>
                  </a:cubicBezTo>
                  <a:cubicBezTo>
                    <a:pt x="3" y="326"/>
                    <a:pt x="0" y="333"/>
                    <a:pt x="3" y="338"/>
                  </a:cubicBezTo>
                  <a:cubicBezTo>
                    <a:pt x="8" y="349"/>
                    <a:pt x="8" y="349"/>
                    <a:pt x="8" y="349"/>
                  </a:cubicBezTo>
                  <a:cubicBezTo>
                    <a:pt x="10" y="354"/>
                    <a:pt x="17" y="357"/>
                    <a:pt x="22" y="354"/>
                  </a:cubicBezTo>
                  <a:cubicBezTo>
                    <a:pt x="31" y="350"/>
                    <a:pt x="31" y="350"/>
                    <a:pt x="31" y="350"/>
                  </a:cubicBezTo>
                  <a:cubicBezTo>
                    <a:pt x="35" y="356"/>
                    <a:pt x="40" y="360"/>
                    <a:pt x="45" y="364"/>
                  </a:cubicBezTo>
                  <a:cubicBezTo>
                    <a:pt x="42" y="373"/>
                    <a:pt x="42" y="373"/>
                    <a:pt x="42" y="373"/>
                  </a:cubicBezTo>
                  <a:cubicBezTo>
                    <a:pt x="41" y="375"/>
                    <a:pt x="41" y="378"/>
                    <a:pt x="42" y="381"/>
                  </a:cubicBezTo>
                  <a:cubicBezTo>
                    <a:pt x="43" y="383"/>
                    <a:pt x="45" y="385"/>
                    <a:pt x="48" y="386"/>
                  </a:cubicBezTo>
                  <a:cubicBezTo>
                    <a:pt x="59" y="390"/>
                    <a:pt x="59" y="390"/>
                    <a:pt x="59" y="390"/>
                  </a:cubicBezTo>
                  <a:cubicBezTo>
                    <a:pt x="62" y="391"/>
                    <a:pt x="65" y="391"/>
                    <a:pt x="68" y="390"/>
                  </a:cubicBezTo>
                  <a:cubicBezTo>
                    <a:pt x="70" y="389"/>
                    <a:pt x="72" y="387"/>
                    <a:pt x="73" y="384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83" y="376"/>
                    <a:pt x="90" y="376"/>
                    <a:pt x="96" y="375"/>
                  </a:cubicBezTo>
                  <a:cubicBezTo>
                    <a:pt x="100" y="383"/>
                    <a:pt x="100" y="383"/>
                    <a:pt x="100" y="383"/>
                  </a:cubicBezTo>
                  <a:cubicBezTo>
                    <a:pt x="103" y="388"/>
                    <a:pt x="109" y="391"/>
                    <a:pt x="114" y="388"/>
                  </a:cubicBezTo>
                  <a:cubicBezTo>
                    <a:pt x="125" y="383"/>
                    <a:pt x="125" y="383"/>
                    <a:pt x="125" y="383"/>
                  </a:cubicBezTo>
                  <a:cubicBezTo>
                    <a:pt x="131" y="381"/>
                    <a:pt x="133" y="374"/>
                    <a:pt x="130" y="369"/>
                  </a:cubicBezTo>
                  <a:cubicBezTo>
                    <a:pt x="126" y="361"/>
                    <a:pt x="126" y="361"/>
                    <a:pt x="126" y="361"/>
                  </a:cubicBezTo>
                  <a:cubicBezTo>
                    <a:pt x="132" y="356"/>
                    <a:pt x="136" y="351"/>
                    <a:pt x="140" y="346"/>
                  </a:cubicBezTo>
                  <a:cubicBezTo>
                    <a:pt x="149" y="349"/>
                    <a:pt x="149" y="349"/>
                    <a:pt x="149" y="349"/>
                  </a:cubicBezTo>
                  <a:cubicBezTo>
                    <a:pt x="151" y="350"/>
                    <a:pt x="154" y="350"/>
                    <a:pt x="157" y="349"/>
                  </a:cubicBezTo>
                  <a:cubicBezTo>
                    <a:pt x="159" y="348"/>
                    <a:pt x="161" y="346"/>
                    <a:pt x="162" y="343"/>
                  </a:cubicBezTo>
                  <a:cubicBezTo>
                    <a:pt x="167" y="332"/>
                    <a:pt x="167" y="332"/>
                    <a:pt x="167" y="332"/>
                  </a:cubicBezTo>
                  <a:cubicBezTo>
                    <a:pt x="169" y="326"/>
                    <a:pt x="166" y="320"/>
                    <a:pt x="160" y="318"/>
                  </a:cubicBezTo>
                  <a:close/>
                  <a:moveTo>
                    <a:pt x="101" y="346"/>
                  </a:moveTo>
                  <a:cubicBezTo>
                    <a:pt x="96" y="349"/>
                    <a:pt x="90" y="350"/>
                    <a:pt x="84" y="350"/>
                  </a:cubicBezTo>
                  <a:cubicBezTo>
                    <a:pt x="67" y="350"/>
                    <a:pt x="52" y="340"/>
                    <a:pt x="45" y="325"/>
                  </a:cubicBezTo>
                  <a:cubicBezTo>
                    <a:pt x="35" y="304"/>
                    <a:pt x="45" y="279"/>
                    <a:pt x="66" y="269"/>
                  </a:cubicBezTo>
                  <a:cubicBezTo>
                    <a:pt x="72" y="266"/>
                    <a:pt x="77" y="265"/>
                    <a:pt x="84" y="265"/>
                  </a:cubicBezTo>
                  <a:cubicBezTo>
                    <a:pt x="100" y="265"/>
                    <a:pt x="115" y="275"/>
                    <a:pt x="122" y="290"/>
                  </a:cubicBezTo>
                  <a:cubicBezTo>
                    <a:pt x="132" y="311"/>
                    <a:pt x="123" y="336"/>
                    <a:pt x="101" y="346"/>
                  </a:cubicBezTo>
                  <a:close/>
                  <a:moveTo>
                    <a:pt x="266" y="349"/>
                  </a:moveTo>
                  <a:cubicBezTo>
                    <a:pt x="261" y="347"/>
                    <a:pt x="261" y="347"/>
                    <a:pt x="261" y="347"/>
                  </a:cubicBezTo>
                  <a:cubicBezTo>
                    <a:pt x="262" y="343"/>
                    <a:pt x="261" y="340"/>
                    <a:pt x="261" y="336"/>
                  </a:cubicBezTo>
                  <a:cubicBezTo>
                    <a:pt x="266" y="334"/>
                    <a:pt x="266" y="334"/>
                    <a:pt x="266" y="334"/>
                  </a:cubicBezTo>
                  <a:cubicBezTo>
                    <a:pt x="269" y="332"/>
                    <a:pt x="270" y="329"/>
                    <a:pt x="269" y="326"/>
                  </a:cubicBezTo>
                  <a:cubicBezTo>
                    <a:pt x="266" y="320"/>
                    <a:pt x="266" y="320"/>
                    <a:pt x="266" y="320"/>
                  </a:cubicBezTo>
                  <a:cubicBezTo>
                    <a:pt x="264" y="317"/>
                    <a:pt x="261" y="315"/>
                    <a:pt x="258" y="317"/>
                  </a:cubicBezTo>
                  <a:cubicBezTo>
                    <a:pt x="253" y="319"/>
                    <a:pt x="253" y="319"/>
                    <a:pt x="253" y="319"/>
                  </a:cubicBezTo>
                  <a:cubicBezTo>
                    <a:pt x="251" y="316"/>
                    <a:pt x="248" y="314"/>
                    <a:pt x="245" y="312"/>
                  </a:cubicBezTo>
                  <a:cubicBezTo>
                    <a:pt x="247" y="307"/>
                    <a:pt x="247" y="307"/>
                    <a:pt x="247" y="307"/>
                  </a:cubicBezTo>
                  <a:cubicBezTo>
                    <a:pt x="248" y="304"/>
                    <a:pt x="246" y="300"/>
                    <a:pt x="243" y="299"/>
                  </a:cubicBezTo>
                  <a:cubicBezTo>
                    <a:pt x="237" y="297"/>
                    <a:pt x="237" y="297"/>
                    <a:pt x="237" y="297"/>
                  </a:cubicBezTo>
                  <a:cubicBezTo>
                    <a:pt x="234" y="296"/>
                    <a:pt x="230" y="297"/>
                    <a:pt x="229" y="300"/>
                  </a:cubicBezTo>
                  <a:cubicBezTo>
                    <a:pt x="228" y="305"/>
                    <a:pt x="228" y="305"/>
                    <a:pt x="228" y="305"/>
                  </a:cubicBezTo>
                  <a:cubicBezTo>
                    <a:pt x="224" y="305"/>
                    <a:pt x="220" y="305"/>
                    <a:pt x="217" y="306"/>
                  </a:cubicBezTo>
                  <a:cubicBezTo>
                    <a:pt x="214" y="301"/>
                    <a:pt x="214" y="301"/>
                    <a:pt x="214" y="301"/>
                  </a:cubicBezTo>
                  <a:cubicBezTo>
                    <a:pt x="213" y="298"/>
                    <a:pt x="209" y="296"/>
                    <a:pt x="206" y="298"/>
                  </a:cubicBezTo>
                  <a:cubicBezTo>
                    <a:pt x="200" y="301"/>
                    <a:pt x="200" y="301"/>
                    <a:pt x="200" y="301"/>
                  </a:cubicBezTo>
                  <a:cubicBezTo>
                    <a:pt x="197" y="302"/>
                    <a:pt x="196" y="306"/>
                    <a:pt x="197" y="309"/>
                  </a:cubicBezTo>
                  <a:cubicBezTo>
                    <a:pt x="200" y="313"/>
                    <a:pt x="200" y="313"/>
                    <a:pt x="200" y="313"/>
                  </a:cubicBezTo>
                  <a:cubicBezTo>
                    <a:pt x="197" y="316"/>
                    <a:pt x="194" y="318"/>
                    <a:pt x="192" y="321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4" y="318"/>
                    <a:pt x="181" y="320"/>
                    <a:pt x="180" y="323"/>
                  </a:cubicBezTo>
                  <a:cubicBezTo>
                    <a:pt x="177" y="329"/>
                    <a:pt x="177" y="329"/>
                    <a:pt x="177" y="329"/>
                  </a:cubicBezTo>
                  <a:cubicBezTo>
                    <a:pt x="177" y="331"/>
                    <a:pt x="177" y="332"/>
                    <a:pt x="177" y="334"/>
                  </a:cubicBezTo>
                  <a:cubicBezTo>
                    <a:pt x="178" y="335"/>
                    <a:pt x="179" y="336"/>
                    <a:pt x="181" y="337"/>
                  </a:cubicBezTo>
                  <a:cubicBezTo>
                    <a:pt x="186" y="339"/>
                    <a:pt x="186" y="339"/>
                    <a:pt x="186" y="339"/>
                  </a:cubicBezTo>
                  <a:cubicBezTo>
                    <a:pt x="185" y="342"/>
                    <a:pt x="186" y="346"/>
                    <a:pt x="186" y="350"/>
                  </a:cubicBezTo>
                  <a:cubicBezTo>
                    <a:pt x="181" y="352"/>
                    <a:pt x="181" y="352"/>
                    <a:pt x="181" y="352"/>
                  </a:cubicBezTo>
                  <a:cubicBezTo>
                    <a:pt x="178" y="353"/>
                    <a:pt x="177" y="357"/>
                    <a:pt x="179" y="360"/>
                  </a:cubicBezTo>
                  <a:cubicBezTo>
                    <a:pt x="181" y="366"/>
                    <a:pt x="181" y="366"/>
                    <a:pt x="181" y="366"/>
                  </a:cubicBezTo>
                  <a:cubicBezTo>
                    <a:pt x="183" y="369"/>
                    <a:pt x="186" y="370"/>
                    <a:pt x="189" y="369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6" y="370"/>
                    <a:pt x="199" y="372"/>
                    <a:pt x="202" y="374"/>
                  </a:cubicBezTo>
                  <a:cubicBezTo>
                    <a:pt x="200" y="379"/>
                    <a:pt x="200" y="379"/>
                    <a:pt x="200" y="379"/>
                  </a:cubicBezTo>
                  <a:cubicBezTo>
                    <a:pt x="200" y="381"/>
                    <a:pt x="200" y="382"/>
                    <a:pt x="200" y="384"/>
                  </a:cubicBezTo>
                  <a:cubicBezTo>
                    <a:pt x="201" y="385"/>
                    <a:pt x="202" y="386"/>
                    <a:pt x="204" y="387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2" y="390"/>
                    <a:pt x="213" y="390"/>
                    <a:pt x="215" y="389"/>
                  </a:cubicBezTo>
                  <a:cubicBezTo>
                    <a:pt x="216" y="388"/>
                    <a:pt x="217" y="387"/>
                    <a:pt x="218" y="386"/>
                  </a:cubicBezTo>
                  <a:cubicBezTo>
                    <a:pt x="219" y="381"/>
                    <a:pt x="219" y="381"/>
                    <a:pt x="219" y="381"/>
                  </a:cubicBezTo>
                  <a:cubicBezTo>
                    <a:pt x="223" y="381"/>
                    <a:pt x="227" y="381"/>
                    <a:pt x="230" y="380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4" y="388"/>
                    <a:pt x="238" y="389"/>
                    <a:pt x="241" y="388"/>
                  </a:cubicBezTo>
                  <a:cubicBezTo>
                    <a:pt x="247" y="385"/>
                    <a:pt x="247" y="385"/>
                    <a:pt x="247" y="385"/>
                  </a:cubicBezTo>
                  <a:cubicBezTo>
                    <a:pt x="250" y="384"/>
                    <a:pt x="251" y="380"/>
                    <a:pt x="250" y="377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250" y="370"/>
                    <a:pt x="253" y="367"/>
                    <a:pt x="255" y="364"/>
                  </a:cubicBezTo>
                  <a:cubicBezTo>
                    <a:pt x="260" y="366"/>
                    <a:pt x="260" y="366"/>
                    <a:pt x="260" y="366"/>
                  </a:cubicBezTo>
                  <a:cubicBezTo>
                    <a:pt x="261" y="367"/>
                    <a:pt x="263" y="367"/>
                    <a:pt x="264" y="366"/>
                  </a:cubicBezTo>
                  <a:cubicBezTo>
                    <a:pt x="266" y="365"/>
                    <a:pt x="267" y="364"/>
                    <a:pt x="267" y="363"/>
                  </a:cubicBezTo>
                  <a:cubicBezTo>
                    <a:pt x="270" y="356"/>
                    <a:pt x="270" y="356"/>
                    <a:pt x="270" y="356"/>
                  </a:cubicBezTo>
                  <a:cubicBezTo>
                    <a:pt x="271" y="353"/>
                    <a:pt x="269" y="350"/>
                    <a:pt x="266" y="349"/>
                  </a:cubicBezTo>
                  <a:close/>
                  <a:moveTo>
                    <a:pt x="233" y="364"/>
                  </a:moveTo>
                  <a:cubicBezTo>
                    <a:pt x="230" y="366"/>
                    <a:pt x="227" y="366"/>
                    <a:pt x="224" y="366"/>
                  </a:cubicBezTo>
                  <a:cubicBezTo>
                    <a:pt x="214" y="366"/>
                    <a:pt x="206" y="361"/>
                    <a:pt x="202" y="353"/>
                  </a:cubicBezTo>
                  <a:cubicBezTo>
                    <a:pt x="197" y="341"/>
                    <a:pt x="202" y="327"/>
                    <a:pt x="214" y="321"/>
                  </a:cubicBezTo>
                  <a:cubicBezTo>
                    <a:pt x="217" y="320"/>
                    <a:pt x="220" y="319"/>
                    <a:pt x="223" y="319"/>
                  </a:cubicBezTo>
                  <a:cubicBezTo>
                    <a:pt x="233" y="319"/>
                    <a:pt x="241" y="325"/>
                    <a:pt x="245" y="333"/>
                  </a:cubicBezTo>
                  <a:cubicBezTo>
                    <a:pt x="250" y="345"/>
                    <a:pt x="245" y="359"/>
                    <a:pt x="233" y="364"/>
                  </a:cubicBezTo>
                  <a:close/>
                  <a:moveTo>
                    <a:pt x="378" y="160"/>
                  </a:moveTo>
                  <a:cubicBezTo>
                    <a:pt x="364" y="155"/>
                    <a:pt x="364" y="155"/>
                    <a:pt x="364" y="155"/>
                  </a:cubicBezTo>
                  <a:cubicBezTo>
                    <a:pt x="365" y="144"/>
                    <a:pt x="364" y="133"/>
                    <a:pt x="362" y="122"/>
                  </a:cubicBezTo>
                  <a:cubicBezTo>
                    <a:pt x="377" y="115"/>
                    <a:pt x="377" y="115"/>
                    <a:pt x="377" y="115"/>
                  </a:cubicBezTo>
                  <a:cubicBezTo>
                    <a:pt x="386" y="111"/>
                    <a:pt x="390" y="100"/>
                    <a:pt x="386" y="91"/>
                  </a:cubicBezTo>
                  <a:cubicBezTo>
                    <a:pt x="377" y="73"/>
                    <a:pt x="377" y="73"/>
                    <a:pt x="377" y="73"/>
                  </a:cubicBezTo>
                  <a:cubicBezTo>
                    <a:pt x="373" y="64"/>
                    <a:pt x="362" y="60"/>
                    <a:pt x="353" y="64"/>
                  </a:cubicBezTo>
                  <a:cubicBezTo>
                    <a:pt x="339" y="71"/>
                    <a:pt x="339" y="71"/>
                    <a:pt x="339" y="71"/>
                  </a:cubicBezTo>
                  <a:cubicBezTo>
                    <a:pt x="332" y="62"/>
                    <a:pt x="323" y="54"/>
                    <a:pt x="314" y="48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23" y="24"/>
                    <a:pt x="319" y="13"/>
                    <a:pt x="309" y="10"/>
                  </a:cubicBezTo>
                  <a:cubicBezTo>
                    <a:pt x="290" y="3"/>
                    <a:pt x="290" y="3"/>
                    <a:pt x="290" y="3"/>
                  </a:cubicBezTo>
                  <a:cubicBezTo>
                    <a:pt x="281" y="0"/>
                    <a:pt x="271" y="5"/>
                    <a:pt x="267" y="14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51" y="27"/>
                    <a:pt x="240" y="28"/>
                    <a:pt x="229" y="30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18" y="6"/>
                    <a:pt x="207" y="2"/>
                    <a:pt x="198" y="7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71" y="19"/>
                    <a:pt x="167" y="30"/>
                    <a:pt x="171" y="39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69" y="60"/>
                    <a:pt x="161" y="69"/>
                    <a:pt x="155" y="78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1" y="69"/>
                    <a:pt x="120" y="74"/>
                    <a:pt x="117" y="83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09" y="106"/>
                    <a:pt x="109" y="111"/>
                    <a:pt x="111" y="116"/>
                  </a:cubicBezTo>
                  <a:cubicBezTo>
                    <a:pt x="113" y="120"/>
                    <a:pt x="116" y="123"/>
                    <a:pt x="121" y="125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5" y="141"/>
                    <a:pt x="135" y="152"/>
                    <a:pt x="137" y="163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14" y="174"/>
                    <a:pt x="110" y="185"/>
                    <a:pt x="114" y="194"/>
                  </a:cubicBezTo>
                  <a:cubicBezTo>
                    <a:pt x="122" y="212"/>
                    <a:pt x="122" y="212"/>
                    <a:pt x="122" y="212"/>
                  </a:cubicBezTo>
                  <a:cubicBezTo>
                    <a:pt x="126" y="221"/>
                    <a:pt x="137" y="225"/>
                    <a:pt x="146" y="221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8" y="223"/>
                    <a:pt x="176" y="231"/>
                    <a:pt x="185" y="237"/>
                  </a:cubicBezTo>
                  <a:cubicBezTo>
                    <a:pt x="179" y="252"/>
                    <a:pt x="179" y="252"/>
                    <a:pt x="179" y="252"/>
                  </a:cubicBezTo>
                  <a:cubicBezTo>
                    <a:pt x="178" y="256"/>
                    <a:pt x="178" y="261"/>
                    <a:pt x="180" y="266"/>
                  </a:cubicBezTo>
                  <a:cubicBezTo>
                    <a:pt x="182" y="270"/>
                    <a:pt x="185" y="273"/>
                    <a:pt x="190" y="275"/>
                  </a:cubicBezTo>
                  <a:cubicBezTo>
                    <a:pt x="209" y="282"/>
                    <a:pt x="209" y="282"/>
                    <a:pt x="209" y="282"/>
                  </a:cubicBezTo>
                  <a:cubicBezTo>
                    <a:pt x="213" y="284"/>
                    <a:pt x="218" y="283"/>
                    <a:pt x="223" y="281"/>
                  </a:cubicBezTo>
                  <a:cubicBezTo>
                    <a:pt x="227" y="279"/>
                    <a:pt x="230" y="276"/>
                    <a:pt x="232" y="271"/>
                  </a:cubicBezTo>
                  <a:cubicBezTo>
                    <a:pt x="238" y="256"/>
                    <a:pt x="238" y="256"/>
                    <a:pt x="238" y="256"/>
                  </a:cubicBezTo>
                  <a:cubicBezTo>
                    <a:pt x="248" y="258"/>
                    <a:pt x="260" y="257"/>
                    <a:pt x="271" y="255"/>
                  </a:cubicBezTo>
                  <a:cubicBezTo>
                    <a:pt x="277" y="270"/>
                    <a:pt x="277" y="270"/>
                    <a:pt x="277" y="270"/>
                  </a:cubicBezTo>
                  <a:cubicBezTo>
                    <a:pt x="281" y="279"/>
                    <a:pt x="292" y="283"/>
                    <a:pt x="301" y="278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28" y="266"/>
                    <a:pt x="332" y="255"/>
                    <a:pt x="328" y="246"/>
                  </a:cubicBezTo>
                  <a:cubicBezTo>
                    <a:pt x="322" y="232"/>
                    <a:pt x="322" y="232"/>
                    <a:pt x="322" y="232"/>
                  </a:cubicBezTo>
                  <a:cubicBezTo>
                    <a:pt x="330" y="225"/>
                    <a:pt x="338" y="216"/>
                    <a:pt x="344" y="207"/>
                  </a:cubicBezTo>
                  <a:cubicBezTo>
                    <a:pt x="359" y="213"/>
                    <a:pt x="359" y="213"/>
                    <a:pt x="359" y="213"/>
                  </a:cubicBezTo>
                  <a:cubicBezTo>
                    <a:pt x="364" y="215"/>
                    <a:pt x="368" y="214"/>
                    <a:pt x="373" y="212"/>
                  </a:cubicBezTo>
                  <a:cubicBezTo>
                    <a:pt x="377" y="210"/>
                    <a:pt x="380" y="207"/>
                    <a:pt x="382" y="202"/>
                  </a:cubicBezTo>
                  <a:cubicBezTo>
                    <a:pt x="389" y="183"/>
                    <a:pt x="389" y="183"/>
                    <a:pt x="389" y="183"/>
                  </a:cubicBezTo>
                  <a:cubicBezTo>
                    <a:pt x="393" y="174"/>
                    <a:pt x="388" y="164"/>
                    <a:pt x="378" y="160"/>
                  </a:cubicBezTo>
                  <a:close/>
                  <a:moveTo>
                    <a:pt x="279" y="207"/>
                  </a:moveTo>
                  <a:cubicBezTo>
                    <a:pt x="270" y="212"/>
                    <a:pt x="260" y="214"/>
                    <a:pt x="250" y="214"/>
                  </a:cubicBezTo>
                  <a:cubicBezTo>
                    <a:pt x="222" y="214"/>
                    <a:pt x="197" y="197"/>
                    <a:pt x="185" y="172"/>
                  </a:cubicBezTo>
                  <a:cubicBezTo>
                    <a:pt x="169" y="137"/>
                    <a:pt x="184" y="94"/>
                    <a:pt x="220" y="78"/>
                  </a:cubicBezTo>
                  <a:cubicBezTo>
                    <a:pt x="229" y="74"/>
                    <a:pt x="239" y="71"/>
                    <a:pt x="250" y="71"/>
                  </a:cubicBezTo>
                  <a:cubicBezTo>
                    <a:pt x="277" y="71"/>
                    <a:pt x="303" y="88"/>
                    <a:pt x="314" y="113"/>
                  </a:cubicBezTo>
                  <a:cubicBezTo>
                    <a:pt x="331" y="148"/>
                    <a:pt x="315" y="191"/>
                    <a:pt x="279" y="2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2721610" y="3837517"/>
              <a:ext cx="560917" cy="559859"/>
            </a:xfrm>
            <a:prstGeom prst="ellipse">
              <a:avLst/>
            </a:prstGeom>
            <a:solidFill>
              <a:srgbClr val="4A94A8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稻壳儿小白白(http://dwz.cn/Wu2UP)出自【趣你的PPT】(微信:qunideppt)：最优质的PPT资源库"/>
            <p:cNvGrpSpPr/>
            <p:nvPr/>
          </p:nvGrpSpPr>
          <p:grpSpPr bwMode="auto">
            <a:xfrm>
              <a:off x="3003127" y="1784351"/>
              <a:ext cx="2036233" cy="2334683"/>
              <a:chOff x="3879850" y="2675943"/>
              <a:chExt cx="3054350" cy="3502025"/>
            </a:xfr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出自【趣你的PPT】(微信:qunideppt)：最优质的PPT资源库"/>
              <p:cNvSpPr/>
              <p:nvPr/>
            </p:nvSpPr>
            <p:spPr bwMode="auto">
              <a:xfrm>
                <a:off x="5710238" y="3528431"/>
                <a:ext cx="1223962" cy="644525"/>
              </a:xfrm>
              <a:custGeom>
                <a:avLst/>
                <a:gdLst>
                  <a:gd name="T0" fmla="*/ 344 w 771"/>
                  <a:gd name="T1" fmla="*/ 0 h 406"/>
                  <a:gd name="T2" fmla="*/ 771 w 771"/>
                  <a:gd name="T3" fmla="*/ 40 h 406"/>
                  <a:gd name="T4" fmla="*/ 274 w 771"/>
                  <a:gd name="T5" fmla="*/ 379 h 406"/>
                  <a:gd name="T6" fmla="*/ 0 w 771"/>
                  <a:gd name="T7" fmla="*/ 406 h 406"/>
                  <a:gd name="T8" fmla="*/ 344 w 771"/>
                  <a:gd name="T9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1" h="406">
                    <a:moveTo>
                      <a:pt x="344" y="0"/>
                    </a:moveTo>
                    <a:lnTo>
                      <a:pt x="771" y="40"/>
                    </a:lnTo>
                    <a:lnTo>
                      <a:pt x="274" y="379"/>
                    </a:lnTo>
                    <a:lnTo>
                      <a:pt x="0" y="406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出自【趣你的PPT】(微信:qunideppt)：最优质的PPT资源库"/>
              <p:cNvSpPr/>
              <p:nvPr/>
            </p:nvSpPr>
            <p:spPr bwMode="auto">
              <a:xfrm>
                <a:off x="5414963" y="2675943"/>
                <a:ext cx="568325" cy="1322388"/>
              </a:xfrm>
              <a:custGeom>
                <a:avLst/>
                <a:gdLst>
                  <a:gd name="T0" fmla="*/ 358 w 358"/>
                  <a:gd name="T1" fmla="*/ 400 h 833"/>
                  <a:gd name="T2" fmla="*/ 226 w 358"/>
                  <a:gd name="T3" fmla="*/ 0 h 833"/>
                  <a:gd name="T4" fmla="*/ 0 w 358"/>
                  <a:gd name="T5" fmla="*/ 556 h 833"/>
                  <a:gd name="T6" fmla="*/ 35 w 358"/>
                  <a:gd name="T7" fmla="*/ 833 h 833"/>
                  <a:gd name="T8" fmla="*/ 358 w 358"/>
                  <a:gd name="T9" fmla="*/ 400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8" h="833">
                    <a:moveTo>
                      <a:pt x="358" y="400"/>
                    </a:moveTo>
                    <a:lnTo>
                      <a:pt x="226" y="0"/>
                    </a:lnTo>
                    <a:lnTo>
                      <a:pt x="0" y="556"/>
                    </a:lnTo>
                    <a:lnTo>
                      <a:pt x="35" y="833"/>
                    </a:lnTo>
                    <a:lnTo>
                      <a:pt x="358" y="400"/>
                    </a:ln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出自【趣你的PPT】(微信:qunideppt)：最优质的PPT资源库"/>
              <p:cNvSpPr/>
              <p:nvPr/>
            </p:nvSpPr>
            <p:spPr bwMode="auto">
              <a:xfrm>
                <a:off x="3879850" y="3149018"/>
                <a:ext cx="2503488" cy="3028950"/>
              </a:xfrm>
              <a:custGeom>
                <a:avLst/>
                <a:gdLst>
                  <a:gd name="T0" fmla="*/ 0 w 1577"/>
                  <a:gd name="T1" fmla="*/ 1908 h 1908"/>
                  <a:gd name="T2" fmla="*/ 239 w 1577"/>
                  <a:gd name="T3" fmla="*/ 1443 h 1908"/>
                  <a:gd name="T4" fmla="*/ 264 w 1577"/>
                  <a:gd name="T5" fmla="*/ 1523 h 1908"/>
                  <a:gd name="T6" fmla="*/ 1387 w 1577"/>
                  <a:gd name="T7" fmla="*/ 0 h 1908"/>
                  <a:gd name="T8" fmla="*/ 1577 w 1577"/>
                  <a:gd name="T9" fmla="*/ 161 h 1908"/>
                  <a:gd name="T10" fmla="*/ 341 w 1577"/>
                  <a:gd name="T11" fmla="*/ 1588 h 1908"/>
                  <a:gd name="T12" fmla="*/ 422 w 1577"/>
                  <a:gd name="T13" fmla="*/ 1601 h 1908"/>
                  <a:gd name="T14" fmla="*/ 0 w 1577"/>
                  <a:gd name="T15" fmla="*/ 1908 h 1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77" h="1908">
                    <a:moveTo>
                      <a:pt x="0" y="1908"/>
                    </a:moveTo>
                    <a:lnTo>
                      <a:pt x="239" y="1443"/>
                    </a:lnTo>
                    <a:lnTo>
                      <a:pt x="264" y="1523"/>
                    </a:lnTo>
                    <a:lnTo>
                      <a:pt x="1387" y="0"/>
                    </a:lnTo>
                    <a:lnTo>
                      <a:pt x="1577" y="161"/>
                    </a:lnTo>
                    <a:lnTo>
                      <a:pt x="341" y="1588"/>
                    </a:lnTo>
                    <a:lnTo>
                      <a:pt x="422" y="1601"/>
                    </a:lnTo>
                    <a:lnTo>
                      <a:pt x="0" y="1908"/>
                    </a:ln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出自【趣你的PPT】(微信:qunideppt)：最优质的PPT资源库"/>
            <p:cNvSpPr/>
            <p:nvPr/>
          </p:nvSpPr>
          <p:spPr bwMode="auto">
            <a:xfrm>
              <a:off x="2291927" y="3407834"/>
              <a:ext cx="1422400" cy="1421342"/>
            </a:xfrm>
            <a:custGeom>
              <a:avLst/>
              <a:gdLst>
                <a:gd name="T0" fmla="*/ 250 w 500"/>
                <a:gd name="T1" fmla="*/ 500 h 500"/>
                <a:gd name="T2" fmla="*/ 0 w 500"/>
                <a:gd name="T3" fmla="*/ 250 h 500"/>
                <a:gd name="T4" fmla="*/ 250 w 500"/>
                <a:gd name="T5" fmla="*/ 0 h 500"/>
                <a:gd name="T6" fmla="*/ 348 w 500"/>
                <a:gd name="T7" fmla="*/ 20 h 500"/>
                <a:gd name="T8" fmla="*/ 311 w 500"/>
                <a:gd name="T9" fmla="*/ 75 h 500"/>
                <a:gd name="T10" fmla="*/ 250 w 500"/>
                <a:gd name="T11" fmla="*/ 64 h 500"/>
                <a:gd name="T12" fmla="*/ 64 w 500"/>
                <a:gd name="T13" fmla="*/ 250 h 500"/>
                <a:gd name="T14" fmla="*/ 250 w 500"/>
                <a:gd name="T15" fmla="*/ 435 h 500"/>
                <a:gd name="T16" fmla="*/ 435 w 500"/>
                <a:gd name="T17" fmla="*/ 250 h 500"/>
                <a:gd name="T18" fmla="*/ 414 w 500"/>
                <a:gd name="T19" fmla="*/ 164 h 500"/>
                <a:gd name="T20" fmla="*/ 460 w 500"/>
                <a:gd name="T21" fmla="*/ 114 h 500"/>
                <a:gd name="T22" fmla="*/ 500 w 500"/>
                <a:gd name="T23" fmla="*/ 250 h 500"/>
                <a:gd name="T24" fmla="*/ 250 w 500"/>
                <a:gd name="T25" fmla="*/ 50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500">
                  <a:moveTo>
                    <a:pt x="250" y="500"/>
                  </a:moveTo>
                  <a:cubicBezTo>
                    <a:pt x="112" y="500"/>
                    <a:pt x="0" y="388"/>
                    <a:pt x="0" y="250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285" y="0"/>
                    <a:pt x="318" y="7"/>
                    <a:pt x="348" y="20"/>
                  </a:cubicBezTo>
                  <a:cubicBezTo>
                    <a:pt x="311" y="75"/>
                    <a:pt x="311" y="75"/>
                    <a:pt x="311" y="75"/>
                  </a:cubicBezTo>
                  <a:cubicBezTo>
                    <a:pt x="291" y="68"/>
                    <a:pt x="271" y="64"/>
                    <a:pt x="250" y="64"/>
                  </a:cubicBezTo>
                  <a:cubicBezTo>
                    <a:pt x="147" y="64"/>
                    <a:pt x="64" y="147"/>
                    <a:pt x="64" y="250"/>
                  </a:cubicBezTo>
                  <a:cubicBezTo>
                    <a:pt x="64" y="352"/>
                    <a:pt x="147" y="435"/>
                    <a:pt x="250" y="435"/>
                  </a:cubicBezTo>
                  <a:cubicBezTo>
                    <a:pt x="352" y="435"/>
                    <a:pt x="435" y="352"/>
                    <a:pt x="435" y="250"/>
                  </a:cubicBezTo>
                  <a:cubicBezTo>
                    <a:pt x="435" y="219"/>
                    <a:pt x="427" y="189"/>
                    <a:pt x="414" y="164"/>
                  </a:cubicBezTo>
                  <a:cubicBezTo>
                    <a:pt x="460" y="114"/>
                    <a:pt x="460" y="114"/>
                    <a:pt x="460" y="114"/>
                  </a:cubicBezTo>
                  <a:cubicBezTo>
                    <a:pt x="485" y="153"/>
                    <a:pt x="500" y="200"/>
                    <a:pt x="500" y="250"/>
                  </a:cubicBezTo>
                  <a:cubicBezTo>
                    <a:pt x="500" y="388"/>
                    <a:pt x="388" y="500"/>
                    <a:pt x="250" y="50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 bwMode="auto">
            <a:xfrm>
              <a:off x="1914102" y="3030009"/>
              <a:ext cx="2175933" cy="2174875"/>
            </a:xfrm>
            <a:custGeom>
              <a:avLst/>
              <a:gdLst>
                <a:gd name="T0" fmla="*/ 383 w 765"/>
                <a:gd name="T1" fmla="*/ 765 h 765"/>
                <a:gd name="T2" fmla="*/ 0 w 765"/>
                <a:gd name="T3" fmla="*/ 383 h 765"/>
                <a:gd name="T4" fmla="*/ 383 w 765"/>
                <a:gd name="T5" fmla="*/ 0 h 765"/>
                <a:gd name="T6" fmla="*/ 562 w 765"/>
                <a:gd name="T7" fmla="*/ 45 h 765"/>
                <a:gd name="T8" fmla="*/ 529 w 765"/>
                <a:gd name="T9" fmla="*/ 93 h 765"/>
                <a:gd name="T10" fmla="*/ 383 w 765"/>
                <a:gd name="T11" fmla="*/ 58 h 765"/>
                <a:gd name="T12" fmla="*/ 153 w 765"/>
                <a:gd name="T13" fmla="*/ 153 h 765"/>
                <a:gd name="T14" fmla="*/ 58 w 765"/>
                <a:gd name="T15" fmla="*/ 383 h 765"/>
                <a:gd name="T16" fmla="*/ 153 w 765"/>
                <a:gd name="T17" fmla="*/ 612 h 765"/>
                <a:gd name="T18" fmla="*/ 383 w 765"/>
                <a:gd name="T19" fmla="*/ 707 h 765"/>
                <a:gd name="T20" fmla="*/ 612 w 765"/>
                <a:gd name="T21" fmla="*/ 612 h 765"/>
                <a:gd name="T22" fmla="*/ 707 w 765"/>
                <a:gd name="T23" fmla="*/ 383 h 765"/>
                <a:gd name="T24" fmla="*/ 640 w 765"/>
                <a:gd name="T25" fmla="*/ 186 h 765"/>
                <a:gd name="T26" fmla="*/ 680 w 765"/>
                <a:gd name="T27" fmla="*/ 143 h 765"/>
                <a:gd name="T28" fmla="*/ 765 w 765"/>
                <a:gd name="T29" fmla="*/ 383 h 765"/>
                <a:gd name="T30" fmla="*/ 383 w 765"/>
                <a:gd name="T31" fmla="*/ 765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5" h="765">
                  <a:moveTo>
                    <a:pt x="383" y="765"/>
                  </a:moveTo>
                  <a:cubicBezTo>
                    <a:pt x="171" y="765"/>
                    <a:pt x="0" y="594"/>
                    <a:pt x="0" y="383"/>
                  </a:cubicBezTo>
                  <a:cubicBezTo>
                    <a:pt x="0" y="171"/>
                    <a:pt x="171" y="0"/>
                    <a:pt x="383" y="0"/>
                  </a:cubicBezTo>
                  <a:cubicBezTo>
                    <a:pt x="447" y="0"/>
                    <a:pt x="508" y="16"/>
                    <a:pt x="562" y="45"/>
                  </a:cubicBezTo>
                  <a:cubicBezTo>
                    <a:pt x="529" y="93"/>
                    <a:pt x="529" y="93"/>
                    <a:pt x="529" y="93"/>
                  </a:cubicBezTo>
                  <a:cubicBezTo>
                    <a:pt x="485" y="71"/>
                    <a:pt x="435" y="58"/>
                    <a:pt x="383" y="58"/>
                  </a:cubicBezTo>
                  <a:cubicBezTo>
                    <a:pt x="293" y="59"/>
                    <a:pt x="212" y="95"/>
                    <a:pt x="153" y="153"/>
                  </a:cubicBezTo>
                  <a:cubicBezTo>
                    <a:pt x="95" y="212"/>
                    <a:pt x="59" y="293"/>
                    <a:pt x="58" y="383"/>
                  </a:cubicBezTo>
                  <a:cubicBezTo>
                    <a:pt x="59" y="472"/>
                    <a:pt x="95" y="553"/>
                    <a:pt x="153" y="612"/>
                  </a:cubicBezTo>
                  <a:cubicBezTo>
                    <a:pt x="212" y="671"/>
                    <a:pt x="293" y="707"/>
                    <a:pt x="383" y="707"/>
                  </a:cubicBezTo>
                  <a:cubicBezTo>
                    <a:pt x="472" y="707"/>
                    <a:pt x="553" y="671"/>
                    <a:pt x="612" y="612"/>
                  </a:cubicBezTo>
                  <a:cubicBezTo>
                    <a:pt x="671" y="553"/>
                    <a:pt x="707" y="472"/>
                    <a:pt x="707" y="383"/>
                  </a:cubicBezTo>
                  <a:cubicBezTo>
                    <a:pt x="707" y="309"/>
                    <a:pt x="682" y="240"/>
                    <a:pt x="640" y="186"/>
                  </a:cubicBezTo>
                  <a:cubicBezTo>
                    <a:pt x="680" y="143"/>
                    <a:pt x="680" y="143"/>
                    <a:pt x="680" y="143"/>
                  </a:cubicBezTo>
                  <a:cubicBezTo>
                    <a:pt x="733" y="208"/>
                    <a:pt x="765" y="292"/>
                    <a:pt x="765" y="383"/>
                  </a:cubicBezTo>
                  <a:cubicBezTo>
                    <a:pt x="765" y="594"/>
                    <a:pt x="594" y="765"/>
                    <a:pt x="383" y="765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出自【趣你的PPT】(微信:qunideppt)：最优质的PPT资源库"/>
            <p:cNvSpPr/>
            <p:nvPr/>
          </p:nvSpPr>
          <p:spPr bwMode="auto">
            <a:xfrm>
              <a:off x="1527810" y="2642659"/>
              <a:ext cx="2951692" cy="2948517"/>
            </a:xfrm>
            <a:custGeom>
              <a:avLst/>
              <a:gdLst>
                <a:gd name="T0" fmla="*/ 519 w 1038"/>
                <a:gd name="T1" fmla="*/ 0 h 1037"/>
                <a:gd name="T2" fmla="*/ 775 w 1038"/>
                <a:gd name="T3" fmla="*/ 68 h 1037"/>
                <a:gd name="T4" fmla="*/ 740 w 1038"/>
                <a:gd name="T5" fmla="*/ 119 h 1037"/>
                <a:gd name="T6" fmla="*/ 519 w 1038"/>
                <a:gd name="T7" fmla="*/ 62 h 1037"/>
                <a:gd name="T8" fmla="*/ 196 w 1038"/>
                <a:gd name="T9" fmla="*/ 196 h 1037"/>
                <a:gd name="T10" fmla="*/ 62 w 1038"/>
                <a:gd name="T11" fmla="*/ 519 h 1037"/>
                <a:gd name="T12" fmla="*/ 196 w 1038"/>
                <a:gd name="T13" fmla="*/ 842 h 1037"/>
                <a:gd name="T14" fmla="*/ 519 w 1038"/>
                <a:gd name="T15" fmla="*/ 976 h 1037"/>
                <a:gd name="T16" fmla="*/ 842 w 1038"/>
                <a:gd name="T17" fmla="*/ 842 h 1037"/>
                <a:gd name="T18" fmla="*/ 976 w 1038"/>
                <a:gd name="T19" fmla="*/ 519 h 1037"/>
                <a:gd name="T20" fmla="*/ 867 w 1038"/>
                <a:gd name="T21" fmla="*/ 224 h 1037"/>
                <a:gd name="T22" fmla="*/ 910 w 1038"/>
                <a:gd name="T23" fmla="*/ 178 h 1037"/>
                <a:gd name="T24" fmla="*/ 1038 w 1038"/>
                <a:gd name="T25" fmla="*/ 519 h 1037"/>
                <a:gd name="T26" fmla="*/ 519 w 1038"/>
                <a:gd name="T27" fmla="*/ 1037 h 1037"/>
                <a:gd name="T28" fmla="*/ 0 w 1038"/>
                <a:gd name="T29" fmla="*/ 519 h 1037"/>
                <a:gd name="T30" fmla="*/ 519 w 1038"/>
                <a:gd name="T31" fmla="*/ 0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8" h="1037">
                  <a:moveTo>
                    <a:pt x="519" y="0"/>
                  </a:moveTo>
                  <a:cubicBezTo>
                    <a:pt x="612" y="0"/>
                    <a:pt x="700" y="25"/>
                    <a:pt x="775" y="68"/>
                  </a:cubicBezTo>
                  <a:cubicBezTo>
                    <a:pt x="740" y="119"/>
                    <a:pt x="740" y="119"/>
                    <a:pt x="740" y="119"/>
                  </a:cubicBezTo>
                  <a:cubicBezTo>
                    <a:pt x="675" y="83"/>
                    <a:pt x="599" y="62"/>
                    <a:pt x="519" y="62"/>
                  </a:cubicBezTo>
                  <a:cubicBezTo>
                    <a:pt x="392" y="62"/>
                    <a:pt x="278" y="113"/>
                    <a:pt x="196" y="196"/>
                  </a:cubicBezTo>
                  <a:cubicBezTo>
                    <a:pt x="113" y="278"/>
                    <a:pt x="62" y="392"/>
                    <a:pt x="62" y="519"/>
                  </a:cubicBezTo>
                  <a:cubicBezTo>
                    <a:pt x="62" y="645"/>
                    <a:pt x="113" y="759"/>
                    <a:pt x="196" y="842"/>
                  </a:cubicBezTo>
                  <a:cubicBezTo>
                    <a:pt x="278" y="925"/>
                    <a:pt x="392" y="976"/>
                    <a:pt x="519" y="976"/>
                  </a:cubicBezTo>
                  <a:cubicBezTo>
                    <a:pt x="645" y="976"/>
                    <a:pt x="759" y="925"/>
                    <a:pt x="842" y="842"/>
                  </a:cubicBezTo>
                  <a:cubicBezTo>
                    <a:pt x="925" y="759"/>
                    <a:pt x="976" y="645"/>
                    <a:pt x="976" y="519"/>
                  </a:cubicBezTo>
                  <a:cubicBezTo>
                    <a:pt x="976" y="406"/>
                    <a:pt x="935" y="303"/>
                    <a:pt x="867" y="224"/>
                  </a:cubicBezTo>
                  <a:cubicBezTo>
                    <a:pt x="910" y="178"/>
                    <a:pt x="910" y="178"/>
                    <a:pt x="910" y="178"/>
                  </a:cubicBezTo>
                  <a:cubicBezTo>
                    <a:pt x="989" y="269"/>
                    <a:pt x="1037" y="388"/>
                    <a:pt x="1038" y="519"/>
                  </a:cubicBezTo>
                  <a:cubicBezTo>
                    <a:pt x="1037" y="805"/>
                    <a:pt x="805" y="1037"/>
                    <a:pt x="519" y="1037"/>
                  </a:cubicBezTo>
                  <a:cubicBezTo>
                    <a:pt x="232" y="1037"/>
                    <a:pt x="0" y="805"/>
                    <a:pt x="0" y="519"/>
                  </a:cubicBezTo>
                  <a:cubicBezTo>
                    <a:pt x="0" y="232"/>
                    <a:pt x="232" y="0"/>
                    <a:pt x="519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19" name="出自【趣你的PPT】(微信:qunideppt)：最优质的PPT资源库"/>
            <p:cNvCxnSpPr/>
            <p:nvPr/>
          </p:nvCxnSpPr>
          <p:spPr>
            <a:xfrm>
              <a:off x="5781252" y="3192992"/>
              <a:ext cx="425450" cy="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出自【趣你的PPT】(微信:qunideppt)：最优质的PPT资源库"/>
            <p:cNvCxnSpPr/>
            <p:nvPr/>
          </p:nvCxnSpPr>
          <p:spPr>
            <a:xfrm>
              <a:off x="5781252" y="4594225"/>
              <a:ext cx="425450" cy="0"/>
            </a:xfrm>
            <a:prstGeom prst="straightConnector1">
              <a:avLst/>
            </a:prstGeom>
            <a:ln w="9525">
              <a:solidFill>
                <a:srgbClr val="4A94A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稻壳儿小白白(http://dwz.cn/Wu2UP)出自【趣你的PPT】(微信:qunideppt)：最优质的PPT资源库"/>
            <p:cNvGrpSpPr/>
            <p:nvPr/>
          </p:nvGrpSpPr>
          <p:grpSpPr bwMode="auto">
            <a:xfrm>
              <a:off x="5781252" y="1890183"/>
              <a:ext cx="425450" cy="4031192"/>
              <a:chOff x="8046720" y="2835076"/>
              <a:chExt cx="637913" cy="6047288"/>
            </a:xfr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22" name="出自【趣你的PPT】(微信:qunideppt)：最优质的PPT资源库"/>
              <p:cNvCxnSpPr/>
              <p:nvPr/>
            </p:nvCxnSpPr>
            <p:spPr>
              <a:xfrm>
                <a:off x="8046720" y="2835076"/>
                <a:ext cx="637913" cy="0"/>
              </a:xfrm>
              <a:prstGeom prst="straightConnector1">
                <a:avLst/>
              </a:prstGeom>
              <a:grpFill/>
              <a:ln w="381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出自【趣你的PPT】(微信:qunideppt)：最优质的PPT资源库"/>
              <p:cNvCxnSpPr/>
              <p:nvPr/>
            </p:nvCxnSpPr>
            <p:spPr>
              <a:xfrm flipV="1">
                <a:off x="8046720" y="8882364"/>
                <a:ext cx="637913" cy="0"/>
              </a:xfrm>
              <a:prstGeom prst="straightConnector1">
                <a:avLst/>
              </a:prstGeom>
              <a:grpFill/>
              <a:ln w="381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327353" y="4031192"/>
              <a:ext cx="906991" cy="909108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517929" y="4280017"/>
              <a:ext cx="521626" cy="411457"/>
            </a:xfrm>
            <a:custGeom>
              <a:avLst/>
              <a:gdLst>
                <a:gd name="T0" fmla="*/ 658108 w 1152"/>
                <a:gd name="T1" fmla="*/ 353297 h 908"/>
                <a:gd name="T2" fmla="*/ 777641 w 1152"/>
                <a:gd name="T3" fmla="*/ 599246 h 908"/>
                <a:gd name="T4" fmla="*/ 766095 w 1152"/>
                <a:gd name="T5" fmla="*/ 616911 h 908"/>
                <a:gd name="T6" fmla="*/ 16300 w 1152"/>
                <a:gd name="T7" fmla="*/ 616911 h 908"/>
                <a:gd name="T8" fmla="*/ 4754 w 1152"/>
                <a:gd name="T9" fmla="*/ 599246 h 908"/>
                <a:gd name="T10" fmla="*/ 124287 w 1152"/>
                <a:gd name="T11" fmla="*/ 353297 h 908"/>
                <a:gd name="T12" fmla="*/ 135832 w 1152"/>
                <a:gd name="T13" fmla="*/ 346503 h 908"/>
                <a:gd name="T14" fmla="*/ 238386 w 1152"/>
                <a:gd name="T15" fmla="*/ 346503 h 908"/>
                <a:gd name="T16" fmla="*/ 247894 w 1152"/>
                <a:gd name="T17" fmla="*/ 350579 h 908"/>
                <a:gd name="T18" fmla="*/ 268948 w 1152"/>
                <a:gd name="T19" fmla="*/ 374359 h 908"/>
                <a:gd name="T20" fmla="*/ 289323 w 1152"/>
                <a:gd name="T21" fmla="*/ 396780 h 908"/>
                <a:gd name="T22" fmla="*/ 167074 w 1152"/>
                <a:gd name="T23" fmla="*/ 396780 h 908"/>
                <a:gd name="T24" fmla="*/ 156207 w 1152"/>
                <a:gd name="T25" fmla="*/ 403574 h 908"/>
                <a:gd name="T26" fmla="*/ 76745 w 1152"/>
                <a:gd name="T27" fmla="*/ 566634 h 908"/>
                <a:gd name="T28" fmla="*/ 705650 w 1152"/>
                <a:gd name="T29" fmla="*/ 566634 h 908"/>
                <a:gd name="T30" fmla="*/ 626188 w 1152"/>
                <a:gd name="T31" fmla="*/ 403574 h 908"/>
                <a:gd name="T32" fmla="*/ 615321 w 1152"/>
                <a:gd name="T33" fmla="*/ 396780 h 908"/>
                <a:gd name="T34" fmla="*/ 493072 w 1152"/>
                <a:gd name="T35" fmla="*/ 396780 h 908"/>
                <a:gd name="T36" fmla="*/ 513447 w 1152"/>
                <a:gd name="T37" fmla="*/ 374359 h 908"/>
                <a:gd name="T38" fmla="*/ 534501 w 1152"/>
                <a:gd name="T39" fmla="*/ 350579 h 908"/>
                <a:gd name="T40" fmla="*/ 544009 w 1152"/>
                <a:gd name="T41" fmla="*/ 346503 h 908"/>
                <a:gd name="T42" fmla="*/ 646563 w 1152"/>
                <a:gd name="T43" fmla="*/ 346503 h 908"/>
                <a:gd name="T44" fmla="*/ 658108 w 1152"/>
                <a:gd name="T45" fmla="*/ 353297 h 908"/>
                <a:gd name="T46" fmla="*/ 567101 w 1152"/>
                <a:gd name="T47" fmla="*/ 185481 h 908"/>
                <a:gd name="T48" fmla="*/ 402743 w 1152"/>
                <a:gd name="T49" fmla="*/ 473554 h 908"/>
                <a:gd name="T50" fmla="*/ 379652 w 1152"/>
                <a:gd name="T51" fmla="*/ 473554 h 908"/>
                <a:gd name="T52" fmla="*/ 218011 w 1152"/>
                <a:gd name="T53" fmla="*/ 222169 h 908"/>
                <a:gd name="T54" fmla="*/ 374218 w 1152"/>
                <a:gd name="T55" fmla="*/ 10191 h 908"/>
                <a:gd name="T56" fmla="*/ 567101 w 1152"/>
                <a:gd name="T57" fmla="*/ 185481 h 908"/>
                <a:gd name="T58" fmla="*/ 484243 w 1152"/>
                <a:gd name="T59" fmla="*/ 185481 h 908"/>
                <a:gd name="T60" fmla="*/ 391198 w 1152"/>
                <a:gd name="T61" fmla="*/ 92401 h 908"/>
                <a:gd name="T62" fmla="*/ 298152 w 1152"/>
                <a:gd name="T63" fmla="*/ 185481 h 908"/>
                <a:gd name="T64" fmla="*/ 391198 w 1152"/>
                <a:gd name="T65" fmla="*/ 278561 h 908"/>
                <a:gd name="T66" fmla="*/ 484243 w 1152"/>
                <a:gd name="T67" fmla="*/ 185481 h 908"/>
                <a:gd name="T68" fmla="*/ 484243 w 1152"/>
                <a:gd name="T69" fmla="*/ 185481 h 908"/>
                <a:gd name="T70" fmla="*/ 484243 w 1152"/>
                <a:gd name="T71" fmla="*/ 185481 h 9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152" h="908">
                  <a:moveTo>
                    <a:pt x="969" y="520"/>
                  </a:moveTo>
                  <a:cubicBezTo>
                    <a:pt x="1145" y="882"/>
                    <a:pt x="1145" y="882"/>
                    <a:pt x="1145" y="882"/>
                  </a:cubicBezTo>
                  <a:cubicBezTo>
                    <a:pt x="1152" y="896"/>
                    <a:pt x="1145" y="908"/>
                    <a:pt x="1128" y="908"/>
                  </a:cubicBezTo>
                  <a:cubicBezTo>
                    <a:pt x="24" y="908"/>
                    <a:pt x="24" y="908"/>
                    <a:pt x="24" y="908"/>
                  </a:cubicBezTo>
                  <a:cubicBezTo>
                    <a:pt x="7" y="908"/>
                    <a:pt x="0" y="896"/>
                    <a:pt x="7" y="882"/>
                  </a:cubicBezTo>
                  <a:cubicBezTo>
                    <a:pt x="183" y="520"/>
                    <a:pt x="183" y="520"/>
                    <a:pt x="183" y="520"/>
                  </a:cubicBezTo>
                  <a:cubicBezTo>
                    <a:pt x="186" y="514"/>
                    <a:pt x="193" y="510"/>
                    <a:pt x="200" y="510"/>
                  </a:cubicBezTo>
                  <a:cubicBezTo>
                    <a:pt x="351" y="510"/>
                    <a:pt x="351" y="510"/>
                    <a:pt x="351" y="510"/>
                  </a:cubicBezTo>
                  <a:cubicBezTo>
                    <a:pt x="355" y="510"/>
                    <a:pt x="362" y="512"/>
                    <a:pt x="365" y="516"/>
                  </a:cubicBezTo>
                  <a:cubicBezTo>
                    <a:pt x="375" y="528"/>
                    <a:pt x="385" y="539"/>
                    <a:pt x="396" y="551"/>
                  </a:cubicBezTo>
                  <a:cubicBezTo>
                    <a:pt x="406" y="562"/>
                    <a:pt x="416" y="573"/>
                    <a:pt x="426" y="584"/>
                  </a:cubicBezTo>
                  <a:cubicBezTo>
                    <a:pt x="246" y="584"/>
                    <a:pt x="246" y="584"/>
                    <a:pt x="246" y="584"/>
                  </a:cubicBezTo>
                  <a:cubicBezTo>
                    <a:pt x="240" y="584"/>
                    <a:pt x="232" y="589"/>
                    <a:pt x="230" y="594"/>
                  </a:cubicBezTo>
                  <a:cubicBezTo>
                    <a:pt x="113" y="834"/>
                    <a:pt x="113" y="834"/>
                    <a:pt x="113" y="834"/>
                  </a:cubicBezTo>
                  <a:cubicBezTo>
                    <a:pt x="1039" y="834"/>
                    <a:pt x="1039" y="834"/>
                    <a:pt x="1039" y="834"/>
                  </a:cubicBezTo>
                  <a:cubicBezTo>
                    <a:pt x="922" y="594"/>
                    <a:pt x="922" y="594"/>
                    <a:pt x="922" y="594"/>
                  </a:cubicBezTo>
                  <a:cubicBezTo>
                    <a:pt x="920" y="589"/>
                    <a:pt x="912" y="584"/>
                    <a:pt x="906" y="584"/>
                  </a:cubicBezTo>
                  <a:cubicBezTo>
                    <a:pt x="726" y="584"/>
                    <a:pt x="726" y="584"/>
                    <a:pt x="726" y="584"/>
                  </a:cubicBezTo>
                  <a:cubicBezTo>
                    <a:pt x="736" y="573"/>
                    <a:pt x="746" y="562"/>
                    <a:pt x="756" y="551"/>
                  </a:cubicBezTo>
                  <a:cubicBezTo>
                    <a:pt x="766" y="539"/>
                    <a:pt x="777" y="528"/>
                    <a:pt x="787" y="516"/>
                  </a:cubicBezTo>
                  <a:cubicBezTo>
                    <a:pt x="790" y="512"/>
                    <a:pt x="796" y="510"/>
                    <a:pt x="801" y="510"/>
                  </a:cubicBezTo>
                  <a:cubicBezTo>
                    <a:pt x="952" y="510"/>
                    <a:pt x="952" y="510"/>
                    <a:pt x="952" y="510"/>
                  </a:cubicBezTo>
                  <a:cubicBezTo>
                    <a:pt x="959" y="510"/>
                    <a:pt x="966" y="514"/>
                    <a:pt x="969" y="520"/>
                  </a:cubicBezTo>
                  <a:close/>
                  <a:moveTo>
                    <a:pt x="835" y="273"/>
                  </a:moveTo>
                  <a:cubicBezTo>
                    <a:pt x="835" y="470"/>
                    <a:pt x="670" y="508"/>
                    <a:pt x="593" y="697"/>
                  </a:cubicBezTo>
                  <a:cubicBezTo>
                    <a:pt x="587" y="713"/>
                    <a:pt x="565" y="713"/>
                    <a:pt x="559" y="697"/>
                  </a:cubicBezTo>
                  <a:cubicBezTo>
                    <a:pt x="489" y="526"/>
                    <a:pt x="348" y="479"/>
                    <a:pt x="321" y="327"/>
                  </a:cubicBezTo>
                  <a:cubicBezTo>
                    <a:pt x="295" y="176"/>
                    <a:pt x="399" y="29"/>
                    <a:pt x="551" y="15"/>
                  </a:cubicBezTo>
                  <a:cubicBezTo>
                    <a:pt x="705" y="0"/>
                    <a:pt x="835" y="121"/>
                    <a:pt x="835" y="273"/>
                  </a:cubicBezTo>
                  <a:close/>
                  <a:moveTo>
                    <a:pt x="713" y="273"/>
                  </a:moveTo>
                  <a:cubicBezTo>
                    <a:pt x="713" y="197"/>
                    <a:pt x="651" y="136"/>
                    <a:pt x="576" y="136"/>
                  </a:cubicBezTo>
                  <a:cubicBezTo>
                    <a:pt x="500" y="136"/>
                    <a:pt x="439" y="197"/>
                    <a:pt x="439" y="273"/>
                  </a:cubicBezTo>
                  <a:cubicBezTo>
                    <a:pt x="439" y="348"/>
                    <a:pt x="500" y="410"/>
                    <a:pt x="576" y="410"/>
                  </a:cubicBezTo>
                  <a:cubicBezTo>
                    <a:pt x="651" y="410"/>
                    <a:pt x="713" y="348"/>
                    <a:pt x="713" y="273"/>
                  </a:cubicBezTo>
                  <a:close/>
                  <a:moveTo>
                    <a:pt x="713" y="273"/>
                  </a:moveTo>
                  <a:cubicBezTo>
                    <a:pt x="713" y="273"/>
                    <a:pt x="713" y="273"/>
                    <a:pt x="713" y="27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327353" y="5384800"/>
              <a:ext cx="906991" cy="909109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549512" y="5590985"/>
              <a:ext cx="458285" cy="418228"/>
            </a:xfrm>
            <a:custGeom>
              <a:avLst/>
              <a:gdLst>
                <a:gd name="T0" fmla="*/ 645212 w 929"/>
                <a:gd name="T1" fmla="*/ 171151 h 850"/>
                <a:gd name="T2" fmla="*/ 602297 w 929"/>
                <a:gd name="T3" fmla="*/ 130577 h 850"/>
                <a:gd name="T4" fmla="*/ 378840 w 929"/>
                <a:gd name="T5" fmla="*/ 362221 h 850"/>
                <a:gd name="T6" fmla="*/ 358122 w 929"/>
                <a:gd name="T7" fmla="*/ 371811 h 850"/>
                <a:gd name="T8" fmla="*/ 358122 w 929"/>
                <a:gd name="T9" fmla="*/ 371811 h 850"/>
                <a:gd name="T10" fmla="*/ 336665 w 929"/>
                <a:gd name="T11" fmla="*/ 362221 h 850"/>
                <a:gd name="T12" fmla="*/ 219757 w 929"/>
                <a:gd name="T13" fmla="*/ 241973 h 850"/>
                <a:gd name="T14" fmla="*/ 54014 w 929"/>
                <a:gd name="T15" fmla="*/ 416075 h 850"/>
                <a:gd name="T16" fmla="*/ 32557 w 929"/>
                <a:gd name="T17" fmla="*/ 425665 h 850"/>
                <a:gd name="T18" fmla="*/ 12579 w 929"/>
                <a:gd name="T19" fmla="*/ 417550 h 850"/>
                <a:gd name="T20" fmla="*/ 11099 w 929"/>
                <a:gd name="T21" fmla="*/ 375500 h 850"/>
                <a:gd name="T22" fmla="*/ 198299 w 929"/>
                <a:gd name="T23" fmla="*/ 179266 h 850"/>
                <a:gd name="T24" fmla="*/ 219757 w 929"/>
                <a:gd name="T25" fmla="*/ 170414 h 850"/>
                <a:gd name="T26" fmla="*/ 219757 w 929"/>
                <a:gd name="T27" fmla="*/ 170414 h 850"/>
                <a:gd name="T28" fmla="*/ 241215 w 929"/>
                <a:gd name="T29" fmla="*/ 179266 h 850"/>
                <a:gd name="T30" fmla="*/ 358122 w 929"/>
                <a:gd name="T31" fmla="*/ 299515 h 850"/>
                <a:gd name="T32" fmla="*/ 560121 w 929"/>
                <a:gd name="T33" fmla="*/ 90002 h 850"/>
                <a:gd name="T34" fmla="*/ 517206 w 929"/>
                <a:gd name="T35" fmla="*/ 49427 h 850"/>
                <a:gd name="T36" fmla="*/ 687388 w 929"/>
                <a:gd name="T37" fmla="*/ 0 h 850"/>
                <a:gd name="T38" fmla="*/ 645212 w 929"/>
                <a:gd name="T39" fmla="*/ 171151 h 850"/>
                <a:gd name="T40" fmla="*/ 32557 w 929"/>
                <a:gd name="T41" fmla="*/ 464764 h 850"/>
                <a:gd name="T42" fmla="*/ 13319 w 929"/>
                <a:gd name="T43" fmla="*/ 461813 h 850"/>
                <a:gd name="T44" fmla="*/ 13319 w 929"/>
                <a:gd name="T45" fmla="*/ 627063 h 850"/>
                <a:gd name="T46" fmla="*/ 102109 w 929"/>
                <a:gd name="T47" fmla="*/ 627063 h 850"/>
                <a:gd name="T48" fmla="*/ 102109 w 929"/>
                <a:gd name="T49" fmla="*/ 423452 h 850"/>
                <a:gd name="T50" fmla="*/ 82871 w 929"/>
                <a:gd name="T51" fmla="*/ 443370 h 850"/>
                <a:gd name="T52" fmla="*/ 32557 w 929"/>
                <a:gd name="T53" fmla="*/ 464764 h 850"/>
                <a:gd name="T54" fmla="*/ 121347 w 929"/>
                <a:gd name="T55" fmla="*/ 627063 h 850"/>
                <a:gd name="T56" fmla="*/ 210138 w 929"/>
                <a:gd name="T57" fmla="*/ 627063 h 850"/>
                <a:gd name="T58" fmla="*/ 210138 w 929"/>
                <a:gd name="T59" fmla="*/ 309843 h 850"/>
                <a:gd name="T60" fmla="*/ 121347 w 929"/>
                <a:gd name="T61" fmla="*/ 402796 h 850"/>
                <a:gd name="T62" fmla="*/ 121347 w 929"/>
                <a:gd name="T63" fmla="*/ 627063 h 850"/>
                <a:gd name="T64" fmla="*/ 308548 w 929"/>
                <a:gd name="T65" fmla="*/ 389517 h 850"/>
                <a:gd name="T66" fmla="*/ 230116 w 929"/>
                <a:gd name="T67" fmla="*/ 308367 h 850"/>
                <a:gd name="T68" fmla="*/ 230116 w 929"/>
                <a:gd name="T69" fmla="*/ 627063 h 850"/>
                <a:gd name="T70" fmla="*/ 318167 w 929"/>
                <a:gd name="T71" fmla="*/ 627063 h 850"/>
                <a:gd name="T72" fmla="*/ 318167 w 929"/>
                <a:gd name="T73" fmla="*/ 398369 h 850"/>
                <a:gd name="T74" fmla="*/ 308548 w 929"/>
                <a:gd name="T75" fmla="*/ 389517 h 850"/>
                <a:gd name="T76" fmla="*/ 358122 w 929"/>
                <a:gd name="T77" fmla="*/ 410911 h 850"/>
                <a:gd name="T78" fmla="*/ 338145 w 929"/>
                <a:gd name="T79" fmla="*/ 407960 h 850"/>
                <a:gd name="T80" fmla="*/ 338145 w 929"/>
                <a:gd name="T81" fmla="*/ 627063 h 850"/>
                <a:gd name="T82" fmla="*/ 426935 w 929"/>
                <a:gd name="T83" fmla="*/ 627063 h 850"/>
                <a:gd name="T84" fmla="*/ 426935 w 929"/>
                <a:gd name="T85" fmla="*/ 369598 h 850"/>
                <a:gd name="T86" fmla="*/ 407697 w 929"/>
                <a:gd name="T87" fmla="*/ 389517 h 850"/>
                <a:gd name="T88" fmla="*/ 358122 w 929"/>
                <a:gd name="T89" fmla="*/ 410911 h 850"/>
                <a:gd name="T90" fmla="*/ 446173 w 929"/>
                <a:gd name="T91" fmla="*/ 348942 h 850"/>
                <a:gd name="T92" fmla="*/ 446173 w 929"/>
                <a:gd name="T93" fmla="*/ 627063 h 850"/>
                <a:gd name="T94" fmla="*/ 534964 w 929"/>
                <a:gd name="T95" fmla="*/ 627063 h 850"/>
                <a:gd name="T96" fmla="*/ 534964 w 929"/>
                <a:gd name="T97" fmla="*/ 257465 h 850"/>
                <a:gd name="T98" fmla="*/ 446173 w 929"/>
                <a:gd name="T99" fmla="*/ 348942 h 850"/>
                <a:gd name="T100" fmla="*/ 603777 w 929"/>
                <a:gd name="T101" fmla="*/ 185906 h 850"/>
                <a:gd name="T102" fmla="*/ 554942 w 929"/>
                <a:gd name="T103" fmla="*/ 236808 h 850"/>
                <a:gd name="T104" fmla="*/ 554942 w 929"/>
                <a:gd name="T105" fmla="*/ 627063 h 850"/>
                <a:gd name="T106" fmla="*/ 643733 w 929"/>
                <a:gd name="T107" fmla="*/ 627063 h 850"/>
                <a:gd name="T108" fmla="*/ 643733 w 929"/>
                <a:gd name="T109" fmla="*/ 224267 h 850"/>
                <a:gd name="T110" fmla="*/ 603777 w 929"/>
                <a:gd name="T111" fmla="*/ 185906 h 850"/>
                <a:gd name="T112" fmla="*/ 603777 w 929"/>
                <a:gd name="T113" fmla="*/ 185906 h 850"/>
                <a:gd name="T114" fmla="*/ 603777 w 929"/>
                <a:gd name="T115" fmla="*/ 185906 h 85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29" h="850">
                  <a:moveTo>
                    <a:pt x="872" y="232"/>
                  </a:moveTo>
                  <a:cubicBezTo>
                    <a:pt x="814" y="177"/>
                    <a:pt x="814" y="177"/>
                    <a:pt x="814" y="177"/>
                  </a:cubicBezTo>
                  <a:cubicBezTo>
                    <a:pt x="512" y="491"/>
                    <a:pt x="512" y="491"/>
                    <a:pt x="512" y="491"/>
                  </a:cubicBezTo>
                  <a:cubicBezTo>
                    <a:pt x="505" y="499"/>
                    <a:pt x="494" y="504"/>
                    <a:pt x="484" y="504"/>
                  </a:cubicBezTo>
                  <a:cubicBezTo>
                    <a:pt x="484" y="504"/>
                    <a:pt x="484" y="504"/>
                    <a:pt x="484" y="504"/>
                  </a:cubicBezTo>
                  <a:cubicBezTo>
                    <a:pt x="473" y="504"/>
                    <a:pt x="462" y="499"/>
                    <a:pt x="455" y="491"/>
                  </a:cubicBezTo>
                  <a:cubicBezTo>
                    <a:pt x="297" y="328"/>
                    <a:pt x="297" y="328"/>
                    <a:pt x="297" y="328"/>
                  </a:cubicBezTo>
                  <a:cubicBezTo>
                    <a:pt x="73" y="564"/>
                    <a:pt x="73" y="564"/>
                    <a:pt x="73" y="564"/>
                  </a:cubicBezTo>
                  <a:cubicBezTo>
                    <a:pt x="65" y="573"/>
                    <a:pt x="55" y="577"/>
                    <a:pt x="44" y="577"/>
                  </a:cubicBezTo>
                  <a:cubicBezTo>
                    <a:pt x="34" y="577"/>
                    <a:pt x="25" y="573"/>
                    <a:pt x="17" y="566"/>
                  </a:cubicBezTo>
                  <a:cubicBezTo>
                    <a:pt x="1" y="551"/>
                    <a:pt x="0" y="525"/>
                    <a:pt x="15" y="509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76" y="235"/>
                    <a:pt x="286" y="231"/>
                    <a:pt x="297" y="231"/>
                  </a:cubicBezTo>
                  <a:cubicBezTo>
                    <a:pt x="297" y="231"/>
                    <a:pt x="297" y="231"/>
                    <a:pt x="297" y="231"/>
                  </a:cubicBezTo>
                  <a:cubicBezTo>
                    <a:pt x="308" y="231"/>
                    <a:pt x="318" y="235"/>
                    <a:pt x="326" y="243"/>
                  </a:cubicBezTo>
                  <a:cubicBezTo>
                    <a:pt x="484" y="406"/>
                    <a:pt x="484" y="406"/>
                    <a:pt x="484" y="406"/>
                  </a:cubicBezTo>
                  <a:cubicBezTo>
                    <a:pt x="757" y="122"/>
                    <a:pt x="757" y="122"/>
                    <a:pt x="757" y="122"/>
                  </a:cubicBezTo>
                  <a:cubicBezTo>
                    <a:pt x="699" y="67"/>
                    <a:pt x="699" y="67"/>
                    <a:pt x="699" y="67"/>
                  </a:cubicBezTo>
                  <a:cubicBezTo>
                    <a:pt x="929" y="0"/>
                    <a:pt x="929" y="0"/>
                    <a:pt x="929" y="0"/>
                  </a:cubicBezTo>
                  <a:lnTo>
                    <a:pt x="872" y="232"/>
                  </a:lnTo>
                  <a:close/>
                  <a:moveTo>
                    <a:pt x="44" y="630"/>
                  </a:moveTo>
                  <a:cubicBezTo>
                    <a:pt x="35" y="630"/>
                    <a:pt x="26" y="629"/>
                    <a:pt x="18" y="626"/>
                  </a:cubicBezTo>
                  <a:cubicBezTo>
                    <a:pt x="18" y="850"/>
                    <a:pt x="18" y="850"/>
                    <a:pt x="18" y="850"/>
                  </a:cubicBezTo>
                  <a:cubicBezTo>
                    <a:pt x="138" y="850"/>
                    <a:pt x="138" y="850"/>
                    <a:pt x="138" y="850"/>
                  </a:cubicBezTo>
                  <a:cubicBezTo>
                    <a:pt x="138" y="574"/>
                    <a:pt x="138" y="574"/>
                    <a:pt x="138" y="574"/>
                  </a:cubicBezTo>
                  <a:cubicBezTo>
                    <a:pt x="112" y="601"/>
                    <a:pt x="112" y="601"/>
                    <a:pt x="112" y="601"/>
                  </a:cubicBezTo>
                  <a:cubicBezTo>
                    <a:pt x="94" y="619"/>
                    <a:pt x="70" y="630"/>
                    <a:pt x="44" y="630"/>
                  </a:cubicBezTo>
                  <a:close/>
                  <a:moveTo>
                    <a:pt x="164" y="850"/>
                  </a:moveTo>
                  <a:cubicBezTo>
                    <a:pt x="284" y="850"/>
                    <a:pt x="284" y="850"/>
                    <a:pt x="284" y="850"/>
                  </a:cubicBezTo>
                  <a:cubicBezTo>
                    <a:pt x="284" y="420"/>
                    <a:pt x="284" y="420"/>
                    <a:pt x="284" y="420"/>
                  </a:cubicBezTo>
                  <a:cubicBezTo>
                    <a:pt x="164" y="546"/>
                    <a:pt x="164" y="546"/>
                    <a:pt x="164" y="546"/>
                  </a:cubicBezTo>
                  <a:lnTo>
                    <a:pt x="164" y="850"/>
                  </a:lnTo>
                  <a:close/>
                  <a:moveTo>
                    <a:pt x="417" y="528"/>
                  </a:moveTo>
                  <a:cubicBezTo>
                    <a:pt x="311" y="418"/>
                    <a:pt x="311" y="418"/>
                    <a:pt x="311" y="418"/>
                  </a:cubicBezTo>
                  <a:cubicBezTo>
                    <a:pt x="311" y="850"/>
                    <a:pt x="311" y="850"/>
                    <a:pt x="311" y="850"/>
                  </a:cubicBezTo>
                  <a:cubicBezTo>
                    <a:pt x="430" y="850"/>
                    <a:pt x="430" y="850"/>
                    <a:pt x="430" y="850"/>
                  </a:cubicBezTo>
                  <a:cubicBezTo>
                    <a:pt x="430" y="540"/>
                    <a:pt x="430" y="540"/>
                    <a:pt x="430" y="540"/>
                  </a:cubicBezTo>
                  <a:cubicBezTo>
                    <a:pt x="425" y="537"/>
                    <a:pt x="421" y="533"/>
                    <a:pt x="417" y="528"/>
                  </a:cubicBezTo>
                  <a:close/>
                  <a:moveTo>
                    <a:pt x="484" y="557"/>
                  </a:moveTo>
                  <a:cubicBezTo>
                    <a:pt x="474" y="557"/>
                    <a:pt x="466" y="555"/>
                    <a:pt x="457" y="553"/>
                  </a:cubicBezTo>
                  <a:cubicBezTo>
                    <a:pt x="457" y="850"/>
                    <a:pt x="457" y="850"/>
                    <a:pt x="457" y="850"/>
                  </a:cubicBezTo>
                  <a:cubicBezTo>
                    <a:pt x="577" y="850"/>
                    <a:pt x="577" y="850"/>
                    <a:pt x="577" y="850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51" y="528"/>
                    <a:pt x="551" y="528"/>
                    <a:pt x="551" y="528"/>
                  </a:cubicBezTo>
                  <a:cubicBezTo>
                    <a:pt x="533" y="546"/>
                    <a:pt x="509" y="557"/>
                    <a:pt x="484" y="557"/>
                  </a:cubicBezTo>
                  <a:close/>
                  <a:moveTo>
                    <a:pt x="603" y="473"/>
                  </a:moveTo>
                  <a:cubicBezTo>
                    <a:pt x="603" y="850"/>
                    <a:pt x="603" y="850"/>
                    <a:pt x="603" y="850"/>
                  </a:cubicBezTo>
                  <a:cubicBezTo>
                    <a:pt x="723" y="850"/>
                    <a:pt x="723" y="850"/>
                    <a:pt x="723" y="850"/>
                  </a:cubicBezTo>
                  <a:cubicBezTo>
                    <a:pt x="723" y="349"/>
                    <a:pt x="723" y="349"/>
                    <a:pt x="723" y="349"/>
                  </a:cubicBezTo>
                  <a:lnTo>
                    <a:pt x="603" y="473"/>
                  </a:lnTo>
                  <a:close/>
                  <a:moveTo>
                    <a:pt x="816" y="252"/>
                  </a:moveTo>
                  <a:cubicBezTo>
                    <a:pt x="750" y="321"/>
                    <a:pt x="750" y="321"/>
                    <a:pt x="750" y="321"/>
                  </a:cubicBezTo>
                  <a:cubicBezTo>
                    <a:pt x="750" y="850"/>
                    <a:pt x="750" y="850"/>
                    <a:pt x="750" y="850"/>
                  </a:cubicBezTo>
                  <a:cubicBezTo>
                    <a:pt x="870" y="850"/>
                    <a:pt x="870" y="850"/>
                    <a:pt x="870" y="850"/>
                  </a:cubicBezTo>
                  <a:cubicBezTo>
                    <a:pt x="870" y="304"/>
                    <a:pt x="870" y="304"/>
                    <a:pt x="870" y="304"/>
                  </a:cubicBezTo>
                  <a:lnTo>
                    <a:pt x="816" y="252"/>
                  </a:lnTo>
                  <a:close/>
                  <a:moveTo>
                    <a:pt x="816" y="252"/>
                  </a:moveTo>
                  <a:cubicBezTo>
                    <a:pt x="816" y="252"/>
                    <a:pt x="816" y="252"/>
                    <a:pt x="816" y="2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8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327353" y="1366309"/>
              <a:ext cx="906991" cy="909108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 bwMode="auto">
            <a:xfrm>
              <a:off x="6554837" y="1614865"/>
              <a:ext cx="452992" cy="412934"/>
            </a:xfrm>
            <a:custGeom>
              <a:avLst/>
              <a:gdLst>
                <a:gd name="T0" fmla="*/ 525764 w 84"/>
                <a:gd name="T1" fmla="*/ 260685 h 76"/>
                <a:gd name="T2" fmla="*/ 614740 w 84"/>
                <a:gd name="T3" fmla="*/ 244392 h 76"/>
                <a:gd name="T4" fmla="*/ 663272 w 84"/>
                <a:gd name="T5" fmla="*/ 81464 h 76"/>
                <a:gd name="T6" fmla="*/ 598562 w 84"/>
                <a:gd name="T7" fmla="*/ 8146 h 76"/>
                <a:gd name="T8" fmla="*/ 436789 w 84"/>
                <a:gd name="T9" fmla="*/ 40732 h 76"/>
                <a:gd name="T10" fmla="*/ 404434 w 84"/>
                <a:gd name="T11" fmla="*/ 122196 h 76"/>
                <a:gd name="T12" fmla="*/ 444877 w 84"/>
                <a:gd name="T13" fmla="*/ 171074 h 76"/>
                <a:gd name="T14" fmla="*/ 88975 w 84"/>
                <a:gd name="T15" fmla="*/ 488784 h 76"/>
                <a:gd name="T16" fmla="*/ 72798 w 84"/>
                <a:gd name="T17" fmla="*/ 268831 h 76"/>
                <a:gd name="T18" fmla="*/ 105153 w 84"/>
                <a:gd name="T19" fmla="*/ 236245 h 76"/>
                <a:gd name="T20" fmla="*/ 226483 w 84"/>
                <a:gd name="T21" fmla="*/ 228099 h 76"/>
                <a:gd name="T22" fmla="*/ 242660 w 84"/>
                <a:gd name="T23" fmla="*/ 73318 h 76"/>
                <a:gd name="T24" fmla="*/ 88975 w 84"/>
                <a:gd name="T25" fmla="*/ 65171 h 76"/>
                <a:gd name="T26" fmla="*/ 56621 w 84"/>
                <a:gd name="T27" fmla="*/ 187367 h 76"/>
                <a:gd name="T28" fmla="*/ 32355 w 84"/>
                <a:gd name="T29" fmla="*/ 219953 h 76"/>
                <a:gd name="T30" fmla="*/ 0 w 84"/>
                <a:gd name="T31" fmla="*/ 285124 h 76"/>
                <a:gd name="T32" fmla="*/ 24266 w 84"/>
                <a:gd name="T33" fmla="*/ 537662 h 76"/>
                <a:gd name="T34" fmla="*/ 339725 w 84"/>
                <a:gd name="T35" fmla="*/ 610980 h 76"/>
                <a:gd name="T36" fmla="*/ 412523 w 84"/>
                <a:gd name="T37" fmla="*/ 594687 h 76"/>
                <a:gd name="T38" fmla="*/ 461055 w 84"/>
                <a:gd name="T39" fmla="*/ 553955 h 76"/>
                <a:gd name="T40" fmla="*/ 469143 w 84"/>
                <a:gd name="T41" fmla="*/ 570248 h 76"/>
                <a:gd name="T42" fmla="*/ 558119 w 84"/>
                <a:gd name="T43" fmla="*/ 578394 h 76"/>
                <a:gd name="T44" fmla="*/ 622828 w 84"/>
                <a:gd name="T45" fmla="*/ 513223 h 76"/>
                <a:gd name="T46" fmla="*/ 630917 w 84"/>
                <a:gd name="T47" fmla="*/ 431759 h 76"/>
                <a:gd name="T48" fmla="*/ 558119 w 84"/>
                <a:gd name="T49" fmla="*/ 350295 h 76"/>
                <a:gd name="T50" fmla="*/ 469143 w 84"/>
                <a:gd name="T51" fmla="*/ 342149 h 76"/>
                <a:gd name="T52" fmla="*/ 404434 w 84"/>
                <a:gd name="T53" fmla="*/ 407320 h 76"/>
                <a:gd name="T54" fmla="*/ 396345 w 84"/>
                <a:gd name="T55" fmla="*/ 488784 h 76"/>
                <a:gd name="T56" fmla="*/ 412523 w 84"/>
                <a:gd name="T57" fmla="*/ 505076 h 76"/>
                <a:gd name="T58" fmla="*/ 363991 w 84"/>
                <a:gd name="T59" fmla="*/ 545808 h 76"/>
                <a:gd name="T60" fmla="*/ 177951 w 84"/>
                <a:gd name="T61" fmla="*/ 505076 h 76"/>
                <a:gd name="T62" fmla="*/ 493409 w 84"/>
                <a:gd name="T63" fmla="*/ 219953 h 76"/>
                <a:gd name="T64" fmla="*/ 525764 w 84"/>
                <a:gd name="T65" fmla="*/ 260685 h 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4" h="76">
                  <a:moveTo>
                    <a:pt x="65" y="32"/>
                  </a:moveTo>
                  <a:cubicBezTo>
                    <a:pt x="69" y="36"/>
                    <a:pt x="75" y="34"/>
                    <a:pt x="76" y="3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84" y="5"/>
                    <a:pt x="79" y="0"/>
                    <a:pt x="74" y="1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49" y="6"/>
                    <a:pt x="47" y="11"/>
                    <a:pt x="50" y="15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32"/>
                    <a:pt x="24" y="32"/>
                    <a:pt x="28" y="28"/>
                  </a:cubicBezTo>
                  <a:cubicBezTo>
                    <a:pt x="34" y="23"/>
                    <a:pt x="34" y="15"/>
                    <a:pt x="30" y="9"/>
                  </a:cubicBezTo>
                  <a:cubicBezTo>
                    <a:pt x="25" y="3"/>
                    <a:pt x="16" y="3"/>
                    <a:pt x="11" y="8"/>
                  </a:cubicBezTo>
                  <a:cubicBezTo>
                    <a:pt x="6" y="12"/>
                    <a:pt x="5" y="18"/>
                    <a:pt x="7" y="23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9"/>
                    <a:pt x="0" y="32"/>
                    <a:pt x="0" y="35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6" y="76"/>
                    <a:pt x="49" y="75"/>
                    <a:pt x="51" y="73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1" y="73"/>
                    <a:pt x="66" y="73"/>
                    <a:pt x="69" y="71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80" y="60"/>
                    <a:pt x="80" y="56"/>
                    <a:pt x="78" y="5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6" y="40"/>
                    <a:pt x="61" y="39"/>
                    <a:pt x="58" y="42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7" y="52"/>
                    <a:pt x="47" y="57"/>
                    <a:pt x="49" y="60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6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出自【趣你的PPT】(微信:qunideppt)：最优质的PPT资源库"/>
            <p:cNvSpPr txBox="1"/>
            <p:nvPr/>
          </p:nvSpPr>
          <p:spPr>
            <a:xfrm>
              <a:off x="7380395" y="1798751"/>
              <a:ext cx="2393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6" name="出自【趣你的PPT】(微信:qunideppt)：最优质的PPT资源库"/>
            <p:cNvSpPr txBox="1"/>
            <p:nvPr/>
          </p:nvSpPr>
          <p:spPr>
            <a:xfrm>
              <a:off x="7367695" y="1504562"/>
              <a:ext cx="2152048" cy="362343"/>
            </a:xfrm>
            <a:prstGeom prst="rect">
              <a:avLst/>
            </a:prstGeom>
            <a:noFill/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单击此处编辑标题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出自【趣你的PPT】(微信:qunideppt)：最优质的PPT资源库"/>
            <p:cNvSpPr txBox="1"/>
            <p:nvPr/>
          </p:nvSpPr>
          <p:spPr>
            <a:xfrm>
              <a:off x="7380395" y="3093903"/>
              <a:ext cx="2393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出自【趣你的PPT】(微信:qunideppt)：最优质的PPT资源库"/>
            <p:cNvSpPr txBox="1"/>
            <p:nvPr/>
          </p:nvSpPr>
          <p:spPr>
            <a:xfrm>
              <a:off x="7367695" y="2799714"/>
              <a:ext cx="2152048" cy="362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单击此处编辑标题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9" name="出自【趣你的PPT】(微信:qunideppt)：最优质的PPT资源库"/>
            <p:cNvSpPr txBox="1"/>
            <p:nvPr/>
          </p:nvSpPr>
          <p:spPr>
            <a:xfrm>
              <a:off x="7380395" y="4502071"/>
              <a:ext cx="2393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0" name="出自【趣你的PPT】(微信:qunideppt)：最优质的PPT资源库"/>
            <p:cNvSpPr txBox="1"/>
            <p:nvPr/>
          </p:nvSpPr>
          <p:spPr>
            <a:xfrm>
              <a:off x="7367695" y="4207882"/>
              <a:ext cx="2152048" cy="362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单击此处编辑标题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1" name="出自【趣你的PPT】(微信:qunideppt)：最优质的PPT资源库"/>
            <p:cNvSpPr txBox="1"/>
            <p:nvPr/>
          </p:nvSpPr>
          <p:spPr>
            <a:xfrm>
              <a:off x="7380395" y="5777478"/>
              <a:ext cx="2393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仿宋_GB2312" panose="02010609030101010101" charset="-122"/>
                <a:sym typeface="Arial" panose="020B0604020202020204" pitchFamily="34" charset="0"/>
              </a:endParaRPr>
            </a:p>
          </p:txBody>
        </p:sp>
        <p:sp>
          <p:nvSpPr>
            <p:cNvPr id="42" name="出自【趣你的PPT】(微信:qunideppt)：最优质的PPT资源库"/>
            <p:cNvSpPr txBox="1"/>
            <p:nvPr/>
          </p:nvSpPr>
          <p:spPr>
            <a:xfrm>
              <a:off x="7367695" y="5483289"/>
              <a:ext cx="2152048" cy="362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单击此处编辑标题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5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待改进面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139153" y="2029271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10" tIns="60955" rIns="121910" bIns="60955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2307245" y="2283435"/>
            <a:ext cx="612312" cy="542333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501737" y="20292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10" tIns="60955" rIns="121910" bIns="60955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4772722" y="2315807"/>
            <a:ext cx="514232" cy="556647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862690" y="2035705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10" tIns="60955" rIns="121910" bIns="60955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011318" y="2337015"/>
            <a:ext cx="535443" cy="535439"/>
          </a:xfrm>
          <a:custGeom>
            <a:avLst/>
            <a:gdLst>
              <a:gd name="T0" fmla="*/ 70 w 444"/>
              <a:gd name="T1" fmla="*/ 400 h 445"/>
              <a:gd name="T2" fmla="*/ 70 w 444"/>
              <a:gd name="T3" fmla="*/ 400 h 445"/>
              <a:gd name="T4" fmla="*/ 124 w 444"/>
              <a:gd name="T5" fmla="*/ 444 h 445"/>
              <a:gd name="T6" fmla="*/ 168 w 444"/>
              <a:gd name="T7" fmla="*/ 400 h 445"/>
              <a:gd name="T8" fmla="*/ 124 w 444"/>
              <a:gd name="T9" fmla="*/ 346 h 445"/>
              <a:gd name="T10" fmla="*/ 70 w 444"/>
              <a:gd name="T11" fmla="*/ 400 h 445"/>
              <a:gd name="T12" fmla="*/ 319 w 444"/>
              <a:gd name="T13" fmla="*/ 400 h 445"/>
              <a:gd name="T14" fmla="*/ 319 w 444"/>
              <a:gd name="T15" fmla="*/ 400 h 445"/>
              <a:gd name="T16" fmla="*/ 372 w 444"/>
              <a:gd name="T17" fmla="*/ 444 h 445"/>
              <a:gd name="T18" fmla="*/ 417 w 444"/>
              <a:gd name="T19" fmla="*/ 400 h 445"/>
              <a:gd name="T20" fmla="*/ 372 w 444"/>
              <a:gd name="T21" fmla="*/ 346 h 445"/>
              <a:gd name="T22" fmla="*/ 319 w 444"/>
              <a:gd name="T23" fmla="*/ 400 h 445"/>
              <a:gd name="T24" fmla="*/ 159 w 444"/>
              <a:gd name="T25" fmla="*/ 284 h 445"/>
              <a:gd name="T26" fmla="*/ 159 w 444"/>
              <a:gd name="T27" fmla="*/ 284 h 445"/>
              <a:gd name="T28" fmla="*/ 434 w 444"/>
              <a:gd name="T29" fmla="*/ 204 h 445"/>
              <a:gd name="T30" fmla="*/ 443 w 444"/>
              <a:gd name="T31" fmla="*/ 187 h 445"/>
              <a:gd name="T32" fmla="*/ 443 w 444"/>
              <a:gd name="T33" fmla="*/ 54 h 445"/>
              <a:gd name="T34" fmla="*/ 98 w 444"/>
              <a:gd name="T35" fmla="*/ 54 h 445"/>
              <a:gd name="T36" fmla="*/ 98 w 444"/>
              <a:gd name="T37" fmla="*/ 10 h 445"/>
              <a:gd name="T38" fmla="*/ 89 w 444"/>
              <a:gd name="T39" fmla="*/ 0 h 445"/>
              <a:gd name="T40" fmla="*/ 9 w 444"/>
              <a:gd name="T41" fmla="*/ 0 h 445"/>
              <a:gd name="T42" fmla="*/ 0 w 444"/>
              <a:gd name="T43" fmla="*/ 10 h 445"/>
              <a:gd name="T44" fmla="*/ 0 w 444"/>
              <a:gd name="T45" fmla="*/ 54 h 445"/>
              <a:gd name="T46" fmla="*/ 45 w 444"/>
              <a:gd name="T47" fmla="*/ 54 h 445"/>
              <a:gd name="T48" fmla="*/ 98 w 444"/>
              <a:gd name="T49" fmla="*/ 275 h 445"/>
              <a:gd name="T50" fmla="*/ 98 w 444"/>
              <a:gd name="T51" fmla="*/ 302 h 445"/>
              <a:gd name="T52" fmla="*/ 98 w 444"/>
              <a:gd name="T53" fmla="*/ 338 h 445"/>
              <a:gd name="T54" fmla="*/ 106 w 444"/>
              <a:gd name="T55" fmla="*/ 346 h 445"/>
              <a:gd name="T56" fmla="*/ 124 w 444"/>
              <a:gd name="T57" fmla="*/ 346 h 445"/>
              <a:gd name="T58" fmla="*/ 372 w 444"/>
              <a:gd name="T59" fmla="*/ 346 h 445"/>
              <a:gd name="T60" fmla="*/ 434 w 444"/>
              <a:gd name="T61" fmla="*/ 346 h 445"/>
              <a:gd name="T62" fmla="*/ 443 w 444"/>
              <a:gd name="T63" fmla="*/ 338 h 445"/>
              <a:gd name="T64" fmla="*/ 443 w 444"/>
              <a:gd name="T65" fmla="*/ 302 h 445"/>
              <a:gd name="T66" fmla="*/ 168 w 444"/>
              <a:gd name="T67" fmla="*/ 302 h 445"/>
              <a:gd name="T68" fmla="*/ 159 w 444"/>
              <a:gd name="T69" fmla="*/ 28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8226994" y="20292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10" tIns="60955" rIns="121910" bIns="60955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9340069" y="2392370"/>
            <a:ext cx="544595" cy="419289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3出自【趣你的PPT】(微信:qunideppt)：最优质的PPT资源库"/>
          <p:cNvGrpSpPr/>
          <p:nvPr/>
        </p:nvGrpSpPr>
        <p:grpSpPr>
          <a:xfrm>
            <a:off x="1368137" y="3912857"/>
            <a:ext cx="2060448" cy="1384697"/>
            <a:chOff x="1368137" y="3912857"/>
            <a:chExt cx="2060448" cy="1384697"/>
          </a:xfrm>
        </p:grpSpPr>
        <p:sp>
          <p:nvSpPr>
            <p:cNvPr id="20" name="出自【趣你的PPT】(微信:qunideppt)：最优质的PPT资源库"/>
            <p:cNvSpPr txBox="1"/>
            <p:nvPr/>
          </p:nvSpPr>
          <p:spPr>
            <a:xfrm>
              <a:off x="1368137" y="4343447"/>
              <a:ext cx="1946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lvl="0" algn="just">
                <a:defRPr/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出自【趣你的PPT】(微信:qunideppt)：最优质的PPT资源库"/>
            <p:cNvSpPr txBox="1"/>
            <p:nvPr/>
          </p:nvSpPr>
          <p:spPr>
            <a:xfrm>
              <a:off x="1481868" y="3912857"/>
              <a:ext cx="19467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单击添加标题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2" name="Group 4出自【趣你的PPT】(微信:qunideppt)：最优质的PPT资源库"/>
          <p:cNvGrpSpPr/>
          <p:nvPr/>
        </p:nvGrpSpPr>
        <p:grpSpPr>
          <a:xfrm>
            <a:off x="3729090" y="3912857"/>
            <a:ext cx="2060448" cy="1384697"/>
            <a:chOff x="3729090" y="3912857"/>
            <a:chExt cx="2060448" cy="1384697"/>
          </a:xfrm>
        </p:grpSpPr>
        <p:sp>
          <p:nvSpPr>
            <p:cNvPr id="23" name="出自【趣你的PPT】(微信:qunideppt)：最优质的PPT资源库"/>
            <p:cNvSpPr txBox="1"/>
            <p:nvPr/>
          </p:nvSpPr>
          <p:spPr>
            <a:xfrm>
              <a:off x="3729090" y="4343447"/>
              <a:ext cx="1946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lvl="0" algn="just">
                <a:defRPr/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出自【趣你的PPT】(微信:qunideppt)：最优质的PPT资源库"/>
            <p:cNvSpPr txBox="1"/>
            <p:nvPr/>
          </p:nvSpPr>
          <p:spPr>
            <a:xfrm>
              <a:off x="3842821" y="3912857"/>
              <a:ext cx="19467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单击添加标题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5" name="Group 5出自【趣你的PPT】(微信:qunideppt)：最优质的PPT资源库"/>
          <p:cNvGrpSpPr/>
          <p:nvPr/>
        </p:nvGrpSpPr>
        <p:grpSpPr>
          <a:xfrm>
            <a:off x="6090043" y="3912857"/>
            <a:ext cx="2060448" cy="1384697"/>
            <a:chOff x="6090043" y="3912857"/>
            <a:chExt cx="2060448" cy="1384697"/>
          </a:xfrm>
        </p:grpSpPr>
        <p:sp>
          <p:nvSpPr>
            <p:cNvPr id="26" name="出自【趣你的PPT】(微信:qunideppt)：最优质的PPT资源库"/>
            <p:cNvSpPr txBox="1"/>
            <p:nvPr/>
          </p:nvSpPr>
          <p:spPr>
            <a:xfrm>
              <a:off x="6090043" y="4343447"/>
              <a:ext cx="1946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lvl="0" algn="just">
                <a:defRPr/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出自【趣你的PPT】(微信:qunideppt)：最优质的PPT资源库"/>
            <p:cNvSpPr txBox="1"/>
            <p:nvPr/>
          </p:nvSpPr>
          <p:spPr>
            <a:xfrm>
              <a:off x="6203774" y="3912857"/>
              <a:ext cx="19467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单击添加标题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8" name="Group 6出自【趣你的PPT】(微信:qunideppt)：最优质的PPT资源库"/>
          <p:cNvGrpSpPr/>
          <p:nvPr/>
        </p:nvGrpSpPr>
        <p:grpSpPr>
          <a:xfrm>
            <a:off x="8450996" y="3912857"/>
            <a:ext cx="2060448" cy="1384697"/>
            <a:chOff x="8450996" y="3912857"/>
            <a:chExt cx="2060448" cy="1384697"/>
          </a:xfrm>
        </p:grpSpPr>
        <p:sp>
          <p:nvSpPr>
            <p:cNvPr id="29" name="出自【趣你的PPT】(微信:qunideppt)：最优质的PPT资源库"/>
            <p:cNvSpPr txBox="1"/>
            <p:nvPr/>
          </p:nvSpPr>
          <p:spPr>
            <a:xfrm>
              <a:off x="8450996" y="4343447"/>
              <a:ext cx="1946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单击此处编辑您要的内容，建议您在展示时采用微软雅黑字体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lvl="0" algn="just">
                <a:defRPr/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出自【趣你的PPT】(微信:qunideppt)：最优质的PPT资源库"/>
            <p:cNvSpPr txBox="1"/>
            <p:nvPr/>
          </p:nvSpPr>
          <p:spPr>
            <a:xfrm>
              <a:off x="8564727" y="3912857"/>
              <a:ext cx="19467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单击添加标题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2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待改进面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8302"/>
            <a:ext cx="12192000" cy="57813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 l="11256" t="7527" r="11256" b="7527"/>
          <a:stretch>
            <a:fillRect/>
          </a:stretch>
        </p:blipFill>
        <p:spPr>
          <a:xfrm>
            <a:off x="-250825" y="0"/>
            <a:ext cx="12693650" cy="6858000"/>
          </a:xfrm>
          <a:prstGeom prst="rect">
            <a:avLst/>
          </a:prstGeom>
          <a:effectLst>
            <a:softEdge rad="635000"/>
          </a:effectLst>
        </p:spPr>
      </p:pic>
      <p:grpSp>
        <p:nvGrpSpPr>
          <p:cNvPr id="7" name="组合 6"/>
          <p:cNvGrpSpPr/>
          <p:nvPr/>
        </p:nvGrpSpPr>
        <p:grpSpPr>
          <a:xfrm>
            <a:off x="4112260" y="2262927"/>
            <a:ext cx="3967480" cy="2154346"/>
            <a:chOff x="4112260" y="2140248"/>
            <a:chExt cx="3967480" cy="2154346"/>
          </a:xfrm>
        </p:grpSpPr>
        <p:grpSp>
          <p:nvGrpSpPr>
            <p:cNvPr id="3" name="组合 2"/>
            <p:cNvGrpSpPr/>
            <p:nvPr/>
          </p:nvGrpSpPr>
          <p:grpSpPr>
            <a:xfrm>
              <a:off x="4112260" y="3232547"/>
              <a:ext cx="3967480" cy="1062047"/>
              <a:chOff x="4015740" y="2967335"/>
              <a:chExt cx="4455160" cy="1062047"/>
            </a:xfrm>
          </p:grpSpPr>
          <p:sp>
            <p:nvSpPr>
              <p:cNvPr id="11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015740" y="2967335"/>
                <a:ext cx="445516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800" b="1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 algn="dist">
                  <a:defRPr/>
                </a:pPr>
                <a:r>
                  <a:rPr lang="zh-CN" altLang="en-US" sz="48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经验总结反思</a:t>
                </a:r>
                <a:endParaRPr lang="zh-CN" altLang="en-US" sz="48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015740" y="3752383"/>
                <a:ext cx="4455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dist">
                  <a:defRPr/>
                </a:pPr>
                <a:r>
                  <a:rPr lang="en-US" altLang="zh-CN" sz="12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EXPERIENCE SUMMARY REFLECTION</a:t>
                </a:r>
                <a:endParaRPr lang="en-US" altLang="zh-CN" sz="12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606713" y="2140248"/>
              <a:ext cx="2978574" cy="1107996"/>
              <a:chOff x="4692226" y="1952198"/>
              <a:chExt cx="2978574" cy="1107996"/>
            </a:xfrm>
          </p:grpSpPr>
          <p:sp>
            <p:nvSpPr>
              <p:cNvPr id="16" name="Freeform 46"/>
              <p:cNvSpPr/>
              <p:nvPr/>
            </p:nvSpPr>
            <p:spPr bwMode="auto">
              <a:xfrm>
                <a:off x="4692226" y="1973608"/>
                <a:ext cx="1793532" cy="1040638"/>
              </a:xfrm>
              <a:custGeom>
                <a:avLst/>
                <a:gdLst>
                  <a:gd name="T0" fmla="*/ 2513 w 2513"/>
                  <a:gd name="T1" fmla="*/ 0 h 1561"/>
                  <a:gd name="T2" fmla="*/ 0 w 2513"/>
                  <a:gd name="T3" fmla="*/ 0 h 1561"/>
                  <a:gd name="T4" fmla="*/ 0 w 2513"/>
                  <a:gd name="T5" fmla="*/ 1561 h 1561"/>
                  <a:gd name="T6" fmla="*/ 2513 w 2513"/>
                  <a:gd name="T7" fmla="*/ 0 h 1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13" h="1561">
                    <a:moveTo>
                      <a:pt x="2513" y="0"/>
                    </a:moveTo>
                    <a:lnTo>
                      <a:pt x="0" y="0"/>
                    </a:lnTo>
                    <a:lnTo>
                      <a:pt x="0" y="1561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</a:endParaRPr>
              </a:p>
            </p:txBody>
          </p:sp>
          <p:sp>
            <p:nvSpPr>
              <p:cNvPr id="17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954824" y="1952198"/>
                <a:ext cx="2715976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P</a:t>
                </a: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art </a:t>
                </a: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  <a:endPara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>
            <a:off x="3911600" y="2400300"/>
            <a:ext cx="1560513" cy="1560513"/>
          </a:xfrm>
          <a:custGeom>
            <a:avLst/>
            <a:gdLst>
              <a:gd name="connsiteX0" fmla="*/ 0 w 1559669"/>
              <a:gd name="connsiteY0" fmla="*/ 779835 h 1559669"/>
              <a:gd name="connsiteX1" fmla="*/ 779835 w 1559669"/>
              <a:gd name="connsiteY1" fmla="*/ 0 h 1559669"/>
              <a:gd name="connsiteX2" fmla="*/ 1559670 w 1559669"/>
              <a:gd name="connsiteY2" fmla="*/ 779835 h 1559669"/>
              <a:gd name="connsiteX3" fmla="*/ 779835 w 1559669"/>
              <a:gd name="connsiteY3" fmla="*/ 1559670 h 1559669"/>
              <a:gd name="connsiteX4" fmla="*/ 0 w 1559669"/>
              <a:gd name="connsiteY4" fmla="*/ 779835 h 155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669" h="1559669">
                <a:moveTo>
                  <a:pt x="0" y="779835"/>
                </a:moveTo>
                <a:cubicBezTo>
                  <a:pt x="0" y="349144"/>
                  <a:pt x="349144" y="0"/>
                  <a:pt x="779835" y="0"/>
                </a:cubicBezTo>
                <a:cubicBezTo>
                  <a:pt x="1210526" y="0"/>
                  <a:pt x="1559670" y="349144"/>
                  <a:pt x="1559670" y="779835"/>
                </a:cubicBezTo>
                <a:cubicBezTo>
                  <a:pt x="1559670" y="1210526"/>
                  <a:pt x="1210526" y="1559670"/>
                  <a:pt x="779835" y="1559670"/>
                </a:cubicBezTo>
                <a:cubicBezTo>
                  <a:pt x="349144" y="1559670"/>
                  <a:pt x="0" y="1210526"/>
                  <a:pt x="0" y="779835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标题二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>
            <a:off x="5581650" y="2730500"/>
            <a:ext cx="904875" cy="903288"/>
          </a:xfrm>
          <a:custGeom>
            <a:avLst/>
            <a:gdLst>
              <a:gd name="connsiteX0" fmla="*/ 119906 w 904608"/>
              <a:gd name="connsiteY0" fmla="*/ 345922 h 904608"/>
              <a:gd name="connsiteX1" fmla="*/ 345922 w 904608"/>
              <a:gd name="connsiteY1" fmla="*/ 345922 h 904608"/>
              <a:gd name="connsiteX2" fmla="*/ 345922 w 904608"/>
              <a:gd name="connsiteY2" fmla="*/ 119906 h 904608"/>
              <a:gd name="connsiteX3" fmla="*/ 558686 w 904608"/>
              <a:gd name="connsiteY3" fmla="*/ 119906 h 904608"/>
              <a:gd name="connsiteX4" fmla="*/ 558686 w 904608"/>
              <a:gd name="connsiteY4" fmla="*/ 345922 h 904608"/>
              <a:gd name="connsiteX5" fmla="*/ 784702 w 904608"/>
              <a:gd name="connsiteY5" fmla="*/ 345922 h 904608"/>
              <a:gd name="connsiteX6" fmla="*/ 784702 w 904608"/>
              <a:gd name="connsiteY6" fmla="*/ 558686 h 904608"/>
              <a:gd name="connsiteX7" fmla="*/ 558686 w 904608"/>
              <a:gd name="connsiteY7" fmla="*/ 558686 h 904608"/>
              <a:gd name="connsiteX8" fmla="*/ 558686 w 904608"/>
              <a:gd name="connsiteY8" fmla="*/ 784702 h 904608"/>
              <a:gd name="connsiteX9" fmla="*/ 345922 w 904608"/>
              <a:gd name="connsiteY9" fmla="*/ 784702 h 904608"/>
              <a:gd name="connsiteX10" fmla="*/ 345922 w 904608"/>
              <a:gd name="connsiteY10" fmla="*/ 558686 h 904608"/>
              <a:gd name="connsiteX11" fmla="*/ 119906 w 904608"/>
              <a:gd name="connsiteY11" fmla="*/ 558686 h 904608"/>
              <a:gd name="connsiteX12" fmla="*/ 119906 w 904608"/>
              <a:gd name="connsiteY12" fmla="*/ 345922 h 9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4608" h="904608">
                <a:moveTo>
                  <a:pt x="119906" y="345922"/>
                </a:moveTo>
                <a:lnTo>
                  <a:pt x="345922" y="345922"/>
                </a:lnTo>
                <a:lnTo>
                  <a:pt x="345922" y="119906"/>
                </a:lnTo>
                <a:lnTo>
                  <a:pt x="558686" y="119906"/>
                </a:lnTo>
                <a:lnTo>
                  <a:pt x="558686" y="345922"/>
                </a:lnTo>
                <a:lnTo>
                  <a:pt x="784702" y="345922"/>
                </a:lnTo>
                <a:lnTo>
                  <a:pt x="784702" y="558686"/>
                </a:lnTo>
                <a:lnTo>
                  <a:pt x="558686" y="558686"/>
                </a:lnTo>
                <a:lnTo>
                  <a:pt x="558686" y="784702"/>
                </a:lnTo>
                <a:lnTo>
                  <a:pt x="345922" y="784702"/>
                </a:lnTo>
                <a:lnTo>
                  <a:pt x="345922" y="558686"/>
                </a:lnTo>
                <a:lnTo>
                  <a:pt x="119906" y="558686"/>
                </a:lnTo>
                <a:lnTo>
                  <a:pt x="119906" y="345922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>
            <a:off x="6613525" y="2401888"/>
            <a:ext cx="1558925" cy="1560512"/>
          </a:xfrm>
          <a:custGeom>
            <a:avLst/>
            <a:gdLst>
              <a:gd name="connsiteX0" fmla="*/ 0 w 1559669"/>
              <a:gd name="connsiteY0" fmla="*/ 779835 h 1559669"/>
              <a:gd name="connsiteX1" fmla="*/ 779835 w 1559669"/>
              <a:gd name="connsiteY1" fmla="*/ 0 h 1559669"/>
              <a:gd name="connsiteX2" fmla="*/ 1559670 w 1559669"/>
              <a:gd name="connsiteY2" fmla="*/ 779835 h 1559669"/>
              <a:gd name="connsiteX3" fmla="*/ 779835 w 1559669"/>
              <a:gd name="connsiteY3" fmla="*/ 1559670 h 1559669"/>
              <a:gd name="connsiteX4" fmla="*/ 0 w 1559669"/>
              <a:gd name="connsiteY4" fmla="*/ 779835 h 155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669" h="1559669">
                <a:moveTo>
                  <a:pt x="0" y="779835"/>
                </a:moveTo>
                <a:cubicBezTo>
                  <a:pt x="0" y="349144"/>
                  <a:pt x="349144" y="0"/>
                  <a:pt x="779835" y="0"/>
                </a:cubicBezTo>
                <a:cubicBezTo>
                  <a:pt x="1210526" y="0"/>
                  <a:pt x="1559670" y="349144"/>
                  <a:pt x="1559670" y="779835"/>
                </a:cubicBezTo>
                <a:cubicBezTo>
                  <a:pt x="1559670" y="1210526"/>
                  <a:pt x="1210526" y="1559670"/>
                  <a:pt x="779835" y="1559670"/>
                </a:cubicBezTo>
                <a:cubicBezTo>
                  <a:pt x="349144" y="1559670"/>
                  <a:pt x="0" y="1210526"/>
                  <a:pt x="0" y="779835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标题三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>
            <a:off x="8299450" y="2730500"/>
            <a:ext cx="904875" cy="903288"/>
          </a:xfrm>
          <a:custGeom>
            <a:avLst/>
            <a:gdLst>
              <a:gd name="connsiteX0" fmla="*/ 119906 w 904608"/>
              <a:gd name="connsiteY0" fmla="*/ 345922 h 904608"/>
              <a:gd name="connsiteX1" fmla="*/ 345922 w 904608"/>
              <a:gd name="connsiteY1" fmla="*/ 345922 h 904608"/>
              <a:gd name="connsiteX2" fmla="*/ 345922 w 904608"/>
              <a:gd name="connsiteY2" fmla="*/ 119906 h 904608"/>
              <a:gd name="connsiteX3" fmla="*/ 558686 w 904608"/>
              <a:gd name="connsiteY3" fmla="*/ 119906 h 904608"/>
              <a:gd name="connsiteX4" fmla="*/ 558686 w 904608"/>
              <a:gd name="connsiteY4" fmla="*/ 345922 h 904608"/>
              <a:gd name="connsiteX5" fmla="*/ 784702 w 904608"/>
              <a:gd name="connsiteY5" fmla="*/ 345922 h 904608"/>
              <a:gd name="connsiteX6" fmla="*/ 784702 w 904608"/>
              <a:gd name="connsiteY6" fmla="*/ 558686 h 904608"/>
              <a:gd name="connsiteX7" fmla="*/ 558686 w 904608"/>
              <a:gd name="connsiteY7" fmla="*/ 558686 h 904608"/>
              <a:gd name="connsiteX8" fmla="*/ 558686 w 904608"/>
              <a:gd name="connsiteY8" fmla="*/ 784702 h 904608"/>
              <a:gd name="connsiteX9" fmla="*/ 345922 w 904608"/>
              <a:gd name="connsiteY9" fmla="*/ 784702 h 904608"/>
              <a:gd name="connsiteX10" fmla="*/ 345922 w 904608"/>
              <a:gd name="connsiteY10" fmla="*/ 558686 h 904608"/>
              <a:gd name="connsiteX11" fmla="*/ 119906 w 904608"/>
              <a:gd name="connsiteY11" fmla="*/ 558686 h 904608"/>
              <a:gd name="connsiteX12" fmla="*/ 119906 w 904608"/>
              <a:gd name="connsiteY12" fmla="*/ 345922 h 9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4608" h="904608">
                <a:moveTo>
                  <a:pt x="119906" y="345922"/>
                </a:moveTo>
                <a:lnTo>
                  <a:pt x="345922" y="345922"/>
                </a:lnTo>
                <a:lnTo>
                  <a:pt x="345922" y="119906"/>
                </a:lnTo>
                <a:lnTo>
                  <a:pt x="558686" y="119906"/>
                </a:lnTo>
                <a:lnTo>
                  <a:pt x="558686" y="345922"/>
                </a:lnTo>
                <a:lnTo>
                  <a:pt x="784702" y="345922"/>
                </a:lnTo>
                <a:lnTo>
                  <a:pt x="784702" y="558686"/>
                </a:lnTo>
                <a:lnTo>
                  <a:pt x="558686" y="558686"/>
                </a:lnTo>
                <a:lnTo>
                  <a:pt x="558686" y="784702"/>
                </a:lnTo>
                <a:lnTo>
                  <a:pt x="345922" y="784702"/>
                </a:lnTo>
                <a:lnTo>
                  <a:pt x="345922" y="558686"/>
                </a:lnTo>
                <a:lnTo>
                  <a:pt x="119906" y="558686"/>
                </a:lnTo>
                <a:lnTo>
                  <a:pt x="119906" y="345922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9329738" y="2401888"/>
            <a:ext cx="1560512" cy="1560512"/>
          </a:xfrm>
          <a:custGeom>
            <a:avLst/>
            <a:gdLst>
              <a:gd name="connsiteX0" fmla="*/ 0 w 1559669"/>
              <a:gd name="connsiteY0" fmla="*/ 779835 h 1559669"/>
              <a:gd name="connsiteX1" fmla="*/ 779835 w 1559669"/>
              <a:gd name="connsiteY1" fmla="*/ 0 h 1559669"/>
              <a:gd name="connsiteX2" fmla="*/ 1559670 w 1559669"/>
              <a:gd name="connsiteY2" fmla="*/ 779835 h 1559669"/>
              <a:gd name="connsiteX3" fmla="*/ 779835 w 1559669"/>
              <a:gd name="connsiteY3" fmla="*/ 1559670 h 1559669"/>
              <a:gd name="connsiteX4" fmla="*/ 0 w 1559669"/>
              <a:gd name="connsiteY4" fmla="*/ 779835 h 155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669" h="1559669">
                <a:moveTo>
                  <a:pt x="0" y="779835"/>
                </a:moveTo>
                <a:cubicBezTo>
                  <a:pt x="0" y="349144"/>
                  <a:pt x="349144" y="0"/>
                  <a:pt x="779835" y="0"/>
                </a:cubicBezTo>
                <a:cubicBezTo>
                  <a:pt x="1210526" y="0"/>
                  <a:pt x="1559670" y="349144"/>
                  <a:pt x="1559670" y="779835"/>
                </a:cubicBezTo>
                <a:cubicBezTo>
                  <a:pt x="1559670" y="1210526"/>
                  <a:pt x="1210526" y="1559670"/>
                  <a:pt x="779835" y="1559670"/>
                </a:cubicBezTo>
                <a:cubicBezTo>
                  <a:pt x="349144" y="1559670"/>
                  <a:pt x="0" y="1210526"/>
                  <a:pt x="0" y="779835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标题四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2941638" y="2713038"/>
            <a:ext cx="904875" cy="904875"/>
          </a:xfrm>
          <a:custGeom>
            <a:avLst/>
            <a:gdLst>
              <a:gd name="connsiteX0" fmla="*/ 119906 w 904608"/>
              <a:gd name="connsiteY0" fmla="*/ 186349 h 904608"/>
              <a:gd name="connsiteX1" fmla="*/ 784702 w 904608"/>
              <a:gd name="connsiteY1" fmla="*/ 186349 h 904608"/>
              <a:gd name="connsiteX2" fmla="*/ 784702 w 904608"/>
              <a:gd name="connsiteY2" fmla="*/ 399113 h 904608"/>
              <a:gd name="connsiteX3" fmla="*/ 119906 w 904608"/>
              <a:gd name="connsiteY3" fmla="*/ 399113 h 904608"/>
              <a:gd name="connsiteX4" fmla="*/ 119906 w 904608"/>
              <a:gd name="connsiteY4" fmla="*/ 186349 h 904608"/>
              <a:gd name="connsiteX5" fmla="*/ 119906 w 904608"/>
              <a:gd name="connsiteY5" fmla="*/ 505495 h 904608"/>
              <a:gd name="connsiteX6" fmla="*/ 784702 w 904608"/>
              <a:gd name="connsiteY6" fmla="*/ 505495 h 904608"/>
              <a:gd name="connsiteX7" fmla="*/ 784702 w 904608"/>
              <a:gd name="connsiteY7" fmla="*/ 718259 h 904608"/>
              <a:gd name="connsiteX8" fmla="*/ 119906 w 904608"/>
              <a:gd name="connsiteY8" fmla="*/ 718259 h 904608"/>
              <a:gd name="connsiteX9" fmla="*/ 119906 w 904608"/>
              <a:gd name="connsiteY9" fmla="*/ 505495 h 9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608" h="904608">
                <a:moveTo>
                  <a:pt x="119906" y="186349"/>
                </a:moveTo>
                <a:lnTo>
                  <a:pt x="784702" y="186349"/>
                </a:lnTo>
                <a:lnTo>
                  <a:pt x="784702" y="399113"/>
                </a:lnTo>
                <a:lnTo>
                  <a:pt x="119906" y="399113"/>
                </a:lnTo>
                <a:lnTo>
                  <a:pt x="119906" y="186349"/>
                </a:lnTo>
                <a:close/>
                <a:moveTo>
                  <a:pt x="119906" y="505495"/>
                </a:moveTo>
                <a:lnTo>
                  <a:pt x="784702" y="505495"/>
                </a:lnTo>
                <a:lnTo>
                  <a:pt x="784702" y="718259"/>
                </a:lnTo>
                <a:lnTo>
                  <a:pt x="119906" y="718259"/>
                </a:lnTo>
                <a:lnTo>
                  <a:pt x="119906" y="505495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1273175" y="2386013"/>
            <a:ext cx="1558925" cy="1558925"/>
          </a:xfrm>
          <a:custGeom>
            <a:avLst/>
            <a:gdLst>
              <a:gd name="connsiteX0" fmla="*/ 0 w 1559669"/>
              <a:gd name="connsiteY0" fmla="*/ 779835 h 1559669"/>
              <a:gd name="connsiteX1" fmla="*/ 779835 w 1559669"/>
              <a:gd name="connsiteY1" fmla="*/ 0 h 1559669"/>
              <a:gd name="connsiteX2" fmla="*/ 1559670 w 1559669"/>
              <a:gd name="connsiteY2" fmla="*/ 779835 h 1559669"/>
              <a:gd name="connsiteX3" fmla="*/ 779835 w 1559669"/>
              <a:gd name="connsiteY3" fmla="*/ 1559670 h 1559669"/>
              <a:gd name="connsiteX4" fmla="*/ 0 w 1559669"/>
              <a:gd name="connsiteY4" fmla="*/ 779835 h 155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669" h="1559669">
                <a:moveTo>
                  <a:pt x="0" y="779835"/>
                </a:moveTo>
                <a:cubicBezTo>
                  <a:pt x="0" y="349144"/>
                  <a:pt x="349144" y="0"/>
                  <a:pt x="779835" y="0"/>
                </a:cubicBezTo>
                <a:cubicBezTo>
                  <a:pt x="1210526" y="0"/>
                  <a:pt x="1559670" y="349144"/>
                  <a:pt x="1559670" y="779835"/>
                </a:cubicBezTo>
                <a:cubicBezTo>
                  <a:pt x="1559670" y="1210526"/>
                  <a:pt x="1210526" y="1559670"/>
                  <a:pt x="779835" y="1559670"/>
                </a:cubicBezTo>
                <a:cubicBezTo>
                  <a:pt x="349144" y="1559670"/>
                  <a:pt x="0" y="1210526"/>
                  <a:pt x="0" y="779835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标题一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273175" y="4489450"/>
            <a:ext cx="9617075" cy="102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21666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单击此处编辑您要的内容，建议您在展示时采用微软雅黑字体，本模版所有图形线条及其相应素材均可自由编辑、改色、替换。管理资源吧为您打造高逼格精品模板，为您的演示锦上添花。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marR="0" lvl="0" indent="0" algn="ctr" defTabSz="121666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更多精品模板请搜索：管理资源吧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12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经验总结反思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出自【趣你的PPT】(微信:qunideppt)：最优质的PPT资源库"/>
          <p:cNvSpPr>
            <a:spLocks noChangeArrowheads="1"/>
          </p:cNvSpPr>
          <p:nvPr/>
        </p:nvSpPr>
        <p:spPr bwMode="auto">
          <a:xfrm rot="19397468">
            <a:off x="4830763" y="1954213"/>
            <a:ext cx="1730375" cy="175577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出自【趣你的PPT】(微信:qunideppt)：最优质的PPT资源库"/>
          <p:cNvSpPr>
            <a:spLocks noChangeArrowheads="1"/>
          </p:cNvSpPr>
          <p:nvPr/>
        </p:nvSpPr>
        <p:spPr bwMode="auto">
          <a:xfrm rot="3202081">
            <a:off x="6051550" y="2362200"/>
            <a:ext cx="1730375" cy="175577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出自【趣你的PPT】(微信:qunideppt)：最优质的PPT资源库"/>
          <p:cNvSpPr>
            <a:spLocks noChangeArrowheads="1"/>
          </p:cNvSpPr>
          <p:nvPr/>
        </p:nvSpPr>
        <p:spPr bwMode="auto">
          <a:xfrm rot="8579122">
            <a:off x="5638800" y="3586163"/>
            <a:ext cx="1730375" cy="175577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出自【趣你的PPT】(微信:qunideppt)：最优质的PPT资源库"/>
          <p:cNvSpPr>
            <a:spLocks noChangeArrowheads="1"/>
          </p:cNvSpPr>
          <p:nvPr/>
        </p:nvSpPr>
        <p:spPr bwMode="auto">
          <a:xfrm rot="13978264">
            <a:off x="4418806" y="3186907"/>
            <a:ext cx="1730375" cy="175418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160963" y="2295525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Helvetica Neue"/>
                <a:sym typeface="Arial" panose="020B0604020202020204" pitchFamily="34" charset="0"/>
              </a:rPr>
              <a:t>S</a:t>
            </a:r>
            <a:endParaRPr lang="ru-RU" altLang="zh-C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Helvetica Neue"/>
              <a:sym typeface="Arial" panose="020B0604020202020204" pitchFamily="34" charset="0"/>
            </a:endParaRPr>
          </a:p>
        </p:txBody>
      </p:sp>
      <p:sp>
        <p:nvSpPr>
          <p:cNvPr id="1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427788" y="2805113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d-ID" altLang="zh-CN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Helvetica Neue"/>
                <a:sym typeface="Arial" panose="020B0604020202020204" pitchFamily="34" charset="0"/>
              </a:rPr>
              <a:t>O</a:t>
            </a:r>
            <a:endParaRPr lang="ru-RU" altLang="zh-CN" sz="5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Helvetica Neue"/>
              <a:sym typeface="Arial" panose="020B0604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946775" y="4144963"/>
            <a:ext cx="10937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Helvetica Neue"/>
                <a:sym typeface="Arial" panose="020B0604020202020204" pitchFamily="34" charset="0"/>
              </a:rPr>
              <a:t>T</a:t>
            </a:r>
            <a:endParaRPr lang="ru-RU" altLang="zh-C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Helvetica Neue"/>
              <a:sym typeface="Arial" panose="020B0604020202020204" pitchFamily="34" charset="0"/>
            </a:endParaRPr>
          </a:p>
        </p:txBody>
      </p:sp>
      <p:sp>
        <p:nvSpPr>
          <p:cNvPr id="1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657725" y="3589338"/>
            <a:ext cx="1093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Helvetica Neue"/>
                <a:sym typeface="Arial" panose="020B0604020202020204" pitchFamily="34" charset="0"/>
              </a:rPr>
              <a:t>W</a:t>
            </a:r>
            <a:endParaRPr lang="ru-RU" altLang="zh-CN" sz="5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Helvetica Neue"/>
              <a:sym typeface="Arial" panose="020B0604020202020204" pitchFamily="34" charset="0"/>
            </a:endParaRPr>
          </a:p>
        </p:txBody>
      </p:sp>
      <p:grpSp>
        <p:nvGrpSpPr>
          <p:cNvPr id="20" name="Group 37出自【趣你的PPT】(微信:qunideppt)：最优质的PPT资源库"/>
          <p:cNvGrpSpPr>
            <a:grpSpLocks noChangeAspect="1"/>
          </p:cNvGrpSpPr>
          <p:nvPr/>
        </p:nvGrpSpPr>
        <p:grpSpPr>
          <a:xfrm>
            <a:off x="8059736" y="2114624"/>
            <a:ext cx="472497" cy="1334053"/>
            <a:chOff x="6213477" y="1119189"/>
            <a:chExt cx="746125" cy="210661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出自【趣你的PPT】(微信:qunideppt)：最优质的PPT资源库"/>
            <p:cNvSpPr/>
            <p:nvPr/>
          </p:nvSpPr>
          <p:spPr bwMode="auto">
            <a:xfrm>
              <a:off x="6702427" y="1119189"/>
              <a:ext cx="115888" cy="93663"/>
            </a:xfrm>
            <a:custGeom>
              <a:avLst/>
              <a:gdLst/>
              <a:ahLst/>
              <a:cxnLst>
                <a:cxn ang="0">
                  <a:pos x="2" y="326"/>
                </a:cxn>
                <a:cxn ang="0">
                  <a:pos x="9" y="271"/>
                </a:cxn>
                <a:cxn ang="0">
                  <a:pos x="23" y="221"/>
                </a:cxn>
                <a:cxn ang="0">
                  <a:pos x="43" y="173"/>
                </a:cxn>
                <a:cxn ang="0">
                  <a:pos x="64" y="140"/>
                </a:cxn>
                <a:cxn ang="0">
                  <a:pos x="80" y="119"/>
                </a:cxn>
                <a:cxn ang="0">
                  <a:pos x="99" y="99"/>
                </a:cxn>
                <a:cxn ang="0">
                  <a:pos x="121" y="80"/>
                </a:cxn>
                <a:cxn ang="0">
                  <a:pos x="145" y="62"/>
                </a:cxn>
                <a:cxn ang="0">
                  <a:pos x="173" y="45"/>
                </a:cxn>
                <a:cxn ang="0">
                  <a:pos x="202" y="30"/>
                </a:cxn>
                <a:cxn ang="0">
                  <a:pos x="237" y="15"/>
                </a:cxn>
                <a:cxn ang="0">
                  <a:pos x="273" y="5"/>
                </a:cxn>
                <a:cxn ang="0">
                  <a:pos x="308" y="2"/>
                </a:cxn>
                <a:cxn ang="0">
                  <a:pos x="337" y="2"/>
                </a:cxn>
                <a:cxn ang="0">
                  <a:pos x="362" y="5"/>
                </a:cxn>
                <a:cxn ang="0">
                  <a:pos x="384" y="12"/>
                </a:cxn>
                <a:cxn ang="0">
                  <a:pos x="402" y="21"/>
                </a:cxn>
                <a:cxn ang="0">
                  <a:pos x="416" y="32"/>
                </a:cxn>
                <a:cxn ang="0">
                  <a:pos x="426" y="46"/>
                </a:cxn>
                <a:cxn ang="0">
                  <a:pos x="434" y="62"/>
                </a:cxn>
                <a:cxn ang="0">
                  <a:pos x="439" y="79"/>
                </a:cxn>
                <a:cxn ang="0">
                  <a:pos x="440" y="99"/>
                </a:cxn>
                <a:cxn ang="0">
                  <a:pos x="439" y="118"/>
                </a:cxn>
                <a:cxn ang="0">
                  <a:pos x="433" y="149"/>
                </a:cxn>
                <a:cxn ang="0">
                  <a:pos x="417" y="191"/>
                </a:cxn>
                <a:cxn ang="0">
                  <a:pos x="397" y="216"/>
                </a:cxn>
                <a:cxn ang="0">
                  <a:pos x="375" y="224"/>
                </a:cxn>
                <a:cxn ang="0">
                  <a:pos x="341" y="231"/>
                </a:cxn>
                <a:cxn ang="0">
                  <a:pos x="265" y="237"/>
                </a:cxn>
                <a:cxn ang="0">
                  <a:pos x="184" y="244"/>
                </a:cxn>
                <a:cxn ang="0">
                  <a:pos x="143" y="253"/>
                </a:cxn>
                <a:cxn ang="0">
                  <a:pos x="115" y="262"/>
                </a:cxn>
                <a:cxn ang="0">
                  <a:pos x="89" y="275"/>
                </a:cxn>
                <a:cxn ang="0">
                  <a:pos x="63" y="291"/>
                </a:cxn>
                <a:cxn ang="0">
                  <a:pos x="37" y="312"/>
                </a:cxn>
                <a:cxn ang="0">
                  <a:pos x="13" y="339"/>
                </a:cxn>
              </a:cxnLst>
              <a:rect l="0" t="0" r="r" b="b"/>
              <a:pathLst>
                <a:path w="440" h="354">
                  <a:moveTo>
                    <a:pt x="0" y="354"/>
                  </a:moveTo>
                  <a:lnTo>
                    <a:pt x="2" y="326"/>
                  </a:lnTo>
                  <a:lnTo>
                    <a:pt x="5" y="298"/>
                  </a:lnTo>
                  <a:lnTo>
                    <a:pt x="9" y="271"/>
                  </a:lnTo>
                  <a:lnTo>
                    <a:pt x="15" y="245"/>
                  </a:lnTo>
                  <a:lnTo>
                    <a:pt x="23" y="221"/>
                  </a:lnTo>
                  <a:lnTo>
                    <a:pt x="32" y="196"/>
                  </a:lnTo>
                  <a:lnTo>
                    <a:pt x="43" y="173"/>
                  </a:lnTo>
                  <a:lnTo>
                    <a:pt x="56" y="150"/>
                  </a:lnTo>
                  <a:lnTo>
                    <a:pt x="64" y="140"/>
                  </a:lnTo>
                  <a:lnTo>
                    <a:pt x="72" y="130"/>
                  </a:lnTo>
                  <a:lnTo>
                    <a:pt x="80" y="119"/>
                  </a:lnTo>
                  <a:lnTo>
                    <a:pt x="89" y="109"/>
                  </a:lnTo>
                  <a:lnTo>
                    <a:pt x="99" y="99"/>
                  </a:lnTo>
                  <a:lnTo>
                    <a:pt x="110" y="90"/>
                  </a:lnTo>
                  <a:lnTo>
                    <a:pt x="121" y="80"/>
                  </a:lnTo>
                  <a:lnTo>
                    <a:pt x="133" y="71"/>
                  </a:lnTo>
                  <a:lnTo>
                    <a:pt x="145" y="62"/>
                  </a:lnTo>
                  <a:lnTo>
                    <a:pt x="159" y="54"/>
                  </a:lnTo>
                  <a:lnTo>
                    <a:pt x="173" y="45"/>
                  </a:lnTo>
                  <a:lnTo>
                    <a:pt x="187" y="37"/>
                  </a:lnTo>
                  <a:lnTo>
                    <a:pt x="202" y="30"/>
                  </a:lnTo>
                  <a:lnTo>
                    <a:pt x="219" y="22"/>
                  </a:lnTo>
                  <a:lnTo>
                    <a:pt x="237" y="15"/>
                  </a:lnTo>
                  <a:lnTo>
                    <a:pt x="254" y="8"/>
                  </a:lnTo>
                  <a:lnTo>
                    <a:pt x="273" y="5"/>
                  </a:lnTo>
                  <a:lnTo>
                    <a:pt x="290" y="3"/>
                  </a:lnTo>
                  <a:lnTo>
                    <a:pt x="308" y="2"/>
                  </a:lnTo>
                  <a:lnTo>
                    <a:pt x="322" y="0"/>
                  </a:lnTo>
                  <a:lnTo>
                    <a:pt x="337" y="2"/>
                  </a:lnTo>
                  <a:lnTo>
                    <a:pt x="351" y="3"/>
                  </a:lnTo>
                  <a:lnTo>
                    <a:pt x="362" y="5"/>
                  </a:lnTo>
                  <a:lnTo>
                    <a:pt x="374" y="7"/>
                  </a:lnTo>
                  <a:lnTo>
                    <a:pt x="384" y="12"/>
                  </a:lnTo>
                  <a:lnTo>
                    <a:pt x="393" y="15"/>
                  </a:lnTo>
                  <a:lnTo>
                    <a:pt x="402" y="21"/>
                  </a:lnTo>
                  <a:lnTo>
                    <a:pt x="409" y="27"/>
                  </a:lnTo>
                  <a:lnTo>
                    <a:pt x="416" y="32"/>
                  </a:lnTo>
                  <a:lnTo>
                    <a:pt x="422" y="39"/>
                  </a:lnTo>
                  <a:lnTo>
                    <a:pt x="426" y="46"/>
                  </a:lnTo>
                  <a:lnTo>
                    <a:pt x="431" y="54"/>
                  </a:lnTo>
                  <a:lnTo>
                    <a:pt x="434" y="62"/>
                  </a:lnTo>
                  <a:lnTo>
                    <a:pt x="437" y="70"/>
                  </a:lnTo>
                  <a:lnTo>
                    <a:pt x="439" y="79"/>
                  </a:lnTo>
                  <a:lnTo>
                    <a:pt x="440" y="88"/>
                  </a:lnTo>
                  <a:lnTo>
                    <a:pt x="440" y="99"/>
                  </a:lnTo>
                  <a:lnTo>
                    <a:pt x="440" y="108"/>
                  </a:lnTo>
                  <a:lnTo>
                    <a:pt x="439" y="118"/>
                  </a:lnTo>
                  <a:lnTo>
                    <a:pt x="438" y="128"/>
                  </a:lnTo>
                  <a:lnTo>
                    <a:pt x="433" y="149"/>
                  </a:lnTo>
                  <a:lnTo>
                    <a:pt x="426" y="170"/>
                  </a:lnTo>
                  <a:lnTo>
                    <a:pt x="417" y="191"/>
                  </a:lnTo>
                  <a:lnTo>
                    <a:pt x="407" y="212"/>
                  </a:lnTo>
                  <a:lnTo>
                    <a:pt x="397" y="216"/>
                  </a:lnTo>
                  <a:lnTo>
                    <a:pt x="386" y="221"/>
                  </a:lnTo>
                  <a:lnTo>
                    <a:pt x="375" y="224"/>
                  </a:lnTo>
                  <a:lnTo>
                    <a:pt x="364" y="228"/>
                  </a:lnTo>
                  <a:lnTo>
                    <a:pt x="341" y="231"/>
                  </a:lnTo>
                  <a:lnTo>
                    <a:pt x="317" y="235"/>
                  </a:lnTo>
                  <a:lnTo>
                    <a:pt x="265" y="237"/>
                  </a:lnTo>
                  <a:lnTo>
                    <a:pt x="211" y="240"/>
                  </a:lnTo>
                  <a:lnTo>
                    <a:pt x="184" y="244"/>
                  </a:lnTo>
                  <a:lnTo>
                    <a:pt x="157" y="250"/>
                  </a:lnTo>
                  <a:lnTo>
                    <a:pt x="143" y="253"/>
                  </a:lnTo>
                  <a:lnTo>
                    <a:pt x="129" y="256"/>
                  </a:lnTo>
                  <a:lnTo>
                    <a:pt x="115" y="262"/>
                  </a:lnTo>
                  <a:lnTo>
                    <a:pt x="102" y="268"/>
                  </a:lnTo>
                  <a:lnTo>
                    <a:pt x="89" y="275"/>
                  </a:lnTo>
                  <a:lnTo>
                    <a:pt x="75" y="283"/>
                  </a:lnTo>
                  <a:lnTo>
                    <a:pt x="63" y="291"/>
                  </a:lnTo>
                  <a:lnTo>
                    <a:pt x="49" y="301"/>
                  </a:lnTo>
                  <a:lnTo>
                    <a:pt x="37" y="312"/>
                  </a:lnTo>
                  <a:lnTo>
                    <a:pt x="24" y="325"/>
                  </a:lnTo>
                  <a:lnTo>
                    <a:pt x="13" y="339"/>
                  </a:lnTo>
                  <a:lnTo>
                    <a:pt x="0" y="354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 bwMode="auto">
            <a:xfrm>
              <a:off x="6702427" y="1119189"/>
              <a:ext cx="115888" cy="93663"/>
            </a:xfrm>
            <a:custGeom>
              <a:avLst/>
              <a:gdLst/>
              <a:ahLst/>
              <a:cxnLst>
                <a:cxn ang="0">
                  <a:pos x="2" y="326"/>
                </a:cxn>
                <a:cxn ang="0">
                  <a:pos x="9" y="271"/>
                </a:cxn>
                <a:cxn ang="0">
                  <a:pos x="23" y="221"/>
                </a:cxn>
                <a:cxn ang="0">
                  <a:pos x="43" y="173"/>
                </a:cxn>
                <a:cxn ang="0">
                  <a:pos x="64" y="140"/>
                </a:cxn>
                <a:cxn ang="0">
                  <a:pos x="80" y="119"/>
                </a:cxn>
                <a:cxn ang="0">
                  <a:pos x="99" y="99"/>
                </a:cxn>
                <a:cxn ang="0">
                  <a:pos x="121" y="80"/>
                </a:cxn>
                <a:cxn ang="0">
                  <a:pos x="145" y="62"/>
                </a:cxn>
                <a:cxn ang="0">
                  <a:pos x="173" y="45"/>
                </a:cxn>
                <a:cxn ang="0">
                  <a:pos x="202" y="30"/>
                </a:cxn>
                <a:cxn ang="0">
                  <a:pos x="237" y="15"/>
                </a:cxn>
                <a:cxn ang="0">
                  <a:pos x="273" y="5"/>
                </a:cxn>
                <a:cxn ang="0">
                  <a:pos x="308" y="2"/>
                </a:cxn>
                <a:cxn ang="0">
                  <a:pos x="337" y="2"/>
                </a:cxn>
                <a:cxn ang="0">
                  <a:pos x="362" y="5"/>
                </a:cxn>
                <a:cxn ang="0">
                  <a:pos x="384" y="12"/>
                </a:cxn>
                <a:cxn ang="0">
                  <a:pos x="402" y="21"/>
                </a:cxn>
                <a:cxn ang="0">
                  <a:pos x="416" y="32"/>
                </a:cxn>
                <a:cxn ang="0">
                  <a:pos x="426" y="46"/>
                </a:cxn>
                <a:cxn ang="0">
                  <a:pos x="434" y="62"/>
                </a:cxn>
                <a:cxn ang="0">
                  <a:pos x="439" y="79"/>
                </a:cxn>
                <a:cxn ang="0">
                  <a:pos x="440" y="99"/>
                </a:cxn>
                <a:cxn ang="0">
                  <a:pos x="439" y="118"/>
                </a:cxn>
                <a:cxn ang="0">
                  <a:pos x="433" y="149"/>
                </a:cxn>
                <a:cxn ang="0">
                  <a:pos x="417" y="191"/>
                </a:cxn>
                <a:cxn ang="0">
                  <a:pos x="397" y="216"/>
                </a:cxn>
                <a:cxn ang="0">
                  <a:pos x="375" y="224"/>
                </a:cxn>
                <a:cxn ang="0">
                  <a:pos x="341" y="231"/>
                </a:cxn>
                <a:cxn ang="0">
                  <a:pos x="265" y="237"/>
                </a:cxn>
                <a:cxn ang="0">
                  <a:pos x="184" y="244"/>
                </a:cxn>
                <a:cxn ang="0">
                  <a:pos x="143" y="253"/>
                </a:cxn>
                <a:cxn ang="0">
                  <a:pos x="115" y="262"/>
                </a:cxn>
                <a:cxn ang="0">
                  <a:pos x="89" y="275"/>
                </a:cxn>
                <a:cxn ang="0">
                  <a:pos x="63" y="291"/>
                </a:cxn>
                <a:cxn ang="0">
                  <a:pos x="37" y="312"/>
                </a:cxn>
                <a:cxn ang="0">
                  <a:pos x="13" y="339"/>
                </a:cxn>
              </a:cxnLst>
              <a:rect l="0" t="0" r="r" b="b"/>
              <a:pathLst>
                <a:path w="440" h="354">
                  <a:moveTo>
                    <a:pt x="0" y="354"/>
                  </a:moveTo>
                  <a:lnTo>
                    <a:pt x="2" y="326"/>
                  </a:lnTo>
                  <a:lnTo>
                    <a:pt x="5" y="298"/>
                  </a:lnTo>
                  <a:lnTo>
                    <a:pt x="9" y="271"/>
                  </a:lnTo>
                  <a:lnTo>
                    <a:pt x="15" y="245"/>
                  </a:lnTo>
                  <a:lnTo>
                    <a:pt x="23" y="221"/>
                  </a:lnTo>
                  <a:lnTo>
                    <a:pt x="32" y="196"/>
                  </a:lnTo>
                  <a:lnTo>
                    <a:pt x="43" y="173"/>
                  </a:lnTo>
                  <a:lnTo>
                    <a:pt x="56" y="150"/>
                  </a:lnTo>
                  <a:lnTo>
                    <a:pt x="64" y="140"/>
                  </a:lnTo>
                  <a:lnTo>
                    <a:pt x="72" y="130"/>
                  </a:lnTo>
                  <a:lnTo>
                    <a:pt x="80" y="119"/>
                  </a:lnTo>
                  <a:lnTo>
                    <a:pt x="89" y="109"/>
                  </a:lnTo>
                  <a:lnTo>
                    <a:pt x="99" y="99"/>
                  </a:lnTo>
                  <a:lnTo>
                    <a:pt x="110" y="90"/>
                  </a:lnTo>
                  <a:lnTo>
                    <a:pt x="121" y="80"/>
                  </a:lnTo>
                  <a:lnTo>
                    <a:pt x="133" y="71"/>
                  </a:lnTo>
                  <a:lnTo>
                    <a:pt x="145" y="62"/>
                  </a:lnTo>
                  <a:lnTo>
                    <a:pt x="159" y="54"/>
                  </a:lnTo>
                  <a:lnTo>
                    <a:pt x="173" y="45"/>
                  </a:lnTo>
                  <a:lnTo>
                    <a:pt x="187" y="37"/>
                  </a:lnTo>
                  <a:lnTo>
                    <a:pt x="202" y="30"/>
                  </a:lnTo>
                  <a:lnTo>
                    <a:pt x="219" y="22"/>
                  </a:lnTo>
                  <a:lnTo>
                    <a:pt x="237" y="15"/>
                  </a:lnTo>
                  <a:lnTo>
                    <a:pt x="254" y="8"/>
                  </a:lnTo>
                  <a:lnTo>
                    <a:pt x="273" y="5"/>
                  </a:lnTo>
                  <a:lnTo>
                    <a:pt x="290" y="3"/>
                  </a:lnTo>
                  <a:lnTo>
                    <a:pt x="308" y="2"/>
                  </a:lnTo>
                  <a:lnTo>
                    <a:pt x="322" y="0"/>
                  </a:lnTo>
                  <a:lnTo>
                    <a:pt x="337" y="2"/>
                  </a:lnTo>
                  <a:lnTo>
                    <a:pt x="351" y="3"/>
                  </a:lnTo>
                  <a:lnTo>
                    <a:pt x="362" y="5"/>
                  </a:lnTo>
                  <a:lnTo>
                    <a:pt x="374" y="7"/>
                  </a:lnTo>
                  <a:lnTo>
                    <a:pt x="384" y="12"/>
                  </a:lnTo>
                  <a:lnTo>
                    <a:pt x="393" y="15"/>
                  </a:lnTo>
                  <a:lnTo>
                    <a:pt x="402" y="21"/>
                  </a:lnTo>
                  <a:lnTo>
                    <a:pt x="409" y="27"/>
                  </a:lnTo>
                  <a:lnTo>
                    <a:pt x="416" y="32"/>
                  </a:lnTo>
                  <a:lnTo>
                    <a:pt x="422" y="39"/>
                  </a:lnTo>
                  <a:lnTo>
                    <a:pt x="426" y="46"/>
                  </a:lnTo>
                  <a:lnTo>
                    <a:pt x="431" y="54"/>
                  </a:lnTo>
                  <a:lnTo>
                    <a:pt x="434" y="62"/>
                  </a:lnTo>
                  <a:lnTo>
                    <a:pt x="437" y="70"/>
                  </a:lnTo>
                  <a:lnTo>
                    <a:pt x="439" y="79"/>
                  </a:lnTo>
                  <a:lnTo>
                    <a:pt x="440" y="88"/>
                  </a:lnTo>
                  <a:lnTo>
                    <a:pt x="440" y="99"/>
                  </a:lnTo>
                  <a:lnTo>
                    <a:pt x="440" y="108"/>
                  </a:lnTo>
                  <a:lnTo>
                    <a:pt x="439" y="118"/>
                  </a:lnTo>
                  <a:lnTo>
                    <a:pt x="438" y="128"/>
                  </a:lnTo>
                  <a:lnTo>
                    <a:pt x="433" y="149"/>
                  </a:lnTo>
                  <a:lnTo>
                    <a:pt x="426" y="170"/>
                  </a:lnTo>
                  <a:lnTo>
                    <a:pt x="417" y="191"/>
                  </a:lnTo>
                  <a:lnTo>
                    <a:pt x="407" y="212"/>
                  </a:lnTo>
                  <a:lnTo>
                    <a:pt x="397" y="216"/>
                  </a:lnTo>
                  <a:lnTo>
                    <a:pt x="386" y="221"/>
                  </a:lnTo>
                  <a:lnTo>
                    <a:pt x="375" y="224"/>
                  </a:lnTo>
                  <a:lnTo>
                    <a:pt x="364" y="228"/>
                  </a:lnTo>
                  <a:lnTo>
                    <a:pt x="341" y="231"/>
                  </a:lnTo>
                  <a:lnTo>
                    <a:pt x="317" y="235"/>
                  </a:lnTo>
                  <a:lnTo>
                    <a:pt x="265" y="237"/>
                  </a:lnTo>
                  <a:lnTo>
                    <a:pt x="211" y="240"/>
                  </a:lnTo>
                  <a:lnTo>
                    <a:pt x="184" y="244"/>
                  </a:lnTo>
                  <a:lnTo>
                    <a:pt x="157" y="250"/>
                  </a:lnTo>
                  <a:lnTo>
                    <a:pt x="143" y="253"/>
                  </a:lnTo>
                  <a:lnTo>
                    <a:pt x="129" y="256"/>
                  </a:lnTo>
                  <a:lnTo>
                    <a:pt x="115" y="262"/>
                  </a:lnTo>
                  <a:lnTo>
                    <a:pt x="102" y="268"/>
                  </a:lnTo>
                  <a:lnTo>
                    <a:pt x="89" y="275"/>
                  </a:lnTo>
                  <a:lnTo>
                    <a:pt x="75" y="283"/>
                  </a:lnTo>
                  <a:lnTo>
                    <a:pt x="63" y="291"/>
                  </a:lnTo>
                  <a:lnTo>
                    <a:pt x="49" y="301"/>
                  </a:lnTo>
                  <a:lnTo>
                    <a:pt x="37" y="312"/>
                  </a:lnTo>
                  <a:lnTo>
                    <a:pt x="24" y="325"/>
                  </a:lnTo>
                  <a:lnTo>
                    <a:pt x="13" y="339"/>
                  </a:lnTo>
                  <a:lnTo>
                    <a:pt x="0" y="354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 bwMode="auto">
            <a:xfrm>
              <a:off x="6416677" y="1146177"/>
              <a:ext cx="68263" cy="55563"/>
            </a:xfrm>
            <a:custGeom>
              <a:avLst/>
              <a:gdLst/>
              <a:ahLst/>
              <a:cxnLst>
                <a:cxn ang="0">
                  <a:pos x="258" y="208"/>
                </a:cxn>
                <a:cxn ang="0">
                  <a:pos x="257" y="191"/>
                </a:cxn>
                <a:cxn ang="0">
                  <a:pos x="256" y="175"/>
                </a:cxn>
                <a:cxn ang="0">
                  <a:pos x="253" y="159"/>
                </a:cxn>
                <a:cxn ang="0">
                  <a:pos x="250" y="144"/>
                </a:cxn>
                <a:cxn ang="0">
                  <a:pos x="245" y="130"/>
                </a:cxn>
                <a:cxn ang="0">
                  <a:pos x="240" y="116"/>
                </a:cxn>
                <a:cxn ang="0">
                  <a:pos x="233" y="102"/>
                </a:cxn>
                <a:cxn ang="0">
                  <a:pos x="226" y="88"/>
                </a:cxn>
                <a:cxn ang="0">
                  <a:pos x="217" y="76"/>
                </a:cxn>
                <a:cxn ang="0">
                  <a:pos x="207" y="64"/>
                </a:cxn>
                <a:cxn ang="0">
                  <a:pos x="194" y="53"/>
                </a:cxn>
                <a:cxn ang="0">
                  <a:pos x="180" y="42"/>
                </a:cxn>
                <a:cxn ang="0">
                  <a:pos x="165" y="31"/>
                </a:cxn>
                <a:cxn ang="0">
                  <a:pos x="148" y="22"/>
                </a:cxn>
                <a:cxn ang="0">
                  <a:pos x="130" y="13"/>
                </a:cxn>
                <a:cxn ang="0">
                  <a:pos x="109" y="5"/>
                </a:cxn>
                <a:cxn ang="0">
                  <a:pos x="88" y="2"/>
                </a:cxn>
                <a:cxn ang="0">
                  <a:pos x="68" y="0"/>
                </a:cxn>
                <a:cxn ang="0">
                  <a:pos x="52" y="2"/>
                </a:cxn>
                <a:cxn ang="0">
                  <a:pos x="38" y="5"/>
                </a:cxn>
                <a:cxn ang="0">
                  <a:pos x="33" y="7"/>
                </a:cxn>
                <a:cxn ang="0">
                  <a:pos x="27" y="10"/>
                </a:cxn>
                <a:cxn ang="0">
                  <a:pos x="22" y="12"/>
                </a:cxn>
                <a:cxn ang="0">
                  <a:pos x="18" y="15"/>
                </a:cxn>
                <a:cxn ang="0">
                  <a:pos x="13" y="19"/>
                </a:cxn>
                <a:cxn ang="0">
                  <a:pos x="10" y="23"/>
                </a:cxn>
                <a:cxn ang="0">
                  <a:pos x="8" y="28"/>
                </a:cxn>
                <a:cxn ang="0">
                  <a:pos x="5" y="32"/>
                </a:cxn>
                <a:cxn ang="0">
                  <a:pos x="2" y="42"/>
                </a:cxn>
                <a:cxn ang="0">
                  <a:pos x="0" y="53"/>
                </a:cxn>
                <a:cxn ang="0">
                  <a:pos x="0" y="63"/>
                </a:cxn>
                <a:cxn ang="0">
                  <a:pos x="1" y="76"/>
                </a:cxn>
                <a:cxn ang="0">
                  <a:pos x="4" y="87"/>
                </a:cxn>
                <a:cxn ang="0">
                  <a:pos x="8" y="100"/>
                </a:cxn>
                <a:cxn ang="0">
                  <a:pos x="13" y="112"/>
                </a:cxn>
                <a:cxn ang="0">
                  <a:pos x="19" y="125"/>
                </a:cxn>
                <a:cxn ang="0">
                  <a:pos x="32" y="130"/>
                </a:cxn>
                <a:cxn ang="0">
                  <a:pos x="44" y="134"/>
                </a:cxn>
                <a:cxn ang="0">
                  <a:pos x="58" y="136"/>
                </a:cxn>
                <a:cxn ang="0">
                  <a:pos x="73" y="138"/>
                </a:cxn>
                <a:cxn ang="0">
                  <a:pos x="102" y="140"/>
                </a:cxn>
                <a:cxn ang="0">
                  <a:pos x="135" y="142"/>
                </a:cxn>
                <a:cxn ang="0">
                  <a:pos x="151" y="143"/>
                </a:cxn>
                <a:cxn ang="0">
                  <a:pos x="167" y="147"/>
                </a:cxn>
                <a:cxn ang="0">
                  <a:pos x="183" y="151"/>
                </a:cxn>
                <a:cxn ang="0">
                  <a:pos x="199" y="158"/>
                </a:cxn>
                <a:cxn ang="0">
                  <a:pos x="207" y="162"/>
                </a:cxn>
                <a:cxn ang="0">
                  <a:pos x="215" y="166"/>
                </a:cxn>
                <a:cxn ang="0">
                  <a:pos x="221" y="172"/>
                </a:cxn>
                <a:cxn ang="0">
                  <a:pos x="229" y="178"/>
                </a:cxn>
                <a:cxn ang="0">
                  <a:pos x="237" y="184"/>
                </a:cxn>
                <a:cxn ang="0">
                  <a:pos x="244" y="191"/>
                </a:cxn>
                <a:cxn ang="0">
                  <a:pos x="251" y="199"/>
                </a:cxn>
                <a:cxn ang="0">
                  <a:pos x="258" y="208"/>
                </a:cxn>
              </a:cxnLst>
              <a:rect l="0" t="0" r="r" b="b"/>
              <a:pathLst>
                <a:path w="258" h="208">
                  <a:moveTo>
                    <a:pt x="258" y="208"/>
                  </a:moveTo>
                  <a:lnTo>
                    <a:pt x="257" y="191"/>
                  </a:lnTo>
                  <a:lnTo>
                    <a:pt x="256" y="175"/>
                  </a:lnTo>
                  <a:lnTo>
                    <a:pt x="253" y="159"/>
                  </a:lnTo>
                  <a:lnTo>
                    <a:pt x="250" y="144"/>
                  </a:lnTo>
                  <a:lnTo>
                    <a:pt x="245" y="130"/>
                  </a:lnTo>
                  <a:lnTo>
                    <a:pt x="240" y="116"/>
                  </a:lnTo>
                  <a:lnTo>
                    <a:pt x="233" y="102"/>
                  </a:lnTo>
                  <a:lnTo>
                    <a:pt x="226" y="88"/>
                  </a:lnTo>
                  <a:lnTo>
                    <a:pt x="217" y="76"/>
                  </a:lnTo>
                  <a:lnTo>
                    <a:pt x="207" y="64"/>
                  </a:lnTo>
                  <a:lnTo>
                    <a:pt x="194" y="53"/>
                  </a:lnTo>
                  <a:lnTo>
                    <a:pt x="180" y="42"/>
                  </a:lnTo>
                  <a:lnTo>
                    <a:pt x="165" y="31"/>
                  </a:lnTo>
                  <a:lnTo>
                    <a:pt x="148" y="22"/>
                  </a:lnTo>
                  <a:lnTo>
                    <a:pt x="130" y="13"/>
                  </a:lnTo>
                  <a:lnTo>
                    <a:pt x="109" y="5"/>
                  </a:lnTo>
                  <a:lnTo>
                    <a:pt x="88" y="2"/>
                  </a:lnTo>
                  <a:lnTo>
                    <a:pt x="68" y="0"/>
                  </a:lnTo>
                  <a:lnTo>
                    <a:pt x="52" y="2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18" y="15"/>
                  </a:lnTo>
                  <a:lnTo>
                    <a:pt x="13" y="19"/>
                  </a:lnTo>
                  <a:lnTo>
                    <a:pt x="10" y="23"/>
                  </a:lnTo>
                  <a:lnTo>
                    <a:pt x="8" y="28"/>
                  </a:lnTo>
                  <a:lnTo>
                    <a:pt x="5" y="32"/>
                  </a:lnTo>
                  <a:lnTo>
                    <a:pt x="2" y="42"/>
                  </a:lnTo>
                  <a:lnTo>
                    <a:pt x="0" y="53"/>
                  </a:lnTo>
                  <a:lnTo>
                    <a:pt x="0" y="63"/>
                  </a:lnTo>
                  <a:lnTo>
                    <a:pt x="1" y="76"/>
                  </a:lnTo>
                  <a:lnTo>
                    <a:pt x="4" y="87"/>
                  </a:lnTo>
                  <a:lnTo>
                    <a:pt x="8" y="100"/>
                  </a:lnTo>
                  <a:lnTo>
                    <a:pt x="13" y="112"/>
                  </a:lnTo>
                  <a:lnTo>
                    <a:pt x="19" y="125"/>
                  </a:lnTo>
                  <a:lnTo>
                    <a:pt x="32" y="130"/>
                  </a:lnTo>
                  <a:lnTo>
                    <a:pt x="44" y="134"/>
                  </a:lnTo>
                  <a:lnTo>
                    <a:pt x="58" y="136"/>
                  </a:lnTo>
                  <a:lnTo>
                    <a:pt x="73" y="138"/>
                  </a:lnTo>
                  <a:lnTo>
                    <a:pt x="102" y="140"/>
                  </a:lnTo>
                  <a:lnTo>
                    <a:pt x="135" y="142"/>
                  </a:lnTo>
                  <a:lnTo>
                    <a:pt x="151" y="143"/>
                  </a:lnTo>
                  <a:lnTo>
                    <a:pt x="167" y="147"/>
                  </a:lnTo>
                  <a:lnTo>
                    <a:pt x="183" y="151"/>
                  </a:lnTo>
                  <a:lnTo>
                    <a:pt x="199" y="158"/>
                  </a:lnTo>
                  <a:lnTo>
                    <a:pt x="207" y="162"/>
                  </a:lnTo>
                  <a:lnTo>
                    <a:pt x="215" y="166"/>
                  </a:lnTo>
                  <a:lnTo>
                    <a:pt x="221" y="172"/>
                  </a:lnTo>
                  <a:lnTo>
                    <a:pt x="229" y="178"/>
                  </a:lnTo>
                  <a:lnTo>
                    <a:pt x="237" y="184"/>
                  </a:lnTo>
                  <a:lnTo>
                    <a:pt x="244" y="191"/>
                  </a:lnTo>
                  <a:lnTo>
                    <a:pt x="251" y="199"/>
                  </a:lnTo>
                  <a:lnTo>
                    <a:pt x="258" y="208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 bwMode="auto">
            <a:xfrm>
              <a:off x="6416677" y="1146177"/>
              <a:ext cx="68263" cy="55563"/>
            </a:xfrm>
            <a:custGeom>
              <a:avLst/>
              <a:gdLst/>
              <a:ahLst/>
              <a:cxnLst>
                <a:cxn ang="0">
                  <a:pos x="258" y="208"/>
                </a:cxn>
                <a:cxn ang="0">
                  <a:pos x="257" y="191"/>
                </a:cxn>
                <a:cxn ang="0">
                  <a:pos x="256" y="175"/>
                </a:cxn>
                <a:cxn ang="0">
                  <a:pos x="253" y="159"/>
                </a:cxn>
                <a:cxn ang="0">
                  <a:pos x="250" y="144"/>
                </a:cxn>
                <a:cxn ang="0">
                  <a:pos x="245" y="130"/>
                </a:cxn>
                <a:cxn ang="0">
                  <a:pos x="240" y="116"/>
                </a:cxn>
                <a:cxn ang="0">
                  <a:pos x="233" y="102"/>
                </a:cxn>
                <a:cxn ang="0">
                  <a:pos x="226" y="88"/>
                </a:cxn>
                <a:cxn ang="0">
                  <a:pos x="217" y="76"/>
                </a:cxn>
                <a:cxn ang="0">
                  <a:pos x="207" y="64"/>
                </a:cxn>
                <a:cxn ang="0">
                  <a:pos x="194" y="53"/>
                </a:cxn>
                <a:cxn ang="0">
                  <a:pos x="180" y="42"/>
                </a:cxn>
                <a:cxn ang="0">
                  <a:pos x="165" y="31"/>
                </a:cxn>
                <a:cxn ang="0">
                  <a:pos x="148" y="22"/>
                </a:cxn>
                <a:cxn ang="0">
                  <a:pos x="130" y="13"/>
                </a:cxn>
                <a:cxn ang="0">
                  <a:pos x="109" y="5"/>
                </a:cxn>
                <a:cxn ang="0">
                  <a:pos x="88" y="2"/>
                </a:cxn>
                <a:cxn ang="0">
                  <a:pos x="68" y="0"/>
                </a:cxn>
                <a:cxn ang="0">
                  <a:pos x="52" y="2"/>
                </a:cxn>
                <a:cxn ang="0">
                  <a:pos x="38" y="5"/>
                </a:cxn>
                <a:cxn ang="0">
                  <a:pos x="33" y="7"/>
                </a:cxn>
                <a:cxn ang="0">
                  <a:pos x="27" y="10"/>
                </a:cxn>
                <a:cxn ang="0">
                  <a:pos x="22" y="12"/>
                </a:cxn>
                <a:cxn ang="0">
                  <a:pos x="18" y="15"/>
                </a:cxn>
                <a:cxn ang="0">
                  <a:pos x="13" y="19"/>
                </a:cxn>
                <a:cxn ang="0">
                  <a:pos x="10" y="23"/>
                </a:cxn>
                <a:cxn ang="0">
                  <a:pos x="8" y="28"/>
                </a:cxn>
                <a:cxn ang="0">
                  <a:pos x="5" y="32"/>
                </a:cxn>
                <a:cxn ang="0">
                  <a:pos x="2" y="42"/>
                </a:cxn>
                <a:cxn ang="0">
                  <a:pos x="0" y="53"/>
                </a:cxn>
                <a:cxn ang="0">
                  <a:pos x="0" y="63"/>
                </a:cxn>
                <a:cxn ang="0">
                  <a:pos x="1" y="76"/>
                </a:cxn>
                <a:cxn ang="0">
                  <a:pos x="4" y="87"/>
                </a:cxn>
                <a:cxn ang="0">
                  <a:pos x="8" y="100"/>
                </a:cxn>
                <a:cxn ang="0">
                  <a:pos x="13" y="112"/>
                </a:cxn>
                <a:cxn ang="0">
                  <a:pos x="19" y="125"/>
                </a:cxn>
                <a:cxn ang="0">
                  <a:pos x="32" y="130"/>
                </a:cxn>
                <a:cxn ang="0">
                  <a:pos x="44" y="134"/>
                </a:cxn>
                <a:cxn ang="0">
                  <a:pos x="58" y="136"/>
                </a:cxn>
                <a:cxn ang="0">
                  <a:pos x="73" y="138"/>
                </a:cxn>
                <a:cxn ang="0">
                  <a:pos x="102" y="140"/>
                </a:cxn>
                <a:cxn ang="0">
                  <a:pos x="135" y="142"/>
                </a:cxn>
                <a:cxn ang="0">
                  <a:pos x="151" y="143"/>
                </a:cxn>
                <a:cxn ang="0">
                  <a:pos x="167" y="147"/>
                </a:cxn>
                <a:cxn ang="0">
                  <a:pos x="183" y="151"/>
                </a:cxn>
                <a:cxn ang="0">
                  <a:pos x="199" y="158"/>
                </a:cxn>
                <a:cxn ang="0">
                  <a:pos x="207" y="162"/>
                </a:cxn>
                <a:cxn ang="0">
                  <a:pos x="215" y="166"/>
                </a:cxn>
                <a:cxn ang="0">
                  <a:pos x="221" y="172"/>
                </a:cxn>
                <a:cxn ang="0">
                  <a:pos x="229" y="178"/>
                </a:cxn>
                <a:cxn ang="0">
                  <a:pos x="237" y="184"/>
                </a:cxn>
                <a:cxn ang="0">
                  <a:pos x="244" y="191"/>
                </a:cxn>
                <a:cxn ang="0">
                  <a:pos x="251" y="199"/>
                </a:cxn>
                <a:cxn ang="0">
                  <a:pos x="258" y="208"/>
                </a:cxn>
              </a:cxnLst>
              <a:rect l="0" t="0" r="r" b="b"/>
              <a:pathLst>
                <a:path w="258" h="208">
                  <a:moveTo>
                    <a:pt x="258" y="208"/>
                  </a:moveTo>
                  <a:lnTo>
                    <a:pt x="257" y="191"/>
                  </a:lnTo>
                  <a:lnTo>
                    <a:pt x="256" y="175"/>
                  </a:lnTo>
                  <a:lnTo>
                    <a:pt x="253" y="159"/>
                  </a:lnTo>
                  <a:lnTo>
                    <a:pt x="250" y="144"/>
                  </a:lnTo>
                  <a:lnTo>
                    <a:pt x="245" y="130"/>
                  </a:lnTo>
                  <a:lnTo>
                    <a:pt x="240" y="116"/>
                  </a:lnTo>
                  <a:lnTo>
                    <a:pt x="233" y="102"/>
                  </a:lnTo>
                  <a:lnTo>
                    <a:pt x="226" y="88"/>
                  </a:lnTo>
                  <a:lnTo>
                    <a:pt x="217" y="76"/>
                  </a:lnTo>
                  <a:lnTo>
                    <a:pt x="207" y="64"/>
                  </a:lnTo>
                  <a:lnTo>
                    <a:pt x="194" y="53"/>
                  </a:lnTo>
                  <a:lnTo>
                    <a:pt x="180" y="42"/>
                  </a:lnTo>
                  <a:lnTo>
                    <a:pt x="165" y="31"/>
                  </a:lnTo>
                  <a:lnTo>
                    <a:pt x="148" y="22"/>
                  </a:lnTo>
                  <a:lnTo>
                    <a:pt x="130" y="13"/>
                  </a:lnTo>
                  <a:lnTo>
                    <a:pt x="109" y="5"/>
                  </a:lnTo>
                  <a:lnTo>
                    <a:pt x="88" y="2"/>
                  </a:lnTo>
                  <a:lnTo>
                    <a:pt x="68" y="0"/>
                  </a:lnTo>
                  <a:lnTo>
                    <a:pt x="52" y="2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18" y="15"/>
                  </a:lnTo>
                  <a:lnTo>
                    <a:pt x="13" y="19"/>
                  </a:lnTo>
                  <a:lnTo>
                    <a:pt x="10" y="23"/>
                  </a:lnTo>
                  <a:lnTo>
                    <a:pt x="8" y="28"/>
                  </a:lnTo>
                  <a:lnTo>
                    <a:pt x="5" y="32"/>
                  </a:lnTo>
                  <a:lnTo>
                    <a:pt x="2" y="42"/>
                  </a:lnTo>
                  <a:lnTo>
                    <a:pt x="0" y="53"/>
                  </a:lnTo>
                  <a:lnTo>
                    <a:pt x="0" y="63"/>
                  </a:lnTo>
                  <a:lnTo>
                    <a:pt x="1" y="76"/>
                  </a:lnTo>
                  <a:lnTo>
                    <a:pt x="4" y="87"/>
                  </a:lnTo>
                  <a:lnTo>
                    <a:pt x="8" y="100"/>
                  </a:lnTo>
                  <a:lnTo>
                    <a:pt x="13" y="112"/>
                  </a:lnTo>
                  <a:lnTo>
                    <a:pt x="19" y="125"/>
                  </a:lnTo>
                  <a:lnTo>
                    <a:pt x="32" y="130"/>
                  </a:lnTo>
                  <a:lnTo>
                    <a:pt x="44" y="134"/>
                  </a:lnTo>
                  <a:lnTo>
                    <a:pt x="58" y="136"/>
                  </a:lnTo>
                  <a:lnTo>
                    <a:pt x="73" y="138"/>
                  </a:lnTo>
                  <a:lnTo>
                    <a:pt x="102" y="140"/>
                  </a:lnTo>
                  <a:lnTo>
                    <a:pt x="135" y="142"/>
                  </a:lnTo>
                  <a:lnTo>
                    <a:pt x="151" y="143"/>
                  </a:lnTo>
                  <a:lnTo>
                    <a:pt x="167" y="147"/>
                  </a:lnTo>
                  <a:lnTo>
                    <a:pt x="183" y="151"/>
                  </a:lnTo>
                  <a:lnTo>
                    <a:pt x="199" y="158"/>
                  </a:lnTo>
                  <a:lnTo>
                    <a:pt x="207" y="162"/>
                  </a:lnTo>
                  <a:lnTo>
                    <a:pt x="215" y="166"/>
                  </a:lnTo>
                  <a:lnTo>
                    <a:pt x="221" y="172"/>
                  </a:lnTo>
                  <a:lnTo>
                    <a:pt x="229" y="178"/>
                  </a:lnTo>
                  <a:lnTo>
                    <a:pt x="237" y="184"/>
                  </a:lnTo>
                  <a:lnTo>
                    <a:pt x="244" y="191"/>
                  </a:lnTo>
                  <a:lnTo>
                    <a:pt x="251" y="199"/>
                  </a:lnTo>
                  <a:lnTo>
                    <a:pt x="258" y="208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36出自【趣你的PPT】(微信:qunideppt)：最优质的PPT资源库"/>
          <p:cNvGrpSpPr>
            <a:grpSpLocks noChangeAspect="1"/>
          </p:cNvGrpSpPr>
          <p:nvPr/>
        </p:nvGrpSpPr>
        <p:grpSpPr>
          <a:xfrm>
            <a:off x="3710053" y="2012557"/>
            <a:ext cx="754991" cy="1332042"/>
            <a:chOff x="1285875" y="1247776"/>
            <a:chExt cx="1192213" cy="2103438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出自【趣你的PPT】(微信:qunideppt)：最优质的PPT资源库"/>
            <p:cNvSpPr/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41出自【趣你的PPT】(微信:qunideppt)：最优质的PPT资源库"/>
          <p:cNvGrpSpPr>
            <a:grpSpLocks noChangeAspect="1"/>
          </p:cNvGrpSpPr>
          <p:nvPr/>
        </p:nvGrpSpPr>
        <p:grpSpPr>
          <a:xfrm>
            <a:off x="3527855" y="3751542"/>
            <a:ext cx="654460" cy="1315956"/>
            <a:chOff x="6213477" y="3922716"/>
            <a:chExt cx="1033463" cy="2078038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出自【趣你的PPT】(微信:qunideppt)：最优质的PPT资源库"/>
            <p:cNvSpPr/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9出自【趣你的PPT】(微信:qunideppt)：最优质的PPT资源库"/>
          <p:cNvGrpSpPr>
            <a:grpSpLocks noChangeAspect="1"/>
          </p:cNvGrpSpPr>
          <p:nvPr/>
        </p:nvGrpSpPr>
        <p:grpSpPr>
          <a:xfrm>
            <a:off x="7722074" y="3805114"/>
            <a:ext cx="795204" cy="1507939"/>
            <a:chOff x="1443813" y="3644955"/>
            <a:chExt cx="1255713" cy="2381199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出自【趣你的PPT】(微信:qunideppt)：最优质的PPT资源库"/>
            <p:cNvSpPr/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出自【趣你的PPT】(微信:qunideppt)：最优质的PPT资源库"/>
            <p:cNvSpPr/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770938" y="2318749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770938" y="2640733"/>
            <a:ext cx="21720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063732" y="2318749"/>
            <a:ext cx="12779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113184" y="2641011"/>
            <a:ext cx="22284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770938" y="42957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8770937" y="4616450"/>
            <a:ext cx="21720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063732" y="429577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113184" y="4616450"/>
            <a:ext cx="22284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48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经验总结反思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"/>
          <p:cNvSpPr txBox="1"/>
          <p:nvPr/>
        </p:nvSpPr>
        <p:spPr>
          <a:xfrm>
            <a:off x="1645525" y="3338621"/>
            <a:ext cx="2327432" cy="9787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02898" y="3572307"/>
            <a:ext cx="1723549" cy="4298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1645525" y="4721922"/>
            <a:ext cx="2327432" cy="830997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80618" y="4922490"/>
            <a:ext cx="1723549" cy="4298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1645525" y="1955321"/>
            <a:ext cx="2327432" cy="9787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47467" y="2189007"/>
            <a:ext cx="1723549" cy="4298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84563" y="2027103"/>
            <a:ext cx="606191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484563" y="3393844"/>
            <a:ext cx="606191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84563" y="4760586"/>
            <a:ext cx="606191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13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经验总结反思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73889" y="3222051"/>
            <a:ext cx="2758258" cy="900907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1428844" y="2254228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ea-basic-10" charset="0"/>
                <a:ea typeface="linea-basic-10" charset="0"/>
                <a:cs typeface="linea-basic-10" charset="0"/>
              </a:rPr>
              <a:t>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nea-basic-10" charset="0"/>
              <a:ea typeface="linea-basic-10" charset="0"/>
              <a:cs typeface="linea-basic-10" charset="0"/>
            </a:endParaRPr>
          </a:p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203304" y="3222051"/>
            <a:ext cx="2758258" cy="900907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3758259" y="2254228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nea-basic-10" charset="0"/>
              <a:ea typeface="linea-basic-10" charset="0"/>
              <a:cs typeface="linea-basic-1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534056" y="3236145"/>
            <a:ext cx="2758258" cy="900907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6089011" y="2268322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568209" y="3545498"/>
            <a:ext cx="2758258" cy="900907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>
          <a:xfrm>
            <a:off x="8847269" y="2025884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6" name="Cross 15"/>
          <p:cNvSpPr/>
          <p:nvPr/>
        </p:nvSpPr>
        <p:spPr>
          <a:xfrm>
            <a:off x="3253753" y="2947165"/>
            <a:ext cx="309353" cy="309353"/>
          </a:xfrm>
          <a:prstGeom prst="plus">
            <a:avLst>
              <a:gd name="adj" fmla="val 41100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Cross 16"/>
          <p:cNvSpPr/>
          <p:nvPr/>
        </p:nvSpPr>
        <p:spPr>
          <a:xfrm>
            <a:off x="5595248" y="2947165"/>
            <a:ext cx="309353" cy="309353"/>
          </a:xfrm>
          <a:prstGeom prst="plus">
            <a:avLst>
              <a:gd name="adj" fmla="val 41100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Equal 17"/>
          <p:cNvSpPr/>
          <p:nvPr/>
        </p:nvSpPr>
        <p:spPr>
          <a:xfrm>
            <a:off x="8039069" y="2784304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892515" y="295335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58254" y="295335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226776" y="295335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60929" y="2895371"/>
            <a:ext cx="1372819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221483" y="4265910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225087" y="4551815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530196" y="4265910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3533800" y="4551815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880659" y="4265910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884263" y="4551815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944478" y="4651654"/>
            <a:ext cx="2065052" cy="709995"/>
            <a:chOff x="4981719" y="4716932"/>
            <a:chExt cx="2338080" cy="709995"/>
          </a:xfrm>
        </p:grpSpPr>
        <p:sp>
          <p:nvSpPr>
            <p:cNvPr id="38" name="TextBox 13"/>
            <p:cNvSpPr txBox="1"/>
            <p:nvPr/>
          </p:nvSpPr>
          <p:spPr>
            <a:xfrm>
              <a:off x="4981719" y="4716932"/>
              <a:ext cx="2338080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4985799" y="5002837"/>
              <a:ext cx="2334000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1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经验总结反思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344612" y="1636713"/>
            <a:ext cx="1827213" cy="3709988"/>
          </a:xfrm>
          <a:custGeom>
            <a:avLst/>
            <a:gdLst>
              <a:gd name="T0" fmla="*/ 449 w 788"/>
              <a:gd name="T1" fmla="*/ 484 h 1599"/>
              <a:gd name="T2" fmla="*/ 298 w 788"/>
              <a:gd name="T3" fmla="*/ 0 h 1599"/>
              <a:gd name="T4" fmla="*/ 151 w 788"/>
              <a:gd name="T5" fmla="*/ 0 h 1599"/>
              <a:gd name="T6" fmla="*/ 3 w 788"/>
              <a:gd name="T7" fmla="*/ 484 h 1599"/>
              <a:gd name="T8" fmla="*/ 2 w 788"/>
              <a:gd name="T9" fmla="*/ 484 h 1599"/>
              <a:gd name="T10" fmla="*/ 2 w 788"/>
              <a:gd name="T11" fmla="*/ 489 h 1599"/>
              <a:gd name="T12" fmla="*/ 0 w 788"/>
              <a:gd name="T13" fmla="*/ 495 h 1599"/>
              <a:gd name="T14" fmla="*/ 2 w 788"/>
              <a:gd name="T15" fmla="*/ 495 h 1599"/>
              <a:gd name="T16" fmla="*/ 2 w 788"/>
              <a:gd name="T17" fmla="*/ 1599 h 1599"/>
              <a:gd name="T18" fmla="*/ 788 w 788"/>
              <a:gd name="T19" fmla="*/ 1599 h 1599"/>
              <a:gd name="T20" fmla="*/ 788 w 788"/>
              <a:gd name="T21" fmla="*/ 484 h 1599"/>
              <a:gd name="T22" fmla="*/ 449 w 788"/>
              <a:gd name="T23" fmla="*/ 484 h 1599"/>
              <a:gd name="T24" fmla="*/ 197 w 788"/>
              <a:gd name="T25" fmla="*/ 179 h 1599"/>
              <a:gd name="T26" fmla="*/ 219 w 788"/>
              <a:gd name="T27" fmla="*/ 83 h 1599"/>
              <a:gd name="T28" fmla="*/ 221 w 788"/>
              <a:gd name="T29" fmla="*/ 83 h 1599"/>
              <a:gd name="T30" fmla="*/ 245 w 788"/>
              <a:gd name="T31" fmla="*/ 179 h 1599"/>
              <a:gd name="T32" fmla="*/ 276 w 788"/>
              <a:gd name="T33" fmla="*/ 284 h 1599"/>
              <a:gd name="T34" fmla="*/ 167 w 788"/>
              <a:gd name="T35" fmla="*/ 284 h 1599"/>
              <a:gd name="T36" fmla="*/ 197 w 788"/>
              <a:gd name="T37" fmla="*/ 179 h 1599"/>
              <a:gd name="T38" fmla="*/ 151 w 788"/>
              <a:gd name="T39" fmla="*/ 368 h 1599"/>
              <a:gd name="T40" fmla="*/ 293 w 788"/>
              <a:gd name="T41" fmla="*/ 368 h 1599"/>
              <a:gd name="T42" fmla="*/ 328 w 788"/>
              <a:gd name="T43" fmla="*/ 484 h 1599"/>
              <a:gd name="T44" fmla="*/ 119 w 788"/>
              <a:gd name="T45" fmla="*/ 484 h 1599"/>
              <a:gd name="T46" fmla="*/ 151 w 788"/>
              <a:gd name="T47" fmla="*/ 368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88" h="1599">
                <a:moveTo>
                  <a:pt x="449" y="484"/>
                </a:moveTo>
                <a:cubicBezTo>
                  <a:pt x="298" y="0"/>
                  <a:pt x="298" y="0"/>
                  <a:pt x="2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3" y="484"/>
                  <a:pt x="3" y="484"/>
                  <a:pt x="3" y="484"/>
                </a:cubicBezTo>
                <a:cubicBezTo>
                  <a:pt x="2" y="484"/>
                  <a:pt x="2" y="484"/>
                  <a:pt x="2" y="484"/>
                </a:cubicBezTo>
                <a:cubicBezTo>
                  <a:pt x="2" y="489"/>
                  <a:pt x="2" y="489"/>
                  <a:pt x="2" y="489"/>
                </a:cubicBezTo>
                <a:cubicBezTo>
                  <a:pt x="0" y="495"/>
                  <a:pt x="0" y="495"/>
                  <a:pt x="0" y="495"/>
                </a:cubicBezTo>
                <a:cubicBezTo>
                  <a:pt x="2" y="495"/>
                  <a:pt x="2" y="495"/>
                  <a:pt x="2" y="495"/>
                </a:cubicBezTo>
                <a:cubicBezTo>
                  <a:pt x="2" y="1599"/>
                  <a:pt x="2" y="1599"/>
                  <a:pt x="2" y="1599"/>
                </a:cubicBezTo>
                <a:cubicBezTo>
                  <a:pt x="788" y="1599"/>
                  <a:pt x="788" y="1599"/>
                  <a:pt x="788" y="1599"/>
                </a:cubicBezTo>
                <a:cubicBezTo>
                  <a:pt x="788" y="484"/>
                  <a:pt x="788" y="484"/>
                  <a:pt x="788" y="484"/>
                </a:cubicBezTo>
                <a:lnTo>
                  <a:pt x="449" y="484"/>
                </a:lnTo>
                <a:close/>
                <a:moveTo>
                  <a:pt x="197" y="179"/>
                </a:moveTo>
                <a:cubicBezTo>
                  <a:pt x="204" y="150"/>
                  <a:pt x="212" y="113"/>
                  <a:pt x="219" y="83"/>
                </a:cubicBezTo>
                <a:cubicBezTo>
                  <a:pt x="221" y="83"/>
                  <a:pt x="221" y="83"/>
                  <a:pt x="221" y="83"/>
                </a:cubicBezTo>
                <a:cubicBezTo>
                  <a:pt x="228" y="112"/>
                  <a:pt x="237" y="150"/>
                  <a:pt x="245" y="179"/>
                </a:cubicBezTo>
                <a:cubicBezTo>
                  <a:pt x="276" y="284"/>
                  <a:pt x="276" y="284"/>
                  <a:pt x="276" y="284"/>
                </a:cubicBezTo>
                <a:cubicBezTo>
                  <a:pt x="167" y="284"/>
                  <a:pt x="167" y="284"/>
                  <a:pt x="167" y="284"/>
                </a:cubicBezTo>
                <a:lnTo>
                  <a:pt x="197" y="179"/>
                </a:lnTo>
                <a:close/>
                <a:moveTo>
                  <a:pt x="151" y="368"/>
                </a:moveTo>
                <a:cubicBezTo>
                  <a:pt x="293" y="368"/>
                  <a:pt x="293" y="368"/>
                  <a:pt x="293" y="368"/>
                </a:cubicBezTo>
                <a:cubicBezTo>
                  <a:pt x="328" y="484"/>
                  <a:pt x="328" y="484"/>
                  <a:pt x="328" y="484"/>
                </a:cubicBezTo>
                <a:cubicBezTo>
                  <a:pt x="119" y="484"/>
                  <a:pt x="119" y="484"/>
                  <a:pt x="119" y="484"/>
                </a:cubicBezTo>
                <a:lnTo>
                  <a:pt x="151" y="368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仿宋_GB2312" panose="02010609030101010101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13713" y="3513138"/>
            <a:ext cx="1889011" cy="1418905"/>
            <a:chOff x="-2268006" y="3521217"/>
            <a:chExt cx="1889011" cy="1418905"/>
          </a:xfrm>
          <a:noFill/>
        </p:grpSpPr>
        <p:sp>
          <p:nvSpPr>
            <p:cNvPr id="27" name="矩形 26"/>
            <p:cNvSpPr/>
            <p:nvPr/>
          </p:nvSpPr>
          <p:spPr>
            <a:xfrm>
              <a:off x="-2268006" y="3521217"/>
              <a:ext cx="1889011" cy="52322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关键字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-2202343" y="4072192"/>
              <a:ext cx="1757684" cy="86793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单击此处可编辑内容，根据您的需要自由拉伸文本框大小关键字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Freeform 7"/>
          <p:cNvSpPr/>
          <p:nvPr/>
        </p:nvSpPr>
        <p:spPr bwMode="auto">
          <a:xfrm>
            <a:off x="5185965" y="1555750"/>
            <a:ext cx="1820863" cy="3746500"/>
          </a:xfrm>
          <a:custGeom>
            <a:avLst/>
            <a:gdLst>
              <a:gd name="T0" fmla="*/ 355 w 786"/>
              <a:gd name="T1" fmla="*/ 501 h 1615"/>
              <a:gd name="T2" fmla="*/ 386 w 786"/>
              <a:gd name="T3" fmla="*/ 491 h 1615"/>
              <a:gd name="T4" fmla="*/ 370 w 786"/>
              <a:gd name="T5" fmla="*/ 402 h 1615"/>
              <a:gd name="T6" fmla="*/ 276 w 786"/>
              <a:gd name="T7" fmla="*/ 418 h 1615"/>
              <a:gd name="T8" fmla="*/ 118 w 786"/>
              <a:gd name="T9" fmla="*/ 257 h 1615"/>
              <a:gd name="T10" fmla="*/ 275 w 786"/>
              <a:gd name="T11" fmla="*/ 92 h 1615"/>
              <a:gd name="T12" fmla="*/ 369 w 786"/>
              <a:gd name="T13" fmla="*/ 110 h 1615"/>
              <a:gd name="T14" fmla="*/ 393 w 786"/>
              <a:gd name="T15" fmla="*/ 22 h 1615"/>
              <a:gd name="T16" fmla="*/ 271 w 786"/>
              <a:gd name="T17" fmla="*/ 0 h 1615"/>
              <a:gd name="T18" fmla="*/ 0 w 786"/>
              <a:gd name="T19" fmla="*/ 263 h 1615"/>
              <a:gd name="T20" fmla="*/ 171 w 786"/>
              <a:gd name="T21" fmla="*/ 501 h 1615"/>
              <a:gd name="T22" fmla="*/ 0 w 786"/>
              <a:gd name="T23" fmla="*/ 501 h 1615"/>
              <a:gd name="T24" fmla="*/ 0 w 786"/>
              <a:gd name="T25" fmla="*/ 1615 h 1615"/>
              <a:gd name="T26" fmla="*/ 786 w 786"/>
              <a:gd name="T27" fmla="*/ 1615 h 1615"/>
              <a:gd name="T28" fmla="*/ 786 w 786"/>
              <a:gd name="T29" fmla="*/ 501 h 1615"/>
              <a:gd name="T30" fmla="*/ 355 w 786"/>
              <a:gd name="T31" fmla="*/ 501 h 1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86" h="1615">
                <a:moveTo>
                  <a:pt x="355" y="501"/>
                </a:moveTo>
                <a:cubicBezTo>
                  <a:pt x="368" y="498"/>
                  <a:pt x="379" y="494"/>
                  <a:pt x="386" y="491"/>
                </a:cubicBezTo>
                <a:cubicBezTo>
                  <a:pt x="370" y="402"/>
                  <a:pt x="370" y="402"/>
                  <a:pt x="370" y="402"/>
                </a:cubicBezTo>
                <a:cubicBezTo>
                  <a:pt x="347" y="412"/>
                  <a:pt x="310" y="418"/>
                  <a:pt x="276" y="418"/>
                </a:cubicBezTo>
                <a:cubicBezTo>
                  <a:pt x="176" y="418"/>
                  <a:pt x="118" y="356"/>
                  <a:pt x="118" y="257"/>
                </a:cubicBezTo>
                <a:cubicBezTo>
                  <a:pt x="118" y="146"/>
                  <a:pt x="187" y="92"/>
                  <a:pt x="275" y="92"/>
                </a:cubicBezTo>
                <a:cubicBezTo>
                  <a:pt x="315" y="92"/>
                  <a:pt x="347" y="101"/>
                  <a:pt x="369" y="110"/>
                </a:cubicBezTo>
                <a:cubicBezTo>
                  <a:pt x="393" y="22"/>
                  <a:pt x="393" y="22"/>
                  <a:pt x="393" y="22"/>
                </a:cubicBezTo>
                <a:cubicBezTo>
                  <a:pt x="373" y="12"/>
                  <a:pt x="329" y="0"/>
                  <a:pt x="271" y="0"/>
                </a:cubicBezTo>
                <a:cubicBezTo>
                  <a:pt x="121" y="0"/>
                  <a:pt x="0" y="93"/>
                  <a:pt x="0" y="263"/>
                </a:cubicBezTo>
                <a:cubicBezTo>
                  <a:pt x="0" y="378"/>
                  <a:pt x="58" y="470"/>
                  <a:pt x="171" y="501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1615"/>
                  <a:pt x="0" y="1615"/>
                  <a:pt x="0" y="1615"/>
                </a:cubicBezTo>
                <a:cubicBezTo>
                  <a:pt x="786" y="1615"/>
                  <a:pt x="786" y="1615"/>
                  <a:pt x="786" y="1615"/>
                </a:cubicBezTo>
                <a:cubicBezTo>
                  <a:pt x="786" y="501"/>
                  <a:pt x="786" y="501"/>
                  <a:pt x="786" y="501"/>
                </a:cubicBezTo>
                <a:lnTo>
                  <a:pt x="355" y="50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仿宋_GB2312" panose="0201060903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151891" y="3513138"/>
            <a:ext cx="1889011" cy="1418905"/>
            <a:chOff x="-2268006" y="3521217"/>
            <a:chExt cx="1889011" cy="1418905"/>
          </a:xfrm>
          <a:noFill/>
        </p:grpSpPr>
        <p:sp>
          <p:nvSpPr>
            <p:cNvPr id="30" name="矩形 29"/>
            <p:cNvSpPr/>
            <p:nvPr/>
          </p:nvSpPr>
          <p:spPr>
            <a:xfrm>
              <a:off x="-2268006" y="3521217"/>
              <a:ext cx="1889011" cy="52322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关键字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-2202343" y="4072192"/>
              <a:ext cx="1757684" cy="86793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单击此处可编辑内容，根据您的需要自由拉伸文本框大小关键字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Freeform 9"/>
          <p:cNvSpPr/>
          <p:nvPr/>
        </p:nvSpPr>
        <p:spPr bwMode="auto">
          <a:xfrm>
            <a:off x="9021762" y="1741488"/>
            <a:ext cx="1825625" cy="3711575"/>
          </a:xfrm>
          <a:custGeom>
            <a:avLst/>
            <a:gdLst>
              <a:gd name="T0" fmla="*/ 462 w 1150"/>
              <a:gd name="T1" fmla="*/ 709 h 2338"/>
              <a:gd name="T2" fmla="*/ 462 w 1150"/>
              <a:gd name="T3" fmla="*/ 590 h 2338"/>
              <a:gd name="T4" fmla="*/ 164 w 1150"/>
              <a:gd name="T5" fmla="*/ 590 h 2338"/>
              <a:gd name="T6" fmla="*/ 164 w 1150"/>
              <a:gd name="T7" fmla="*/ 418 h 2338"/>
              <a:gd name="T8" fmla="*/ 430 w 1150"/>
              <a:gd name="T9" fmla="*/ 418 h 2338"/>
              <a:gd name="T10" fmla="*/ 430 w 1150"/>
              <a:gd name="T11" fmla="*/ 285 h 2338"/>
              <a:gd name="T12" fmla="*/ 164 w 1150"/>
              <a:gd name="T13" fmla="*/ 285 h 2338"/>
              <a:gd name="T14" fmla="*/ 164 w 1150"/>
              <a:gd name="T15" fmla="*/ 134 h 2338"/>
              <a:gd name="T16" fmla="*/ 446 w 1150"/>
              <a:gd name="T17" fmla="*/ 134 h 2338"/>
              <a:gd name="T18" fmla="*/ 446 w 1150"/>
              <a:gd name="T19" fmla="*/ 0 h 2338"/>
              <a:gd name="T20" fmla="*/ 0 w 1150"/>
              <a:gd name="T21" fmla="*/ 0 h 2338"/>
              <a:gd name="T22" fmla="*/ 0 w 1150"/>
              <a:gd name="T23" fmla="*/ 709 h 2338"/>
              <a:gd name="T24" fmla="*/ 0 w 1150"/>
              <a:gd name="T25" fmla="*/ 725 h 2338"/>
              <a:gd name="T26" fmla="*/ 0 w 1150"/>
              <a:gd name="T27" fmla="*/ 2338 h 2338"/>
              <a:gd name="T28" fmla="*/ 1150 w 1150"/>
              <a:gd name="T29" fmla="*/ 2338 h 2338"/>
              <a:gd name="T30" fmla="*/ 1150 w 1150"/>
              <a:gd name="T31" fmla="*/ 709 h 2338"/>
              <a:gd name="T32" fmla="*/ 462 w 1150"/>
              <a:gd name="T33" fmla="*/ 709 h 2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50" h="2338">
                <a:moveTo>
                  <a:pt x="462" y="709"/>
                </a:moveTo>
                <a:lnTo>
                  <a:pt x="462" y="590"/>
                </a:lnTo>
                <a:lnTo>
                  <a:pt x="164" y="590"/>
                </a:lnTo>
                <a:lnTo>
                  <a:pt x="164" y="418"/>
                </a:lnTo>
                <a:lnTo>
                  <a:pt x="430" y="418"/>
                </a:lnTo>
                <a:lnTo>
                  <a:pt x="430" y="285"/>
                </a:lnTo>
                <a:lnTo>
                  <a:pt x="164" y="285"/>
                </a:lnTo>
                <a:lnTo>
                  <a:pt x="164" y="134"/>
                </a:lnTo>
                <a:lnTo>
                  <a:pt x="446" y="134"/>
                </a:lnTo>
                <a:lnTo>
                  <a:pt x="446" y="0"/>
                </a:lnTo>
                <a:lnTo>
                  <a:pt x="0" y="0"/>
                </a:lnTo>
                <a:lnTo>
                  <a:pt x="0" y="709"/>
                </a:lnTo>
                <a:lnTo>
                  <a:pt x="0" y="725"/>
                </a:lnTo>
                <a:lnTo>
                  <a:pt x="0" y="2338"/>
                </a:lnTo>
                <a:lnTo>
                  <a:pt x="1150" y="2338"/>
                </a:lnTo>
                <a:lnTo>
                  <a:pt x="1150" y="709"/>
                </a:lnTo>
                <a:lnTo>
                  <a:pt x="462" y="709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仿宋_GB2312" panose="02010609030101010101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990069" y="3513138"/>
            <a:ext cx="1889011" cy="1418905"/>
            <a:chOff x="-2268006" y="3521217"/>
            <a:chExt cx="1889011" cy="1418905"/>
          </a:xfrm>
          <a:noFill/>
        </p:grpSpPr>
        <p:sp>
          <p:nvSpPr>
            <p:cNvPr id="33" name="矩形 32"/>
            <p:cNvSpPr/>
            <p:nvPr/>
          </p:nvSpPr>
          <p:spPr>
            <a:xfrm>
              <a:off x="-2268006" y="3521217"/>
              <a:ext cx="1889011" cy="52322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关键字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-2202343" y="4072192"/>
              <a:ext cx="1757684" cy="86793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单击此处可编辑内容，根据您的需要自由拉伸文本框大小关键字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7103466" y="2698750"/>
            <a:ext cx="1824038" cy="3730625"/>
          </a:xfrm>
          <a:custGeom>
            <a:avLst/>
            <a:gdLst>
              <a:gd name="T0" fmla="*/ 240 w 787"/>
              <a:gd name="T1" fmla="*/ 494 h 1608"/>
              <a:gd name="T2" fmla="*/ 357 w 787"/>
              <a:gd name="T3" fmla="*/ 441 h 1608"/>
              <a:gd name="T4" fmla="*/ 439 w 787"/>
              <a:gd name="T5" fmla="*/ 240 h 1608"/>
              <a:gd name="T6" fmla="*/ 355 w 787"/>
              <a:gd name="T7" fmla="*/ 52 h 1608"/>
              <a:gd name="T8" fmla="*/ 151 w 787"/>
              <a:gd name="T9" fmla="*/ 0 h 1608"/>
              <a:gd name="T10" fmla="*/ 0 w 787"/>
              <a:gd name="T11" fmla="*/ 11 h 1608"/>
              <a:gd name="T12" fmla="*/ 0 w 787"/>
              <a:gd name="T13" fmla="*/ 494 h 1608"/>
              <a:gd name="T14" fmla="*/ 0 w 787"/>
              <a:gd name="T15" fmla="*/ 497 h 1608"/>
              <a:gd name="T16" fmla="*/ 0 w 787"/>
              <a:gd name="T17" fmla="*/ 1608 h 1608"/>
              <a:gd name="T18" fmla="*/ 787 w 787"/>
              <a:gd name="T19" fmla="*/ 1608 h 1608"/>
              <a:gd name="T20" fmla="*/ 787 w 787"/>
              <a:gd name="T21" fmla="*/ 494 h 1608"/>
              <a:gd name="T22" fmla="*/ 240 w 787"/>
              <a:gd name="T23" fmla="*/ 494 h 1608"/>
              <a:gd name="T24" fmla="*/ 112 w 787"/>
              <a:gd name="T25" fmla="*/ 91 h 1608"/>
              <a:gd name="T26" fmla="*/ 163 w 787"/>
              <a:gd name="T27" fmla="*/ 86 h 1608"/>
              <a:gd name="T28" fmla="*/ 320 w 787"/>
              <a:gd name="T29" fmla="*/ 244 h 1608"/>
              <a:gd name="T30" fmla="*/ 151 w 787"/>
              <a:gd name="T31" fmla="*/ 417 h 1608"/>
              <a:gd name="T32" fmla="*/ 112 w 787"/>
              <a:gd name="T33" fmla="*/ 415 h 1608"/>
              <a:gd name="T34" fmla="*/ 112 w 787"/>
              <a:gd name="T35" fmla="*/ 91 h 1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7" h="1608">
                <a:moveTo>
                  <a:pt x="240" y="494"/>
                </a:moveTo>
                <a:cubicBezTo>
                  <a:pt x="287" y="483"/>
                  <a:pt x="327" y="466"/>
                  <a:pt x="357" y="441"/>
                </a:cubicBezTo>
                <a:cubicBezTo>
                  <a:pt x="404" y="400"/>
                  <a:pt x="439" y="335"/>
                  <a:pt x="439" y="240"/>
                </a:cubicBezTo>
                <a:cubicBezTo>
                  <a:pt x="439" y="152"/>
                  <a:pt x="406" y="90"/>
                  <a:pt x="355" y="52"/>
                </a:cubicBezTo>
                <a:cubicBezTo>
                  <a:pt x="308" y="16"/>
                  <a:pt x="246" y="0"/>
                  <a:pt x="151" y="0"/>
                </a:cubicBezTo>
                <a:cubicBezTo>
                  <a:pt x="95" y="0"/>
                  <a:pt x="42" y="4"/>
                  <a:pt x="0" y="11"/>
                </a:cubicBezTo>
                <a:cubicBezTo>
                  <a:pt x="0" y="494"/>
                  <a:pt x="0" y="494"/>
                  <a:pt x="0" y="494"/>
                </a:cubicBezTo>
                <a:cubicBezTo>
                  <a:pt x="0" y="497"/>
                  <a:pt x="0" y="497"/>
                  <a:pt x="0" y="497"/>
                </a:cubicBezTo>
                <a:cubicBezTo>
                  <a:pt x="0" y="1608"/>
                  <a:pt x="0" y="1608"/>
                  <a:pt x="0" y="1608"/>
                </a:cubicBezTo>
                <a:cubicBezTo>
                  <a:pt x="787" y="1608"/>
                  <a:pt x="787" y="1608"/>
                  <a:pt x="787" y="1608"/>
                </a:cubicBezTo>
                <a:cubicBezTo>
                  <a:pt x="787" y="494"/>
                  <a:pt x="787" y="494"/>
                  <a:pt x="787" y="494"/>
                </a:cubicBezTo>
                <a:lnTo>
                  <a:pt x="240" y="494"/>
                </a:lnTo>
                <a:close/>
                <a:moveTo>
                  <a:pt x="112" y="91"/>
                </a:moveTo>
                <a:cubicBezTo>
                  <a:pt x="122" y="88"/>
                  <a:pt x="139" y="86"/>
                  <a:pt x="163" y="86"/>
                </a:cubicBezTo>
                <a:cubicBezTo>
                  <a:pt x="260" y="86"/>
                  <a:pt x="320" y="137"/>
                  <a:pt x="320" y="244"/>
                </a:cubicBezTo>
                <a:cubicBezTo>
                  <a:pt x="320" y="362"/>
                  <a:pt x="253" y="418"/>
                  <a:pt x="151" y="417"/>
                </a:cubicBezTo>
                <a:cubicBezTo>
                  <a:pt x="138" y="417"/>
                  <a:pt x="122" y="417"/>
                  <a:pt x="112" y="415"/>
                </a:cubicBezTo>
                <a:lnTo>
                  <a:pt x="112" y="9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仿宋_GB2312" panose="02010609030101010101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070980" y="4458925"/>
            <a:ext cx="1889011" cy="1418905"/>
            <a:chOff x="-2268006" y="3521217"/>
            <a:chExt cx="1889011" cy="1418905"/>
          </a:xfrm>
          <a:noFill/>
        </p:grpSpPr>
        <p:sp>
          <p:nvSpPr>
            <p:cNvPr id="40" name="矩形 39"/>
            <p:cNvSpPr/>
            <p:nvPr/>
          </p:nvSpPr>
          <p:spPr>
            <a:xfrm>
              <a:off x="-2268006" y="3521217"/>
              <a:ext cx="1889011" cy="52322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关键字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-2202343" y="4072192"/>
              <a:ext cx="1757684" cy="86793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单击此处可编辑内容，根据您的需要自由拉伸文本框大小关键字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3266082" y="2752725"/>
            <a:ext cx="1822450" cy="3730625"/>
          </a:xfrm>
          <a:custGeom>
            <a:avLst/>
            <a:gdLst>
              <a:gd name="T0" fmla="*/ 239 w 786"/>
              <a:gd name="T1" fmla="*/ 493 h 1608"/>
              <a:gd name="T2" fmla="*/ 316 w 786"/>
              <a:gd name="T3" fmla="*/ 460 h 1608"/>
              <a:gd name="T4" fmla="*/ 368 w 786"/>
              <a:gd name="T5" fmla="*/ 354 h 1608"/>
              <a:gd name="T6" fmla="*/ 269 w 786"/>
              <a:gd name="T7" fmla="*/ 232 h 1608"/>
              <a:gd name="T8" fmla="*/ 269 w 786"/>
              <a:gd name="T9" fmla="*/ 231 h 1608"/>
              <a:gd name="T10" fmla="*/ 350 w 786"/>
              <a:gd name="T11" fmla="*/ 126 h 1608"/>
              <a:gd name="T12" fmla="*/ 291 w 786"/>
              <a:gd name="T13" fmla="*/ 28 h 1608"/>
              <a:gd name="T14" fmla="*/ 145 w 786"/>
              <a:gd name="T15" fmla="*/ 0 h 1608"/>
              <a:gd name="T16" fmla="*/ 0 w 786"/>
              <a:gd name="T17" fmla="*/ 11 h 1608"/>
              <a:gd name="T18" fmla="*/ 0 w 786"/>
              <a:gd name="T19" fmla="*/ 493 h 1608"/>
              <a:gd name="T20" fmla="*/ 0 w 786"/>
              <a:gd name="T21" fmla="*/ 497 h 1608"/>
              <a:gd name="T22" fmla="*/ 0 w 786"/>
              <a:gd name="T23" fmla="*/ 1608 h 1608"/>
              <a:gd name="T24" fmla="*/ 786 w 786"/>
              <a:gd name="T25" fmla="*/ 1608 h 1608"/>
              <a:gd name="T26" fmla="*/ 786 w 786"/>
              <a:gd name="T27" fmla="*/ 493 h 1608"/>
              <a:gd name="T28" fmla="*/ 239 w 786"/>
              <a:gd name="T29" fmla="*/ 493 h 1608"/>
              <a:gd name="T30" fmla="*/ 111 w 786"/>
              <a:gd name="T31" fmla="*/ 85 h 1608"/>
              <a:gd name="T32" fmla="*/ 159 w 786"/>
              <a:gd name="T33" fmla="*/ 82 h 1608"/>
              <a:gd name="T34" fmla="*/ 238 w 786"/>
              <a:gd name="T35" fmla="*/ 139 h 1608"/>
              <a:gd name="T36" fmla="*/ 148 w 786"/>
              <a:gd name="T37" fmla="*/ 200 h 1608"/>
              <a:gd name="T38" fmla="*/ 111 w 786"/>
              <a:gd name="T39" fmla="*/ 200 h 1608"/>
              <a:gd name="T40" fmla="*/ 111 w 786"/>
              <a:gd name="T41" fmla="*/ 85 h 1608"/>
              <a:gd name="T42" fmla="*/ 111 w 786"/>
              <a:gd name="T43" fmla="*/ 280 h 1608"/>
              <a:gd name="T44" fmla="*/ 149 w 786"/>
              <a:gd name="T45" fmla="*/ 280 h 1608"/>
              <a:gd name="T46" fmla="*/ 250 w 786"/>
              <a:gd name="T47" fmla="*/ 350 h 1608"/>
              <a:gd name="T48" fmla="*/ 155 w 786"/>
              <a:gd name="T49" fmla="*/ 422 h 1608"/>
              <a:gd name="T50" fmla="*/ 111 w 786"/>
              <a:gd name="T51" fmla="*/ 420 h 1608"/>
              <a:gd name="T52" fmla="*/ 111 w 786"/>
              <a:gd name="T53" fmla="*/ 280 h 1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86" h="1608">
                <a:moveTo>
                  <a:pt x="239" y="493"/>
                </a:moveTo>
                <a:cubicBezTo>
                  <a:pt x="273" y="486"/>
                  <a:pt x="298" y="474"/>
                  <a:pt x="316" y="460"/>
                </a:cubicBezTo>
                <a:cubicBezTo>
                  <a:pt x="347" y="435"/>
                  <a:pt x="368" y="400"/>
                  <a:pt x="368" y="354"/>
                </a:cubicBezTo>
                <a:cubicBezTo>
                  <a:pt x="368" y="291"/>
                  <a:pt x="326" y="247"/>
                  <a:pt x="269" y="232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324" y="210"/>
                  <a:pt x="350" y="169"/>
                  <a:pt x="350" y="126"/>
                </a:cubicBezTo>
                <a:cubicBezTo>
                  <a:pt x="350" y="80"/>
                  <a:pt x="326" y="46"/>
                  <a:pt x="291" y="28"/>
                </a:cubicBezTo>
                <a:cubicBezTo>
                  <a:pt x="255" y="7"/>
                  <a:pt x="213" y="0"/>
                  <a:pt x="145" y="0"/>
                </a:cubicBezTo>
                <a:cubicBezTo>
                  <a:pt x="88" y="0"/>
                  <a:pt x="30" y="5"/>
                  <a:pt x="0" y="11"/>
                </a:cubicBezTo>
                <a:cubicBezTo>
                  <a:pt x="0" y="493"/>
                  <a:pt x="0" y="493"/>
                  <a:pt x="0" y="493"/>
                </a:cubicBezTo>
                <a:cubicBezTo>
                  <a:pt x="0" y="497"/>
                  <a:pt x="0" y="497"/>
                  <a:pt x="0" y="497"/>
                </a:cubicBezTo>
                <a:cubicBezTo>
                  <a:pt x="0" y="1608"/>
                  <a:pt x="0" y="1608"/>
                  <a:pt x="0" y="1608"/>
                </a:cubicBezTo>
                <a:cubicBezTo>
                  <a:pt x="786" y="1608"/>
                  <a:pt x="786" y="1608"/>
                  <a:pt x="786" y="1608"/>
                </a:cubicBezTo>
                <a:cubicBezTo>
                  <a:pt x="786" y="493"/>
                  <a:pt x="786" y="493"/>
                  <a:pt x="786" y="493"/>
                </a:cubicBezTo>
                <a:lnTo>
                  <a:pt x="239" y="493"/>
                </a:lnTo>
                <a:close/>
                <a:moveTo>
                  <a:pt x="111" y="85"/>
                </a:moveTo>
                <a:cubicBezTo>
                  <a:pt x="120" y="83"/>
                  <a:pt x="134" y="82"/>
                  <a:pt x="159" y="82"/>
                </a:cubicBezTo>
                <a:cubicBezTo>
                  <a:pt x="210" y="82"/>
                  <a:pt x="238" y="102"/>
                  <a:pt x="238" y="139"/>
                </a:cubicBezTo>
                <a:cubicBezTo>
                  <a:pt x="238" y="176"/>
                  <a:pt x="207" y="200"/>
                  <a:pt x="148" y="200"/>
                </a:cubicBezTo>
                <a:cubicBezTo>
                  <a:pt x="111" y="200"/>
                  <a:pt x="111" y="200"/>
                  <a:pt x="111" y="200"/>
                </a:cubicBezTo>
                <a:lnTo>
                  <a:pt x="111" y="85"/>
                </a:lnTo>
                <a:close/>
                <a:moveTo>
                  <a:pt x="111" y="280"/>
                </a:moveTo>
                <a:cubicBezTo>
                  <a:pt x="149" y="280"/>
                  <a:pt x="149" y="280"/>
                  <a:pt x="149" y="280"/>
                </a:cubicBezTo>
                <a:cubicBezTo>
                  <a:pt x="205" y="280"/>
                  <a:pt x="250" y="300"/>
                  <a:pt x="250" y="350"/>
                </a:cubicBezTo>
                <a:cubicBezTo>
                  <a:pt x="250" y="402"/>
                  <a:pt x="205" y="422"/>
                  <a:pt x="155" y="422"/>
                </a:cubicBezTo>
                <a:cubicBezTo>
                  <a:pt x="135" y="422"/>
                  <a:pt x="122" y="422"/>
                  <a:pt x="111" y="420"/>
                </a:cubicBezTo>
                <a:lnTo>
                  <a:pt x="111" y="28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仿宋_GB2312" panose="02010609030101010101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232802" y="4458925"/>
            <a:ext cx="1889011" cy="1418905"/>
            <a:chOff x="-2268006" y="3521217"/>
            <a:chExt cx="1889011" cy="1418905"/>
          </a:xfrm>
          <a:noFill/>
        </p:grpSpPr>
        <p:sp>
          <p:nvSpPr>
            <p:cNvPr id="43" name="矩形 42"/>
            <p:cNvSpPr/>
            <p:nvPr/>
          </p:nvSpPr>
          <p:spPr>
            <a:xfrm>
              <a:off x="-2268006" y="3521217"/>
              <a:ext cx="1889011" cy="52322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关键字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-2202343" y="4072192"/>
              <a:ext cx="1757684" cy="86793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单击此处可编辑内容，根据您的需要自由拉伸文本框大小关键字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23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经验总结反思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8302"/>
            <a:ext cx="12192000" cy="57813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 l="11256" t="7527" r="11256" b="7527"/>
          <a:stretch>
            <a:fillRect/>
          </a:stretch>
        </p:blipFill>
        <p:spPr>
          <a:xfrm>
            <a:off x="-250825" y="0"/>
            <a:ext cx="12693650" cy="6858000"/>
          </a:xfrm>
          <a:prstGeom prst="rect">
            <a:avLst/>
          </a:prstGeom>
          <a:effectLst>
            <a:softEdge rad="635000"/>
          </a:effectLst>
        </p:spPr>
      </p:pic>
      <p:grpSp>
        <p:nvGrpSpPr>
          <p:cNvPr id="7" name="组合 6"/>
          <p:cNvGrpSpPr/>
          <p:nvPr/>
        </p:nvGrpSpPr>
        <p:grpSpPr>
          <a:xfrm>
            <a:off x="4112260" y="2262927"/>
            <a:ext cx="3967480" cy="2154346"/>
            <a:chOff x="4112260" y="2140248"/>
            <a:chExt cx="3967480" cy="2154346"/>
          </a:xfrm>
        </p:grpSpPr>
        <p:grpSp>
          <p:nvGrpSpPr>
            <p:cNvPr id="3" name="组合 2"/>
            <p:cNvGrpSpPr/>
            <p:nvPr/>
          </p:nvGrpSpPr>
          <p:grpSpPr>
            <a:xfrm>
              <a:off x="4112260" y="3232547"/>
              <a:ext cx="3967480" cy="1062047"/>
              <a:chOff x="4015740" y="2967335"/>
              <a:chExt cx="4455160" cy="1062047"/>
            </a:xfrm>
          </p:grpSpPr>
          <p:sp>
            <p:nvSpPr>
              <p:cNvPr id="11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015740" y="2967335"/>
                <a:ext cx="445516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800" b="1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 algn="dist">
                  <a:defRPr/>
                </a:pPr>
                <a:r>
                  <a:rPr lang="zh-CN" altLang="en-US" sz="48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工作计划展望</a:t>
                </a:r>
                <a:endParaRPr lang="zh-CN" altLang="en-US" sz="48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015740" y="3752383"/>
                <a:ext cx="4455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dist">
                  <a:defRPr/>
                </a:pPr>
                <a:r>
                  <a:rPr lang="en-US" altLang="zh-CN" sz="12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WORK PLAN OUTLOOK</a:t>
                </a:r>
                <a:endParaRPr lang="en-US" altLang="zh-CN" sz="12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606713" y="2140248"/>
              <a:ext cx="2978574" cy="1107996"/>
              <a:chOff x="4692226" y="1952198"/>
              <a:chExt cx="2978574" cy="1107996"/>
            </a:xfrm>
          </p:grpSpPr>
          <p:sp>
            <p:nvSpPr>
              <p:cNvPr id="16" name="Freeform 46"/>
              <p:cNvSpPr/>
              <p:nvPr/>
            </p:nvSpPr>
            <p:spPr bwMode="auto">
              <a:xfrm>
                <a:off x="4692226" y="1973608"/>
                <a:ext cx="1793532" cy="1040638"/>
              </a:xfrm>
              <a:custGeom>
                <a:avLst/>
                <a:gdLst>
                  <a:gd name="T0" fmla="*/ 2513 w 2513"/>
                  <a:gd name="T1" fmla="*/ 0 h 1561"/>
                  <a:gd name="T2" fmla="*/ 0 w 2513"/>
                  <a:gd name="T3" fmla="*/ 0 h 1561"/>
                  <a:gd name="T4" fmla="*/ 0 w 2513"/>
                  <a:gd name="T5" fmla="*/ 1561 h 1561"/>
                  <a:gd name="T6" fmla="*/ 2513 w 2513"/>
                  <a:gd name="T7" fmla="*/ 0 h 1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13" h="1561">
                    <a:moveTo>
                      <a:pt x="2513" y="0"/>
                    </a:moveTo>
                    <a:lnTo>
                      <a:pt x="0" y="0"/>
                    </a:lnTo>
                    <a:lnTo>
                      <a:pt x="0" y="1561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_GB2312" panose="02010609030101010101" charset="-122"/>
                </a:endParaRPr>
              </a:p>
            </p:txBody>
          </p:sp>
          <p:sp>
            <p:nvSpPr>
              <p:cNvPr id="17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4954824" y="1952198"/>
                <a:ext cx="2715976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P</a:t>
                </a: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art </a:t>
                </a:r>
                <a:r>
                  <a:rPr kumimoji="0" lang="en-US" altLang="zh-CN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  <a:endPara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出自【趣你的PPT】(微信:qunideppt)：最优质的PPT资源库"/>
          <p:cNvSpPr/>
          <p:nvPr/>
        </p:nvSpPr>
        <p:spPr>
          <a:xfrm>
            <a:off x="3051225" y="1154945"/>
            <a:ext cx="5976304" cy="1821300"/>
          </a:xfrm>
          <a:custGeom>
            <a:avLst/>
            <a:gdLst>
              <a:gd name="connsiteX0" fmla="*/ 0 w 5303520"/>
              <a:gd name="connsiteY0" fmla="*/ 0 h 2197220"/>
              <a:gd name="connsiteX1" fmla="*/ 5303520 w 5303520"/>
              <a:gd name="connsiteY1" fmla="*/ 0 h 2197220"/>
              <a:gd name="connsiteX2" fmla="*/ 5303520 w 5303520"/>
              <a:gd name="connsiteY2" fmla="*/ 2197220 h 2197220"/>
              <a:gd name="connsiteX3" fmla="*/ 0 w 5303520"/>
              <a:gd name="connsiteY3" fmla="*/ 2197220 h 2197220"/>
              <a:gd name="connsiteX4" fmla="*/ 0 w 5303520"/>
              <a:gd name="connsiteY4" fmla="*/ 0 h 2197220"/>
              <a:gd name="connsiteX0-1" fmla="*/ 0 w 5953760"/>
              <a:gd name="connsiteY0-2" fmla="*/ 0 h 3670420"/>
              <a:gd name="connsiteX1-3" fmla="*/ 5953760 w 5953760"/>
              <a:gd name="connsiteY1-4" fmla="*/ 1473200 h 3670420"/>
              <a:gd name="connsiteX2-5" fmla="*/ 5953760 w 5953760"/>
              <a:gd name="connsiteY2-6" fmla="*/ 3670420 h 3670420"/>
              <a:gd name="connsiteX3-7" fmla="*/ 650240 w 5953760"/>
              <a:gd name="connsiteY3-8" fmla="*/ 3670420 h 3670420"/>
              <a:gd name="connsiteX4-9" fmla="*/ 0 w 5953760"/>
              <a:gd name="connsiteY4-10" fmla="*/ 0 h 3670420"/>
              <a:gd name="connsiteX0-11" fmla="*/ 0 w 6918960"/>
              <a:gd name="connsiteY0-12" fmla="*/ 0 h 3670420"/>
              <a:gd name="connsiteX1-13" fmla="*/ 6918960 w 6918960"/>
              <a:gd name="connsiteY1-14" fmla="*/ 30480 h 3670420"/>
              <a:gd name="connsiteX2-15" fmla="*/ 5953760 w 6918960"/>
              <a:gd name="connsiteY2-16" fmla="*/ 3670420 h 3670420"/>
              <a:gd name="connsiteX3-17" fmla="*/ 650240 w 6918960"/>
              <a:gd name="connsiteY3-18" fmla="*/ 3670420 h 3670420"/>
              <a:gd name="connsiteX4-19" fmla="*/ 0 w 6918960"/>
              <a:gd name="connsiteY4-20" fmla="*/ 0 h 3670420"/>
              <a:gd name="connsiteX0-21" fmla="*/ 0 w 6918960"/>
              <a:gd name="connsiteY0-22" fmla="*/ 0 h 3670420"/>
              <a:gd name="connsiteX1-23" fmla="*/ 6918960 w 6918960"/>
              <a:gd name="connsiteY1-24" fmla="*/ 30480 h 3670420"/>
              <a:gd name="connsiteX2-25" fmla="*/ 5801360 w 6918960"/>
              <a:gd name="connsiteY2-26" fmla="*/ 2329300 h 3670420"/>
              <a:gd name="connsiteX3-27" fmla="*/ 650240 w 6918960"/>
              <a:gd name="connsiteY3-28" fmla="*/ 3670420 h 3670420"/>
              <a:gd name="connsiteX4-29" fmla="*/ 0 w 6918960"/>
              <a:gd name="connsiteY4-30" fmla="*/ 0 h 3670420"/>
              <a:gd name="connsiteX0-31" fmla="*/ 0 w 6918960"/>
              <a:gd name="connsiteY0-32" fmla="*/ 0 h 3670420"/>
              <a:gd name="connsiteX1-33" fmla="*/ 6918960 w 6918960"/>
              <a:gd name="connsiteY1-34" fmla="*/ 30480 h 3670420"/>
              <a:gd name="connsiteX2-35" fmla="*/ 6055360 w 6918960"/>
              <a:gd name="connsiteY2-36" fmla="*/ 2105780 h 3670420"/>
              <a:gd name="connsiteX3-37" fmla="*/ 650240 w 6918960"/>
              <a:gd name="connsiteY3-38" fmla="*/ 3670420 h 3670420"/>
              <a:gd name="connsiteX4-39" fmla="*/ 0 w 6918960"/>
              <a:gd name="connsiteY4-40" fmla="*/ 0 h 3670420"/>
              <a:gd name="connsiteX0-41" fmla="*/ 0 w 6918960"/>
              <a:gd name="connsiteY0-42" fmla="*/ 0 h 2105780"/>
              <a:gd name="connsiteX1-43" fmla="*/ 6918960 w 6918960"/>
              <a:gd name="connsiteY1-44" fmla="*/ 30480 h 2105780"/>
              <a:gd name="connsiteX2-45" fmla="*/ 6055360 w 6918960"/>
              <a:gd name="connsiteY2-46" fmla="*/ 2105780 h 2105780"/>
              <a:gd name="connsiteX3-47" fmla="*/ 863600 w 6918960"/>
              <a:gd name="connsiteY3-48" fmla="*/ 1628260 h 2105780"/>
              <a:gd name="connsiteX4-49" fmla="*/ 0 w 6918960"/>
              <a:gd name="connsiteY4-50" fmla="*/ 0 h 2105780"/>
              <a:gd name="connsiteX0-51" fmla="*/ 0 w 6918960"/>
              <a:gd name="connsiteY0-52" fmla="*/ 0 h 2105780"/>
              <a:gd name="connsiteX1-53" fmla="*/ 6918960 w 6918960"/>
              <a:gd name="connsiteY1-54" fmla="*/ 30480 h 2105780"/>
              <a:gd name="connsiteX2-55" fmla="*/ 6055360 w 6918960"/>
              <a:gd name="connsiteY2-56" fmla="*/ 2105780 h 2105780"/>
              <a:gd name="connsiteX3-57" fmla="*/ 863600 w 6918960"/>
              <a:gd name="connsiteY3-58" fmla="*/ 2105780 h 2105780"/>
              <a:gd name="connsiteX4-59" fmla="*/ 0 w 6918960"/>
              <a:gd name="connsiteY4-60" fmla="*/ 0 h 21057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8960" h="2105780">
                <a:moveTo>
                  <a:pt x="0" y="0"/>
                </a:moveTo>
                <a:lnTo>
                  <a:pt x="6918960" y="30480"/>
                </a:lnTo>
                <a:lnTo>
                  <a:pt x="6055360" y="2105780"/>
                </a:lnTo>
                <a:lnTo>
                  <a:pt x="863600" y="210578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 useBgFill="1">
        <p:nvSpPr>
          <p:cNvPr id="30" name="出自【趣你的PPT】(微信:qunideppt)：最优质的PPT资源库"/>
          <p:cNvSpPr/>
          <p:nvPr/>
        </p:nvSpPr>
        <p:spPr>
          <a:xfrm>
            <a:off x="3894055" y="2724976"/>
            <a:ext cx="4301256" cy="1399349"/>
          </a:xfrm>
          <a:custGeom>
            <a:avLst/>
            <a:gdLst>
              <a:gd name="connsiteX0" fmla="*/ 0 w 5303520"/>
              <a:gd name="connsiteY0" fmla="*/ 0 h 2197220"/>
              <a:gd name="connsiteX1" fmla="*/ 5303520 w 5303520"/>
              <a:gd name="connsiteY1" fmla="*/ 0 h 2197220"/>
              <a:gd name="connsiteX2" fmla="*/ 5303520 w 5303520"/>
              <a:gd name="connsiteY2" fmla="*/ 2197220 h 2197220"/>
              <a:gd name="connsiteX3" fmla="*/ 0 w 5303520"/>
              <a:gd name="connsiteY3" fmla="*/ 2197220 h 2197220"/>
              <a:gd name="connsiteX4" fmla="*/ 0 w 5303520"/>
              <a:gd name="connsiteY4" fmla="*/ 0 h 2197220"/>
              <a:gd name="connsiteX0-1" fmla="*/ 0 w 5953760"/>
              <a:gd name="connsiteY0-2" fmla="*/ 0 h 3670420"/>
              <a:gd name="connsiteX1-3" fmla="*/ 5953760 w 5953760"/>
              <a:gd name="connsiteY1-4" fmla="*/ 1473200 h 3670420"/>
              <a:gd name="connsiteX2-5" fmla="*/ 5953760 w 5953760"/>
              <a:gd name="connsiteY2-6" fmla="*/ 3670420 h 3670420"/>
              <a:gd name="connsiteX3-7" fmla="*/ 650240 w 5953760"/>
              <a:gd name="connsiteY3-8" fmla="*/ 3670420 h 3670420"/>
              <a:gd name="connsiteX4-9" fmla="*/ 0 w 5953760"/>
              <a:gd name="connsiteY4-10" fmla="*/ 0 h 3670420"/>
              <a:gd name="connsiteX0-11" fmla="*/ 0 w 6918960"/>
              <a:gd name="connsiteY0-12" fmla="*/ 0 h 3670420"/>
              <a:gd name="connsiteX1-13" fmla="*/ 6918960 w 6918960"/>
              <a:gd name="connsiteY1-14" fmla="*/ 30480 h 3670420"/>
              <a:gd name="connsiteX2-15" fmla="*/ 5953760 w 6918960"/>
              <a:gd name="connsiteY2-16" fmla="*/ 3670420 h 3670420"/>
              <a:gd name="connsiteX3-17" fmla="*/ 650240 w 6918960"/>
              <a:gd name="connsiteY3-18" fmla="*/ 3670420 h 3670420"/>
              <a:gd name="connsiteX4-19" fmla="*/ 0 w 6918960"/>
              <a:gd name="connsiteY4-20" fmla="*/ 0 h 3670420"/>
              <a:gd name="connsiteX0-21" fmla="*/ 0 w 6918960"/>
              <a:gd name="connsiteY0-22" fmla="*/ 0 h 3670420"/>
              <a:gd name="connsiteX1-23" fmla="*/ 6918960 w 6918960"/>
              <a:gd name="connsiteY1-24" fmla="*/ 30480 h 3670420"/>
              <a:gd name="connsiteX2-25" fmla="*/ 5801360 w 6918960"/>
              <a:gd name="connsiteY2-26" fmla="*/ 2329300 h 3670420"/>
              <a:gd name="connsiteX3-27" fmla="*/ 650240 w 6918960"/>
              <a:gd name="connsiteY3-28" fmla="*/ 3670420 h 3670420"/>
              <a:gd name="connsiteX4-29" fmla="*/ 0 w 6918960"/>
              <a:gd name="connsiteY4-30" fmla="*/ 0 h 3670420"/>
              <a:gd name="connsiteX0-31" fmla="*/ 0 w 6918960"/>
              <a:gd name="connsiteY0-32" fmla="*/ 0 h 3670420"/>
              <a:gd name="connsiteX1-33" fmla="*/ 6918960 w 6918960"/>
              <a:gd name="connsiteY1-34" fmla="*/ 30480 h 3670420"/>
              <a:gd name="connsiteX2-35" fmla="*/ 6055360 w 6918960"/>
              <a:gd name="connsiteY2-36" fmla="*/ 2105780 h 3670420"/>
              <a:gd name="connsiteX3-37" fmla="*/ 650240 w 6918960"/>
              <a:gd name="connsiteY3-38" fmla="*/ 3670420 h 3670420"/>
              <a:gd name="connsiteX4-39" fmla="*/ 0 w 6918960"/>
              <a:gd name="connsiteY4-40" fmla="*/ 0 h 3670420"/>
              <a:gd name="connsiteX0-41" fmla="*/ 0 w 6918960"/>
              <a:gd name="connsiteY0-42" fmla="*/ 0 h 2105780"/>
              <a:gd name="connsiteX1-43" fmla="*/ 6918960 w 6918960"/>
              <a:gd name="connsiteY1-44" fmla="*/ 30480 h 2105780"/>
              <a:gd name="connsiteX2-45" fmla="*/ 6055360 w 6918960"/>
              <a:gd name="connsiteY2-46" fmla="*/ 2105780 h 2105780"/>
              <a:gd name="connsiteX3-47" fmla="*/ 863600 w 6918960"/>
              <a:gd name="connsiteY3-48" fmla="*/ 1628260 h 2105780"/>
              <a:gd name="connsiteX4-49" fmla="*/ 0 w 6918960"/>
              <a:gd name="connsiteY4-50" fmla="*/ 0 h 2105780"/>
              <a:gd name="connsiteX0-51" fmla="*/ 0 w 6918960"/>
              <a:gd name="connsiteY0-52" fmla="*/ 0 h 2105780"/>
              <a:gd name="connsiteX1-53" fmla="*/ 6918960 w 6918960"/>
              <a:gd name="connsiteY1-54" fmla="*/ 30480 h 2105780"/>
              <a:gd name="connsiteX2-55" fmla="*/ 6055360 w 6918960"/>
              <a:gd name="connsiteY2-56" fmla="*/ 2105780 h 2105780"/>
              <a:gd name="connsiteX3-57" fmla="*/ 863600 w 6918960"/>
              <a:gd name="connsiteY3-58" fmla="*/ 2105780 h 2105780"/>
              <a:gd name="connsiteX4-59" fmla="*/ 0 w 6918960"/>
              <a:gd name="connsiteY4-60" fmla="*/ 0 h 21057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8960" h="2105780">
                <a:moveTo>
                  <a:pt x="0" y="0"/>
                </a:moveTo>
                <a:lnTo>
                  <a:pt x="6918960" y="30480"/>
                </a:lnTo>
                <a:lnTo>
                  <a:pt x="6055360" y="2105780"/>
                </a:lnTo>
                <a:lnTo>
                  <a:pt x="863600" y="210578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 useBgFill="1">
        <p:nvSpPr>
          <p:cNvPr id="56" name="出自【趣你的PPT】(微信:qunideppt)：最优质的PPT资源库"/>
          <p:cNvSpPr/>
          <p:nvPr/>
        </p:nvSpPr>
        <p:spPr>
          <a:xfrm>
            <a:off x="4527549" y="3883454"/>
            <a:ext cx="3017521" cy="995372"/>
          </a:xfrm>
          <a:custGeom>
            <a:avLst/>
            <a:gdLst>
              <a:gd name="connsiteX0" fmla="*/ 0 w 5303520"/>
              <a:gd name="connsiteY0" fmla="*/ 0 h 2197220"/>
              <a:gd name="connsiteX1" fmla="*/ 5303520 w 5303520"/>
              <a:gd name="connsiteY1" fmla="*/ 0 h 2197220"/>
              <a:gd name="connsiteX2" fmla="*/ 5303520 w 5303520"/>
              <a:gd name="connsiteY2" fmla="*/ 2197220 h 2197220"/>
              <a:gd name="connsiteX3" fmla="*/ 0 w 5303520"/>
              <a:gd name="connsiteY3" fmla="*/ 2197220 h 2197220"/>
              <a:gd name="connsiteX4" fmla="*/ 0 w 5303520"/>
              <a:gd name="connsiteY4" fmla="*/ 0 h 2197220"/>
              <a:gd name="connsiteX0-1" fmla="*/ 0 w 5953760"/>
              <a:gd name="connsiteY0-2" fmla="*/ 0 h 3670420"/>
              <a:gd name="connsiteX1-3" fmla="*/ 5953760 w 5953760"/>
              <a:gd name="connsiteY1-4" fmla="*/ 1473200 h 3670420"/>
              <a:gd name="connsiteX2-5" fmla="*/ 5953760 w 5953760"/>
              <a:gd name="connsiteY2-6" fmla="*/ 3670420 h 3670420"/>
              <a:gd name="connsiteX3-7" fmla="*/ 650240 w 5953760"/>
              <a:gd name="connsiteY3-8" fmla="*/ 3670420 h 3670420"/>
              <a:gd name="connsiteX4-9" fmla="*/ 0 w 5953760"/>
              <a:gd name="connsiteY4-10" fmla="*/ 0 h 3670420"/>
              <a:gd name="connsiteX0-11" fmla="*/ 0 w 6918960"/>
              <a:gd name="connsiteY0-12" fmla="*/ 0 h 3670420"/>
              <a:gd name="connsiteX1-13" fmla="*/ 6918960 w 6918960"/>
              <a:gd name="connsiteY1-14" fmla="*/ 30480 h 3670420"/>
              <a:gd name="connsiteX2-15" fmla="*/ 5953760 w 6918960"/>
              <a:gd name="connsiteY2-16" fmla="*/ 3670420 h 3670420"/>
              <a:gd name="connsiteX3-17" fmla="*/ 650240 w 6918960"/>
              <a:gd name="connsiteY3-18" fmla="*/ 3670420 h 3670420"/>
              <a:gd name="connsiteX4-19" fmla="*/ 0 w 6918960"/>
              <a:gd name="connsiteY4-20" fmla="*/ 0 h 3670420"/>
              <a:gd name="connsiteX0-21" fmla="*/ 0 w 6918960"/>
              <a:gd name="connsiteY0-22" fmla="*/ 0 h 3670420"/>
              <a:gd name="connsiteX1-23" fmla="*/ 6918960 w 6918960"/>
              <a:gd name="connsiteY1-24" fmla="*/ 30480 h 3670420"/>
              <a:gd name="connsiteX2-25" fmla="*/ 5801360 w 6918960"/>
              <a:gd name="connsiteY2-26" fmla="*/ 2329300 h 3670420"/>
              <a:gd name="connsiteX3-27" fmla="*/ 650240 w 6918960"/>
              <a:gd name="connsiteY3-28" fmla="*/ 3670420 h 3670420"/>
              <a:gd name="connsiteX4-29" fmla="*/ 0 w 6918960"/>
              <a:gd name="connsiteY4-30" fmla="*/ 0 h 3670420"/>
              <a:gd name="connsiteX0-31" fmla="*/ 0 w 6918960"/>
              <a:gd name="connsiteY0-32" fmla="*/ 0 h 3670420"/>
              <a:gd name="connsiteX1-33" fmla="*/ 6918960 w 6918960"/>
              <a:gd name="connsiteY1-34" fmla="*/ 30480 h 3670420"/>
              <a:gd name="connsiteX2-35" fmla="*/ 6055360 w 6918960"/>
              <a:gd name="connsiteY2-36" fmla="*/ 2105780 h 3670420"/>
              <a:gd name="connsiteX3-37" fmla="*/ 650240 w 6918960"/>
              <a:gd name="connsiteY3-38" fmla="*/ 3670420 h 3670420"/>
              <a:gd name="connsiteX4-39" fmla="*/ 0 w 6918960"/>
              <a:gd name="connsiteY4-40" fmla="*/ 0 h 3670420"/>
              <a:gd name="connsiteX0-41" fmla="*/ 0 w 6918960"/>
              <a:gd name="connsiteY0-42" fmla="*/ 0 h 2105780"/>
              <a:gd name="connsiteX1-43" fmla="*/ 6918960 w 6918960"/>
              <a:gd name="connsiteY1-44" fmla="*/ 30480 h 2105780"/>
              <a:gd name="connsiteX2-45" fmla="*/ 6055360 w 6918960"/>
              <a:gd name="connsiteY2-46" fmla="*/ 2105780 h 2105780"/>
              <a:gd name="connsiteX3-47" fmla="*/ 863600 w 6918960"/>
              <a:gd name="connsiteY3-48" fmla="*/ 1628260 h 2105780"/>
              <a:gd name="connsiteX4-49" fmla="*/ 0 w 6918960"/>
              <a:gd name="connsiteY4-50" fmla="*/ 0 h 2105780"/>
              <a:gd name="connsiteX0-51" fmla="*/ 0 w 6918960"/>
              <a:gd name="connsiteY0-52" fmla="*/ 0 h 2105780"/>
              <a:gd name="connsiteX1-53" fmla="*/ 6918960 w 6918960"/>
              <a:gd name="connsiteY1-54" fmla="*/ 30480 h 2105780"/>
              <a:gd name="connsiteX2-55" fmla="*/ 6055360 w 6918960"/>
              <a:gd name="connsiteY2-56" fmla="*/ 2105780 h 2105780"/>
              <a:gd name="connsiteX3-57" fmla="*/ 863600 w 6918960"/>
              <a:gd name="connsiteY3-58" fmla="*/ 2105780 h 2105780"/>
              <a:gd name="connsiteX4-59" fmla="*/ 0 w 6918960"/>
              <a:gd name="connsiteY4-60" fmla="*/ 0 h 21057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8960" h="2105780">
                <a:moveTo>
                  <a:pt x="0" y="0"/>
                </a:moveTo>
                <a:lnTo>
                  <a:pt x="6918960" y="30480"/>
                </a:lnTo>
                <a:lnTo>
                  <a:pt x="6055360" y="2105780"/>
                </a:lnTo>
                <a:lnTo>
                  <a:pt x="863600" y="210578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 useBgFill="1">
        <p:nvSpPr>
          <p:cNvPr id="64" name="出自【趣你的PPT】(微信:qunideppt)：最优质的PPT资源库"/>
          <p:cNvSpPr/>
          <p:nvPr/>
        </p:nvSpPr>
        <p:spPr>
          <a:xfrm rot="10800000">
            <a:off x="4967774" y="4637716"/>
            <a:ext cx="2131939" cy="1837878"/>
          </a:xfrm>
          <a:prstGeom prst="triangl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grpSp>
        <p:nvGrpSpPr>
          <p:cNvPr id="67" name="Group 15出自【趣你的PPT】(微信:qunideppt)：最优质的PPT资源库"/>
          <p:cNvGrpSpPr/>
          <p:nvPr/>
        </p:nvGrpSpPr>
        <p:grpSpPr>
          <a:xfrm>
            <a:off x="4706932" y="1307343"/>
            <a:ext cx="2735942" cy="1348302"/>
            <a:chOff x="4649782" y="1450218"/>
            <a:chExt cx="2735942" cy="1348302"/>
          </a:xfrm>
        </p:grpSpPr>
        <p:pic>
          <p:nvPicPr>
            <p:cNvPr id="68" name="出自【趣你的PPT】(微信:qunideppt)：最优质的PPT资源库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5609010" y="1450218"/>
              <a:ext cx="757046" cy="758252"/>
            </a:xfrm>
            <a:prstGeom prst="rect">
              <a:avLst/>
            </a:prstGeom>
          </p:spPr>
        </p:pic>
        <p:sp>
          <p:nvSpPr>
            <p:cNvPr id="69" name="出自【趣你的PPT】(微信:qunideppt)：最优质的PPT资源库"/>
            <p:cNvSpPr txBox="1"/>
            <p:nvPr/>
          </p:nvSpPr>
          <p:spPr>
            <a:xfrm>
              <a:off x="4649782" y="2276550"/>
              <a:ext cx="273594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管理资源吧致力于专业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的美化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Group 18出自【趣你的PPT】(微信:qunideppt)：最优质的PPT资源库"/>
          <p:cNvGrpSpPr/>
          <p:nvPr/>
        </p:nvGrpSpPr>
        <p:grpSpPr>
          <a:xfrm>
            <a:off x="4706932" y="2788864"/>
            <a:ext cx="2735942" cy="1035362"/>
            <a:chOff x="4649782" y="2931739"/>
            <a:chExt cx="2735942" cy="1035362"/>
          </a:xfrm>
        </p:grpSpPr>
        <p:pic>
          <p:nvPicPr>
            <p:cNvPr id="71" name="出自【趣你的PPT】(微信:qunideppt)：最优质的PPT资源库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663138" y="2931739"/>
              <a:ext cx="537238" cy="536211"/>
            </a:xfrm>
            <a:prstGeom prst="rect">
              <a:avLst/>
            </a:prstGeom>
          </p:spPr>
        </p:pic>
        <p:sp>
          <p:nvSpPr>
            <p:cNvPr id="72" name="出自【趣你的PPT】(微信:qunideppt)：最优质的PPT资源库"/>
            <p:cNvSpPr txBox="1"/>
            <p:nvPr/>
          </p:nvSpPr>
          <p:spPr>
            <a:xfrm>
              <a:off x="4649782" y="3445131"/>
              <a:ext cx="273594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管理资源吧致力于专业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的美化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73" name="出自【趣你的PPT】(微信:qunideppt)：最优质的PPT资源库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720288" y="4034149"/>
            <a:ext cx="512127" cy="512127"/>
          </a:xfrm>
          <a:prstGeom prst="rect">
            <a:avLst/>
          </a:prstGeom>
        </p:spPr>
      </p:pic>
      <p:pic>
        <p:nvPicPr>
          <p:cNvPr id="74" name="出自【趣你的PPT】(微信:qunideppt)：最优质的PPT资源库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666160" y="4878825"/>
            <a:ext cx="689900" cy="689900"/>
          </a:xfrm>
          <a:prstGeom prst="rect">
            <a:avLst/>
          </a:prstGeom>
        </p:spPr>
      </p:pic>
      <p:sp>
        <p:nvSpPr>
          <p:cNvPr id="75" name="出自【趣你的PPT】(微信:qunideppt)：最优质的PPT资源库"/>
          <p:cNvSpPr txBox="1"/>
          <p:nvPr/>
        </p:nvSpPr>
        <p:spPr>
          <a:xfrm>
            <a:off x="648030" y="4983949"/>
            <a:ext cx="3562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6" name="出自【趣你的PPT】(微信:qunideppt)：最优质的PPT资源库"/>
          <p:cNvSpPr txBox="1"/>
          <p:nvPr/>
        </p:nvSpPr>
        <p:spPr>
          <a:xfrm>
            <a:off x="648030" y="4614617"/>
            <a:ext cx="222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出自【趣你的PPT】(微信:qunideppt)：最优质的PPT资源库"/>
          <p:cNvSpPr txBox="1"/>
          <p:nvPr/>
        </p:nvSpPr>
        <p:spPr>
          <a:xfrm>
            <a:off x="8115084" y="4983949"/>
            <a:ext cx="3562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出自【趣你的PPT】(微信:qunideppt)：最优质的PPT资源库"/>
          <p:cNvSpPr txBox="1"/>
          <p:nvPr/>
        </p:nvSpPr>
        <p:spPr>
          <a:xfrm>
            <a:off x="8115084" y="4614617"/>
            <a:ext cx="222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19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工作计划展望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>
            <a:off x="1217613" y="2744788"/>
            <a:ext cx="3032125" cy="304323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 bwMode="auto">
          <a:xfrm>
            <a:off x="1219200" y="1958975"/>
            <a:ext cx="3048000" cy="6286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 bwMode="auto">
          <a:xfrm>
            <a:off x="1092200" y="1793875"/>
            <a:ext cx="3302000" cy="4137025"/>
          </a:xfrm>
          <a:prstGeom prst="rect">
            <a:avLst/>
          </a:prstGeom>
          <a:noFill/>
          <a:ln w="3810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8" tIns="34285" rIns="68568" bIns="34285" anchor="ctr"/>
          <a:lstStyle>
            <a:lvl1pPr defTabSz="6838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38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38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38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38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38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7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6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201738" y="3060700"/>
            <a:ext cx="3048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 bwMode="auto">
          <a:xfrm>
            <a:off x="4602163" y="1800225"/>
            <a:ext cx="1889125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>
            <a:off x="4602163" y="2854325"/>
            <a:ext cx="1889125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4602163" y="3908425"/>
            <a:ext cx="1889125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4602163" y="4962525"/>
            <a:ext cx="1889125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>
            <a:off x="6699250" y="1778000"/>
            <a:ext cx="4662488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 bwMode="auto">
          <a:xfrm>
            <a:off x="6699250" y="2838450"/>
            <a:ext cx="4662488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>
            <a:off x="6699250" y="3898900"/>
            <a:ext cx="4662488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 bwMode="auto">
          <a:xfrm>
            <a:off x="6699250" y="4959350"/>
            <a:ext cx="4662488" cy="971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</a:endParaRPr>
          </a:p>
        </p:txBody>
      </p:sp>
      <p:sp>
        <p:nvSpPr>
          <p:cNvPr id="1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162800" y="2043113"/>
            <a:ext cx="34782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756275" y="2111375"/>
            <a:ext cx="708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 ①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7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756275" y="3221038"/>
            <a:ext cx="708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 ②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756275" y="4284663"/>
            <a:ext cx="708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 ③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9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756275" y="5345113"/>
            <a:ext cx="708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rPr>
              <a:t> ④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20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162800" y="3082925"/>
            <a:ext cx="34782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162800" y="4121150"/>
            <a:ext cx="34782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162800" y="5160963"/>
            <a:ext cx="347821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3" name="出自【趣你的PPT】(微信:qunideppt)：最优质的PPT资源库" descr="\\MAGNUM\Projects\Microsoft\Cloud Power FY12\Design\ICONS_PNG\Within_Your_Reach.png"/>
          <p:cNvPicPr>
            <a:picLocks noChangeAspect="1" noChangeArrowheads="1"/>
          </p:cNvPicPr>
          <p:nvPr/>
        </p:nvPicPr>
        <p:blipFill>
          <a:blip r:embed="rId1">
            <a:biLevel thresh="50000"/>
            <a:grayscl/>
          </a:blip>
          <a:srcRect/>
          <a:stretch>
            <a:fillRect/>
          </a:stretch>
        </p:blipFill>
        <p:spPr bwMode="auto">
          <a:xfrm>
            <a:off x="4705350" y="1766888"/>
            <a:ext cx="91122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出自【趣你的PPT】(微信:qunideppt)：最优质的PPT资源库"/>
          <p:cNvSpPr>
            <a:spLocks noEditPoints="1"/>
          </p:cNvSpPr>
          <p:nvPr/>
        </p:nvSpPr>
        <p:spPr bwMode="black">
          <a:xfrm>
            <a:off x="4800600" y="2974975"/>
            <a:ext cx="720725" cy="719138"/>
          </a:xfrm>
          <a:custGeom>
            <a:avLst/>
            <a:gdLst>
              <a:gd name="T0" fmla="*/ 720000 w 300"/>
              <a:gd name="T1" fmla="*/ 338400 h 300"/>
              <a:gd name="T2" fmla="*/ 684000 w 300"/>
              <a:gd name="T3" fmla="*/ 338400 h 300"/>
              <a:gd name="T4" fmla="*/ 381600 w 300"/>
              <a:gd name="T5" fmla="*/ 36000 h 300"/>
              <a:gd name="T6" fmla="*/ 381600 w 300"/>
              <a:gd name="T7" fmla="*/ 0 h 300"/>
              <a:gd name="T8" fmla="*/ 338400 w 300"/>
              <a:gd name="T9" fmla="*/ 0 h 300"/>
              <a:gd name="T10" fmla="*/ 338400 w 300"/>
              <a:gd name="T11" fmla="*/ 36000 h 300"/>
              <a:gd name="T12" fmla="*/ 36000 w 300"/>
              <a:gd name="T13" fmla="*/ 338400 h 300"/>
              <a:gd name="T14" fmla="*/ 0 w 300"/>
              <a:gd name="T15" fmla="*/ 338400 h 300"/>
              <a:gd name="T16" fmla="*/ 0 w 300"/>
              <a:gd name="T17" fmla="*/ 381600 h 300"/>
              <a:gd name="T18" fmla="*/ 36000 w 300"/>
              <a:gd name="T19" fmla="*/ 381600 h 300"/>
              <a:gd name="T20" fmla="*/ 338400 w 300"/>
              <a:gd name="T21" fmla="*/ 684000 h 300"/>
              <a:gd name="T22" fmla="*/ 338400 w 300"/>
              <a:gd name="T23" fmla="*/ 720000 h 300"/>
              <a:gd name="T24" fmla="*/ 381600 w 300"/>
              <a:gd name="T25" fmla="*/ 720000 h 300"/>
              <a:gd name="T26" fmla="*/ 381600 w 300"/>
              <a:gd name="T27" fmla="*/ 684000 h 300"/>
              <a:gd name="T28" fmla="*/ 684000 w 300"/>
              <a:gd name="T29" fmla="*/ 381600 h 300"/>
              <a:gd name="T30" fmla="*/ 720000 w 300"/>
              <a:gd name="T31" fmla="*/ 381600 h 300"/>
              <a:gd name="T32" fmla="*/ 720000 w 300"/>
              <a:gd name="T33" fmla="*/ 338400 h 300"/>
              <a:gd name="T34" fmla="*/ 619200 w 300"/>
              <a:gd name="T35" fmla="*/ 338400 h 300"/>
              <a:gd name="T36" fmla="*/ 552000 w 300"/>
              <a:gd name="T37" fmla="*/ 338400 h 300"/>
              <a:gd name="T38" fmla="*/ 381600 w 300"/>
              <a:gd name="T39" fmla="*/ 168000 h 300"/>
              <a:gd name="T40" fmla="*/ 381600 w 300"/>
              <a:gd name="T41" fmla="*/ 100800 h 300"/>
              <a:gd name="T42" fmla="*/ 619200 w 300"/>
              <a:gd name="T43" fmla="*/ 338400 h 300"/>
              <a:gd name="T44" fmla="*/ 338400 w 300"/>
              <a:gd name="T45" fmla="*/ 300000 h 300"/>
              <a:gd name="T46" fmla="*/ 300000 w 300"/>
              <a:gd name="T47" fmla="*/ 338400 h 300"/>
              <a:gd name="T48" fmla="*/ 232800 w 300"/>
              <a:gd name="T49" fmla="*/ 338400 h 300"/>
              <a:gd name="T50" fmla="*/ 338400 w 300"/>
              <a:gd name="T51" fmla="*/ 232800 h 300"/>
              <a:gd name="T52" fmla="*/ 338400 w 300"/>
              <a:gd name="T53" fmla="*/ 300000 h 300"/>
              <a:gd name="T54" fmla="*/ 300000 w 300"/>
              <a:gd name="T55" fmla="*/ 381600 h 300"/>
              <a:gd name="T56" fmla="*/ 338400 w 300"/>
              <a:gd name="T57" fmla="*/ 420000 h 300"/>
              <a:gd name="T58" fmla="*/ 338400 w 300"/>
              <a:gd name="T59" fmla="*/ 487200 h 300"/>
              <a:gd name="T60" fmla="*/ 232800 w 300"/>
              <a:gd name="T61" fmla="*/ 381600 h 300"/>
              <a:gd name="T62" fmla="*/ 300000 w 300"/>
              <a:gd name="T63" fmla="*/ 381600 h 300"/>
              <a:gd name="T64" fmla="*/ 381600 w 300"/>
              <a:gd name="T65" fmla="*/ 420000 h 300"/>
              <a:gd name="T66" fmla="*/ 420000 w 300"/>
              <a:gd name="T67" fmla="*/ 381600 h 300"/>
              <a:gd name="T68" fmla="*/ 487200 w 300"/>
              <a:gd name="T69" fmla="*/ 381600 h 300"/>
              <a:gd name="T70" fmla="*/ 381600 w 300"/>
              <a:gd name="T71" fmla="*/ 487200 h 300"/>
              <a:gd name="T72" fmla="*/ 381600 w 300"/>
              <a:gd name="T73" fmla="*/ 420000 h 300"/>
              <a:gd name="T74" fmla="*/ 420000 w 300"/>
              <a:gd name="T75" fmla="*/ 338400 h 300"/>
              <a:gd name="T76" fmla="*/ 381600 w 300"/>
              <a:gd name="T77" fmla="*/ 300000 h 300"/>
              <a:gd name="T78" fmla="*/ 381600 w 300"/>
              <a:gd name="T79" fmla="*/ 232800 h 300"/>
              <a:gd name="T80" fmla="*/ 487200 w 300"/>
              <a:gd name="T81" fmla="*/ 338400 h 300"/>
              <a:gd name="T82" fmla="*/ 420000 w 300"/>
              <a:gd name="T83" fmla="*/ 338400 h 300"/>
              <a:gd name="T84" fmla="*/ 338400 w 300"/>
              <a:gd name="T85" fmla="*/ 100800 h 300"/>
              <a:gd name="T86" fmla="*/ 338400 w 300"/>
              <a:gd name="T87" fmla="*/ 168000 h 300"/>
              <a:gd name="T88" fmla="*/ 168000 w 300"/>
              <a:gd name="T89" fmla="*/ 338400 h 300"/>
              <a:gd name="T90" fmla="*/ 100800 w 300"/>
              <a:gd name="T91" fmla="*/ 338400 h 300"/>
              <a:gd name="T92" fmla="*/ 338400 w 300"/>
              <a:gd name="T93" fmla="*/ 100800 h 300"/>
              <a:gd name="T94" fmla="*/ 100800 w 300"/>
              <a:gd name="T95" fmla="*/ 381600 h 300"/>
              <a:gd name="T96" fmla="*/ 168000 w 300"/>
              <a:gd name="T97" fmla="*/ 381600 h 300"/>
              <a:gd name="T98" fmla="*/ 338400 w 300"/>
              <a:gd name="T99" fmla="*/ 552000 h 300"/>
              <a:gd name="T100" fmla="*/ 338400 w 300"/>
              <a:gd name="T101" fmla="*/ 619200 h 300"/>
              <a:gd name="T102" fmla="*/ 100800 w 300"/>
              <a:gd name="T103" fmla="*/ 381600 h 300"/>
              <a:gd name="T104" fmla="*/ 381600 w 300"/>
              <a:gd name="T105" fmla="*/ 619200 h 300"/>
              <a:gd name="T106" fmla="*/ 381600 w 300"/>
              <a:gd name="T107" fmla="*/ 552000 h 300"/>
              <a:gd name="T108" fmla="*/ 552000 w 300"/>
              <a:gd name="T109" fmla="*/ 381600 h 300"/>
              <a:gd name="T110" fmla="*/ 619200 w 300"/>
              <a:gd name="T111" fmla="*/ 381600 h 300"/>
              <a:gd name="T112" fmla="*/ 381600 w 300"/>
              <a:gd name="T113" fmla="*/ 619200 h 3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00" h="300">
                <a:moveTo>
                  <a:pt x="300" y="141"/>
                </a:moveTo>
                <a:cubicBezTo>
                  <a:pt x="285" y="141"/>
                  <a:pt x="285" y="141"/>
                  <a:pt x="285" y="141"/>
                </a:cubicBezTo>
                <a:cubicBezTo>
                  <a:pt x="280" y="74"/>
                  <a:pt x="226" y="20"/>
                  <a:pt x="159" y="15"/>
                </a:cubicBezTo>
                <a:cubicBezTo>
                  <a:pt x="159" y="0"/>
                  <a:pt x="159" y="0"/>
                  <a:pt x="159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15"/>
                  <a:pt x="141" y="15"/>
                  <a:pt x="141" y="15"/>
                </a:cubicBezTo>
                <a:cubicBezTo>
                  <a:pt x="74" y="20"/>
                  <a:pt x="20" y="74"/>
                  <a:pt x="15" y="141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15" y="159"/>
                  <a:pt x="15" y="159"/>
                  <a:pt x="15" y="159"/>
                </a:cubicBezTo>
                <a:cubicBezTo>
                  <a:pt x="20" y="226"/>
                  <a:pt x="74" y="280"/>
                  <a:pt x="141" y="285"/>
                </a:cubicBezTo>
                <a:cubicBezTo>
                  <a:pt x="141" y="300"/>
                  <a:pt x="141" y="300"/>
                  <a:pt x="141" y="300"/>
                </a:cubicBezTo>
                <a:cubicBezTo>
                  <a:pt x="159" y="300"/>
                  <a:pt x="159" y="300"/>
                  <a:pt x="159" y="300"/>
                </a:cubicBezTo>
                <a:cubicBezTo>
                  <a:pt x="159" y="285"/>
                  <a:pt x="159" y="285"/>
                  <a:pt x="159" y="285"/>
                </a:cubicBezTo>
                <a:cubicBezTo>
                  <a:pt x="226" y="280"/>
                  <a:pt x="280" y="226"/>
                  <a:pt x="285" y="159"/>
                </a:cubicBezTo>
                <a:cubicBezTo>
                  <a:pt x="300" y="159"/>
                  <a:pt x="300" y="159"/>
                  <a:pt x="300" y="159"/>
                </a:cubicBezTo>
                <a:lnTo>
                  <a:pt x="300" y="141"/>
                </a:lnTo>
                <a:close/>
                <a:moveTo>
                  <a:pt x="258" y="141"/>
                </a:moveTo>
                <a:cubicBezTo>
                  <a:pt x="230" y="141"/>
                  <a:pt x="230" y="141"/>
                  <a:pt x="230" y="141"/>
                </a:cubicBezTo>
                <a:cubicBezTo>
                  <a:pt x="226" y="103"/>
                  <a:pt x="197" y="74"/>
                  <a:pt x="159" y="7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211" y="47"/>
                  <a:pt x="253" y="89"/>
                  <a:pt x="258" y="141"/>
                </a:cubicBezTo>
                <a:close/>
                <a:moveTo>
                  <a:pt x="141" y="125"/>
                </a:moveTo>
                <a:cubicBezTo>
                  <a:pt x="133" y="127"/>
                  <a:pt x="127" y="133"/>
                  <a:pt x="125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101" y="118"/>
                  <a:pt x="118" y="101"/>
                  <a:pt x="141" y="97"/>
                </a:cubicBezTo>
                <a:lnTo>
                  <a:pt x="141" y="125"/>
                </a:lnTo>
                <a:close/>
                <a:moveTo>
                  <a:pt x="125" y="159"/>
                </a:moveTo>
                <a:cubicBezTo>
                  <a:pt x="127" y="167"/>
                  <a:pt x="133" y="173"/>
                  <a:pt x="141" y="175"/>
                </a:cubicBezTo>
                <a:cubicBezTo>
                  <a:pt x="141" y="203"/>
                  <a:pt x="141" y="203"/>
                  <a:pt x="141" y="203"/>
                </a:cubicBezTo>
                <a:cubicBezTo>
                  <a:pt x="118" y="199"/>
                  <a:pt x="101" y="182"/>
                  <a:pt x="97" y="159"/>
                </a:cubicBezTo>
                <a:lnTo>
                  <a:pt x="125" y="159"/>
                </a:lnTo>
                <a:close/>
                <a:moveTo>
                  <a:pt x="159" y="175"/>
                </a:moveTo>
                <a:cubicBezTo>
                  <a:pt x="167" y="173"/>
                  <a:pt x="173" y="167"/>
                  <a:pt x="175" y="159"/>
                </a:cubicBezTo>
                <a:cubicBezTo>
                  <a:pt x="203" y="159"/>
                  <a:pt x="203" y="159"/>
                  <a:pt x="203" y="159"/>
                </a:cubicBezTo>
                <a:cubicBezTo>
                  <a:pt x="199" y="182"/>
                  <a:pt x="182" y="199"/>
                  <a:pt x="159" y="203"/>
                </a:cubicBezTo>
                <a:lnTo>
                  <a:pt x="159" y="175"/>
                </a:lnTo>
                <a:close/>
                <a:moveTo>
                  <a:pt x="175" y="141"/>
                </a:moveTo>
                <a:cubicBezTo>
                  <a:pt x="173" y="133"/>
                  <a:pt x="167" y="127"/>
                  <a:pt x="159" y="125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82" y="101"/>
                  <a:pt x="199" y="118"/>
                  <a:pt x="203" y="141"/>
                </a:cubicBezTo>
                <a:lnTo>
                  <a:pt x="175" y="141"/>
                </a:lnTo>
                <a:close/>
                <a:moveTo>
                  <a:pt x="141" y="42"/>
                </a:moveTo>
                <a:cubicBezTo>
                  <a:pt x="141" y="70"/>
                  <a:pt x="141" y="70"/>
                  <a:pt x="141" y="70"/>
                </a:cubicBezTo>
                <a:cubicBezTo>
                  <a:pt x="103" y="74"/>
                  <a:pt x="74" y="103"/>
                  <a:pt x="70" y="141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47" y="89"/>
                  <a:pt x="89" y="47"/>
                  <a:pt x="141" y="42"/>
                </a:cubicBezTo>
                <a:close/>
                <a:moveTo>
                  <a:pt x="42" y="159"/>
                </a:moveTo>
                <a:cubicBezTo>
                  <a:pt x="70" y="159"/>
                  <a:pt x="70" y="159"/>
                  <a:pt x="70" y="159"/>
                </a:cubicBezTo>
                <a:cubicBezTo>
                  <a:pt x="74" y="197"/>
                  <a:pt x="103" y="226"/>
                  <a:pt x="141" y="230"/>
                </a:cubicBezTo>
                <a:cubicBezTo>
                  <a:pt x="141" y="258"/>
                  <a:pt x="141" y="258"/>
                  <a:pt x="141" y="258"/>
                </a:cubicBezTo>
                <a:cubicBezTo>
                  <a:pt x="89" y="253"/>
                  <a:pt x="47" y="211"/>
                  <a:pt x="42" y="159"/>
                </a:cubicBezTo>
                <a:close/>
                <a:moveTo>
                  <a:pt x="159" y="258"/>
                </a:moveTo>
                <a:cubicBezTo>
                  <a:pt x="159" y="230"/>
                  <a:pt x="159" y="230"/>
                  <a:pt x="159" y="230"/>
                </a:cubicBezTo>
                <a:cubicBezTo>
                  <a:pt x="197" y="226"/>
                  <a:pt x="226" y="197"/>
                  <a:pt x="230" y="159"/>
                </a:cubicBezTo>
                <a:cubicBezTo>
                  <a:pt x="258" y="159"/>
                  <a:pt x="258" y="159"/>
                  <a:pt x="258" y="159"/>
                </a:cubicBezTo>
                <a:cubicBezTo>
                  <a:pt x="253" y="211"/>
                  <a:pt x="211" y="253"/>
                  <a:pt x="159" y="2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82305" tIns="41153" rIns="82305" bIns="41153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25" name="出自【趣你的PPT】(微信:qunideppt)：最优质的PPT资源库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8675" y="4914900"/>
            <a:ext cx="1044575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出自【趣你的PPT】(微信:qunideppt)：最优质的PPT资源库"/>
          <p:cNvGrpSpPr/>
          <p:nvPr/>
        </p:nvGrpSpPr>
        <p:grpSpPr>
          <a:xfrm>
            <a:off x="4879902" y="4121150"/>
            <a:ext cx="598635" cy="567493"/>
            <a:chOff x="7556501" y="1998664"/>
            <a:chExt cx="274637" cy="260350"/>
          </a:xfrm>
          <a:solidFill>
            <a:schemeClr val="bg1"/>
          </a:solidFill>
        </p:grpSpPr>
        <p:sp>
          <p:nvSpPr>
            <p:cNvPr id="2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710488" y="2149476"/>
              <a:ext cx="106363" cy="109538"/>
            </a:xfrm>
            <a:custGeom>
              <a:avLst/>
              <a:gdLst>
                <a:gd name="T0" fmla="*/ 0 w 119"/>
                <a:gd name="T1" fmla="*/ 40 h 121"/>
                <a:gd name="T2" fmla="*/ 46 w 119"/>
                <a:gd name="T3" fmla="*/ 85 h 121"/>
                <a:gd name="T4" fmla="*/ 70 w 119"/>
                <a:gd name="T5" fmla="*/ 118 h 121"/>
                <a:gd name="T6" fmla="*/ 83 w 119"/>
                <a:gd name="T7" fmla="*/ 121 h 121"/>
                <a:gd name="T8" fmla="*/ 119 w 119"/>
                <a:gd name="T9" fmla="*/ 85 h 121"/>
                <a:gd name="T10" fmla="*/ 116 w 119"/>
                <a:gd name="T11" fmla="*/ 72 h 121"/>
                <a:gd name="T12" fmla="*/ 83 w 119"/>
                <a:gd name="T13" fmla="*/ 48 h 121"/>
                <a:gd name="T14" fmla="*/ 35 w 119"/>
                <a:gd name="T15" fmla="*/ 0 h 121"/>
                <a:gd name="T16" fmla="*/ 1 w 119"/>
                <a:gd name="T17" fmla="*/ 34 h 121"/>
                <a:gd name="T18" fmla="*/ 0 w 119"/>
                <a:gd name="T19" fmla="*/ 40 h 121"/>
                <a:gd name="T20" fmla="*/ 80 w 119"/>
                <a:gd name="T21" fmla="*/ 67 h 121"/>
                <a:gd name="T22" fmla="*/ 95 w 119"/>
                <a:gd name="T23" fmla="*/ 82 h 121"/>
                <a:gd name="T24" fmla="*/ 80 w 119"/>
                <a:gd name="T25" fmla="*/ 97 h 121"/>
                <a:gd name="T26" fmla="*/ 65 w 119"/>
                <a:gd name="T27" fmla="*/ 82 h 121"/>
                <a:gd name="T28" fmla="*/ 80 w 119"/>
                <a:gd name="T29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 bwMode="auto">
            <a:xfrm>
              <a:off x="7556501" y="1998664"/>
              <a:ext cx="136525" cy="134938"/>
            </a:xfrm>
            <a:custGeom>
              <a:avLst/>
              <a:gdLst>
                <a:gd name="T0" fmla="*/ 151 w 151"/>
                <a:gd name="T1" fmla="*/ 114 h 149"/>
                <a:gd name="T2" fmla="*/ 124 w 151"/>
                <a:gd name="T3" fmla="*/ 87 h 149"/>
                <a:gd name="T4" fmla="*/ 130 w 151"/>
                <a:gd name="T5" fmla="*/ 67 h 149"/>
                <a:gd name="T6" fmla="*/ 62 w 151"/>
                <a:gd name="T7" fmla="*/ 0 h 149"/>
                <a:gd name="T8" fmla="*/ 56 w 151"/>
                <a:gd name="T9" fmla="*/ 6 h 149"/>
                <a:gd name="T10" fmla="*/ 82 w 151"/>
                <a:gd name="T11" fmla="*/ 46 h 149"/>
                <a:gd name="T12" fmla="*/ 46 w 151"/>
                <a:gd name="T13" fmla="*/ 81 h 149"/>
                <a:gd name="T14" fmla="*/ 6 w 151"/>
                <a:gd name="T15" fmla="*/ 56 h 149"/>
                <a:gd name="T16" fmla="*/ 0 w 151"/>
                <a:gd name="T17" fmla="*/ 62 h 149"/>
                <a:gd name="T18" fmla="*/ 67 w 151"/>
                <a:gd name="T19" fmla="*/ 130 h 149"/>
                <a:gd name="T20" fmla="*/ 87 w 151"/>
                <a:gd name="T21" fmla="*/ 124 h 149"/>
                <a:gd name="T22" fmla="*/ 111 w 151"/>
                <a:gd name="T23" fmla="*/ 149 h 149"/>
                <a:gd name="T24" fmla="*/ 117 w 151"/>
                <a:gd name="T25" fmla="*/ 148 h 149"/>
                <a:gd name="T26" fmla="*/ 151 w 151"/>
                <a:gd name="T27" fmla="*/ 1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 bwMode="auto">
            <a:xfrm>
              <a:off x="7573963" y="1998664"/>
              <a:ext cx="257175" cy="260350"/>
            </a:xfrm>
            <a:custGeom>
              <a:avLst/>
              <a:gdLst>
                <a:gd name="T0" fmla="*/ 240 w 285"/>
                <a:gd name="T1" fmla="*/ 172 h 289"/>
                <a:gd name="T2" fmla="*/ 259 w 285"/>
                <a:gd name="T3" fmla="*/ 190 h 289"/>
                <a:gd name="T4" fmla="*/ 254 w 285"/>
                <a:gd name="T5" fmla="*/ 86 h 289"/>
                <a:gd name="T6" fmla="*/ 213 w 285"/>
                <a:gd name="T7" fmla="*/ 45 h 289"/>
                <a:gd name="T8" fmla="*/ 200 w 285"/>
                <a:gd name="T9" fmla="*/ 42 h 289"/>
                <a:gd name="T10" fmla="*/ 191 w 285"/>
                <a:gd name="T11" fmla="*/ 26 h 289"/>
                <a:gd name="T12" fmla="*/ 178 w 285"/>
                <a:gd name="T13" fmla="*/ 9 h 289"/>
                <a:gd name="T14" fmla="*/ 177 w 285"/>
                <a:gd name="T15" fmla="*/ 7 h 289"/>
                <a:gd name="T16" fmla="*/ 167 w 285"/>
                <a:gd name="T17" fmla="*/ 0 h 289"/>
                <a:gd name="T18" fmla="*/ 159 w 285"/>
                <a:gd name="T19" fmla="*/ 6 h 289"/>
                <a:gd name="T20" fmla="*/ 133 w 285"/>
                <a:gd name="T21" fmla="*/ 31 h 289"/>
                <a:gd name="T22" fmla="*/ 134 w 285"/>
                <a:gd name="T23" fmla="*/ 49 h 289"/>
                <a:gd name="T24" fmla="*/ 136 w 285"/>
                <a:gd name="T25" fmla="*/ 51 h 289"/>
                <a:gd name="T26" fmla="*/ 155 w 285"/>
                <a:gd name="T27" fmla="*/ 64 h 289"/>
                <a:gd name="T28" fmla="*/ 156 w 285"/>
                <a:gd name="T29" fmla="*/ 64 h 289"/>
                <a:gd name="T30" fmla="*/ 177 w 285"/>
                <a:gd name="T31" fmla="*/ 77 h 289"/>
                <a:gd name="T32" fmla="*/ 171 w 285"/>
                <a:gd name="T33" fmla="*/ 102 h 289"/>
                <a:gd name="T34" fmla="*/ 104 w 285"/>
                <a:gd name="T35" fmla="*/ 169 h 289"/>
                <a:gd name="T36" fmla="*/ 98 w 285"/>
                <a:gd name="T37" fmla="*/ 168 h 289"/>
                <a:gd name="T38" fmla="*/ 88 w 285"/>
                <a:gd name="T39" fmla="*/ 172 h 289"/>
                <a:gd name="T40" fmla="*/ 86 w 285"/>
                <a:gd name="T41" fmla="*/ 174 h 289"/>
                <a:gd name="T42" fmla="*/ 16 w 285"/>
                <a:gd name="T43" fmla="*/ 244 h 289"/>
                <a:gd name="T44" fmla="*/ 14 w 285"/>
                <a:gd name="T45" fmla="*/ 246 h 289"/>
                <a:gd name="T46" fmla="*/ 43 w 285"/>
                <a:gd name="T47" fmla="*/ 289 h 289"/>
                <a:gd name="T48" fmla="*/ 53 w 285"/>
                <a:gd name="T49" fmla="*/ 285 h 289"/>
                <a:gd name="T50" fmla="*/ 55 w 285"/>
                <a:gd name="T51" fmla="*/ 283 h 289"/>
                <a:gd name="T52" fmla="*/ 125 w 285"/>
                <a:gd name="T53" fmla="*/ 213 h 289"/>
                <a:gd name="T54" fmla="*/ 127 w 285"/>
                <a:gd name="T55" fmla="*/ 211 h 289"/>
                <a:gd name="T56" fmla="*/ 130 w 285"/>
                <a:gd name="T57" fmla="*/ 195 h 289"/>
                <a:gd name="T58" fmla="*/ 205 w 285"/>
                <a:gd name="T59" fmla="*/ 120 h 289"/>
                <a:gd name="T60" fmla="*/ 217 w 285"/>
                <a:gd name="T61" fmla="*/ 112 h 289"/>
                <a:gd name="T62" fmla="*/ 218 w 285"/>
                <a:gd name="T63" fmla="*/ 112 h 289"/>
                <a:gd name="T64" fmla="*/ 240 w 285"/>
                <a:gd name="T65" fmla="*/ 17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1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工作计划展望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出自【趣你的PPT】(微信:qunideppt)：最优质的PPT资源库"/>
          <p:cNvSpPr/>
          <p:nvPr/>
        </p:nvSpPr>
        <p:spPr>
          <a:xfrm rot="2700000">
            <a:off x="3649662" y="2174876"/>
            <a:ext cx="3973513" cy="3973512"/>
          </a:xfrm>
          <a:custGeom>
            <a:avLst/>
            <a:gdLst>
              <a:gd name="connsiteX0" fmla="*/ 135652 w 3973789"/>
              <a:gd name="connsiteY0" fmla="*/ 3183151 h 3973789"/>
              <a:gd name="connsiteX1" fmla="*/ 3183151 w 3973789"/>
              <a:gd name="connsiteY1" fmla="*/ 135652 h 3973789"/>
              <a:gd name="connsiteX2" fmla="*/ 3838137 w 3973789"/>
              <a:gd name="connsiteY2" fmla="*/ 135652 h 3973789"/>
              <a:gd name="connsiteX3" fmla="*/ 3838137 w 3973789"/>
              <a:gd name="connsiteY3" fmla="*/ 790638 h 3973789"/>
              <a:gd name="connsiteX4" fmla="*/ 790638 w 3973789"/>
              <a:gd name="connsiteY4" fmla="*/ 3838137 h 3973789"/>
              <a:gd name="connsiteX5" fmla="*/ 208306 w 3973789"/>
              <a:gd name="connsiteY5" fmla="*/ 3897485 h 3973789"/>
              <a:gd name="connsiteX6" fmla="*/ 205717 w 3973789"/>
              <a:gd name="connsiteY6" fmla="*/ 3895370 h 3973789"/>
              <a:gd name="connsiteX7" fmla="*/ 78419 w 3973789"/>
              <a:gd name="connsiteY7" fmla="*/ 3895370 h 3973789"/>
              <a:gd name="connsiteX8" fmla="*/ 78419 w 3973789"/>
              <a:gd name="connsiteY8" fmla="*/ 3768072 h 3973789"/>
              <a:gd name="connsiteX9" fmla="*/ 76304 w 3973789"/>
              <a:gd name="connsiteY9" fmla="*/ 3765483 h 3973789"/>
              <a:gd name="connsiteX10" fmla="*/ 135652 w 3973789"/>
              <a:gd name="connsiteY10" fmla="*/ 3183151 h 397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9" name="出自【趣你的PPT】(微信:qunideppt)：最优质的PPT资源库"/>
          <p:cNvSpPr/>
          <p:nvPr/>
        </p:nvSpPr>
        <p:spPr>
          <a:xfrm>
            <a:off x="1822450" y="1652588"/>
            <a:ext cx="925513" cy="927100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54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出自【趣你的PPT】(微信:qunideppt)：最优质的PPT资源库"/>
          <p:cNvSpPr/>
          <p:nvPr/>
        </p:nvSpPr>
        <p:spPr>
          <a:xfrm rot="2700000">
            <a:off x="3589338" y="128588"/>
            <a:ext cx="3973512" cy="3973512"/>
          </a:xfrm>
          <a:custGeom>
            <a:avLst/>
            <a:gdLst>
              <a:gd name="connsiteX0" fmla="*/ 135652 w 3973789"/>
              <a:gd name="connsiteY0" fmla="*/ 3183151 h 3973789"/>
              <a:gd name="connsiteX1" fmla="*/ 3183151 w 3973789"/>
              <a:gd name="connsiteY1" fmla="*/ 135652 h 3973789"/>
              <a:gd name="connsiteX2" fmla="*/ 3838137 w 3973789"/>
              <a:gd name="connsiteY2" fmla="*/ 135652 h 3973789"/>
              <a:gd name="connsiteX3" fmla="*/ 3838137 w 3973789"/>
              <a:gd name="connsiteY3" fmla="*/ 790638 h 3973789"/>
              <a:gd name="connsiteX4" fmla="*/ 790638 w 3973789"/>
              <a:gd name="connsiteY4" fmla="*/ 3838137 h 3973789"/>
              <a:gd name="connsiteX5" fmla="*/ 208306 w 3973789"/>
              <a:gd name="connsiteY5" fmla="*/ 3897485 h 3973789"/>
              <a:gd name="connsiteX6" fmla="*/ 205717 w 3973789"/>
              <a:gd name="connsiteY6" fmla="*/ 3895370 h 3973789"/>
              <a:gd name="connsiteX7" fmla="*/ 78419 w 3973789"/>
              <a:gd name="connsiteY7" fmla="*/ 3895370 h 3973789"/>
              <a:gd name="connsiteX8" fmla="*/ 78419 w 3973789"/>
              <a:gd name="connsiteY8" fmla="*/ 3768072 h 3973789"/>
              <a:gd name="connsiteX9" fmla="*/ 76304 w 3973789"/>
              <a:gd name="connsiteY9" fmla="*/ 3765483 h 3973789"/>
              <a:gd name="connsiteX10" fmla="*/ 135652 w 3973789"/>
              <a:gd name="connsiteY10" fmla="*/ 3183151 h 397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" name="出自【趣你的PPT】(微信:qunideppt)：最优质的PPT资源库"/>
          <p:cNvSpPr/>
          <p:nvPr/>
        </p:nvSpPr>
        <p:spPr>
          <a:xfrm flipH="1">
            <a:off x="3836988" y="2673350"/>
            <a:ext cx="5318125" cy="927100"/>
          </a:xfrm>
          <a:custGeom>
            <a:avLst/>
            <a:gdLst>
              <a:gd name="connsiteX0" fmla="*/ 4853900 w 5317045"/>
              <a:gd name="connsiteY0" fmla="*/ 0 h 926290"/>
              <a:gd name="connsiteX1" fmla="*/ 544085 w 5317045"/>
              <a:gd name="connsiteY1" fmla="*/ 0 h 926290"/>
              <a:gd name="connsiteX2" fmla="*/ 90349 w 5317045"/>
              <a:gd name="connsiteY2" fmla="*/ 369805 h 926290"/>
              <a:gd name="connsiteX3" fmla="*/ 90014 w 5317045"/>
              <a:gd name="connsiteY3" fmla="*/ 373131 h 926290"/>
              <a:gd name="connsiteX4" fmla="*/ 0 w 5317045"/>
              <a:gd name="connsiteY4" fmla="*/ 463145 h 926290"/>
              <a:gd name="connsiteX5" fmla="*/ 90014 w 5317045"/>
              <a:gd name="connsiteY5" fmla="*/ 553160 h 926290"/>
              <a:gd name="connsiteX6" fmla="*/ 90349 w 5317045"/>
              <a:gd name="connsiteY6" fmla="*/ 556485 h 926290"/>
              <a:gd name="connsiteX7" fmla="*/ 544085 w 5317045"/>
              <a:gd name="connsiteY7" fmla="*/ 926290 h 926290"/>
              <a:gd name="connsiteX8" fmla="*/ 4853900 w 5317045"/>
              <a:gd name="connsiteY8" fmla="*/ 926290 h 926290"/>
              <a:gd name="connsiteX9" fmla="*/ 5317045 w 5317045"/>
              <a:gd name="connsiteY9" fmla="*/ 463145 h 926290"/>
              <a:gd name="connsiteX10" fmla="*/ 4853900 w 5317045"/>
              <a:gd name="connsiteY10" fmla="*/ 0 h 92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7045" h="926290">
                <a:moveTo>
                  <a:pt x="4853900" y="0"/>
                </a:moveTo>
                <a:lnTo>
                  <a:pt x="544085" y="0"/>
                </a:lnTo>
                <a:cubicBezTo>
                  <a:pt x="320270" y="0"/>
                  <a:pt x="133536" y="158758"/>
                  <a:pt x="90349" y="369805"/>
                </a:cubicBezTo>
                <a:lnTo>
                  <a:pt x="90014" y="373131"/>
                </a:lnTo>
                <a:lnTo>
                  <a:pt x="0" y="463145"/>
                </a:lnTo>
                <a:lnTo>
                  <a:pt x="90014" y="553160"/>
                </a:lnTo>
                <a:lnTo>
                  <a:pt x="90349" y="556485"/>
                </a:lnTo>
                <a:cubicBezTo>
                  <a:pt x="133536" y="767532"/>
                  <a:pt x="320270" y="926290"/>
                  <a:pt x="544085" y="926290"/>
                </a:cubicBezTo>
                <a:lnTo>
                  <a:pt x="4853900" y="926290"/>
                </a:lnTo>
                <a:cubicBezTo>
                  <a:pt x="5109688" y="926290"/>
                  <a:pt x="5317045" y="718933"/>
                  <a:pt x="5317045" y="463145"/>
                </a:cubicBezTo>
                <a:cubicBezTo>
                  <a:pt x="5317045" y="207357"/>
                  <a:pt x="5109688" y="0"/>
                  <a:pt x="485390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出自【趣你的PPT】(微信:qunideppt)：最优质的PPT资源库"/>
          <p:cNvSpPr/>
          <p:nvPr/>
        </p:nvSpPr>
        <p:spPr>
          <a:xfrm flipH="1">
            <a:off x="3836988" y="4719638"/>
            <a:ext cx="5318125" cy="927100"/>
          </a:xfrm>
          <a:custGeom>
            <a:avLst/>
            <a:gdLst>
              <a:gd name="connsiteX0" fmla="*/ 4853899 w 5317044"/>
              <a:gd name="connsiteY0" fmla="*/ 0 h 926290"/>
              <a:gd name="connsiteX1" fmla="*/ 544084 w 5317044"/>
              <a:gd name="connsiteY1" fmla="*/ 0 h 926290"/>
              <a:gd name="connsiteX2" fmla="*/ 90348 w 5317044"/>
              <a:gd name="connsiteY2" fmla="*/ 369805 h 926290"/>
              <a:gd name="connsiteX3" fmla="*/ 90013 w 5317044"/>
              <a:gd name="connsiteY3" fmla="*/ 373132 h 926290"/>
              <a:gd name="connsiteX4" fmla="*/ 0 w 5317044"/>
              <a:gd name="connsiteY4" fmla="*/ 463145 h 926290"/>
              <a:gd name="connsiteX5" fmla="*/ 90013 w 5317044"/>
              <a:gd name="connsiteY5" fmla="*/ 553158 h 926290"/>
              <a:gd name="connsiteX6" fmla="*/ 90348 w 5317044"/>
              <a:gd name="connsiteY6" fmla="*/ 556485 h 926290"/>
              <a:gd name="connsiteX7" fmla="*/ 544084 w 5317044"/>
              <a:gd name="connsiteY7" fmla="*/ 926290 h 926290"/>
              <a:gd name="connsiteX8" fmla="*/ 4853899 w 5317044"/>
              <a:gd name="connsiteY8" fmla="*/ 926290 h 926290"/>
              <a:gd name="connsiteX9" fmla="*/ 5317044 w 5317044"/>
              <a:gd name="connsiteY9" fmla="*/ 463145 h 926290"/>
              <a:gd name="connsiteX10" fmla="*/ 4853899 w 5317044"/>
              <a:gd name="connsiteY10" fmla="*/ 0 h 92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7044" h="926290">
                <a:moveTo>
                  <a:pt x="4853899" y="0"/>
                </a:moveTo>
                <a:lnTo>
                  <a:pt x="544084" y="0"/>
                </a:lnTo>
                <a:cubicBezTo>
                  <a:pt x="320269" y="0"/>
                  <a:pt x="133535" y="158758"/>
                  <a:pt x="90348" y="369805"/>
                </a:cubicBezTo>
                <a:lnTo>
                  <a:pt x="90013" y="373132"/>
                </a:lnTo>
                <a:lnTo>
                  <a:pt x="0" y="463145"/>
                </a:lnTo>
                <a:lnTo>
                  <a:pt x="90013" y="553158"/>
                </a:lnTo>
                <a:lnTo>
                  <a:pt x="90348" y="556485"/>
                </a:lnTo>
                <a:cubicBezTo>
                  <a:pt x="133535" y="767533"/>
                  <a:pt x="320269" y="926290"/>
                  <a:pt x="544084" y="926290"/>
                </a:cubicBezTo>
                <a:lnTo>
                  <a:pt x="4853899" y="926290"/>
                </a:lnTo>
                <a:cubicBezTo>
                  <a:pt x="5109687" y="926290"/>
                  <a:pt x="5317044" y="718933"/>
                  <a:pt x="5317044" y="463145"/>
                </a:cubicBezTo>
                <a:cubicBezTo>
                  <a:pt x="5317044" y="207357"/>
                  <a:pt x="5109687" y="0"/>
                  <a:pt x="4853899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3" name="出自【趣你的PPT】(微信:qunideppt)：最优质的PPT资源库"/>
          <p:cNvSpPr txBox="1"/>
          <p:nvPr/>
        </p:nvSpPr>
        <p:spPr bwMode="auto">
          <a:xfrm>
            <a:off x="3271838" y="1927225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0002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4574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146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718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altLang="zh-CN" sz="3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" name="出自【趣你的PPT】(微信:qunideppt)：最优质的PPT资源库"/>
          <p:cNvSpPr txBox="1"/>
          <p:nvPr/>
        </p:nvSpPr>
        <p:spPr bwMode="auto">
          <a:xfrm>
            <a:off x="3321050" y="3975100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0002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4574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146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718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altLang="zh-CN" sz="3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5" name="出自【趣你的PPT】(微信:qunideppt)：最优质的PPT资源库"/>
          <p:cNvSpPr txBox="1"/>
          <p:nvPr/>
        </p:nvSpPr>
        <p:spPr bwMode="auto">
          <a:xfrm>
            <a:off x="4148138" y="295116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0002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4574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146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718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altLang="zh-CN" sz="3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6" name="出自【趣你的PPT】(微信:qunideppt)：最优质的PPT资源库"/>
          <p:cNvSpPr txBox="1"/>
          <p:nvPr/>
        </p:nvSpPr>
        <p:spPr bwMode="auto">
          <a:xfrm>
            <a:off x="4148138" y="4981575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0002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4574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146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71850" indent="-17145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altLang="zh-CN" sz="3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7" name="出自【趣你的PPT】(微信:qunideppt)：最优质的PPT资源库"/>
          <p:cNvSpPr/>
          <p:nvPr/>
        </p:nvSpPr>
        <p:spPr>
          <a:xfrm>
            <a:off x="1822450" y="3698875"/>
            <a:ext cx="925513" cy="927100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54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出自【趣你的PPT】(微信:qunideppt)：最优质的PPT资源库"/>
          <p:cNvSpPr/>
          <p:nvPr/>
        </p:nvSpPr>
        <p:spPr>
          <a:xfrm>
            <a:off x="9275763" y="2673350"/>
            <a:ext cx="925512" cy="927100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出自【趣你的PPT】(微信:qunideppt)：最优质的PPT资源库"/>
          <p:cNvSpPr/>
          <p:nvPr/>
        </p:nvSpPr>
        <p:spPr>
          <a:xfrm>
            <a:off x="9275763" y="4719638"/>
            <a:ext cx="925512" cy="927100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9509125" y="4991100"/>
            <a:ext cx="388938" cy="382588"/>
          </a:xfrm>
          <a:custGeom>
            <a:avLst/>
            <a:gdLst>
              <a:gd name="T0" fmla="*/ 129 w 192"/>
              <a:gd name="T1" fmla="*/ 87 h 192"/>
              <a:gd name="T2" fmla="*/ 132 w 192"/>
              <a:gd name="T3" fmla="*/ 88 h 192"/>
              <a:gd name="T4" fmla="*/ 135 w 192"/>
              <a:gd name="T5" fmla="*/ 87 h 192"/>
              <a:gd name="T6" fmla="*/ 186 w 192"/>
              <a:gd name="T7" fmla="*/ 34 h 192"/>
              <a:gd name="T8" fmla="*/ 192 w 192"/>
              <a:gd name="T9" fmla="*/ 20 h 192"/>
              <a:gd name="T10" fmla="*/ 186 w 192"/>
              <a:gd name="T11" fmla="*/ 6 h 192"/>
              <a:gd name="T12" fmla="*/ 172 w 192"/>
              <a:gd name="T13" fmla="*/ 0 h 192"/>
              <a:gd name="T14" fmla="*/ 158 w 192"/>
              <a:gd name="T15" fmla="*/ 6 h 192"/>
              <a:gd name="T16" fmla="*/ 105 w 192"/>
              <a:gd name="T17" fmla="*/ 57 h 192"/>
              <a:gd name="T18" fmla="*/ 104 w 192"/>
              <a:gd name="T19" fmla="*/ 60 h 192"/>
              <a:gd name="T20" fmla="*/ 105 w 192"/>
              <a:gd name="T21" fmla="*/ 63 h 192"/>
              <a:gd name="T22" fmla="*/ 114 w 192"/>
              <a:gd name="T23" fmla="*/ 72 h 192"/>
              <a:gd name="T24" fmla="*/ 101 w 192"/>
              <a:gd name="T25" fmla="*/ 85 h 192"/>
              <a:gd name="T26" fmla="*/ 101 w 192"/>
              <a:gd name="T27" fmla="*/ 91 h 192"/>
              <a:gd name="T28" fmla="*/ 166 w 192"/>
              <a:gd name="T29" fmla="*/ 156 h 192"/>
              <a:gd name="T30" fmla="*/ 140 w 192"/>
              <a:gd name="T31" fmla="*/ 182 h 192"/>
              <a:gd name="T32" fmla="*/ 139 w 192"/>
              <a:gd name="T33" fmla="*/ 181 h 192"/>
              <a:gd name="T34" fmla="*/ 137 w 192"/>
              <a:gd name="T35" fmla="*/ 167 h 192"/>
              <a:gd name="T36" fmla="*/ 136 w 192"/>
              <a:gd name="T37" fmla="*/ 167 h 192"/>
              <a:gd name="T38" fmla="*/ 143 w 192"/>
              <a:gd name="T39" fmla="*/ 160 h 192"/>
              <a:gd name="T40" fmla="*/ 143 w 192"/>
              <a:gd name="T41" fmla="*/ 154 h 192"/>
              <a:gd name="T42" fmla="*/ 38 w 192"/>
              <a:gd name="T43" fmla="*/ 49 h 192"/>
              <a:gd name="T44" fmla="*/ 32 w 192"/>
              <a:gd name="T45" fmla="*/ 49 h 192"/>
              <a:gd name="T46" fmla="*/ 1 w 192"/>
              <a:gd name="T47" fmla="*/ 80 h 192"/>
              <a:gd name="T48" fmla="*/ 1 w 192"/>
              <a:gd name="T49" fmla="*/ 85 h 192"/>
              <a:gd name="T50" fmla="*/ 106 w 192"/>
              <a:gd name="T51" fmla="*/ 191 h 192"/>
              <a:gd name="T52" fmla="*/ 109 w 192"/>
              <a:gd name="T53" fmla="*/ 192 h 192"/>
              <a:gd name="T54" fmla="*/ 112 w 192"/>
              <a:gd name="T55" fmla="*/ 191 h 192"/>
              <a:gd name="T56" fmla="*/ 119 w 192"/>
              <a:gd name="T57" fmla="*/ 184 h 192"/>
              <a:gd name="T58" fmla="*/ 120 w 192"/>
              <a:gd name="T59" fmla="*/ 184 h 192"/>
              <a:gd name="T60" fmla="*/ 128 w 192"/>
              <a:gd name="T61" fmla="*/ 188 h 192"/>
              <a:gd name="T62" fmla="*/ 133 w 192"/>
              <a:gd name="T63" fmla="*/ 187 h 192"/>
              <a:gd name="T64" fmla="*/ 137 w 192"/>
              <a:gd name="T65" fmla="*/ 191 h 192"/>
              <a:gd name="T66" fmla="*/ 140 w 192"/>
              <a:gd name="T67" fmla="*/ 192 h 192"/>
              <a:gd name="T68" fmla="*/ 143 w 192"/>
              <a:gd name="T69" fmla="*/ 191 h 192"/>
              <a:gd name="T70" fmla="*/ 175 w 192"/>
              <a:gd name="T71" fmla="*/ 159 h 192"/>
              <a:gd name="T72" fmla="*/ 175 w 192"/>
              <a:gd name="T73" fmla="*/ 153 h 192"/>
              <a:gd name="T74" fmla="*/ 110 w 192"/>
              <a:gd name="T75" fmla="*/ 88 h 192"/>
              <a:gd name="T76" fmla="*/ 120 w 192"/>
              <a:gd name="T77" fmla="*/ 77 h 192"/>
              <a:gd name="T78" fmla="*/ 129 w 192"/>
              <a:gd name="T79" fmla="*/ 87 h 192"/>
              <a:gd name="T80" fmla="*/ 128 w 192"/>
              <a:gd name="T81" fmla="*/ 57 h 192"/>
              <a:gd name="T82" fmla="*/ 169 w 192"/>
              <a:gd name="T83" fmla="*/ 17 h 192"/>
              <a:gd name="T84" fmla="*/ 175 w 192"/>
              <a:gd name="T85" fmla="*/ 17 h 192"/>
              <a:gd name="T86" fmla="*/ 175 w 192"/>
              <a:gd name="T87" fmla="*/ 23 h 192"/>
              <a:gd name="T88" fmla="*/ 134 w 192"/>
              <a:gd name="T89" fmla="*/ 63 h 192"/>
              <a:gd name="T90" fmla="*/ 131 w 192"/>
              <a:gd name="T91" fmla="*/ 64 h 192"/>
              <a:gd name="T92" fmla="*/ 128 w 192"/>
              <a:gd name="T93" fmla="*/ 63 h 192"/>
              <a:gd name="T94" fmla="*/ 128 w 192"/>
              <a:gd name="T95" fmla="*/ 5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72751" tIns="36376" rIns="72751" bIns="36376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30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81" name="Group 15出自【趣你的PPT】(微信:qunideppt)：最优质的PPT资源库"/>
          <p:cNvGrpSpPr/>
          <p:nvPr/>
        </p:nvGrpSpPr>
        <p:grpSpPr>
          <a:xfrm>
            <a:off x="2082879" y="1940561"/>
            <a:ext cx="389033" cy="350642"/>
            <a:chOff x="114747" y="2066051"/>
            <a:chExt cx="437255" cy="394105"/>
          </a:xfrm>
          <a:solidFill>
            <a:schemeClr val="bg1"/>
          </a:solidFill>
        </p:grpSpPr>
        <p:sp>
          <p:nvSpPr>
            <p:cNvPr id="82" name="出自【趣你的PPT】(微信:qunideppt)：最优质的PPT资源库"/>
            <p:cNvSpPr/>
            <p:nvPr/>
          </p:nvSpPr>
          <p:spPr bwMode="auto">
            <a:xfrm>
              <a:off x="114747" y="2066051"/>
              <a:ext cx="437255" cy="125136"/>
            </a:xfrm>
            <a:custGeom>
              <a:avLst/>
              <a:gdLst>
                <a:gd name="T0" fmla="*/ 180 w 192"/>
                <a:gd name="T1" fmla="*/ 24 h 56"/>
                <a:gd name="T2" fmla="*/ 88 w 192"/>
                <a:gd name="T3" fmla="*/ 24 h 56"/>
                <a:gd name="T4" fmla="*/ 79 w 192"/>
                <a:gd name="T5" fmla="*/ 19 h 56"/>
                <a:gd name="T6" fmla="*/ 72 w 192"/>
                <a:gd name="T7" fmla="*/ 8 h 56"/>
                <a:gd name="T8" fmla="*/ 56 w 192"/>
                <a:gd name="T9" fmla="*/ 0 h 56"/>
                <a:gd name="T10" fmla="*/ 12 w 192"/>
                <a:gd name="T11" fmla="*/ 0 h 56"/>
                <a:gd name="T12" fmla="*/ 11 w 192"/>
                <a:gd name="T13" fmla="*/ 0 h 56"/>
                <a:gd name="T14" fmla="*/ 0 w 192"/>
                <a:gd name="T15" fmla="*/ 12 h 56"/>
                <a:gd name="T16" fmla="*/ 0 w 192"/>
                <a:gd name="T17" fmla="*/ 56 h 56"/>
                <a:gd name="T18" fmla="*/ 192 w 192"/>
                <a:gd name="T19" fmla="*/ 56 h 56"/>
                <a:gd name="T20" fmla="*/ 192 w 192"/>
                <a:gd name="T21" fmla="*/ 36 h 56"/>
                <a:gd name="T22" fmla="*/ 180 w 192"/>
                <a:gd name="T23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56">
                  <a:moveTo>
                    <a:pt x="180" y="24"/>
                  </a:moveTo>
                  <a:cubicBezTo>
                    <a:pt x="88" y="24"/>
                    <a:pt x="88" y="24"/>
                    <a:pt x="88" y="24"/>
                  </a:cubicBezTo>
                  <a:cubicBezTo>
                    <a:pt x="85" y="24"/>
                    <a:pt x="81" y="22"/>
                    <a:pt x="79" y="19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9" y="3"/>
                    <a:pt x="62" y="0"/>
                    <a:pt x="5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29"/>
                    <a:pt x="187" y="24"/>
                    <a:pt x="180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3" name="出自【趣你的PPT】(微信:qunideppt)：最优质的PPT资源库"/>
            <p:cNvSpPr/>
            <p:nvPr/>
          </p:nvSpPr>
          <p:spPr bwMode="auto">
            <a:xfrm>
              <a:off x="114747" y="2209885"/>
              <a:ext cx="437255" cy="250271"/>
            </a:xfrm>
            <a:custGeom>
              <a:avLst/>
              <a:gdLst>
                <a:gd name="T0" fmla="*/ 0 w 192"/>
                <a:gd name="T1" fmla="*/ 108 h 112"/>
                <a:gd name="T2" fmla="*/ 4 w 192"/>
                <a:gd name="T3" fmla="*/ 112 h 112"/>
                <a:gd name="T4" fmla="*/ 188 w 192"/>
                <a:gd name="T5" fmla="*/ 112 h 112"/>
                <a:gd name="T6" fmla="*/ 192 w 192"/>
                <a:gd name="T7" fmla="*/ 108 h 112"/>
                <a:gd name="T8" fmla="*/ 192 w 192"/>
                <a:gd name="T9" fmla="*/ 0 h 112"/>
                <a:gd name="T10" fmla="*/ 0 w 192"/>
                <a:gd name="T11" fmla="*/ 0 h 112"/>
                <a:gd name="T12" fmla="*/ 0 w 192"/>
                <a:gd name="T1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12">
                  <a:moveTo>
                    <a:pt x="0" y="108"/>
                  </a:moveTo>
                  <a:cubicBezTo>
                    <a:pt x="0" y="110"/>
                    <a:pt x="2" y="112"/>
                    <a:pt x="4" y="112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90" y="112"/>
                    <a:pt x="192" y="110"/>
                    <a:pt x="192" y="108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18出自【趣你的PPT】(微信:qunideppt)：最优质的PPT资源库"/>
          <p:cNvGrpSpPr/>
          <p:nvPr/>
        </p:nvGrpSpPr>
        <p:grpSpPr>
          <a:xfrm>
            <a:off x="9526604" y="2950910"/>
            <a:ext cx="389032" cy="383914"/>
            <a:chOff x="114748" y="3103094"/>
            <a:chExt cx="437254" cy="431501"/>
          </a:xfrm>
          <a:solidFill>
            <a:schemeClr val="bg1"/>
          </a:solidFill>
        </p:grpSpPr>
        <p:sp>
          <p:nvSpPr>
            <p:cNvPr id="8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14748" y="3103094"/>
              <a:ext cx="294859" cy="289106"/>
            </a:xfrm>
            <a:custGeom>
              <a:avLst/>
              <a:gdLst>
                <a:gd name="T0" fmla="*/ 99 w 129"/>
                <a:gd name="T1" fmla="*/ 118 h 129"/>
                <a:gd name="T2" fmla="*/ 95 w 129"/>
                <a:gd name="T3" fmla="*/ 102 h 129"/>
                <a:gd name="T4" fmla="*/ 101 w 129"/>
                <a:gd name="T5" fmla="*/ 96 h 129"/>
                <a:gd name="T6" fmla="*/ 117 w 129"/>
                <a:gd name="T7" fmla="*/ 100 h 129"/>
                <a:gd name="T8" fmla="*/ 122 w 129"/>
                <a:gd name="T9" fmla="*/ 98 h 129"/>
                <a:gd name="T10" fmla="*/ 128 w 129"/>
                <a:gd name="T11" fmla="*/ 83 h 129"/>
                <a:gd name="T12" fmla="*/ 126 w 129"/>
                <a:gd name="T13" fmla="*/ 78 h 129"/>
                <a:gd name="T14" fmla="*/ 112 w 129"/>
                <a:gd name="T15" fmla="*/ 70 h 129"/>
                <a:gd name="T16" fmla="*/ 113 w 129"/>
                <a:gd name="T17" fmla="*/ 65 h 129"/>
                <a:gd name="T18" fmla="*/ 112 w 129"/>
                <a:gd name="T19" fmla="*/ 61 h 129"/>
                <a:gd name="T20" fmla="*/ 126 w 129"/>
                <a:gd name="T21" fmla="*/ 52 h 129"/>
                <a:gd name="T22" fmla="*/ 128 w 129"/>
                <a:gd name="T23" fmla="*/ 47 h 129"/>
                <a:gd name="T24" fmla="*/ 122 w 129"/>
                <a:gd name="T25" fmla="*/ 33 h 129"/>
                <a:gd name="T26" fmla="*/ 117 w 129"/>
                <a:gd name="T27" fmla="*/ 30 h 129"/>
                <a:gd name="T28" fmla="*/ 102 w 129"/>
                <a:gd name="T29" fmla="*/ 34 h 129"/>
                <a:gd name="T30" fmla="*/ 95 w 129"/>
                <a:gd name="T31" fmla="*/ 28 h 129"/>
                <a:gd name="T32" fmla="*/ 99 w 129"/>
                <a:gd name="T33" fmla="*/ 12 h 129"/>
                <a:gd name="T34" fmla="*/ 97 w 129"/>
                <a:gd name="T35" fmla="*/ 8 h 129"/>
                <a:gd name="T36" fmla="*/ 82 w 129"/>
                <a:gd name="T37" fmla="*/ 1 h 129"/>
                <a:gd name="T38" fmla="*/ 77 w 129"/>
                <a:gd name="T39" fmla="*/ 3 h 129"/>
                <a:gd name="T40" fmla="*/ 69 w 129"/>
                <a:gd name="T41" fmla="*/ 17 h 129"/>
                <a:gd name="T42" fmla="*/ 60 w 129"/>
                <a:gd name="T43" fmla="*/ 17 h 129"/>
                <a:gd name="T44" fmla="*/ 52 w 129"/>
                <a:gd name="T45" fmla="*/ 3 h 129"/>
                <a:gd name="T46" fmla="*/ 47 w 129"/>
                <a:gd name="T47" fmla="*/ 1 h 129"/>
                <a:gd name="T48" fmla="*/ 32 w 129"/>
                <a:gd name="T49" fmla="*/ 7 h 129"/>
                <a:gd name="T50" fmla="*/ 30 w 129"/>
                <a:gd name="T51" fmla="*/ 12 h 129"/>
                <a:gd name="T52" fmla="*/ 34 w 129"/>
                <a:gd name="T53" fmla="*/ 27 h 129"/>
                <a:gd name="T54" fmla="*/ 27 w 129"/>
                <a:gd name="T55" fmla="*/ 34 h 129"/>
                <a:gd name="T56" fmla="*/ 12 w 129"/>
                <a:gd name="T57" fmla="*/ 30 h 129"/>
                <a:gd name="T58" fmla="*/ 7 w 129"/>
                <a:gd name="T59" fmla="*/ 32 h 129"/>
                <a:gd name="T60" fmla="*/ 1 w 129"/>
                <a:gd name="T61" fmla="*/ 47 h 129"/>
                <a:gd name="T62" fmla="*/ 2 w 129"/>
                <a:gd name="T63" fmla="*/ 52 h 129"/>
                <a:gd name="T64" fmla="*/ 16 w 129"/>
                <a:gd name="T65" fmla="*/ 60 h 129"/>
                <a:gd name="T66" fmla="*/ 16 w 129"/>
                <a:gd name="T67" fmla="*/ 65 h 129"/>
                <a:gd name="T68" fmla="*/ 16 w 129"/>
                <a:gd name="T69" fmla="*/ 69 h 129"/>
                <a:gd name="T70" fmla="*/ 2 w 129"/>
                <a:gd name="T71" fmla="*/ 77 h 129"/>
                <a:gd name="T72" fmla="*/ 0 w 129"/>
                <a:gd name="T73" fmla="*/ 82 h 129"/>
                <a:gd name="T74" fmla="*/ 7 w 129"/>
                <a:gd name="T75" fmla="*/ 97 h 129"/>
                <a:gd name="T76" fmla="*/ 11 w 129"/>
                <a:gd name="T77" fmla="*/ 99 h 129"/>
                <a:gd name="T78" fmla="*/ 27 w 129"/>
                <a:gd name="T79" fmla="*/ 95 h 129"/>
                <a:gd name="T80" fmla="*/ 33 w 129"/>
                <a:gd name="T81" fmla="*/ 102 h 129"/>
                <a:gd name="T82" fmla="*/ 29 w 129"/>
                <a:gd name="T83" fmla="*/ 118 h 129"/>
                <a:gd name="T84" fmla="*/ 31 w 129"/>
                <a:gd name="T85" fmla="*/ 122 h 129"/>
                <a:gd name="T86" fmla="*/ 46 w 129"/>
                <a:gd name="T87" fmla="*/ 128 h 129"/>
                <a:gd name="T88" fmla="*/ 51 w 129"/>
                <a:gd name="T89" fmla="*/ 127 h 129"/>
                <a:gd name="T90" fmla="*/ 59 w 129"/>
                <a:gd name="T91" fmla="*/ 113 h 129"/>
                <a:gd name="T92" fmla="*/ 68 w 129"/>
                <a:gd name="T93" fmla="*/ 113 h 129"/>
                <a:gd name="T94" fmla="*/ 77 w 129"/>
                <a:gd name="T95" fmla="*/ 127 h 129"/>
                <a:gd name="T96" fmla="*/ 80 w 129"/>
                <a:gd name="T97" fmla="*/ 129 h 129"/>
                <a:gd name="T98" fmla="*/ 82 w 129"/>
                <a:gd name="T99" fmla="*/ 129 h 129"/>
                <a:gd name="T100" fmla="*/ 96 w 129"/>
                <a:gd name="T101" fmla="*/ 123 h 129"/>
                <a:gd name="T102" fmla="*/ 99 w 129"/>
                <a:gd name="T103" fmla="*/ 118 h 129"/>
                <a:gd name="T104" fmla="*/ 75 w 129"/>
                <a:gd name="T105" fmla="*/ 76 h 129"/>
                <a:gd name="T106" fmla="*/ 53 w 129"/>
                <a:gd name="T107" fmla="*/ 76 h 129"/>
                <a:gd name="T108" fmla="*/ 48 w 129"/>
                <a:gd name="T109" fmla="*/ 65 h 129"/>
                <a:gd name="T110" fmla="*/ 53 w 129"/>
                <a:gd name="T111" fmla="*/ 54 h 129"/>
                <a:gd name="T112" fmla="*/ 64 w 129"/>
                <a:gd name="T113" fmla="*/ 49 h 129"/>
                <a:gd name="T114" fmla="*/ 75 w 129"/>
                <a:gd name="T115" fmla="*/ 54 h 129"/>
                <a:gd name="T116" fmla="*/ 80 w 129"/>
                <a:gd name="T117" fmla="*/ 65 h 129"/>
                <a:gd name="T118" fmla="*/ 75 w 129"/>
                <a:gd name="T119" fmla="*/ 7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29">
                  <a:moveTo>
                    <a:pt x="99" y="118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9" y="100"/>
                    <a:pt x="121" y="99"/>
                    <a:pt x="122" y="98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1"/>
                    <a:pt x="128" y="79"/>
                    <a:pt x="126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8"/>
                    <a:pt x="113" y="66"/>
                    <a:pt x="113" y="65"/>
                  </a:cubicBezTo>
                  <a:cubicBezTo>
                    <a:pt x="113" y="64"/>
                    <a:pt x="112" y="62"/>
                    <a:pt x="112" y="6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9" y="49"/>
                    <a:pt x="128" y="47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1"/>
                    <a:pt x="119" y="30"/>
                    <a:pt x="117" y="30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0" y="32"/>
                    <a:pt x="97" y="30"/>
                    <a:pt x="95" y="28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0"/>
                    <a:pt x="99" y="8"/>
                    <a:pt x="97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0" y="1"/>
                    <a:pt x="78" y="1"/>
                    <a:pt x="77" y="3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6"/>
                    <a:pt x="63" y="16"/>
                    <a:pt x="60" y="1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1"/>
                    <a:pt x="49" y="0"/>
                    <a:pt x="47" y="1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8"/>
                    <a:pt x="29" y="10"/>
                    <a:pt x="30" y="12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9"/>
                    <a:pt x="29" y="32"/>
                    <a:pt x="27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29"/>
                    <a:pt x="8" y="30"/>
                    <a:pt x="7" y="32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9"/>
                    <a:pt x="1" y="51"/>
                    <a:pt x="2" y="52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3"/>
                    <a:pt x="16" y="65"/>
                  </a:cubicBezTo>
                  <a:cubicBezTo>
                    <a:pt x="16" y="66"/>
                    <a:pt x="16" y="68"/>
                    <a:pt x="16" y="6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80"/>
                    <a:pt x="0" y="82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9"/>
                    <a:pt x="9" y="100"/>
                    <a:pt x="11" y="99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9" y="98"/>
                    <a:pt x="31" y="100"/>
                    <a:pt x="33" y="102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9"/>
                    <a:pt x="30" y="121"/>
                    <a:pt x="31" y="12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9"/>
                    <a:pt x="50" y="129"/>
                    <a:pt x="51" y="12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2" y="113"/>
                    <a:pt x="65" y="113"/>
                    <a:pt x="68" y="113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7" y="128"/>
                    <a:pt x="79" y="129"/>
                    <a:pt x="80" y="129"/>
                  </a:cubicBezTo>
                  <a:cubicBezTo>
                    <a:pt x="81" y="129"/>
                    <a:pt x="81" y="129"/>
                    <a:pt x="82" y="129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0"/>
                    <a:pt x="99" y="118"/>
                  </a:cubicBezTo>
                  <a:close/>
                  <a:moveTo>
                    <a:pt x="75" y="76"/>
                  </a:moveTo>
                  <a:cubicBezTo>
                    <a:pt x="69" y="82"/>
                    <a:pt x="59" y="82"/>
                    <a:pt x="53" y="76"/>
                  </a:cubicBezTo>
                  <a:cubicBezTo>
                    <a:pt x="50" y="73"/>
                    <a:pt x="48" y="69"/>
                    <a:pt x="48" y="65"/>
                  </a:cubicBezTo>
                  <a:cubicBezTo>
                    <a:pt x="48" y="61"/>
                    <a:pt x="50" y="57"/>
                    <a:pt x="53" y="54"/>
                  </a:cubicBezTo>
                  <a:cubicBezTo>
                    <a:pt x="56" y="51"/>
                    <a:pt x="60" y="49"/>
                    <a:pt x="64" y="49"/>
                  </a:cubicBezTo>
                  <a:cubicBezTo>
                    <a:pt x="68" y="49"/>
                    <a:pt x="72" y="51"/>
                    <a:pt x="75" y="54"/>
                  </a:cubicBezTo>
                  <a:cubicBezTo>
                    <a:pt x="78" y="57"/>
                    <a:pt x="80" y="61"/>
                    <a:pt x="80" y="65"/>
                  </a:cubicBezTo>
                  <a:cubicBezTo>
                    <a:pt x="80" y="69"/>
                    <a:pt x="78" y="73"/>
                    <a:pt x="75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333374" y="3320282"/>
              <a:ext cx="218628" cy="214313"/>
            </a:xfrm>
            <a:custGeom>
              <a:avLst/>
              <a:gdLst>
                <a:gd name="T0" fmla="*/ 96 w 96"/>
                <a:gd name="T1" fmla="*/ 42 h 96"/>
                <a:gd name="T2" fmla="*/ 93 w 96"/>
                <a:gd name="T3" fmla="*/ 38 h 96"/>
                <a:gd name="T4" fmla="*/ 82 w 96"/>
                <a:gd name="T5" fmla="*/ 36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3 w 96"/>
                <a:gd name="T17" fmla="*/ 9 h 96"/>
                <a:gd name="T18" fmla="*/ 64 w 96"/>
                <a:gd name="T19" fmla="*/ 16 h 96"/>
                <a:gd name="T20" fmla="*/ 59 w 96"/>
                <a:gd name="T21" fmla="*/ 14 h 96"/>
                <a:gd name="T22" fmla="*/ 58 w 96"/>
                <a:gd name="T23" fmla="*/ 3 h 96"/>
                <a:gd name="T24" fmla="*/ 54 w 96"/>
                <a:gd name="T25" fmla="*/ 0 h 96"/>
                <a:gd name="T26" fmla="*/ 42 w 96"/>
                <a:gd name="T27" fmla="*/ 0 h 96"/>
                <a:gd name="T28" fmla="*/ 38 w 96"/>
                <a:gd name="T29" fmla="*/ 3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4 w 96"/>
                <a:gd name="T49" fmla="*/ 38 h 96"/>
                <a:gd name="T50" fmla="*/ 0 w 96"/>
                <a:gd name="T51" fmla="*/ 42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9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60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7 h 96"/>
                <a:gd name="T96" fmla="*/ 87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6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0 h 96"/>
                <a:gd name="T118" fmla="*/ 56 w 96"/>
                <a:gd name="T119" fmla="*/ 45 h 96"/>
                <a:gd name="T120" fmla="*/ 56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5" y="38"/>
                    <a:pt x="93" y="3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1" y="33"/>
                    <a:pt x="80" y="32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8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3" y="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4"/>
                    <a:pt x="59" y="1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1"/>
                    <a:pt x="55" y="0"/>
                    <a:pt x="5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9"/>
                    <a:pt x="0" y="40"/>
                    <a:pt x="0" y="4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7"/>
                    <a:pt x="10" y="7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4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8" y="76"/>
                    <a:pt x="88" y="74"/>
                    <a:pt x="87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2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6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0"/>
                  </a:cubicBezTo>
                  <a:cubicBezTo>
                    <a:pt x="53" y="41"/>
                    <a:pt x="55" y="43"/>
                    <a:pt x="56" y="45"/>
                  </a:cubicBezTo>
                  <a:cubicBezTo>
                    <a:pt x="56" y="47"/>
                    <a:pt x="56" y="49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21出自【趣你的PPT】(微信:qunideppt)：最优质的PPT资源库"/>
          <p:cNvGrpSpPr/>
          <p:nvPr/>
        </p:nvGrpSpPr>
        <p:grpSpPr>
          <a:xfrm>
            <a:off x="2130888" y="3974993"/>
            <a:ext cx="323767" cy="382634"/>
            <a:chOff x="152144" y="4161711"/>
            <a:chExt cx="363899" cy="430063"/>
          </a:xfrm>
          <a:solidFill>
            <a:schemeClr val="bg1"/>
          </a:solidFill>
        </p:grpSpPr>
        <p:sp>
          <p:nvSpPr>
            <p:cNvPr id="88" name="出自【趣你的PPT】(微信:qunideppt)：最优质的PPT资源库"/>
            <p:cNvSpPr/>
            <p:nvPr/>
          </p:nvSpPr>
          <p:spPr bwMode="auto">
            <a:xfrm>
              <a:off x="152144" y="4161711"/>
              <a:ext cx="363899" cy="107875"/>
            </a:xfrm>
            <a:custGeom>
              <a:avLst/>
              <a:gdLst>
                <a:gd name="T0" fmla="*/ 157 w 160"/>
                <a:gd name="T1" fmla="*/ 24 h 48"/>
                <a:gd name="T2" fmla="*/ 111 w 160"/>
                <a:gd name="T3" fmla="*/ 16 h 48"/>
                <a:gd name="T4" fmla="*/ 108 w 160"/>
                <a:gd name="T5" fmla="*/ 3 h 48"/>
                <a:gd name="T6" fmla="*/ 104 w 160"/>
                <a:gd name="T7" fmla="*/ 0 h 48"/>
                <a:gd name="T8" fmla="*/ 56 w 160"/>
                <a:gd name="T9" fmla="*/ 0 h 48"/>
                <a:gd name="T10" fmla="*/ 52 w 160"/>
                <a:gd name="T11" fmla="*/ 3 h 48"/>
                <a:gd name="T12" fmla="*/ 49 w 160"/>
                <a:gd name="T13" fmla="*/ 16 h 48"/>
                <a:gd name="T14" fmla="*/ 4 w 160"/>
                <a:gd name="T15" fmla="*/ 24 h 48"/>
                <a:gd name="T16" fmla="*/ 0 w 160"/>
                <a:gd name="T17" fmla="*/ 28 h 48"/>
                <a:gd name="T18" fmla="*/ 0 w 160"/>
                <a:gd name="T19" fmla="*/ 44 h 48"/>
                <a:gd name="T20" fmla="*/ 4 w 160"/>
                <a:gd name="T21" fmla="*/ 48 h 48"/>
                <a:gd name="T22" fmla="*/ 156 w 160"/>
                <a:gd name="T23" fmla="*/ 48 h 48"/>
                <a:gd name="T24" fmla="*/ 160 w 160"/>
                <a:gd name="T25" fmla="*/ 44 h 48"/>
                <a:gd name="T26" fmla="*/ 160 w 160"/>
                <a:gd name="T27" fmla="*/ 28 h 48"/>
                <a:gd name="T28" fmla="*/ 157 w 160"/>
                <a:gd name="T2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48">
                  <a:moveTo>
                    <a:pt x="157" y="24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"/>
                    <a:pt x="106" y="0"/>
                    <a:pt x="10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0"/>
                    <a:pt x="53" y="1"/>
                    <a:pt x="52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8" y="48"/>
                    <a:pt x="160" y="46"/>
                    <a:pt x="160" y="4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6"/>
                    <a:pt x="159" y="24"/>
                    <a:pt x="15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90978" y="4286846"/>
              <a:ext cx="289107" cy="304928"/>
            </a:xfrm>
            <a:custGeom>
              <a:avLst/>
              <a:gdLst>
                <a:gd name="T0" fmla="*/ 7 w 127"/>
                <a:gd name="T1" fmla="*/ 132 h 136"/>
                <a:gd name="T2" fmla="*/ 11 w 127"/>
                <a:gd name="T3" fmla="*/ 136 h 136"/>
                <a:gd name="T4" fmla="*/ 115 w 127"/>
                <a:gd name="T5" fmla="*/ 136 h 136"/>
                <a:gd name="T6" fmla="*/ 119 w 127"/>
                <a:gd name="T7" fmla="*/ 132 h 136"/>
                <a:gd name="T8" fmla="*/ 127 w 127"/>
                <a:gd name="T9" fmla="*/ 0 h 136"/>
                <a:gd name="T10" fmla="*/ 0 w 127"/>
                <a:gd name="T11" fmla="*/ 0 h 136"/>
                <a:gd name="T12" fmla="*/ 7 w 127"/>
                <a:gd name="T13" fmla="*/ 132 h 136"/>
                <a:gd name="T14" fmla="*/ 87 w 127"/>
                <a:gd name="T15" fmla="*/ 12 h 136"/>
                <a:gd name="T16" fmla="*/ 91 w 127"/>
                <a:gd name="T17" fmla="*/ 8 h 136"/>
                <a:gd name="T18" fmla="*/ 95 w 127"/>
                <a:gd name="T19" fmla="*/ 12 h 136"/>
                <a:gd name="T20" fmla="*/ 91 w 127"/>
                <a:gd name="T21" fmla="*/ 108 h 136"/>
                <a:gd name="T22" fmla="*/ 87 w 127"/>
                <a:gd name="T23" fmla="*/ 112 h 136"/>
                <a:gd name="T24" fmla="*/ 87 w 127"/>
                <a:gd name="T25" fmla="*/ 112 h 136"/>
                <a:gd name="T26" fmla="*/ 83 w 127"/>
                <a:gd name="T27" fmla="*/ 108 h 136"/>
                <a:gd name="T28" fmla="*/ 87 w 127"/>
                <a:gd name="T29" fmla="*/ 12 h 136"/>
                <a:gd name="T30" fmla="*/ 59 w 127"/>
                <a:gd name="T31" fmla="*/ 12 h 136"/>
                <a:gd name="T32" fmla="*/ 63 w 127"/>
                <a:gd name="T33" fmla="*/ 8 h 136"/>
                <a:gd name="T34" fmla="*/ 67 w 127"/>
                <a:gd name="T35" fmla="*/ 12 h 136"/>
                <a:gd name="T36" fmla="*/ 67 w 127"/>
                <a:gd name="T37" fmla="*/ 108 h 136"/>
                <a:gd name="T38" fmla="*/ 63 w 127"/>
                <a:gd name="T39" fmla="*/ 112 h 136"/>
                <a:gd name="T40" fmla="*/ 59 w 127"/>
                <a:gd name="T41" fmla="*/ 108 h 136"/>
                <a:gd name="T42" fmla="*/ 59 w 127"/>
                <a:gd name="T43" fmla="*/ 12 h 136"/>
                <a:gd name="T44" fmla="*/ 35 w 127"/>
                <a:gd name="T45" fmla="*/ 8 h 136"/>
                <a:gd name="T46" fmla="*/ 39 w 127"/>
                <a:gd name="T47" fmla="*/ 12 h 136"/>
                <a:gd name="T48" fmla="*/ 43 w 127"/>
                <a:gd name="T49" fmla="*/ 108 h 136"/>
                <a:gd name="T50" fmla="*/ 39 w 127"/>
                <a:gd name="T51" fmla="*/ 112 h 136"/>
                <a:gd name="T52" fmla="*/ 39 w 127"/>
                <a:gd name="T53" fmla="*/ 112 h 136"/>
                <a:gd name="T54" fmla="*/ 35 w 127"/>
                <a:gd name="T55" fmla="*/ 108 h 136"/>
                <a:gd name="T56" fmla="*/ 31 w 127"/>
                <a:gd name="T57" fmla="*/ 12 h 136"/>
                <a:gd name="T58" fmla="*/ 35 w 127"/>
                <a:gd name="T5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136">
                  <a:moveTo>
                    <a:pt x="7" y="132"/>
                  </a:moveTo>
                  <a:cubicBezTo>
                    <a:pt x="7" y="134"/>
                    <a:pt x="9" y="136"/>
                    <a:pt x="11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7" y="136"/>
                    <a:pt x="119" y="134"/>
                    <a:pt x="119" y="13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132"/>
                  </a:lnTo>
                  <a:close/>
                  <a:moveTo>
                    <a:pt x="87" y="12"/>
                  </a:moveTo>
                  <a:cubicBezTo>
                    <a:pt x="87" y="10"/>
                    <a:pt x="89" y="8"/>
                    <a:pt x="91" y="8"/>
                  </a:cubicBezTo>
                  <a:cubicBezTo>
                    <a:pt x="94" y="8"/>
                    <a:pt x="95" y="10"/>
                    <a:pt x="95" y="12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1" y="110"/>
                    <a:pt x="89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5" y="112"/>
                    <a:pt x="83" y="110"/>
                    <a:pt x="83" y="108"/>
                  </a:cubicBezTo>
                  <a:lnTo>
                    <a:pt x="87" y="12"/>
                  </a:lnTo>
                  <a:close/>
                  <a:moveTo>
                    <a:pt x="59" y="12"/>
                  </a:moveTo>
                  <a:cubicBezTo>
                    <a:pt x="59" y="10"/>
                    <a:pt x="61" y="8"/>
                    <a:pt x="63" y="8"/>
                  </a:cubicBezTo>
                  <a:cubicBezTo>
                    <a:pt x="66" y="8"/>
                    <a:pt x="67" y="10"/>
                    <a:pt x="67" y="12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110"/>
                    <a:pt x="66" y="112"/>
                    <a:pt x="63" y="112"/>
                  </a:cubicBezTo>
                  <a:cubicBezTo>
                    <a:pt x="61" y="112"/>
                    <a:pt x="59" y="110"/>
                    <a:pt x="59" y="108"/>
                  </a:cubicBezTo>
                  <a:lnTo>
                    <a:pt x="59" y="12"/>
                  </a:lnTo>
                  <a:close/>
                  <a:moveTo>
                    <a:pt x="35" y="8"/>
                  </a:moveTo>
                  <a:cubicBezTo>
                    <a:pt x="37" y="8"/>
                    <a:pt x="39" y="10"/>
                    <a:pt x="39" y="12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3" y="110"/>
                    <a:pt x="42" y="112"/>
                    <a:pt x="39" y="112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7" y="112"/>
                    <a:pt x="35" y="110"/>
                    <a:pt x="35" y="10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组合 24出自【趣你的PPT】(微信:qunideppt)：最优质的PPT资源库"/>
          <p:cNvGrpSpPr/>
          <p:nvPr/>
        </p:nvGrpSpPr>
        <p:grpSpPr bwMode="auto">
          <a:xfrm>
            <a:off x="3941763" y="1863725"/>
            <a:ext cx="3894137" cy="455188"/>
            <a:chOff x="8051913" y="2267550"/>
            <a:chExt cx="3893699" cy="454146"/>
          </a:xfrm>
        </p:grpSpPr>
        <p:sp>
          <p:nvSpPr>
            <p:cNvPr id="9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1913" y="226755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2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5994" y="2537453"/>
              <a:ext cx="3889618" cy="18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组合 27出自【趣你的PPT】(微信:qunideppt)：最优质的PPT资源库"/>
          <p:cNvGrpSpPr/>
          <p:nvPr/>
        </p:nvGrpSpPr>
        <p:grpSpPr bwMode="auto">
          <a:xfrm>
            <a:off x="4802188" y="2909888"/>
            <a:ext cx="3894136" cy="454025"/>
            <a:chOff x="8051913" y="2267550"/>
            <a:chExt cx="3893698" cy="454570"/>
          </a:xfrm>
        </p:grpSpPr>
        <p:sp>
          <p:nvSpPr>
            <p:cNvPr id="94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1913" y="226755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5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5993" y="253745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30出自【趣你的PPT】(微信:qunideppt)：最优质的PPT资源库"/>
          <p:cNvGrpSpPr/>
          <p:nvPr/>
        </p:nvGrpSpPr>
        <p:grpSpPr bwMode="auto">
          <a:xfrm>
            <a:off x="4002088" y="3952875"/>
            <a:ext cx="3894137" cy="454025"/>
            <a:chOff x="8051913" y="2267550"/>
            <a:chExt cx="3893699" cy="45457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1913" y="2267550"/>
              <a:ext cx="1295287" cy="246221"/>
            </a:xfrm>
            <a:prstGeom prst="rect">
              <a:avLst/>
            </a:prstGeom>
            <a:grpFill/>
            <a:ln w="38100">
              <a:noFill/>
              <a:miter lim="800000"/>
            </a:ln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8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5994" y="2537454"/>
              <a:ext cx="3889618" cy="184666"/>
            </a:xfrm>
            <a:prstGeom prst="rect">
              <a:avLst/>
            </a:prstGeom>
            <a:grpFill/>
            <a:ln w="38100">
              <a:noFill/>
              <a:miter lim="800000"/>
            </a:ln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组合 33出自【趣你的PPT】(微信:qunideppt)：最优质的PPT资源库"/>
          <p:cNvGrpSpPr/>
          <p:nvPr/>
        </p:nvGrpSpPr>
        <p:grpSpPr bwMode="auto">
          <a:xfrm>
            <a:off x="4802188" y="4956175"/>
            <a:ext cx="3894137" cy="454025"/>
            <a:chOff x="8051913" y="2267550"/>
            <a:chExt cx="3893699" cy="454570"/>
          </a:xfrm>
        </p:grpSpPr>
        <p:sp>
          <p:nvSpPr>
            <p:cNvPr id="100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1913" y="226755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8055994" y="253745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单击此处编辑您要的内容</a:t>
              </a:r>
              <a:endParaRPr lang="zh-CN" altLang="en-US" sz="12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7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工作计划展望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出自【趣你的PPT】(微信:qunideppt)：最优质的PPT资源库"/>
          <p:cNvSpPr/>
          <p:nvPr/>
        </p:nvSpPr>
        <p:spPr>
          <a:xfrm flipV="1">
            <a:off x="1296988" y="2135188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ln w="63500">
            <a:solidFill>
              <a:schemeClr val="bg1"/>
            </a:solidFill>
            <a:headEnd type="none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789113" y="3594100"/>
            <a:ext cx="708025" cy="3397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135%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6" name="Group 5出自【趣你的PPT】(微信:qunideppt)：最优质的PPT资源库"/>
          <p:cNvGrpSpPr/>
          <p:nvPr/>
        </p:nvGrpSpPr>
        <p:grpSpPr>
          <a:xfrm>
            <a:off x="1810419" y="2613313"/>
            <a:ext cx="676531" cy="709803"/>
            <a:chOff x="2124593" y="5014340"/>
            <a:chExt cx="676531" cy="70980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出自【趣你的PPT】(微信:qunideppt)：最优质的PPT资源库"/>
            <p:cNvSpPr/>
            <p:nvPr/>
          </p:nvSpPr>
          <p:spPr bwMode="auto">
            <a:xfrm>
              <a:off x="2124593" y="5097522"/>
              <a:ext cx="271720" cy="543443"/>
            </a:xfrm>
            <a:custGeom>
              <a:avLst/>
              <a:gdLst>
                <a:gd name="T0" fmla="*/ 17 w 49"/>
                <a:gd name="T1" fmla="*/ 33 h 98"/>
                <a:gd name="T2" fmla="*/ 0 w 49"/>
                <a:gd name="T3" fmla="*/ 33 h 98"/>
                <a:gd name="T4" fmla="*/ 0 w 49"/>
                <a:gd name="T5" fmla="*/ 65 h 98"/>
                <a:gd name="T6" fmla="*/ 17 w 49"/>
                <a:gd name="T7" fmla="*/ 65 h 98"/>
                <a:gd name="T8" fmla="*/ 49 w 49"/>
                <a:gd name="T9" fmla="*/ 98 h 98"/>
                <a:gd name="T10" fmla="*/ 49 w 49"/>
                <a:gd name="T11" fmla="*/ 0 h 98"/>
                <a:gd name="T12" fmla="*/ 17 w 49"/>
                <a:gd name="T13" fmla="*/ 33 h 98"/>
                <a:gd name="T14" fmla="*/ 17 w 49"/>
                <a:gd name="T15" fmla="*/ 3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98">
                  <a:moveTo>
                    <a:pt x="17" y="33"/>
                  </a:moveTo>
                  <a:lnTo>
                    <a:pt x="0" y="33"/>
                  </a:lnTo>
                  <a:lnTo>
                    <a:pt x="0" y="65"/>
                  </a:lnTo>
                  <a:lnTo>
                    <a:pt x="17" y="65"/>
                  </a:lnTo>
                  <a:lnTo>
                    <a:pt x="49" y="98"/>
                  </a:lnTo>
                  <a:lnTo>
                    <a:pt x="49" y="0"/>
                  </a:lnTo>
                  <a:lnTo>
                    <a:pt x="17" y="33"/>
                  </a:lnTo>
                  <a:lnTo>
                    <a:pt x="17" y="33"/>
                  </a:lnTo>
                  <a:close/>
                </a:path>
              </a:pathLst>
            </a:custGeom>
            <a:grpFill/>
            <a:ln w="9525">
              <a:solidFill>
                <a:srgbClr val="AB97F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 bwMode="auto">
            <a:xfrm>
              <a:off x="2440679" y="5252791"/>
              <a:ext cx="83178" cy="227357"/>
            </a:xfrm>
            <a:custGeom>
              <a:avLst/>
              <a:gdLst>
                <a:gd name="T0" fmla="*/ 11 w 35"/>
                <a:gd name="T1" fmla="*/ 0 h 92"/>
                <a:gd name="T2" fmla="*/ 0 w 35"/>
                <a:gd name="T3" fmla="*/ 22 h 92"/>
                <a:gd name="T4" fmla="*/ 0 w 35"/>
                <a:gd name="T5" fmla="*/ 22 h 92"/>
                <a:gd name="T6" fmla="*/ 11 w 35"/>
                <a:gd name="T7" fmla="*/ 46 h 92"/>
                <a:gd name="T8" fmla="*/ 0 w 35"/>
                <a:gd name="T9" fmla="*/ 70 h 92"/>
                <a:gd name="T10" fmla="*/ 0 w 35"/>
                <a:gd name="T11" fmla="*/ 70 h 92"/>
                <a:gd name="T12" fmla="*/ 11 w 35"/>
                <a:gd name="T13" fmla="*/ 92 h 92"/>
                <a:gd name="T14" fmla="*/ 35 w 35"/>
                <a:gd name="T15" fmla="*/ 46 h 92"/>
                <a:gd name="T16" fmla="*/ 11 w 3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92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8"/>
                    <a:pt x="11" y="37"/>
                    <a:pt x="11" y="46"/>
                  </a:cubicBezTo>
                  <a:cubicBezTo>
                    <a:pt x="11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6" y="82"/>
                    <a:pt x="35" y="65"/>
                    <a:pt x="35" y="46"/>
                  </a:cubicBezTo>
                  <a:cubicBezTo>
                    <a:pt x="35" y="27"/>
                    <a:pt x="26" y="10"/>
                    <a:pt x="11" y="0"/>
                  </a:cubicBezTo>
                  <a:close/>
                </a:path>
              </a:pathLst>
            </a:custGeom>
            <a:grpFill/>
            <a:ln w="9525">
              <a:solidFill>
                <a:srgbClr val="AB97F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 bwMode="auto">
            <a:xfrm>
              <a:off x="2501676" y="5130794"/>
              <a:ext cx="160813" cy="471352"/>
            </a:xfrm>
            <a:custGeom>
              <a:avLst/>
              <a:gdLst>
                <a:gd name="T0" fmla="*/ 66 w 66"/>
                <a:gd name="T1" fmla="*/ 95 h 190"/>
                <a:gd name="T2" fmla="*/ 11 w 66"/>
                <a:gd name="T3" fmla="*/ 0 h 190"/>
                <a:gd name="T4" fmla="*/ 0 w 66"/>
                <a:gd name="T5" fmla="*/ 22 h 190"/>
                <a:gd name="T6" fmla="*/ 0 w 66"/>
                <a:gd name="T7" fmla="*/ 22 h 190"/>
                <a:gd name="T8" fmla="*/ 42 w 66"/>
                <a:gd name="T9" fmla="*/ 95 h 190"/>
                <a:gd name="T10" fmla="*/ 0 w 66"/>
                <a:gd name="T11" fmla="*/ 168 h 190"/>
                <a:gd name="T12" fmla="*/ 0 w 66"/>
                <a:gd name="T13" fmla="*/ 168 h 190"/>
                <a:gd name="T14" fmla="*/ 11 w 66"/>
                <a:gd name="T15" fmla="*/ 190 h 190"/>
                <a:gd name="T16" fmla="*/ 66 w 66"/>
                <a:gd name="T17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90">
                  <a:moveTo>
                    <a:pt x="66" y="95"/>
                  </a:moveTo>
                  <a:cubicBezTo>
                    <a:pt x="66" y="54"/>
                    <a:pt x="44" y="19"/>
                    <a:pt x="11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5" y="37"/>
                    <a:pt x="42" y="64"/>
                    <a:pt x="42" y="95"/>
                  </a:cubicBezTo>
                  <a:cubicBezTo>
                    <a:pt x="42" y="126"/>
                    <a:pt x="25" y="154"/>
                    <a:pt x="0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44" y="171"/>
                    <a:pt x="66" y="136"/>
                    <a:pt x="66" y="95"/>
                  </a:cubicBezTo>
                  <a:close/>
                </a:path>
              </a:pathLst>
            </a:custGeom>
            <a:grpFill/>
            <a:ln w="9525">
              <a:solidFill>
                <a:srgbClr val="AB97F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出自【趣你的PPT】(微信:qunideppt)：最优质的PPT资源库"/>
            <p:cNvSpPr/>
            <p:nvPr/>
          </p:nvSpPr>
          <p:spPr bwMode="auto">
            <a:xfrm>
              <a:off x="2562676" y="5014340"/>
              <a:ext cx="238448" cy="709803"/>
            </a:xfrm>
            <a:custGeom>
              <a:avLst/>
              <a:gdLst>
                <a:gd name="T0" fmla="*/ 11 w 96"/>
                <a:gd name="T1" fmla="*/ 0 h 288"/>
                <a:gd name="T2" fmla="*/ 0 w 96"/>
                <a:gd name="T3" fmla="*/ 22 h 288"/>
                <a:gd name="T4" fmla="*/ 72 w 96"/>
                <a:gd name="T5" fmla="*/ 144 h 288"/>
                <a:gd name="T6" fmla="*/ 0 w 96"/>
                <a:gd name="T7" fmla="*/ 266 h 288"/>
                <a:gd name="T8" fmla="*/ 11 w 96"/>
                <a:gd name="T9" fmla="*/ 288 h 288"/>
                <a:gd name="T10" fmla="*/ 96 w 96"/>
                <a:gd name="T11" fmla="*/ 144 h 288"/>
                <a:gd name="T12" fmla="*/ 11 w 96"/>
                <a:gd name="T1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288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2" y="46"/>
                    <a:pt x="72" y="92"/>
                    <a:pt x="72" y="144"/>
                  </a:cubicBezTo>
                  <a:cubicBezTo>
                    <a:pt x="72" y="197"/>
                    <a:pt x="43" y="242"/>
                    <a:pt x="0" y="266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62" y="260"/>
                    <a:pt x="96" y="206"/>
                    <a:pt x="96" y="144"/>
                  </a:cubicBezTo>
                  <a:cubicBezTo>
                    <a:pt x="96" y="82"/>
                    <a:pt x="61" y="28"/>
                    <a:pt x="11" y="0"/>
                  </a:cubicBezTo>
                  <a:close/>
                </a:path>
              </a:pathLst>
            </a:custGeom>
            <a:grpFill/>
            <a:ln w="9525">
              <a:solidFill>
                <a:srgbClr val="AB97F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出自【趣你的PPT】(微信:qunideppt)：最优质的PPT资源库"/>
          <p:cNvSpPr/>
          <p:nvPr/>
        </p:nvSpPr>
        <p:spPr>
          <a:xfrm flipV="1">
            <a:off x="3995738" y="2135188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noFill/>
          <a:ln w="63500">
            <a:solidFill>
              <a:schemeClr val="bg1"/>
            </a:solidFill>
            <a:headEnd type="none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487863" y="3594100"/>
            <a:ext cx="709612" cy="3397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174%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13" name="Group 12出自【趣你的PPT】(微信:qunideppt)：最优质的PPT资源库"/>
          <p:cNvGrpSpPr/>
          <p:nvPr/>
        </p:nvGrpSpPr>
        <p:grpSpPr>
          <a:xfrm>
            <a:off x="4542425" y="2684443"/>
            <a:ext cx="632159" cy="638673"/>
            <a:chOff x="3632924" y="5091975"/>
            <a:chExt cx="537900" cy="54344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出自【趣你的PPT】(微信:qunideppt)：最优质的PPT资源库"/>
            <p:cNvSpPr/>
            <p:nvPr/>
          </p:nvSpPr>
          <p:spPr bwMode="auto">
            <a:xfrm>
              <a:off x="3632924" y="5091975"/>
              <a:ext cx="271720" cy="543443"/>
            </a:xfrm>
            <a:custGeom>
              <a:avLst/>
              <a:gdLst>
                <a:gd name="T0" fmla="*/ 16 w 49"/>
                <a:gd name="T1" fmla="*/ 33 h 98"/>
                <a:gd name="T2" fmla="*/ 0 w 49"/>
                <a:gd name="T3" fmla="*/ 33 h 98"/>
                <a:gd name="T4" fmla="*/ 0 w 49"/>
                <a:gd name="T5" fmla="*/ 65 h 98"/>
                <a:gd name="T6" fmla="*/ 16 w 49"/>
                <a:gd name="T7" fmla="*/ 65 h 98"/>
                <a:gd name="T8" fmla="*/ 49 w 49"/>
                <a:gd name="T9" fmla="*/ 98 h 98"/>
                <a:gd name="T10" fmla="*/ 49 w 49"/>
                <a:gd name="T11" fmla="*/ 0 h 98"/>
                <a:gd name="T12" fmla="*/ 16 w 49"/>
                <a:gd name="T13" fmla="*/ 33 h 98"/>
                <a:gd name="T14" fmla="*/ 16 w 49"/>
                <a:gd name="T15" fmla="*/ 3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98">
                  <a:moveTo>
                    <a:pt x="16" y="33"/>
                  </a:moveTo>
                  <a:lnTo>
                    <a:pt x="0" y="33"/>
                  </a:lnTo>
                  <a:lnTo>
                    <a:pt x="0" y="65"/>
                  </a:lnTo>
                  <a:lnTo>
                    <a:pt x="16" y="65"/>
                  </a:lnTo>
                  <a:lnTo>
                    <a:pt x="49" y="98"/>
                  </a:lnTo>
                  <a:lnTo>
                    <a:pt x="49" y="0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出自【趣你的PPT】(微信:qunideppt)：最优质的PPT资源库"/>
            <p:cNvSpPr/>
            <p:nvPr/>
          </p:nvSpPr>
          <p:spPr bwMode="auto">
            <a:xfrm>
              <a:off x="3943463" y="5247244"/>
              <a:ext cx="88725" cy="227357"/>
            </a:xfrm>
            <a:custGeom>
              <a:avLst/>
              <a:gdLst>
                <a:gd name="T0" fmla="*/ 11 w 36"/>
                <a:gd name="T1" fmla="*/ 0 h 92"/>
                <a:gd name="T2" fmla="*/ 0 w 36"/>
                <a:gd name="T3" fmla="*/ 22 h 92"/>
                <a:gd name="T4" fmla="*/ 0 w 36"/>
                <a:gd name="T5" fmla="*/ 23 h 92"/>
                <a:gd name="T6" fmla="*/ 12 w 36"/>
                <a:gd name="T7" fmla="*/ 46 h 92"/>
                <a:gd name="T8" fmla="*/ 0 w 36"/>
                <a:gd name="T9" fmla="*/ 70 h 92"/>
                <a:gd name="T10" fmla="*/ 0 w 36"/>
                <a:gd name="T11" fmla="*/ 70 h 92"/>
                <a:gd name="T12" fmla="*/ 11 w 36"/>
                <a:gd name="T13" fmla="*/ 92 h 92"/>
                <a:gd name="T14" fmla="*/ 36 w 36"/>
                <a:gd name="T15" fmla="*/ 46 h 92"/>
                <a:gd name="T16" fmla="*/ 11 w 36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92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7" y="28"/>
                    <a:pt x="12" y="37"/>
                    <a:pt x="12" y="46"/>
                  </a:cubicBezTo>
                  <a:cubicBezTo>
                    <a:pt x="12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6" y="82"/>
                    <a:pt x="36" y="65"/>
                    <a:pt x="36" y="46"/>
                  </a:cubicBezTo>
                  <a:cubicBezTo>
                    <a:pt x="36" y="27"/>
                    <a:pt x="26" y="1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 bwMode="auto">
            <a:xfrm>
              <a:off x="4004464" y="5130794"/>
              <a:ext cx="166360" cy="465808"/>
            </a:xfrm>
            <a:custGeom>
              <a:avLst/>
              <a:gdLst>
                <a:gd name="T0" fmla="*/ 67 w 67"/>
                <a:gd name="T1" fmla="*/ 95 h 190"/>
                <a:gd name="T2" fmla="*/ 11 w 67"/>
                <a:gd name="T3" fmla="*/ 0 h 190"/>
                <a:gd name="T4" fmla="*/ 0 w 67"/>
                <a:gd name="T5" fmla="*/ 22 h 190"/>
                <a:gd name="T6" fmla="*/ 0 w 67"/>
                <a:gd name="T7" fmla="*/ 22 h 190"/>
                <a:gd name="T8" fmla="*/ 42 w 67"/>
                <a:gd name="T9" fmla="*/ 95 h 190"/>
                <a:gd name="T10" fmla="*/ 0 w 67"/>
                <a:gd name="T11" fmla="*/ 168 h 190"/>
                <a:gd name="T12" fmla="*/ 0 w 67"/>
                <a:gd name="T13" fmla="*/ 168 h 190"/>
                <a:gd name="T14" fmla="*/ 11 w 67"/>
                <a:gd name="T15" fmla="*/ 190 h 190"/>
                <a:gd name="T16" fmla="*/ 67 w 67"/>
                <a:gd name="T17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90">
                  <a:moveTo>
                    <a:pt x="67" y="95"/>
                  </a:moveTo>
                  <a:cubicBezTo>
                    <a:pt x="67" y="54"/>
                    <a:pt x="44" y="19"/>
                    <a:pt x="11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5" y="37"/>
                    <a:pt x="42" y="64"/>
                    <a:pt x="42" y="95"/>
                  </a:cubicBezTo>
                  <a:cubicBezTo>
                    <a:pt x="42" y="126"/>
                    <a:pt x="25" y="154"/>
                    <a:pt x="0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44" y="171"/>
                    <a:pt x="67" y="136"/>
                    <a:pt x="6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出自【趣你的PPT】(微信:qunideppt)：最优质的PPT资源库"/>
          <p:cNvSpPr/>
          <p:nvPr/>
        </p:nvSpPr>
        <p:spPr>
          <a:xfrm flipV="1">
            <a:off x="6689725" y="2135188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ln w="63500">
            <a:solidFill>
              <a:schemeClr val="bg1"/>
            </a:solidFill>
            <a:headEnd type="none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181850" y="3594100"/>
            <a:ext cx="708025" cy="3397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105%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19" name="Group 18出自【趣你的PPT】(微信:qunideppt)：最优质的PPT资源库"/>
          <p:cNvGrpSpPr/>
          <p:nvPr/>
        </p:nvGrpSpPr>
        <p:grpSpPr>
          <a:xfrm>
            <a:off x="7311508" y="2643619"/>
            <a:ext cx="524424" cy="713800"/>
            <a:chOff x="5135712" y="5091975"/>
            <a:chExt cx="399264" cy="54344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出自【趣你的PPT】(微信:qunideppt)：最优质的PPT资源库"/>
            <p:cNvSpPr/>
            <p:nvPr/>
          </p:nvSpPr>
          <p:spPr bwMode="auto">
            <a:xfrm>
              <a:off x="5135712" y="5091975"/>
              <a:ext cx="266176" cy="543443"/>
            </a:xfrm>
            <a:custGeom>
              <a:avLst/>
              <a:gdLst>
                <a:gd name="T0" fmla="*/ 16 w 48"/>
                <a:gd name="T1" fmla="*/ 33 h 98"/>
                <a:gd name="T2" fmla="*/ 0 w 48"/>
                <a:gd name="T3" fmla="*/ 33 h 98"/>
                <a:gd name="T4" fmla="*/ 0 w 48"/>
                <a:gd name="T5" fmla="*/ 65 h 98"/>
                <a:gd name="T6" fmla="*/ 16 w 48"/>
                <a:gd name="T7" fmla="*/ 65 h 98"/>
                <a:gd name="T8" fmla="*/ 48 w 48"/>
                <a:gd name="T9" fmla="*/ 98 h 98"/>
                <a:gd name="T10" fmla="*/ 48 w 48"/>
                <a:gd name="T11" fmla="*/ 0 h 98"/>
                <a:gd name="T12" fmla="*/ 16 w 48"/>
                <a:gd name="T13" fmla="*/ 33 h 98"/>
                <a:gd name="T14" fmla="*/ 16 w 48"/>
                <a:gd name="T15" fmla="*/ 3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98">
                  <a:moveTo>
                    <a:pt x="16" y="33"/>
                  </a:moveTo>
                  <a:lnTo>
                    <a:pt x="0" y="33"/>
                  </a:lnTo>
                  <a:lnTo>
                    <a:pt x="0" y="65"/>
                  </a:lnTo>
                  <a:lnTo>
                    <a:pt x="16" y="65"/>
                  </a:lnTo>
                  <a:lnTo>
                    <a:pt x="48" y="98"/>
                  </a:lnTo>
                  <a:lnTo>
                    <a:pt x="48" y="0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 w="9525">
              <a:solidFill>
                <a:srgbClr val="AB97F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 bwMode="auto">
            <a:xfrm>
              <a:off x="5446251" y="5247244"/>
              <a:ext cx="88725" cy="227357"/>
            </a:xfrm>
            <a:custGeom>
              <a:avLst/>
              <a:gdLst>
                <a:gd name="T0" fmla="*/ 11 w 36"/>
                <a:gd name="T1" fmla="*/ 0 h 92"/>
                <a:gd name="T2" fmla="*/ 0 w 36"/>
                <a:gd name="T3" fmla="*/ 22 h 92"/>
                <a:gd name="T4" fmla="*/ 0 w 36"/>
                <a:gd name="T5" fmla="*/ 23 h 92"/>
                <a:gd name="T6" fmla="*/ 12 w 36"/>
                <a:gd name="T7" fmla="*/ 46 h 92"/>
                <a:gd name="T8" fmla="*/ 0 w 36"/>
                <a:gd name="T9" fmla="*/ 70 h 92"/>
                <a:gd name="T10" fmla="*/ 0 w 36"/>
                <a:gd name="T11" fmla="*/ 70 h 92"/>
                <a:gd name="T12" fmla="*/ 11 w 36"/>
                <a:gd name="T13" fmla="*/ 92 h 92"/>
                <a:gd name="T14" fmla="*/ 36 w 36"/>
                <a:gd name="T15" fmla="*/ 46 h 92"/>
                <a:gd name="T16" fmla="*/ 11 w 36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92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7" y="28"/>
                    <a:pt x="12" y="37"/>
                    <a:pt x="12" y="46"/>
                  </a:cubicBezTo>
                  <a:cubicBezTo>
                    <a:pt x="12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6" y="82"/>
                    <a:pt x="36" y="65"/>
                    <a:pt x="36" y="46"/>
                  </a:cubicBezTo>
                  <a:cubicBezTo>
                    <a:pt x="36" y="27"/>
                    <a:pt x="26" y="10"/>
                    <a:pt x="11" y="0"/>
                  </a:cubicBezTo>
                  <a:close/>
                </a:path>
              </a:pathLst>
            </a:custGeom>
            <a:grpFill/>
            <a:ln w="9525">
              <a:solidFill>
                <a:srgbClr val="AB97F1"/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出自【趣你的PPT】(微信:qunideppt)：最优质的PPT资源库"/>
          <p:cNvSpPr/>
          <p:nvPr/>
        </p:nvSpPr>
        <p:spPr>
          <a:xfrm flipV="1">
            <a:off x="9385300" y="2120900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ln w="63500">
            <a:solidFill>
              <a:schemeClr val="bg1"/>
            </a:solidFill>
            <a:headEnd type="none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9877425" y="3579813"/>
            <a:ext cx="709613" cy="3381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188%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出自【趣你的PPT】(微信:qunideppt)：最优质的PPT资源库"/>
          <p:cNvSpPr/>
          <p:nvPr/>
        </p:nvSpPr>
        <p:spPr bwMode="auto">
          <a:xfrm>
            <a:off x="10059988" y="2616200"/>
            <a:ext cx="344487" cy="681038"/>
          </a:xfrm>
          <a:custGeom>
            <a:avLst/>
            <a:gdLst>
              <a:gd name="T0" fmla="*/ 791356942 w 49"/>
              <a:gd name="T1" fmla="*/ 1580611967 h 97"/>
              <a:gd name="T2" fmla="*/ 0 w 49"/>
              <a:gd name="T3" fmla="*/ 1580611967 h 97"/>
              <a:gd name="T4" fmla="*/ 0 w 49"/>
              <a:gd name="T5" fmla="*/ 2147483646 h 97"/>
              <a:gd name="T6" fmla="*/ 791356942 w 49"/>
              <a:gd name="T7" fmla="*/ 2147483646 h 97"/>
              <a:gd name="T8" fmla="*/ 2147483646 w 49"/>
              <a:gd name="T9" fmla="*/ 2147483646 h 97"/>
              <a:gd name="T10" fmla="*/ 2147483646 w 49"/>
              <a:gd name="T11" fmla="*/ 0 h 97"/>
              <a:gd name="T12" fmla="*/ 791356942 w 49"/>
              <a:gd name="T13" fmla="*/ 1580611967 h 97"/>
              <a:gd name="T14" fmla="*/ 791356942 w 49"/>
              <a:gd name="T15" fmla="*/ 1580611967 h 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" h="97">
                <a:moveTo>
                  <a:pt x="16" y="32"/>
                </a:moveTo>
                <a:lnTo>
                  <a:pt x="0" y="32"/>
                </a:lnTo>
                <a:lnTo>
                  <a:pt x="0" y="65"/>
                </a:lnTo>
                <a:lnTo>
                  <a:pt x="16" y="65"/>
                </a:lnTo>
                <a:lnTo>
                  <a:pt x="49" y="97"/>
                </a:lnTo>
                <a:lnTo>
                  <a:pt x="49" y="0"/>
                </a:lnTo>
                <a:lnTo>
                  <a:pt x="16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209675" y="4638675"/>
            <a:ext cx="207803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601788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822700" y="4638675"/>
            <a:ext cx="207803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2148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6527800" y="4638675"/>
            <a:ext cx="207803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9199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9232900" y="4638675"/>
            <a:ext cx="207803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96250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35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工作计划展望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4695" y="1794060"/>
            <a:ext cx="9523146" cy="3752481"/>
            <a:chOff x="1284695" y="1427062"/>
            <a:chExt cx="9523146" cy="3752481"/>
          </a:xfrm>
        </p:grpSpPr>
        <p:sp>
          <p:nvSpPr>
            <p:cNvPr id="30" name="Chevron 29"/>
            <p:cNvSpPr/>
            <p:nvPr/>
          </p:nvSpPr>
          <p:spPr bwMode="auto">
            <a:xfrm rot="10800000">
              <a:off x="5529886" y="1702784"/>
              <a:ext cx="339486" cy="610108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1" name="Chevron 30"/>
            <p:cNvSpPr/>
            <p:nvPr/>
          </p:nvSpPr>
          <p:spPr bwMode="auto">
            <a:xfrm rot="10800000">
              <a:off x="5320972" y="1608921"/>
              <a:ext cx="443943" cy="797834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3" name="Chevron 32"/>
            <p:cNvSpPr/>
            <p:nvPr/>
          </p:nvSpPr>
          <p:spPr bwMode="auto">
            <a:xfrm rot="10800000">
              <a:off x="5529886" y="2980707"/>
              <a:ext cx="339486" cy="610112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4" name="Chevron 33"/>
            <p:cNvSpPr/>
            <p:nvPr/>
          </p:nvSpPr>
          <p:spPr bwMode="auto">
            <a:xfrm rot="10800000">
              <a:off x="5320972" y="2886844"/>
              <a:ext cx="443943" cy="797839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6" name="Chevron 35"/>
            <p:cNvSpPr/>
            <p:nvPr/>
          </p:nvSpPr>
          <p:spPr bwMode="auto">
            <a:xfrm rot="10800000" flipH="1">
              <a:off x="6275202" y="1702783"/>
              <a:ext cx="339486" cy="610112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7" name="Chevron 36"/>
            <p:cNvSpPr/>
            <p:nvPr/>
          </p:nvSpPr>
          <p:spPr bwMode="auto">
            <a:xfrm rot="10800000" flipH="1">
              <a:off x="6379659" y="1608920"/>
              <a:ext cx="443943" cy="797839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9" name="Chevron 38"/>
            <p:cNvSpPr/>
            <p:nvPr/>
          </p:nvSpPr>
          <p:spPr bwMode="auto">
            <a:xfrm rot="10800000">
              <a:off x="5529886" y="4320564"/>
              <a:ext cx="339486" cy="610108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0" name="Chevron 39"/>
            <p:cNvSpPr/>
            <p:nvPr/>
          </p:nvSpPr>
          <p:spPr bwMode="auto">
            <a:xfrm rot="10800000">
              <a:off x="5320972" y="4226701"/>
              <a:ext cx="443943" cy="797834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2" name="Chevron 41"/>
            <p:cNvSpPr/>
            <p:nvPr/>
          </p:nvSpPr>
          <p:spPr bwMode="auto">
            <a:xfrm rot="10800000" flipH="1">
              <a:off x="6275203" y="2980710"/>
              <a:ext cx="339484" cy="610108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3" name="Chevron 42"/>
            <p:cNvSpPr/>
            <p:nvPr/>
          </p:nvSpPr>
          <p:spPr bwMode="auto">
            <a:xfrm rot="10800000" flipH="1">
              <a:off x="6379660" y="2886847"/>
              <a:ext cx="443941" cy="797834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5" name="Chevron 44"/>
            <p:cNvSpPr/>
            <p:nvPr/>
          </p:nvSpPr>
          <p:spPr bwMode="auto">
            <a:xfrm rot="10800000" flipH="1">
              <a:off x="6275204" y="4320564"/>
              <a:ext cx="339484" cy="610108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6" name="Chevron 45"/>
            <p:cNvSpPr/>
            <p:nvPr/>
          </p:nvSpPr>
          <p:spPr bwMode="auto">
            <a:xfrm rot="10800000" flipH="1">
              <a:off x="6379661" y="4226701"/>
              <a:ext cx="443941" cy="797834"/>
            </a:xfrm>
            <a:prstGeom prst="chevron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 useBgFill="1">
          <p:nvSpPr>
            <p:cNvPr id="6" name="Oval 5"/>
            <p:cNvSpPr/>
            <p:nvPr/>
          </p:nvSpPr>
          <p:spPr>
            <a:xfrm>
              <a:off x="1284695" y="1427062"/>
              <a:ext cx="1134696" cy="1134696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73" name="Freeform 37"/>
            <p:cNvSpPr>
              <a:spLocks noEditPoints="1"/>
            </p:cNvSpPr>
            <p:nvPr/>
          </p:nvSpPr>
          <p:spPr bwMode="auto">
            <a:xfrm>
              <a:off x="1565422" y="1696238"/>
              <a:ext cx="608365" cy="604148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 useBgFill="1">
          <p:nvSpPr>
            <p:cNvPr id="9" name="Oval 8"/>
            <p:cNvSpPr/>
            <p:nvPr/>
          </p:nvSpPr>
          <p:spPr>
            <a:xfrm>
              <a:off x="9673138" y="1427062"/>
              <a:ext cx="1134696" cy="1134696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9985892" y="1741017"/>
              <a:ext cx="510738" cy="494476"/>
              <a:chOff x="2339975" y="3200401"/>
              <a:chExt cx="249238" cy="241302"/>
            </a:xfrm>
            <a:solidFill>
              <a:schemeClr val="bg1"/>
            </a:solidFill>
          </p:grpSpPr>
          <p:sp>
            <p:nvSpPr>
              <p:cNvPr id="75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6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Freeform 29"/>
              <p:cNvSpPr>
                <a:spLocks noEditPoints="1"/>
              </p:cNvSpPr>
              <p:nvPr/>
            </p:nvSpPr>
            <p:spPr bwMode="auto">
              <a:xfrm>
                <a:off x="2339975" y="3217865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l 11"/>
            <p:cNvSpPr/>
            <p:nvPr/>
          </p:nvSpPr>
          <p:spPr>
            <a:xfrm>
              <a:off x="1284695" y="2704988"/>
              <a:ext cx="1134696" cy="113469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89" name="Freeform 11"/>
            <p:cNvSpPr>
              <a:spLocks noEditPoints="1"/>
            </p:cNvSpPr>
            <p:nvPr/>
          </p:nvSpPr>
          <p:spPr bwMode="auto">
            <a:xfrm>
              <a:off x="1586244" y="3017372"/>
              <a:ext cx="546973" cy="485982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 useBgFill="1">
          <p:nvSpPr>
            <p:cNvPr id="15" name="Oval 14"/>
            <p:cNvSpPr/>
            <p:nvPr/>
          </p:nvSpPr>
          <p:spPr>
            <a:xfrm>
              <a:off x="9673136" y="2704988"/>
              <a:ext cx="1134696" cy="1134696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9991403" y="2977268"/>
              <a:ext cx="526991" cy="585239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91" name="Freeform 112"/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2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3" name="Freeform 114"/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4" name="Freeform 115"/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5" name="Freeform 116"/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6" name="Freeform 117"/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7" name="Freeform 118"/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98" name="Freeform 119"/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</p:grpSp>
        <p:sp>
          <p:nvSpPr>
            <p:cNvPr id="21" name="Oval 20"/>
            <p:cNvSpPr/>
            <p:nvPr/>
          </p:nvSpPr>
          <p:spPr>
            <a:xfrm>
              <a:off x="1284696" y="4044842"/>
              <a:ext cx="1134696" cy="113469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99" name="Shape 940"/>
            <p:cNvSpPr/>
            <p:nvPr/>
          </p:nvSpPr>
          <p:spPr>
            <a:xfrm>
              <a:off x="1563236" y="4396596"/>
              <a:ext cx="588553" cy="392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 useBgFill="1">
          <p:nvSpPr>
            <p:cNvPr id="18" name="Oval 17"/>
            <p:cNvSpPr/>
            <p:nvPr/>
          </p:nvSpPr>
          <p:spPr>
            <a:xfrm>
              <a:off x="9673144" y="4044846"/>
              <a:ext cx="1134697" cy="1134697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9957133" y="4311652"/>
              <a:ext cx="584433" cy="592961"/>
              <a:chOff x="2360613" y="2686051"/>
              <a:chExt cx="217488" cy="220662"/>
            </a:xfrm>
            <a:solidFill>
              <a:schemeClr val="bg1"/>
            </a:solidFill>
          </p:grpSpPr>
          <p:sp>
            <p:nvSpPr>
              <p:cNvPr id="101" name="Freeform 34"/>
              <p:cNvSpPr>
                <a:spLocks noEditPoints="1"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102" name="Freeform 35"/>
              <p:cNvSpPr/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103" name="Freeform 36"/>
              <p:cNvSpPr/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bg1"/>
                  </a:solidFill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2677659" y="4218148"/>
              <a:ext cx="2333999" cy="746091"/>
              <a:chOff x="762113" y="4680836"/>
              <a:chExt cx="2333999" cy="746091"/>
            </a:xfrm>
          </p:grpSpPr>
          <p:sp>
            <p:nvSpPr>
              <p:cNvPr id="105" name="TextBox 13"/>
              <p:cNvSpPr txBox="1"/>
              <p:nvPr/>
            </p:nvSpPr>
            <p:spPr>
              <a:xfrm>
                <a:off x="762113" y="4680836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TextBox 13"/>
              <p:cNvSpPr txBox="1"/>
              <p:nvPr/>
            </p:nvSpPr>
            <p:spPr>
              <a:xfrm>
                <a:off x="762113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7113290" y="4218148"/>
              <a:ext cx="2333999" cy="746091"/>
              <a:chOff x="1048353" y="1666053"/>
              <a:chExt cx="2333999" cy="746091"/>
            </a:xfrm>
          </p:grpSpPr>
          <p:sp>
            <p:nvSpPr>
              <p:cNvPr id="108" name="TextBox 13"/>
              <p:cNvSpPr txBox="1"/>
              <p:nvPr/>
            </p:nvSpPr>
            <p:spPr>
              <a:xfrm>
                <a:off x="2087065" y="1666053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TextBox 13"/>
              <p:cNvSpPr txBox="1"/>
              <p:nvPr/>
            </p:nvSpPr>
            <p:spPr>
              <a:xfrm>
                <a:off x="1048353" y="1988054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2677659" y="2916222"/>
              <a:ext cx="2333999" cy="746091"/>
              <a:chOff x="762113" y="4680836"/>
              <a:chExt cx="2333999" cy="746091"/>
            </a:xfrm>
          </p:grpSpPr>
          <p:sp>
            <p:nvSpPr>
              <p:cNvPr id="111" name="TextBox 13"/>
              <p:cNvSpPr txBox="1"/>
              <p:nvPr/>
            </p:nvSpPr>
            <p:spPr>
              <a:xfrm>
                <a:off x="762113" y="4680836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TextBox 13"/>
              <p:cNvSpPr txBox="1"/>
              <p:nvPr/>
            </p:nvSpPr>
            <p:spPr>
              <a:xfrm>
                <a:off x="762113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7113290" y="2916222"/>
              <a:ext cx="2333999" cy="746091"/>
              <a:chOff x="1048353" y="1666053"/>
              <a:chExt cx="2333999" cy="746091"/>
            </a:xfrm>
          </p:grpSpPr>
          <p:sp>
            <p:nvSpPr>
              <p:cNvPr id="114" name="TextBox 13"/>
              <p:cNvSpPr txBox="1"/>
              <p:nvPr/>
            </p:nvSpPr>
            <p:spPr>
              <a:xfrm>
                <a:off x="2087065" y="1666053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TextBox 13"/>
              <p:cNvSpPr txBox="1"/>
              <p:nvPr/>
            </p:nvSpPr>
            <p:spPr>
              <a:xfrm>
                <a:off x="1048353" y="1988054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6" name="组合 115"/>
            <p:cNvGrpSpPr/>
            <p:nvPr/>
          </p:nvGrpSpPr>
          <p:grpSpPr>
            <a:xfrm>
              <a:off x="2677659" y="1614295"/>
              <a:ext cx="2333999" cy="746091"/>
              <a:chOff x="762113" y="4680836"/>
              <a:chExt cx="2333999" cy="746091"/>
            </a:xfrm>
          </p:grpSpPr>
          <p:sp>
            <p:nvSpPr>
              <p:cNvPr id="117" name="TextBox 13"/>
              <p:cNvSpPr txBox="1"/>
              <p:nvPr/>
            </p:nvSpPr>
            <p:spPr>
              <a:xfrm>
                <a:off x="762113" y="4680836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TextBox 13"/>
              <p:cNvSpPr txBox="1"/>
              <p:nvPr/>
            </p:nvSpPr>
            <p:spPr>
              <a:xfrm>
                <a:off x="762113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7113290" y="1614295"/>
              <a:ext cx="2333999" cy="746091"/>
              <a:chOff x="1048353" y="1666053"/>
              <a:chExt cx="2333999" cy="746091"/>
            </a:xfrm>
          </p:grpSpPr>
          <p:sp>
            <p:nvSpPr>
              <p:cNvPr id="120" name="TextBox 13"/>
              <p:cNvSpPr txBox="1"/>
              <p:nvPr/>
            </p:nvSpPr>
            <p:spPr>
              <a:xfrm>
                <a:off x="2087065" y="1666053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TextBox 13"/>
              <p:cNvSpPr txBox="1"/>
              <p:nvPr/>
            </p:nvSpPr>
            <p:spPr>
              <a:xfrm>
                <a:off x="1048353" y="1988054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494693" y="413492"/>
            <a:ext cx="3607408" cy="473271"/>
            <a:chOff x="310924" y="341657"/>
            <a:chExt cx="3607408" cy="473271"/>
          </a:xfrm>
        </p:grpSpPr>
        <p:sp>
          <p:nvSpPr>
            <p:cNvPr id="123" name="出自【趣你的PPT】(微信:qunideppt)：最优质的PPT资源库"/>
            <p:cNvSpPr/>
            <p:nvPr/>
          </p:nvSpPr>
          <p:spPr>
            <a:xfrm>
              <a:off x="403837" y="419136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4" name="出自【趣你的PPT】(微信:qunideppt)：最优质的PPT资源库"/>
            <p:cNvSpPr/>
            <p:nvPr/>
          </p:nvSpPr>
          <p:spPr>
            <a:xfrm>
              <a:off x="310924" y="363511"/>
              <a:ext cx="419370" cy="348356"/>
            </a:xfrm>
            <a:custGeom>
              <a:avLst/>
              <a:gdLst>
                <a:gd name="connsiteX0" fmla="*/ 0 w 5074296"/>
                <a:gd name="connsiteY0" fmla="*/ 570096 h 570096"/>
                <a:gd name="connsiteX1" fmla="*/ 275465 w 5074296"/>
                <a:gd name="connsiteY1" fmla="*/ 0 h 570096"/>
                <a:gd name="connsiteX2" fmla="*/ 4798831 w 5074296"/>
                <a:gd name="connsiteY2" fmla="*/ 0 h 570096"/>
                <a:gd name="connsiteX3" fmla="*/ 5074296 w 5074296"/>
                <a:gd name="connsiteY3" fmla="*/ 570096 h 570096"/>
                <a:gd name="connsiteX4" fmla="*/ 0 w 5074296"/>
                <a:gd name="connsiteY4" fmla="*/ 570096 h 570096"/>
                <a:gd name="connsiteX0-1" fmla="*/ 0 w 5074296"/>
                <a:gd name="connsiteY0-2" fmla="*/ 592259 h 592259"/>
                <a:gd name="connsiteX1-3" fmla="*/ 145914 w 5074296"/>
                <a:gd name="connsiteY1-4" fmla="*/ 0 h 592259"/>
                <a:gd name="connsiteX2-5" fmla="*/ 4798831 w 5074296"/>
                <a:gd name="connsiteY2-6" fmla="*/ 22163 h 592259"/>
                <a:gd name="connsiteX3-7" fmla="*/ 5074296 w 5074296"/>
                <a:gd name="connsiteY3-8" fmla="*/ 592259 h 592259"/>
                <a:gd name="connsiteX4-9" fmla="*/ 0 w 5074296"/>
                <a:gd name="connsiteY4-10" fmla="*/ 592259 h 5922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74296" h="592259">
                  <a:moveTo>
                    <a:pt x="0" y="592259"/>
                  </a:moveTo>
                  <a:lnTo>
                    <a:pt x="145914" y="0"/>
                  </a:lnTo>
                  <a:lnTo>
                    <a:pt x="4798831" y="22163"/>
                  </a:lnTo>
                  <a:lnTo>
                    <a:pt x="5074296" y="592259"/>
                  </a:lnTo>
                  <a:lnTo>
                    <a:pt x="0" y="592259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3200" spc="12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5" name="出自【趣你的PPT】(微信:qunideppt)：最优质的PPT资源库"/>
            <p:cNvSpPr/>
            <p:nvPr/>
          </p:nvSpPr>
          <p:spPr>
            <a:xfrm>
              <a:off x="1102671" y="341657"/>
              <a:ext cx="2815661" cy="47327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工作计划展望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0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8302"/>
            <a:ext cx="12192000" cy="5781397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799113" y="2648218"/>
            <a:ext cx="6593774" cy="1561565"/>
            <a:chOff x="2799113" y="2648218"/>
            <a:chExt cx="6593774" cy="1561565"/>
          </a:xfrm>
        </p:grpSpPr>
        <p:sp>
          <p:nvSpPr>
            <p:cNvPr id="14" name="出自【趣你的PPT】(微信:qunideppt)：最优质的PPT资源库"/>
            <p:cNvSpPr txBox="1"/>
            <p:nvPr/>
          </p:nvSpPr>
          <p:spPr>
            <a:xfrm>
              <a:off x="2799113" y="2648218"/>
              <a:ext cx="65937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THANK YOU </a:t>
              </a:r>
              <a:endParaRPr kumimoji="0" lang="zh-CN" altLang="en-US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出自【趣你的PPT】(微信:qunideppt)：最优质的PPT资源库"/>
            <p:cNvSpPr txBox="1"/>
            <p:nvPr/>
          </p:nvSpPr>
          <p:spPr>
            <a:xfrm>
              <a:off x="2881465" y="3902006"/>
              <a:ext cx="628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THE PROFESSIONAL POWERPOINT TEMPLATE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3481</Words>
  <Application>WPS 演示</Application>
  <PresentationFormat>宽屏</PresentationFormat>
  <Paragraphs>468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5" baseType="lpstr">
      <vt:lpstr>Arial</vt:lpstr>
      <vt:lpstr>宋体</vt:lpstr>
      <vt:lpstr>Wingdings</vt:lpstr>
      <vt:lpstr>Source Sans Pro</vt:lpstr>
      <vt:lpstr>Impact</vt:lpstr>
      <vt:lpstr>微软雅黑</vt:lpstr>
      <vt:lpstr>Arial</vt:lpstr>
      <vt:lpstr>Calibri</vt:lpstr>
      <vt:lpstr>Arial Unicode MS</vt:lpstr>
      <vt:lpstr>等线 Light</vt:lpstr>
      <vt:lpstr>魂心</vt:lpstr>
      <vt:lpstr>等线</vt:lpstr>
      <vt:lpstr>FontAwesome</vt:lpstr>
      <vt:lpstr>Open Sans Light</vt:lpstr>
      <vt:lpstr>Gill Sans</vt:lpstr>
      <vt:lpstr>linea-basic-10</vt:lpstr>
      <vt:lpstr>Calibri</vt:lpstr>
      <vt:lpstr>Helvetica Neue</vt:lpstr>
      <vt:lpstr>MS PGothic</vt:lpstr>
      <vt:lpstr>Segoe UI</vt:lpstr>
      <vt:lpstr>Open Sans</vt:lpstr>
      <vt:lpstr>Helvetica Light</vt:lpstr>
      <vt:lpstr>Teen Light</vt:lpstr>
      <vt:lpstr>Gill Sans MT Pro Bold ExtCond</vt:lpstr>
      <vt:lpstr>Segoe Print</vt:lpstr>
      <vt:lpstr>仿宋_GB2312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egette</dc:creator>
  <cp:lastModifiedBy>Administrator</cp:lastModifiedBy>
  <cp:revision>9</cp:revision>
  <dcterms:created xsi:type="dcterms:W3CDTF">2017-03-28T04:01:00Z</dcterms:created>
  <dcterms:modified xsi:type="dcterms:W3CDTF">2018-05-19T04:01:26Z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