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828" r:id="rId3"/>
    <p:sldId id="834" r:id="rId5"/>
    <p:sldId id="840" r:id="rId6"/>
    <p:sldId id="841" r:id="rId7"/>
    <p:sldId id="842" r:id="rId8"/>
    <p:sldId id="833" r:id="rId9"/>
    <p:sldId id="843" r:id="rId10"/>
    <p:sldId id="836" r:id="rId11"/>
    <p:sldId id="846" r:id="rId12"/>
    <p:sldId id="847" r:id="rId13"/>
    <p:sldId id="848" r:id="rId14"/>
    <p:sldId id="838" r:id="rId15"/>
    <p:sldId id="849" r:id="rId16"/>
    <p:sldId id="850" r:id="rId17"/>
    <p:sldId id="851" r:id="rId18"/>
    <p:sldId id="852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555"/>
    <a:srgbClr val="F8F8F8"/>
    <a:srgbClr val="ED57A5"/>
    <a:srgbClr val="DDDDDD"/>
    <a:srgbClr val="F2F0F0"/>
    <a:srgbClr val="B2B2B2"/>
    <a:srgbClr val="979797"/>
    <a:srgbClr val="8E8E8E"/>
    <a:srgbClr val="80808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91579" autoAdjust="0"/>
  </p:normalViewPr>
  <p:slideViewPr>
    <p:cSldViewPr>
      <p:cViewPr varScale="1">
        <p:scale>
          <a:sx n="139" d="100"/>
          <a:sy n="139" d="100"/>
        </p:scale>
        <p:origin x="600" y="114"/>
      </p:cViewPr>
      <p:guideLst>
        <p:guide orient="horz" pos="2346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9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B6A48-2455-4DC9-9193-95C48FA0E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7F3F9-DD07-4FFE-9659-BEC350282AC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96D07-341D-4D88-BBFE-B431BFA041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0F9D-3357-4A94-85C8-3B842B870D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0120-174E-497B-BB86-D3E349170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0120-174E-497B-BB86-D3E349170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0120-174E-497B-BB86-D3E349170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51912" cy="566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51912" cy="566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tags" Target="../tags/tag2.xml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tags" Target="../tags/tag3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tags" Target="../tags/tag4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png"/><Relationship Id="rId2" Type="http://schemas.openxmlformats.org/officeDocument/2006/relationships/tags" Target="../tags/tag5.xml"/><Relationship Id="rId1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户外艺术系列, 水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99592" y="2788600"/>
            <a:ext cx="770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让信心与激情照亮奋斗之路</a:t>
            </a:r>
            <a:endParaRPr lang="zh-CN" altLang="en-US" sz="4800" b="1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87824" y="1016908"/>
            <a:ext cx="3168352" cy="18620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effectLst>
                  <a:reflection blurRad="6350" stA="55000" endA="300" endPos="22000" dir="5400000" sy="-100000" algn="bl" rotWithShape="0"/>
                </a:effectLst>
                <a:latin typeface="汉仪菱心体简" panose="02010609000101010101" pitchFamily="49" charset="-122"/>
                <a:ea typeface="汉仪菱心体简" panose="02010609000101010101" pitchFamily="49" charset="-122"/>
              </a:rPr>
              <a:t>2018</a:t>
            </a:r>
            <a:endParaRPr lang="zh-CN" altLang="en-US" sz="11500" b="1" dirty="0">
              <a:solidFill>
                <a:schemeClr val="bg1"/>
              </a:solidFill>
              <a:effectLst>
                <a:reflection blurRad="6350" stA="55000" endA="300" endPos="22000" dir="5400000" sy="-100000" algn="bl" rotWithShape="0"/>
              </a:effectLst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2" name="Tobu - High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8600">
        <p14:vortex dir="r"/>
      </p:transition>
    </mc:Choice>
    <mc:Fallback>
      <p:transition spd="slow" advClick="0" advTm="8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浅色, 交通, 就坐, 户外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207339"/>
          </a:xfrm>
          <a:prstGeom prst="rect">
            <a:avLst/>
          </a:prstGeom>
        </p:spPr>
      </p:pic>
      <p:pic>
        <p:nvPicPr>
          <p:cNvPr id="15" name="图片 14" descr="图片包含 圆屋顶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23" y="404358"/>
            <a:ext cx="1968699" cy="19167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1275"/>
            <a:ext cx="9144000" cy="22774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40784" y="2156252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坚持与希望</a:t>
            </a:r>
            <a:endParaRPr lang="zh-CN" altLang="en-US" sz="4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浅色, 交通, 就坐, 户外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207339"/>
          </a:xfrm>
          <a:prstGeom prst="rect">
            <a:avLst/>
          </a:prstGeom>
        </p:spPr>
      </p:pic>
      <p:pic>
        <p:nvPicPr>
          <p:cNvPr id="15" name="图片 14" descr="图片包含 圆屋顶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9" y="296883"/>
            <a:ext cx="786533" cy="765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1275"/>
            <a:ext cx="9144000" cy="2277485"/>
          </a:xfrm>
          <a:prstGeom prst="rect">
            <a:avLst/>
          </a:prstGeom>
        </p:spPr>
      </p:pic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-8335" y="3286125"/>
            <a:ext cx="9169004" cy="511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2"/>
          <p:cNvGrpSpPr/>
          <p:nvPr/>
        </p:nvGrpSpPr>
        <p:grpSpPr bwMode="auto">
          <a:xfrm>
            <a:off x="654844" y="1609725"/>
            <a:ext cx="2652713" cy="1600200"/>
            <a:chOff x="0" y="0"/>
            <a:chExt cx="3536515" cy="2133600"/>
          </a:xfrm>
        </p:grpSpPr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4"/>
          <p:cNvGrpSpPr/>
          <p:nvPr/>
        </p:nvGrpSpPr>
        <p:grpSpPr bwMode="auto">
          <a:xfrm>
            <a:off x="5836444" y="1609725"/>
            <a:ext cx="2651522" cy="1600200"/>
            <a:chOff x="0" y="0"/>
            <a:chExt cx="3536515" cy="2133600"/>
          </a:xfrm>
        </p:grpSpPr>
        <p:pic>
          <p:nvPicPr>
            <p:cNvPr id="3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矩形 38"/>
          <p:cNvSpPr>
            <a:spLocks noChangeArrowheads="1"/>
          </p:cNvSpPr>
          <p:nvPr/>
        </p:nvSpPr>
        <p:spPr bwMode="auto">
          <a:xfrm>
            <a:off x="1511803" y="3368279"/>
            <a:ext cx="939988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2015</a:t>
            </a:r>
            <a:r>
              <a:rPr lang="zh-CN" altLang="en-US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年</a:t>
            </a:r>
            <a:endParaRPr lang="en-US" sz="1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108472" y="3846910"/>
            <a:ext cx="1746647" cy="88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实施工资薪酬改革并着手推进内部规范管理；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51"/>
          <p:cNvSpPr>
            <a:spLocks noChangeArrowheads="1"/>
          </p:cNvSpPr>
          <p:nvPr/>
        </p:nvSpPr>
        <p:spPr bwMode="auto">
          <a:xfrm>
            <a:off x="4102603" y="3368279"/>
            <a:ext cx="939988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2016</a:t>
            </a:r>
            <a:r>
              <a:rPr lang="zh-CN" altLang="en-US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年</a:t>
            </a:r>
            <a:endParaRPr lang="en-US" sz="1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3595169" y="3796676"/>
            <a:ext cx="1918745" cy="146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完成“二室六部一中心”内部组织机构调整，提出“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13356”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管理密码，实施城建公有资产公司实体化运转；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53"/>
          <p:cNvSpPr>
            <a:spLocks noChangeArrowheads="1"/>
          </p:cNvSpPr>
          <p:nvPr/>
        </p:nvSpPr>
        <p:spPr bwMode="auto">
          <a:xfrm>
            <a:off x="6692212" y="3368279"/>
            <a:ext cx="939987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2017</a:t>
            </a:r>
            <a:r>
              <a:rPr lang="zh-CN" altLang="en-US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年</a:t>
            </a:r>
            <a:endParaRPr lang="en-US" sz="1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6288882" y="3846910"/>
            <a:ext cx="1746647" cy="118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完善公司内控制度建设，实施工程中心企业化改革，成立某某建设公司。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3"/>
          <p:cNvGrpSpPr/>
          <p:nvPr/>
        </p:nvGrpSpPr>
        <p:grpSpPr bwMode="auto">
          <a:xfrm>
            <a:off x="3245644" y="1609725"/>
            <a:ext cx="2652713" cy="1600200"/>
            <a:chOff x="0" y="0"/>
            <a:chExt cx="3536515" cy="2133600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51191" y="448939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“基础管理提升”三年行动计划</a:t>
            </a:r>
            <a:endParaRPr lang="zh-CN" altLang="en-US" sz="2400" b="1" dirty="0">
              <a:solidFill>
                <a:schemeClr val="bg1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49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49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49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49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/>
      <p:bldP spid="38" grpId="0"/>
      <p:bldP spid="39" grpId="0"/>
      <p:bldP spid="40" grpId="0"/>
      <p:bldP spid="41" grpId="0"/>
      <p:bldP spid="4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浅色, 交通, 就坐, 户外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207339"/>
          </a:xfrm>
          <a:prstGeom prst="rect">
            <a:avLst/>
          </a:prstGeom>
        </p:spPr>
      </p:pic>
      <p:pic>
        <p:nvPicPr>
          <p:cNvPr id="15" name="图片 14" descr="图片包含 圆屋顶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9" y="296883"/>
            <a:ext cx="786533" cy="76577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55919" y="467921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坚持就能看到希望</a:t>
            </a:r>
            <a:endParaRPr lang="zh-CN" altLang="en-US" sz="2400" b="1" dirty="0">
              <a:solidFill>
                <a:schemeClr val="bg1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1413761" y="1034761"/>
            <a:ext cx="3768047" cy="3769237"/>
          </a:xfrm>
          <a:prstGeom prst="ellipse">
            <a:avLst/>
          </a:prstGeom>
          <a:noFill/>
          <a:ln w="9" cmpd="sng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3" name="Oval 10"/>
          <p:cNvSpPr>
            <a:spLocks noChangeArrowheads="1"/>
          </p:cNvSpPr>
          <p:nvPr/>
        </p:nvSpPr>
        <p:spPr bwMode="auto">
          <a:xfrm>
            <a:off x="4451050" y="1466792"/>
            <a:ext cx="439169" cy="4391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11"/>
          <p:cNvSpPr>
            <a:spLocks noChangeArrowheads="1"/>
          </p:cNvSpPr>
          <p:nvPr/>
        </p:nvSpPr>
        <p:spPr bwMode="auto">
          <a:xfrm>
            <a:off x="4508773" y="3888765"/>
            <a:ext cx="439169" cy="4391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8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Oval 14"/>
          <p:cNvSpPr>
            <a:spLocks noChangeArrowheads="1"/>
          </p:cNvSpPr>
          <p:nvPr/>
        </p:nvSpPr>
        <p:spPr bwMode="auto">
          <a:xfrm>
            <a:off x="4937826" y="2699796"/>
            <a:ext cx="439169" cy="4391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5020864" y="1405090"/>
            <a:ext cx="27099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每年一小步，真正跨出了集团化改革的一大步。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1331640" y="1239469"/>
            <a:ext cx="3338399" cy="33360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Oval 9"/>
          <p:cNvSpPr>
            <a:spLocks noChangeArrowheads="1"/>
          </p:cNvSpPr>
          <p:nvPr/>
        </p:nvSpPr>
        <p:spPr bwMode="auto">
          <a:xfrm>
            <a:off x="1404238" y="3509103"/>
            <a:ext cx="814070" cy="8140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50" name="TextBox 19"/>
          <p:cNvSpPr txBox="1">
            <a:spLocks noChangeArrowheads="1"/>
          </p:cNvSpPr>
          <p:nvPr/>
        </p:nvSpPr>
        <p:spPr bwMode="auto">
          <a:xfrm>
            <a:off x="5479495" y="2703364"/>
            <a:ext cx="2709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坚持就能看到希望。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9"/>
          <p:cNvSpPr txBox="1">
            <a:spLocks noChangeArrowheads="1"/>
          </p:cNvSpPr>
          <p:nvPr/>
        </p:nvSpPr>
        <p:spPr bwMode="auto">
          <a:xfrm>
            <a:off x="5100546" y="3937099"/>
            <a:ext cx="27099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年后、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年后不忘初心，就是成功。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图片包含 餐桌, 室内, 美食, 盘子&#10;&#10;已生成极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07" y="1358633"/>
            <a:ext cx="3034678" cy="2796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-0.23142 0.38734 " pathEditMode="relative" rAng="0" ptsTypes="AA">
                                      <p:cBhvr>
                                        <p:cTn id="53" dur="500" spd="-99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1935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-0.33351 -2.59259E-6 " pathEditMode="relative" rAng="0" ptsTypes="AA">
                                      <p:cBhvr>
                                        <p:cTn id="55" dur="500" spd="-99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8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5679E-6 L -0.23142 -0.38735 " pathEditMode="relative" rAng="0" ptsTypes="AA">
                                      <p:cBhvr>
                                        <p:cTn id="57" dur="500" spd="-99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-19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 autoUpdateAnimBg="0"/>
      <p:bldP spid="23" grpId="0" animBg="1" autoUpdateAnimBg="0"/>
      <p:bldP spid="23" grpId="1" animBg="1" autoUpdateAnimBg="0"/>
      <p:bldP spid="24" grpId="0" animBg="1" autoUpdateAnimBg="0"/>
      <p:bldP spid="24" grpId="1" animBg="1" autoUpdateAnimBg="0"/>
      <p:bldP spid="27" grpId="0" animBg="1" autoUpdateAnimBg="0"/>
      <p:bldP spid="27" grpId="1" animBg="1" autoUpdateAnimBg="0"/>
      <p:bldP spid="28" grpId="0" autoUpdateAnimBg="0"/>
      <p:bldP spid="29" grpId="0" animBg="1" autoUpdateAnimBg="0"/>
      <p:bldP spid="47" grpId="0" animBg="1"/>
      <p:bldP spid="50" grpId="0" autoUpdateAnimBg="0"/>
      <p:bldP spid="5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浅色, 交通, 就坐, 户外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207339"/>
          </a:xfrm>
          <a:prstGeom prst="rect">
            <a:avLst/>
          </a:prstGeom>
        </p:spPr>
      </p:pic>
      <p:pic>
        <p:nvPicPr>
          <p:cNvPr id="15" name="图片 14" descr="图片包含 圆屋顶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9" y="296883"/>
            <a:ext cx="786533" cy="76577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55919" y="46792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坚持三件事</a:t>
            </a:r>
            <a:endParaRPr lang="zh-CN" altLang="en-US" sz="2400" b="1" dirty="0">
              <a:solidFill>
                <a:schemeClr val="bg1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111" name="Freeform 239"/>
          <p:cNvSpPr>
            <a:spLocks noEditPoints="1" noChangeArrowheads="1"/>
          </p:cNvSpPr>
          <p:nvPr/>
        </p:nvSpPr>
        <p:spPr bwMode="auto">
          <a:xfrm>
            <a:off x="2064484" y="2341081"/>
            <a:ext cx="1738313" cy="1738313"/>
          </a:xfrm>
          <a:custGeom>
            <a:avLst/>
            <a:gdLst>
              <a:gd name="T0" fmla="*/ 2147483646 w 2116"/>
              <a:gd name="T1" fmla="*/ 1262169863 h 2116"/>
              <a:gd name="T2" fmla="*/ 2147483646 w 2116"/>
              <a:gd name="T3" fmla="*/ 1059407178 h 2116"/>
              <a:gd name="T4" fmla="*/ 2147483646 w 2116"/>
              <a:gd name="T5" fmla="*/ 782257393 h 2116"/>
              <a:gd name="T6" fmla="*/ 2147483646 w 2116"/>
              <a:gd name="T7" fmla="*/ 683875654 h 2116"/>
              <a:gd name="T8" fmla="*/ 2147483646 w 2116"/>
              <a:gd name="T9" fmla="*/ 365933012 h 2116"/>
              <a:gd name="T10" fmla="*/ 1857261195 w 2116"/>
              <a:gd name="T11" fmla="*/ 385130037 h 2116"/>
              <a:gd name="T12" fmla="*/ 1756479555 w 2116"/>
              <a:gd name="T13" fmla="*/ 95982932 h 2116"/>
              <a:gd name="T14" fmla="*/ 1480530267 w 2116"/>
              <a:gd name="T15" fmla="*/ 229158320 h 2116"/>
              <a:gd name="T16" fmla="*/ 1262169863 w 2116"/>
              <a:gd name="T17" fmla="*/ 0 h 2116"/>
              <a:gd name="T18" fmla="*/ 1060606582 w 2116"/>
              <a:gd name="T19" fmla="*/ 229158320 h 2116"/>
              <a:gd name="T20" fmla="*/ 783456796 w 2116"/>
              <a:gd name="T21" fmla="*/ 93583030 h 2116"/>
              <a:gd name="T22" fmla="*/ 683875654 w 2116"/>
              <a:gd name="T23" fmla="*/ 385130037 h 2116"/>
              <a:gd name="T24" fmla="*/ 365933012 w 2116"/>
              <a:gd name="T25" fmla="*/ 376730928 h 2116"/>
              <a:gd name="T26" fmla="*/ 386329440 w 2116"/>
              <a:gd name="T27" fmla="*/ 681475752 h 2116"/>
              <a:gd name="T28" fmla="*/ 97182336 w 2116"/>
              <a:gd name="T29" fmla="*/ 782257393 h 2116"/>
              <a:gd name="T30" fmla="*/ 230357723 w 2116"/>
              <a:gd name="T31" fmla="*/ 1058206680 h 2116"/>
              <a:gd name="T32" fmla="*/ 0 w 2116"/>
              <a:gd name="T33" fmla="*/ 1276567084 h 2116"/>
              <a:gd name="T34" fmla="*/ 229158320 w 2116"/>
              <a:gd name="T35" fmla="*/ 1479329769 h 2116"/>
              <a:gd name="T36" fmla="*/ 93583030 w 2116"/>
              <a:gd name="T37" fmla="*/ 1755280151 h 2116"/>
              <a:gd name="T38" fmla="*/ 385130037 w 2116"/>
              <a:gd name="T39" fmla="*/ 1854861293 h 2116"/>
              <a:gd name="T40" fmla="*/ 376730928 w 2116"/>
              <a:gd name="T41" fmla="*/ 2147483646 h 2116"/>
              <a:gd name="T42" fmla="*/ 682675155 w 2116"/>
              <a:gd name="T43" fmla="*/ 2147483646 h 2116"/>
              <a:gd name="T44" fmla="*/ 783456796 w 2116"/>
              <a:gd name="T45" fmla="*/ 2147483646 h 2116"/>
              <a:gd name="T46" fmla="*/ 1058206680 w 2116"/>
              <a:gd name="T47" fmla="*/ 2147483646 h 2116"/>
              <a:gd name="T48" fmla="*/ 1276567084 w 2116"/>
              <a:gd name="T49" fmla="*/ 2147483646 h 2116"/>
              <a:gd name="T50" fmla="*/ 1479329769 w 2116"/>
              <a:gd name="T51" fmla="*/ 2147483646 h 2116"/>
              <a:gd name="T52" fmla="*/ 1756479555 w 2116"/>
              <a:gd name="T53" fmla="*/ 2147483646 h 2116"/>
              <a:gd name="T54" fmla="*/ 1854861293 w 2116"/>
              <a:gd name="T55" fmla="*/ 2147483646 h 2116"/>
              <a:gd name="T56" fmla="*/ 2147483646 w 2116"/>
              <a:gd name="T57" fmla="*/ 2147483646 h 2116"/>
              <a:gd name="T58" fmla="*/ 2147483646 w 2116"/>
              <a:gd name="T59" fmla="*/ 1856061792 h 2116"/>
              <a:gd name="T60" fmla="*/ 2147483646 w 2116"/>
              <a:gd name="T61" fmla="*/ 1755280151 h 2116"/>
              <a:gd name="T62" fmla="*/ 2147483646 w 2116"/>
              <a:gd name="T63" fmla="*/ 1480530267 h 2116"/>
              <a:gd name="T64" fmla="*/ 1629302279 w 2116"/>
              <a:gd name="T65" fmla="*/ 2002434997 h 2116"/>
              <a:gd name="T66" fmla="*/ 910634072 w 2116"/>
              <a:gd name="T67" fmla="*/ 536301950 h 2116"/>
              <a:gd name="T68" fmla="*/ 1629302279 w 2116"/>
              <a:gd name="T69" fmla="*/ 2002434997 h 21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116"/>
              <a:gd name="T106" fmla="*/ 0 h 2116"/>
              <a:gd name="T107" fmla="*/ 2116 w 2116"/>
              <a:gd name="T108" fmla="*/ 2116 h 21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Freeform 240"/>
          <p:cNvSpPr>
            <a:spLocks noEditPoints="1" noChangeArrowheads="1"/>
          </p:cNvSpPr>
          <p:nvPr/>
        </p:nvSpPr>
        <p:spPr bwMode="auto">
          <a:xfrm>
            <a:off x="735747" y="1640993"/>
            <a:ext cx="1510903" cy="1510904"/>
          </a:xfrm>
          <a:custGeom>
            <a:avLst/>
            <a:gdLst>
              <a:gd name="T0" fmla="*/ 2147483646 w 1840"/>
              <a:gd name="T1" fmla="*/ 1155559799 h 1840"/>
              <a:gd name="T2" fmla="*/ 2016235029 w 1840"/>
              <a:gd name="T3" fmla="*/ 968560309 h 1840"/>
              <a:gd name="T4" fmla="*/ 2146895336 w 1840"/>
              <a:gd name="T5" fmla="*/ 736010363 h 1840"/>
              <a:gd name="T6" fmla="*/ 1891569068 w 1840"/>
              <a:gd name="T7" fmla="*/ 624529772 h 1840"/>
              <a:gd name="T8" fmla="*/ 1920338641 w 1840"/>
              <a:gd name="T9" fmla="*/ 360812515 h 1840"/>
              <a:gd name="T10" fmla="*/ 1653025871 w 1840"/>
              <a:gd name="T11" fmla="*/ 363210253 h 1840"/>
              <a:gd name="T12" fmla="*/ 1579903616 w 1840"/>
              <a:gd name="T13" fmla="*/ 107883984 h 1840"/>
              <a:gd name="T14" fmla="*/ 1322180704 w 1840"/>
              <a:gd name="T15" fmla="*/ 207376980 h 1840"/>
              <a:gd name="T16" fmla="*/ 1155559799 w 1840"/>
              <a:gd name="T17" fmla="*/ 0 h 1840"/>
              <a:gd name="T18" fmla="*/ 968560309 w 1840"/>
              <a:gd name="T19" fmla="*/ 190595002 h 1840"/>
              <a:gd name="T20" fmla="*/ 734811494 w 1840"/>
              <a:gd name="T21" fmla="*/ 58736921 h 1840"/>
              <a:gd name="T22" fmla="*/ 624529772 w 1840"/>
              <a:gd name="T23" fmla="*/ 314063190 h 1840"/>
              <a:gd name="T24" fmla="*/ 360812515 w 1840"/>
              <a:gd name="T25" fmla="*/ 286492485 h 1840"/>
              <a:gd name="T26" fmla="*/ 363210253 w 1840"/>
              <a:gd name="T27" fmla="*/ 552606386 h 1840"/>
              <a:gd name="T28" fmla="*/ 106685115 w 1840"/>
              <a:gd name="T29" fmla="*/ 625728641 h 1840"/>
              <a:gd name="T30" fmla="*/ 207376980 w 1840"/>
              <a:gd name="T31" fmla="*/ 883451553 h 1840"/>
              <a:gd name="T32" fmla="*/ 0 w 1840"/>
              <a:gd name="T33" fmla="*/ 1051271327 h 1840"/>
              <a:gd name="T34" fmla="*/ 190595002 w 1840"/>
              <a:gd name="T35" fmla="*/ 1237071948 h 1840"/>
              <a:gd name="T36" fmla="*/ 58736921 w 1840"/>
              <a:gd name="T37" fmla="*/ 1470820763 h 1840"/>
              <a:gd name="T38" fmla="*/ 314063190 w 1840"/>
              <a:gd name="T39" fmla="*/ 1582301354 h 1840"/>
              <a:gd name="T40" fmla="*/ 286492485 w 1840"/>
              <a:gd name="T41" fmla="*/ 1846018612 h 1840"/>
              <a:gd name="T42" fmla="*/ 552606386 w 1840"/>
              <a:gd name="T43" fmla="*/ 1843620874 h 1840"/>
              <a:gd name="T44" fmla="*/ 625728641 w 1840"/>
              <a:gd name="T45" fmla="*/ 2098947142 h 1840"/>
              <a:gd name="T46" fmla="*/ 883451553 w 1840"/>
              <a:gd name="T47" fmla="*/ 1999453052 h 1840"/>
              <a:gd name="T48" fmla="*/ 1050072458 w 1840"/>
              <a:gd name="T49" fmla="*/ 2147483646 h 1840"/>
              <a:gd name="T50" fmla="*/ 1237071948 w 1840"/>
              <a:gd name="T51" fmla="*/ 2016235029 h 1840"/>
              <a:gd name="T52" fmla="*/ 1470820763 w 1840"/>
              <a:gd name="T53" fmla="*/ 2146895336 h 1840"/>
              <a:gd name="T54" fmla="*/ 1581102485 w 1840"/>
              <a:gd name="T55" fmla="*/ 1892767937 h 1840"/>
              <a:gd name="T56" fmla="*/ 1846018612 w 1840"/>
              <a:gd name="T57" fmla="*/ 1920338641 h 1840"/>
              <a:gd name="T58" fmla="*/ 1843620874 w 1840"/>
              <a:gd name="T59" fmla="*/ 1654223646 h 1840"/>
              <a:gd name="T60" fmla="*/ 2098947142 w 1840"/>
              <a:gd name="T61" fmla="*/ 1579903616 h 1840"/>
              <a:gd name="T62" fmla="*/ 1999453052 w 1840"/>
              <a:gd name="T63" fmla="*/ 1323379573 h 1840"/>
              <a:gd name="T64" fmla="*/ 1295808869 w 1840"/>
              <a:gd name="T65" fmla="*/ 1786082822 h 1840"/>
              <a:gd name="T66" fmla="*/ 909823388 w 1840"/>
              <a:gd name="T67" fmla="*/ 420748305 h 1840"/>
              <a:gd name="T68" fmla="*/ 1295808869 w 1840"/>
              <a:gd name="T69" fmla="*/ 1786082822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Freeform 241"/>
          <p:cNvSpPr>
            <a:spLocks noEditPoints="1" noChangeArrowheads="1"/>
          </p:cNvSpPr>
          <p:nvPr/>
        </p:nvSpPr>
        <p:spPr bwMode="auto">
          <a:xfrm>
            <a:off x="2208550" y="1207606"/>
            <a:ext cx="1095375" cy="1096566"/>
          </a:xfrm>
          <a:custGeom>
            <a:avLst/>
            <a:gdLst>
              <a:gd name="T0" fmla="*/ 1597797940 w 1335"/>
              <a:gd name="T1" fmla="*/ 838420400 h 1335"/>
              <a:gd name="T2" fmla="*/ 1460159764 w 1335"/>
              <a:gd name="T3" fmla="*/ 702881009 h 1335"/>
              <a:gd name="T4" fmla="*/ 1555908393 w 1335"/>
              <a:gd name="T5" fmla="*/ 533758497 h 1335"/>
              <a:gd name="T6" fmla="*/ 1370396449 w 1335"/>
              <a:gd name="T7" fmla="*/ 453394036 h 1335"/>
              <a:gd name="T8" fmla="*/ 1390742800 w 1335"/>
              <a:gd name="T9" fmla="*/ 261481570 h 1335"/>
              <a:gd name="T10" fmla="*/ 1198048697 w 1335"/>
              <a:gd name="T11" fmla="*/ 262680811 h 1335"/>
              <a:gd name="T12" fmla="*/ 1144190708 w 1335"/>
              <a:gd name="T13" fmla="*/ 77964884 h 1335"/>
              <a:gd name="T14" fmla="*/ 958678764 w 1335"/>
              <a:gd name="T15" fmla="*/ 149932470 h 1335"/>
              <a:gd name="T16" fmla="*/ 836599562 w 1335"/>
              <a:gd name="T17" fmla="*/ 0 h 1335"/>
              <a:gd name="T18" fmla="*/ 701355074 w 1335"/>
              <a:gd name="T19" fmla="*/ 137937872 h 1335"/>
              <a:gd name="T20" fmla="*/ 532598949 w 1335"/>
              <a:gd name="T21" fmla="*/ 41981092 h 1335"/>
              <a:gd name="T22" fmla="*/ 452410388 w 1335"/>
              <a:gd name="T23" fmla="*/ 227896259 h 1335"/>
              <a:gd name="T24" fmla="*/ 260914222 w 1335"/>
              <a:gd name="T25" fmla="*/ 207505881 h 1335"/>
              <a:gd name="T26" fmla="*/ 263307911 w 1335"/>
              <a:gd name="T27" fmla="*/ 400618683 h 1335"/>
              <a:gd name="T28" fmla="*/ 77794873 w 1335"/>
              <a:gd name="T29" fmla="*/ 454594372 h 1335"/>
              <a:gd name="T30" fmla="*/ 149606618 w 1335"/>
              <a:gd name="T31" fmla="*/ 641708780 h 1335"/>
              <a:gd name="T32" fmla="*/ 0 w 1335"/>
              <a:gd name="T33" fmla="*/ 762853997 h 1335"/>
              <a:gd name="T34" fmla="*/ 137638176 w 1335"/>
              <a:gd name="T35" fmla="*/ 898393388 h 1335"/>
              <a:gd name="T36" fmla="*/ 41889547 w 1335"/>
              <a:gd name="T37" fmla="*/ 1067515899 h 1335"/>
              <a:gd name="T38" fmla="*/ 227401491 w 1335"/>
              <a:gd name="T39" fmla="*/ 1147880360 h 1335"/>
              <a:gd name="T40" fmla="*/ 207055140 w 1335"/>
              <a:gd name="T41" fmla="*/ 1339792827 h 1335"/>
              <a:gd name="T42" fmla="*/ 399749243 w 1335"/>
              <a:gd name="T43" fmla="*/ 1338593586 h 1335"/>
              <a:gd name="T44" fmla="*/ 453607232 w 1335"/>
              <a:gd name="T45" fmla="*/ 1523309513 h 1335"/>
              <a:gd name="T46" fmla="*/ 640316020 w 1335"/>
              <a:gd name="T47" fmla="*/ 1451341927 h 1335"/>
              <a:gd name="T48" fmla="*/ 761198378 w 1335"/>
              <a:gd name="T49" fmla="*/ 1601274397 h 1335"/>
              <a:gd name="T50" fmla="*/ 896442866 w 1335"/>
              <a:gd name="T51" fmla="*/ 1463336525 h 1335"/>
              <a:gd name="T52" fmla="*/ 1065198991 w 1335"/>
              <a:gd name="T53" fmla="*/ 1558094065 h 1335"/>
              <a:gd name="T54" fmla="*/ 1145387552 w 1335"/>
              <a:gd name="T55" fmla="*/ 1373378138 h 1335"/>
              <a:gd name="T56" fmla="*/ 1336883718 w 1335"/>
              <a:gd name="T57" fmla="*/ 1393768516 h 1335"/>
              <a:gd name="T58" fmla="*/ 1335686873 w 1335"/>
              <a:gd name="T59" fmla="*/ 1200655714 h 1335"/>
              <a:gd name="T60" fmla="*/ 1521199912 w 1335"/>
              <a:gd name="T61" fmla="*/ 1146680024 h 1335"/>
              <a:gd name="T62" fmla="*/ 1448191322 w 1335"/>
              <a:gd name="T63" fmla="*/ 960764857 h 1335"/>
              <a:gd name="T64" fmla="*/ 928757659 w 1335"/>
              <a:gd name="T65" fmla="*/ 1259429461 h 1335"/>
              <a:gd name="T66" fmla="*/ 670237125 w 1335"/>
              <a:gd name="T67" fmla="*/ 343044177 h 1335"/>
              <a:gd name="T68" fmla="*/ 928757659 w 1335"/>
              <a:gd name="T69" fmla="*/ 1259429461 h 13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335"/>
              <a:gd name="T106" fmla="*/ 0 h 1335"/>
              <a:gd name="T107" fmla="*/ 1335 w 1335"/>
              <a:gd name="T108" fmla="*/ 1335 h 133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Freeform 242"/>
          <p:cNvSpPr>
            <a:spLocks noEditPoints="1" noChangeArrowheads="1"/>
          </p:cNvSpPr>
          <p:nvPr/>
        </p:nvSpPr>
        <p:spPr bwMode="auto">
          <a:xfrm>
            <a:off x="1823978" y="3898419"/>
            <a:ext cx="932259" cy="931069"/>
          </a:xfrm>
          <a:custGeom>
            <a:avLst/>
            <a:gdLst>
              <a:gd name="T0" fmla="*/ 1214977973 w 1135"/>
              <a:gd name="T1" fmla="*/ 651949556 h 1134"/>
              <a:gd name="T2" fmla="*/ 1361302936 w 1135"/>
              <a:gd name="T3" fmla="*/ 565661760 h 1134"/>
              <a:gd name="T4" fmla="*/ 1327719709 w 1135"/>
              <a:gd name="T5" fmla="*/ 439825711 h 1134"/>
              <a:gd name="T6" fmla="*/ 1157407352 w 1135"/>
              <a:gd name="T7" fmla="*/ 438628075 h 1134"/>
              <a:gd name="T8" fmla="*/ 1038668493 w 1135"/>
              <a:gd name="T9" fmla="*/ 284029063 h 1134"/>
              <a:gd name="T10" fmla="*/ 1080646159 w 1135"/>
              <a:gd name="T11" fmla="*/ 118644761 h 1134"/>
              <a:gd name="T12" fmla="*/ 969103628 w 1135"/>
              <a:gd name="T13" fmla="*/ 53929735 h 1134"/>
              <a:gd name="T14" fmla="*/ 846766058 w 1135"/>
              <a:gd name="T15" fmla="*/ 172574496 h 1134"/>
              <a:gd name="T16" fmla="*/ 652466308 w 1135"/>
              <a:gd name="T17" fmla="*/ 147407724 h 1134"/>
              <a:gd name="T18" fmla="*/ 566110376 w 1135"/>
              <a:gd name="T19" fmla="*/ 0 h 1134"/>
              <a:gd name="T20" fmla="*/ 440174095 w 1135"/>
              <a:gd name="T21" fmla="*/ 33555696 h 1134"/>
              <a:gd name="T22" fmla="*/ 437775684 w 1135"/>
              <a:gd name="T23" fmla="*/ 203733826 h 1134"/>
              <a:gd name="T24" fmla="*/ 284254394 w 1135"/>
              <a:gd name="T25" fmla="*/ 322379681 h 1134"/>
              <a:gd name="T26" fmla="*/ 118738858 w 1135"/>
              <a:gd name="T27" fmla="*/ 280433966 h 1134"/>
              <a:gd name="T28" fmla="*/ 53971910 w 1135"/>
              <a:gd name="T29" fmla="*/ 391888534 h 1134"/>
              <a:gd name="T30" fmla="*/ 172711863 w 1135"/>
              <a:gd name="T31" fmla="*/ 514129486 h 1134"/>
              <a:gd name="T32" fmla="*/ 147524169 w 1135"/>
              <a:gd name="T33" fmla="*/ 707076927 h 1134"/>
              <a:gd name="T34" fmla="*/ 0 w 1135"/>
              <a:gd name="T35" fmla="*/ 794563452 h 1134"/>
              <a:gd name="T36" fmla="*/ 33583227 w 1135"/>
              <a:gd name="T37" fmla="*/ 919200771 h 1134"/>
              <a:gd name="T38" fmla="*/ 205094790 w 1135"/>
              <a:gd name="T39" fmla="*/ 921597137 h 1134"/>
              <a:gd name="T40" fmla="*/ 322634442 w 1135"/>
              <a:gd name="T41" fmla="*/ 1076195055 h 1134"/>
              <a:gd name="T42" fmla="*/ 280656777 w 1135"/>
              <a:gd name="T43" fmla="*/ 1241579357 h 1134"/>
              <a:gd name="T44" fmla="*/ 393398513 w 1135"/>
              <a:gd name="T45" fmla="*/ 1306295477 h 1134"/>
              <a:gd name="T46" fmla="*/ 514536877 w 1135"/>
              <a:gd name="T47" fmla="*/ 1187649622 h 1134"/>
              <a:gd name="T48" fmla="*/ 708836628 w 1135"/>
              <a:gd name="T49" fmla="*/ 1212817488 h 1134"/>
              <a:gd name="T50" fmla="*/ 796391765 w 1135"/>
              <a:gd name="T51" fmla="*/ 1359026482 h 1134"/>
              <a:gd name="T52" fmla="*/ 921128841 w 1135"/>
              <a:gd name="T53" fmla="*/ 1325470786 h 1134"/>
              <a:gd name="T54" fmla="*/ 923527251 w 1135"/>
              <a:gd name="T55" fmla="*/ 1155292656 h 1134"/>
              <a:gd name="T56" fmla="*/ 1078247748 w 1135"/>
              <a:gd name="T57" fmla="*/ 1036646801 h 1134"/>
              <a:gd name="T58" fmla="*/ 1242564078 w 1135"/>
              <a:gd name="T59" fmla="*/ 1078592516 h 1134"/>
              <a:gd name="T60" fmla="*/ 1307331026 w 1135"/>
              <a:gd name="T61" fmla="*/ 967137948 h 1134"/>
              <a:gd name="T62" fmla="*/ 1189790278 w 1135"/>
              <a:gd name="T63" fmla="*/ 844896996 h 1134"/>
              <a:gd name="T64" fmla="*/ 1214977973 w 1135"/>
              <a:gd name="T65" fmla="*/ 651949556 h 1134"/>
              <a:gd name="T66" fmla="*/ 711236134 w 1135"/>
              <a:gd name="T67" fmla="*/ 1053425744 h 1134"/>
              <a:gd name="T68" fmla="*/ 307042582 w 1135"/>
              <a:gd name="T69" fmla="*/ 710673118 h 1134"/>
              <a:gd name="T70" fmla="*/ 651266007 w 1135"/>
              <a:gd name="T71" fmla="*/ 306799469 h 1134"/>
              <a:gd name="T72" fmla="*/ 1054260354 w 1135"/>
              <a:gd name="T73" fmla="*/ 649552095 h 1134"/>
              <a:gd name="T74" fmla="*/ 711236134 w 1135"/>
              <a:gd name="T75" fmla="*/ 1053425744 h 11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35"/>
              <a:gd name="T115" fmla="*/ 0 h 1134"/>
              <a:gd name="T116" fmla="*/ 1135 w 1135"/>
              <a:gd name="T117" fmla="*/ 1134 h 11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5" name="组合 13"/>
          <p:cNvGrpSpPr/>
          <p:nvPr/>
        </p:nvGrpSpPr>
        <p:grpSpPr bwMode="auto">
          <a:xfrm>
            <a:off x="5080337" y="1604084"/>
            <a:ext cx="3060959" cy="400110"/>
            <a:chOff x="0" y="0"/>
            <a:chExt cx="3240360" cy="346442"/>
          </a:xfrm>
        </p:grpSpPr>
        <p:sp>
          <p:nvSpPr>
            <p:cNvPr id="116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zh-CN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7" name="文本框 11"/>
            <p:cNvSpPr>
              <a:spLocks noChangeArrowheads="1"/>
            </p:cNvSpPr>
            <p:nvPr/>
          </p:nvSpPr>
          <p:spPr bwMode="auto">
            <a:xfrm>
              <a:off x="72007" y="0"/>
              <a:ext cx="2798718" cy="3464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第一，坚持理想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127" name="组合 13"/>
          <p:cNvGrpSpPr/>
          <p:nvPr/>
        </p:nvGrpSpPr>
        <p:grpSpPr bwMode="auto">
          <a:xfrm>
            <a:off x="5078612" y="2751787"/>
            <a:ext cx="3062684" cy="400110"/>
            <a:chOff x="0" y="0"/>
            <a:chExt cx="3240360" cy="346442"/>
          </a:xfrm>
        </p:grpSpPr>
        <p:sp>
          <p:nvSpPr>
            <p:cNvPr id="128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zh-CN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29" name="文本框 11"/>
            <p:cNvSpPr>
              <a:spLocks noChangeArrowheads="1"/>
            </p:cNvSpPr>
            <p:nvPr/>
          </p:nvSpPr>
          <p:spPr bwMode="auto">
            <a:xfrm>
              <a:off x="72006" y="0"/>
              <a:ext cx="2651621" cy="3464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第二，坚持担当精神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130" name="组合 13"/>
          <p:cNvGrpSpPr/>
          <p:nvPr/>
        </p:nvGrpSpPr>
        <p:grpSpPr bwMode="auto">
          <a:xfrm>
            <a:off x="5078612" y="3898419"/>
            <a:ext cx="3627204" cy="400110"/>
            <a:chOff x="0" y="0"/>
            <a:chExt cx="3837630" cy="346442"/>
          </a:xfrm>
        </p:grpSpPr>
        <p:sp>
          <p:nvSpPr>
            <p:cNvPr id="131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zh-CN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32" name="文本框 11"/>
            <p:cNvSpPr>
              <a:spLocks noChangeArrowheads="1"/>
            </p:cNvSpPr>
            <p:nvPr/>
          </p:nvSpPr>
          <p:spPr bwMode="auto">
            <a:xfrm>
              <a:off x="72007" y="0"/>
              <a:ext cx="3765623" cy="3464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第三，坚持乐观的正能量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99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1" dur="4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3" dur="4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5" dur="4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4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99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99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99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雪花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25231" y="2156251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生活中的小确幸</a:t>
            </a:r>
            <a:endParaRPr lang="zh-CN" altLang="en-US" sz="4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雪花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72000" y="1127523"/>
            <a:ext cx="3662363" cy="175021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59682" y="3012281"/>
            <a:ext cx="716756" cy="720329"/>
            <a:chOff x="1259682" y="3012281"/>
            <a:chExt cx="716756" cy="720329"/>
          </a:xfrm>
        </p:grpSpPr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1259682" y="3012281"/>
              <a:ext cx="716756" cy="720329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20"/>
            <p:cNvGrpSpPr/>
            <p:nvPr/>
          </p:nvGrpSpPr>
          <p:grpSpPr bwMode="auto">
            <a:xfrm>
              <a:off x="1427560" y="3168253"/>
              <a:ext cx="401240" cy="404813"/>
              <a:chOff x="0" y="0"/>
              <a:chExt cx="401822" cy="404317"/>
            </a:xfrm>
            <a:solidFill>
              <a:schemeClr val="bg1"/>
            </a:solidFill>
          </p:grpSpPr>
          <p:sp>
            <p:nvSpPr>
              <p:cNvPr id="10" name="Freeform 4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1822" cy="404317"/>
              </a:xfrm>
              <a:custGeom>
                <a:avLst/>
                <a:gdLst>
                  <a:gd name="T0" fmla="*/ 661681284 w 121"/>
                  <a:gd name="T1" fmla="*/ 0 h 121"/>
                  <a:gd name="T2" fmla="*/ 0 w 121"/>
                  <a:gd name="T3" fmla="*/ 681087023 h 121"/>
                  <a:gd name="T4" fmla="*/ 661681284 w 121"/>
                  <a:gd name="T5" fmla="*/ 1351010219 h 121"/>
                  <a:gd name="T6" fmla="*/ 1334387766 w 121"/>
                  <a:gd name="T7" fmla="*/ 681087023 h 121"/>
                  <a:gd name="T8" fmla="*/ 661681284 w 121"/>
                  <a:gd name="T9" fmla="*/ 0 h 121"/>
                  <a:gd name="T10" fmla="*/ 661681284 w 121"/>
                  <a:gd name="T11" fmla="*/ 1239355239 h 121"/>
                  <a:gd name="T12" fmla="*/ 110278554 w 121"/>
                  <a:gd name="T13" fmla="*/ 681087023 h 121"/>
                  <a:gd name="T14" fmla="*/ 661681284 w 121"/>
                  <a:gd name="T15" fmla="*/ 111654980 h 121"/>
                  <a:gd name="T16" fmla="*/ 1224109212 w 121"/>
                  <a:gd name="T17" fmla="*/ 681087023 h 121"/>
                  <a:gd name="T18" fmla="*/ 661681284 w 121"/>
                  <a:gd name="T19" fmla="*/ 1239355239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5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43"/>
              <p:cNvSpPr>
                <a:spLocks noChangeArrowheads="1"/>
              </p:cNvSpPr>
              <p:nvPr/>
            </p:nvSpPr>
            <p:spPr bwMode="auto">
              <a:xfrm>
                <a:off x="107320" y="97336"/>
                <a:ext cx="139764" cy="199662"/>
              </a:xfrm>
              <a:custGeom>
                <a:avLst/>
                <a:gdLst>
                  <a:gd name="T0" fmla="*/ 465094659 w 42"/>
                  <a:gd name="T1" fmla="*/ 664415237 h 60"/>
                  <a:gd name="T2" fmla="*/ 465094659 w 42"/>
                  <a:gd name="T3" fmla="*/ 0 h 60"/>
                  <a:gd name="T4" fmla="*/ 0 w 42"/>
                  <a:gd name="T5" fmla="*/ 465089335 h 60"/>
                  <a:gd name="T6" fmla="*/ 465094659 w 42"/>
                  <a:gd name="T7" fmla="*/ 664415237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5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239691" y="3012281"/>
            <a:ext cx="717947" cy="720329"/>
            <a:chOff x="3239691" y="3012281"/>
            <a:chExt cx="717947" cy="720329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39691" y="3012281"/>
              <a:ext cx="717947" cy="720329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23"/>
            <p:cNvGrpSpPr/>
            <p:nvPr/>
          </p:nvGrpSpPr>
          <p:grpSpPr bwMode="auto">
            <a:xfrm>
              <a:off x="3437335" y="3212306"/>
              <a:ext cx="389334" cy="339329"/>
              <a:chOff x="0" y="0"/>
              <a:chExt cx="389342" cy="339426"/>
            </a:xfrm>
            <a:solidFill>
              <a:schemeClr val="bg1"/>
            </a:solidFill>
          </p:grpSpPr>
          <p:sp>
            <p:nvSpPr>
              <p:cNvPr id="15" name="Freeform 110"/>
              <p:cNvSpPr>
                <a:spLocks noChangeArrowheads="1"/>
              </p:cNvSpPr>
              <p:nvPr/>
            </p:nvSpPr>
            <p:spPr bwMode="auto">
              <a:xfrm>
                <a:off x="259561" y="102327"/>
                <a:ext cx="102328" cy="102328"/>
              </a:xfrm>
              <a:custGeom>
                <a:avLst/>
                <a:gdLst>
                  <a:gd name="T0" fmla="*/ 0 w 41"/>
                  <a:gd name="T1" fmla="*/ 242931664 h 41"/>
                  <a:gd name="T2" fmla="*/ 18686091 w 41"/>
                  <a:gd name="T3" fmla="*/ 255390722 h 41"/>
                  <a:gd name="T4" fmla="*/ 255390722 w 41"/>
                  <a:gd name="T5" fmla="*/ 18686091 h 41"/>
                  <a:gd name="T6" fmla="*/ 242931664 w 41"/>
                  <a:gd name="T7" fmla="*/ 0 h 41"/>
                  <a:gd name="T8" fmla="*/ 0 w 41"/>
                  <a:gd name="T9" fmla="*/ 242931664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111"/>
              <p:cNvSpPr>
                <a:spLocks noChangeArrowheads="1"/>
              </p:cNvSpPr>
              <p:nvPr/>
            </p:nvSpPr>
            <p:spPr bwMode="auto">
              <a:xfrm>
                <a:off x="237098" y="74873"/>
                <a:ext cx="109814" cy="114806"/>
              </a:xfrm>
              <a:custGeom>
                <a:avLst/>
                <a:gdLst>
                  <a:gd name="T0" fmla="*/ 230469637 w 44"/>
                  <a:gd name="T1" fmla="*/ 0 h 46"/>
                  <a:gd name="T2" fmla="*/ 0 w 44"/>
                  <a:gd name="T3" fmla="*/ 242929496 h 46"/>
                  <a:gd name="T4" fmla="*/ 37374197 w 44"/>
                  <a:gd name="T5" fmla="*/ 286530818 h 46"/>
                  <a:gd name="T6" fmla="*/ 274070786 w 44"/>
                  <a:gd name="T7" fmla="*/ 49830796 h 46"/>
                  <a:gd name="T8" fmla="*/ 230469637 w 4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46"/>
                  <a:gd name="T17" fmla="*/ 44 w 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2"/>
              <p:cNvSpPr>
                <a:spLocks noChangeArrowheads="1"/>
              </p:cNvSpPr>
              <p:nvPr/>
            </p:nvSpPr>
            <p:spPr bwMode="auto">
              <a:xfrm>
                <a:off x="217132" y="59898"/>
                <a:ext cx="104823" cy="104823"/>
              </a:xfrm>
              <a:custGeom>
                <a:avLst/>
                <a:gdLst>
                  <a:gd name="T0" fmla="*/ 0 w 42"/>
                  <a:gd name="T1" fmla="*/ 236700317 h 42"/>
                  <a:gd name="T2" fmla="*/ 24915429 w 42"/>
                  <a:gd name="T3" fmla="*/ 261615746 h 42"/>
                  <a:gd name="T4" fmla="*/ 261615746 w 42"/>
                  <a:gd name="T5" fmla="*/ 24915429 h 42"/>
                  <a:gd name="T6" fmla="*/ 236700317 w 42"/>
                  <a:gd name="T7" fmla="*/ 0 h 42"/>
                  <a:gd name="T8" fmla="*/ 0 w 42"/>
                  <a:gd name="T9" fmla="*/ 236700317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42"/>
                  <a:gd name="T17" fmla="*/ 42 w 42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13"/>
              <p:cNvSpPr>
                <a:spLocks noChangeArrowheads="1"/>
              </p:cNvSpPr>
              <p:nvPr/>
            </p:nvSpPr>
            <p:spPr bwMode="auto">
              <a:xfrm>
                <a:off x="189679" y="162226"/>
                <a:ext cx="69882" cy="69882"/>
              </a:xfrm>
              <a:custGeom>
                <a:avLst/>
                <a:gdLst>
                  <a:gd name="T0" fmla="*/ 174410497 w 28"/>
                  <a:gd name="T1" fmla="*/ 124579640 h 28"/>
                  <a:gd name="T2" fmla="*/ 49830858 w 28"/>
                  <a:gd name="T3" fmla="*/ 0 h 28"/>
                  <a:gd name="T4" fmla="*/ 0 w 28"/>
                  <a:gd name="T5" fmla="*/ 124579640 h 28"/>
                  <a:gd name="T6" fmla="*/ 56060339 w 28"/>
                  <a:gd name="T7" fmla="*/ 174410497 h 28"/>
                  <a:gd name="T8" fmla="*/ 174410497 w 28"/>
                  <a:gd name="T9" fmla="*/ 12457964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14"/>
              <p:cNvSpPr>
                <a:spLocks noChangeArrowheads="1"/>
              </p:cNvSpPr>
              <p:nvPr/>
            </p:nvSpPr>
            <p:spPr bwMode="auto">
              <a:xfrm>
                <a:off x="172208" y="219628"/>
                <a:ext cx="34941" cy="32446"/>
              </a:xfrm>
              <a:custGeom>
                <a:avLst/>
                <a:gdLst>
                  <a:gd name="T0" fmla="*/ 0 w 14"/>
                  <a:gd name="T1" fmla="*/ 80980224 h 13"/>
                  <a:gd name="T2" fmla="*/ 87205249 w 14"/>
                  <a:gd name="T3" fmla="*/ 37375296 h 13"/>
                  <a:gd name="T4" fmla="*/ 37374391 w 14"/>
                  <a:gd name="T5" fmla="*/ 0 h 13"/>
                  <a:gd name="T6" fmla="*/ 0 w 14"/>
                  <a:gd name="T7" fmla="*/ 80980224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3"/>
                  <a:gd name="T14" fmla="*/ 14 w 14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115"/>
              <p:cNvSpPr>
                <a:spLocks noChangeArrowheads="1"/>
              </p:cNvSpPr>
              <p:nvPr/>
            </p:nvSpPr>
            <p:spPr bwMode="auto">
              <a:xfrm>
                <a:off x="319460" y="34941"/>
                <a:ext cx="69882" cy="69882"/>
              </a:xfrm>
              <a:custGeom>
                <a:avLst/>
                <a:gdLst>
                  <a:gd name="T0" fmla="*/ 43603872 w 28"/>
                  <a:gd name="T1" fmla="*/ 0 h 28"/>
                  <a:gd name="T2" fmla="*/ 0 w 28"/>
                  <a:gd name="T3" fmla="*/ 49830858 h 28"/>
                  <a:gd name="T4" fmla="*/ 124579640 w 28"/>
                  <a:gd name="T5" fmla="*/ 174410497 h 28"/>
                  <a:gd name="T6" fmla="*/ 174410497 w 28"/>
                  <a:gd name="T7" fmla="*/ 124579640 h 28"/>
                  <a:gd name="T8" fmla="*/ 43603872 w 28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1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527" cy="339426"/>
              </a:xfrm>
              <a:custGeom>
                <a:avLst/>
                <a:gdLst>
                  <a:gd name="T0" fmla="*/ 647806318 w 112"/>
                  <a:gd name="T1" fmla="*/ 629121099 h 136"/>
                  <a:gd name="T2" fmla="*/ 516997665 w 112"/>
                  <a:gd name="T3" fmla="*/ 629121099 h 136"/>
                  <a:gd name="T4" fmla="*/ 516997665 w 112"/>
                  <a:gd name="T5" fmla="*/ 803531156 h 136"/>
                  <a:gd name="T6" fmla="*/ 43601220 w 112"/>
                  <a:gd name="T7" fmla="*/ 803531156 h 136"/>
                  <a:gd name="T8" fmla="*/ 43601220 w 112"/>
                  <a:gd name="T9" fmla="*/ 199325423 h 136"/>
                  <a:gd name="T10" fmla="*/ 647806318 w 112"/>
                  <a:gd name="T11" fmla="*/ 199325423 h 136"/>
                  <a:gd name="T12" fmla="*/ 647806318 w 112"/>
                  <a:gd name="T13" fmla="*/ 249156154 h 136"/>
                  <a:gd name="T14" fmla="*/ 697636998 w 112"/>
                  <a:gd name="T15" fmla="*/ 199325423 h 136"/>
                  <a:gd name="T16" fmla="*/ 697636998 w 112"/>
                  <a:gd name="T17" fmla="*/ 37374297 h 136"/>
                  <a:gd name="T18" fmla="*/ 604202602 w 112"/>
                  <a:gd name="T19" fmla="*/ 37374297 h 136"/>
                  <a:gd name="T20" fmla="*/ 604202602 w 112"/>
                  <a:gd name="T21" fmla="*/ 124579325 h 136"/>
                  <a:gd name="T22" fmla="*/ 591746180 w 112"/>
                  <a:gd name="T23" fmla="*/ 124579325 h 136"/>
                  <a:gd name="T24" fmla="*/ 591746180 w 112"/>
                  <a:gd name="T25" fmla="*/ 0 h 136"/>
                  <a:gd name="T26" fmla="*/ 554371923 w 112"/>
                  <a:gd name="T27" fmla="*/ 0 h 136"/>
                  <a:gd name="T28" fmla="*/ 554371923 w 112"/>
                  <a:gd name="T29" fmla="*/ 124579325 h 136"/>
                  <a:gd name="T30" fmla="*/ 541915501 w 112"/>
                  <a:gd name="T31" fmla="*/ 124579325 h 136"/>
                  <a:gd name="T32" fmla="*/ 541915501 w 112"/>
                  <a:gd name="T33" fmla="*/ 37374297 h 136"/>
                  <a:gd name="T34" fmla="*/ 492082326 w 112"/>
                  <a:gd name="T35" fmla="*/ 37374297 h 136"/>
                  <a:gd name="T36" fmla="*/ 492082326 w 112"/>
                  <a:gd name="T37" fmla="*/ 124579325 h 136"/>
                  <a:gd name="T38" fmla="*/ 473396445 w 112"/>
                  <a:gd name="T39" fmla="*/ 124579325 h 136"/>
                  <a:gd name="T40" fmla="*/ 473396445 w 112"/>
                  <a:gd name="T41" fmla="*/ 0 h 136"/>
                  <a:gd name="T42" fmla="*/ 448481105 w 112"/>
                  <a:gd name="T43" fmla="*/ 0 h 136"/>
                  <a:gd name="T44" fmla="*/ 448481105 w 112"/>
                  <a:gd name="T45" fmla="*/ 124579325 h 136"/>
                  <a:gd name="T46" fmla="*/ 423565766 w 112"/>
                  <a:gd name="T47" fmla="*/ 124579325 h 136"/>
                  <a:gd name="T48" fmla="*/ 423565766 w 112"/>
                  <a:gd name="T49" fmla="*/ 37374297 h 136"/>
                  <a:gd name="T50" fmla="*/ 373735086 w 112"/>
                  <a:gd name="T51" fmla="*/ 37374297 h 136"/>
                  <a:gd name="T52" fmla="*/ 373735086 w 112"/>
                  <a:gd name="T53" fmla="*/ 124579325 h 136"/>
                  <a:gd name="T54" fmla="*/ 355046710 w 112"/>
                  <a:gd name="T55" fmla="*/ 124579325 h 136"/>
                  <a:gd name="T56" fmla="*/ 355046710 w 112"/>
                  <a:gd name="T57" fmla="*/ 0 h 136"/>
                  <a:gd name="T58" fmla="*/ 330131370 w 112"/>
                  <a:gd name="T59" fmla="*/ 0 h 136"/>
                  <a:gd name="T60" fmla="*/ 330131370 w 112"/>
                  <a:gd name="T61" fmla="*/ 124579325 h 136"/>
                  <a:gd name="T62" fmla="*/ 317674948 w 112"/>
                  <a:gd name="T63" fmla="*/ 124579325 h 136"/>
                  <a:gd name="T64" fmla="*/ 317674948 w 112"/>
                  <a:gd name="T65" fmla="*/ 37374297 h 136"/>
                  <a:gd name="T66" fmla="*/ 267841773 w 112"/>
                  <a:gd name="T67" fmla="*/ 37374297 h 136"/>
                  <a:gd name="T68" fmla="*/ 267841773 w 112"/>
                  <a:gd name="T69" fmla="*/ 124579325 h 136"/>
                  <a:gd name="T70" fmla="*/ 249155892 w 112"/>
                  <a:gd name="T71" fmla="*/ 124579325 h 136"/>
                  <a:gd name="T72" fmla="*/ 249155892 w 112"/>
                  <a:gd name="T73" fmla="*/ 0 h 136"/>
                  <a:gd name="T74" fmla="*/ 218011094 w 112"/>
                  <a:gd name="T75" fmla="*/ 0 h 136"/>
                  <a:gd name="T76" fmla="*/ 218011094 w 112"/>
                  <a:gd name="T77" fmla="*/ 124579325 h 136"/>
                  <a:gd name="T78" fmla="*/ 199325213 w 112"/>
                  <a:gd name="T79" fmla="*/ 124579325 h 136"/>
                  <a:gd name="T80" fmla="*/ 199325213 w 112"/>
                  <a:gd name="T81" fmla="*/ 37374297 h 136"/>
                  <a:gd name="T82" fmla="*/ 155721497 w 112"/>
                  <a:gd name="T83" fmla="*/ 37374297 h 136"/>
                  <a:gd name="T84" fmla="*/ 155721497 w 112"/>
                  <a:gd name="T85" fmla="*/ 124579325 h 136"/>
                  <a:gd name="T86" fmla="*/ 143265075 w 112"/>
                  <a:gd name="T87" fmla="*/ 124579325 h 136"/>
                  <a:gd name="T88" fmla="*/ 143265075 w 112"/>
                  <a:gd name="T89" fmla="*/ 0 h 136"/>
                  <a:gd name="T90" fmla="*/ 105890817 w 112"/>
                  <a:gd name="T91" fmla="*/ 0 h 136"/>
                  <a:gd name="T92" fmla="*/ 105890817 w 112"/>
                  <a:gd name="T93" fmla="*/ 124579325 h 136"/>
                  <a:gd name="T94" fmla="*/ 93434396 w 112"/>
                  <a:gd name="T95" fmla="*/ 124579325 h 136"/>
                  <a:gd name="T96" fmla="*/ 93434396 w 112"/>
                  <a:gd name="T97" fmla="*/ 37374297 h 136"/>
                  <a:gd name="T98" fmla="*/ 0 w 112"/>
                  <a:gd name="T99" fmla="*/ 37374297 h 136"/>
                  <a:gd name="T100" fmla="*/ 0 w 112"/>
                  <a:gd name="T101" fmla="*/ 149494691 h 136"/>
                  <a:gd name="T102" fmla="*/ 0 w 112"/>
                  <a:gd name="T103" fmla="*/ 174410057 h 136"/>
                  <a:gd name="T104" fmla="*/ 0 w 112"/>
                  <a:gd name="T105" fmla="*/ 847132423 h 136"/>
                  <a:gd name="T106" fmla="*/ 554371923 w 112"/>
                  <a:gd name="T107" fmla="*/ 847132423 h 136"/>
                  <a:gd name="T108" fmla="*/ 697636998 w 112"/>
                  <a:gd name="T109" fmla="*/ 685181297 h 136"/>
                  <a:gd name="T110" fmla="*/ 697636998 w 112"/>
                  <a:gd name="T111" fmla="*/ 523227675 h 136"/>
                  <a:gd name="T112" fmla="*/ 647806318 w 112"/>
                  <a:gd name="T113" fmla="*/ 573060902 h 136"/>
                  <a:gd name="T114" fmla="*/ 647806318 w 112"/>
                  <a:gd name="T115" fmla="*/ 629121099 h 1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12"/>
                  <a:gd name="T175" fmla="*/ 0 h 136"/>
                  <a:gd name="T176" fmla="*/ 112 w 112"/>
                  <a:gd name="T177" fmla="*/ 136 h 1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117"/>
              <p:cNvSpPr>
                <a:spLocks noChangeArrowheads="1"/>
              </p:cNvSpPr>
              <p:nvPr/>
            </p:nvSpPr>
            <p:spPr bwMode="auto">
              <a:xfrm>
                <a:off x="49916" y="114806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zh-CN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Rectangle 118"/>
              <p:cNvSpPr>
                <a:spLocks noChangeArrowheads="1"/>
              </p:cNvSpPr>
              <p:nvPr/>
            </p:nvSpPr>
            <p:spPr bwMode="auto">
              <a:xfrm>
                <a:off x="49916" y="154738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zh-CN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Rectangle 119"/>
              <p:cNvSpPr>
                <a:spLocks noChangeArrowheads="1"/>
              </p:cNvSpPr>
              <p:nvPr/>
            </p:nvSpPr>
            <p:spPr bwMode="auto">
              <a:xfrm>
                <a:off x="49916" y="199662"/>
                <a:ext cx="109814" cy="1497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zh-CN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Rectangle 120"/>
              <p:cNvSpPr>
                <a:spLocks noChangeArrowheads="1"/>
              </p:cNvSpPr>
              <p:nvPr/>
            </p:nvSpPr>
            <p:spPr bwMode="auto">
              <a:xfrm>
                <a:off x="49916" y="242091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zh-CN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7198519" y="3012281"/>
            <a:ext cx="715566" cy="720329"/>
            <a:chOff x="7198519" y="3012281"/>
            <a:chExt cx="715566" cy="720329"/>
          </a:xfrm>
        </p:grpSpPr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7198519" y="3012281"/>
              <a:ext cx="715566" cy="720329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35"/>
            <p:cNvGrpSpPr/>
            <p:nvPr/>
          </p:nvGrpSpPr>
          <p:grpSpPr bwMode="auto">
            <a:xfrm>
              <a:off x="7366397" y="3177778"/>
              <a:ext cx="379809" cy="376238"/>
              <a:chOff x="0" y="0"/>
              <a:chExt cx="379359" cy="376864"/>
            </a:xfrm>
            <a:solidFill>
              <a:schemeClr val="bg1"/>
            </a:solidFill>
          </p:grpSpPr>
          <p:sp>
            <p:nvSpPr>
              <p:cNvPr id="29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631200133 w 114"/>
                  <a:gd name="T1" fmla="*/ 0 h 114"/>
                  <a:gd name="T2" fmla="*/ 0 w 114"/>
                  <a:gd name="T3" fmla="*/ 622923134 h 114"/>
                  <a:gd name="T4" fmla="*/ 631200133 w 114"/>
                  <a:gd name="T5" fmla="*/ 1245846268 h 114"/>
                  <a:gd name="T6" fmla="*/ 1262396938 w 114"/>
                  <a:gd name="T7" fmla="*/ 622923134 h 114"/>
                  <a:gd name="T8" fmla="*/ 631200133 w 114"/>
                  <a:gd name="T9" fmla="*/ 0 h 114"/>
                  <a:gd name="T10" fmla="*/ 631200133 w 114"/>
                  <a:gd name="T11" fmla="*/ 1180275237 h 114"/>
                  <a:gd name="T12" fmla="*/ 66441068 w 114"/>
                  <a:gd name="T13" fmla="*/ 622923134 h 114"/>
                  <a:gd name="T14" fmla="*/ 631200133 w 114"/>
                  <a:gd name="T15" fmla="*/ 65571030 h 114"/>
                  <a:gd name="T16" fmla="*/ 1195955869 w 114"/>
                  <a:gd name="T17" fmla="*/ 622923134 h 114"/>
                  <a:gd name="T18" fmla="*/ 631200133 w 114"/>
                  <a:gd name="T19" fmla="*/ 1180275237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3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3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3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206217976 w 25"/>
                  <a:gd name="T1" fmla="*/ 253464465 h 25"/>
                  <a:gd name="T2" fmla="*/ 238780616 w 25"/>
                  <a:gd name="T3" fmla="*/ 288028418 h 25"/>
                  <a:gd name="T4" fmla="*/ 271339962 w 25"/>
                  <a:gd name="T5" fmla="*/ 253464465 h 25"/>
                  <a:gd name="T6" fmla="*/ 238780616 w 25"/>
                  <a:gd name="T7" fmla="*/ 218900511 h 25"/>
                  <a:gd name="T8" fmla="*/ 227925304 w 25"/>
                  <a:gd name="T9" fmla="*/ 218900511 h 25"/>
                  <a:gd name="T10" fmla="*/ 0 w 25"/>
                  <a:gd name="T11" fmla="*/ 0 h 25"/>
                  <a:gd name="T12" fmla="*/ 206217976 w 25"/>
                  <a:gd name="T13" fmla="*/ 253464465 h 25"/>
                  <a:gd name="T14" fmla="*/ 206217976 w 25"/>
                  <a:gd name="T15" fmla="*/ 253464465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37373856 h 8"/>
                  <a:gd name="T2" fmla="*/ 18689216 w 9"/>
                  <a:gd name="T3" fmla="*/ 49830145 h 8"/>
                  <a:gd name="T4" fmla="*/ 56065152 w 9"/>
                  <a:gd name="T5" fmla="*/ 6229392 h 8"/>
                  <a:gd name="T6" fmla="*/ 43605675 w 9"/>
                  <a:gd name="T7" fmla="*/ 0 h 8"/>
                  <a:gd name="T8" fmla="*/ 0 w 9"/>
                  <a:gd name="T9" fmla="*/ 3737385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56061068 w 11"/>
                  <a:gd name="T1" fmla="*/ 0 h 6"/>
                  <a:gd name="T2" fmla="*/ 0 w 11"/>
                  <a:gd name="T3" fmla="*/ 18688800 h 6"/>
                  <a:gd name="T4" fmla="*/ 6229562 w 11"/>
                  <a:gd name="T5" fmla="*/ 37375104 h 6"/>
                  <a:gd name="T6" fmla="*/ 68520192 w 11"/>
                  <a:gd name="T7" fmla="*/ 18688800 h 6"/>
                  <a:gd name="T8" fmla="*/ 56061068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18689216 h 9"/>
                  <a:gd name="T2" fmla="*/ 43600753 w 8"/>
                  <a:gd name="T3" fmla="*/ 56065152 h 9"/>
                  <a:gd name="T4" fmla="*/ 49830145 w 8"/>
                  <a:gd name="T5" fmla="*/ 43605675 h 9"/>
                  <a:gd name="T6" fmla="*/ 12458784 w 8"/>
                  <a:gd name="T7" fmla="*/ 0 h 9"/>
                  <a:gd name="T8" fmla="*/ 0 w 8"/>
                  <a:gd name="T9" fmla="*/ 1868921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68520192 w 11"/>
                  <a:gd name="T1" fmla="*/ 18690048 h 5"/>
                  <a:gd name="T2" fmla="*/ 12459124 w 11"/>
                  <a:gd name="T3" fmla="*/ 0 h 5"/>
                  <a:gd name="T4" fmla="*/ 0 w 11"/>
                  <a:gd name="T5" fmla="*/ 18690048 h 5"/>
                  <a:gd name="T6" fmla="*/ 62290630 w 11"/>
                  <a:gd name="T7" fmla="*/ 31150080 h 5"/>
                  <a:gd name="T8" fmla="*/ 68520192 w 11"/>
                  <a:gd name="T9" fmla="*/ 18690048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3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43605120 w 7"/>
                  <a:gd name="T1" fmla="*/ 49835413 h 9"/>
                  <a:gd name="T2" fmla="*/ 18688978 w 7"/>
                  <a:gd name="T3" fmla="*/ 0 h 9"/>
                  <a:gd name="T4" fmla="*/ 0 w 7"/>
                  <a:gd name="T5" fmla="*/ 12459477 h 9"/>
                  <a:gd name="T6" fmla="*/ 24916142 w 7"/>
                  <a:gd name="T7" fmla="*/ 56065152 h 9"/>
                  <a:gd name="T8" fmla="*/ 43605120 w 7"/>
                  <a:gd name="T9" fmla="*/ 4983541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56061068 h 11"/>
                  <a:gd name="T2" fmla="*/ 12460032 w 5"/>
                  <a:gd name="T3" fmla="*/ 68520192 h 11"/>
                  <a:gd name="T4" fmla="*/ 31150080 w 5"/>
                  <a:gd name="T5" fmla="*/ 12459124 h 11"/>
                  <a:gd name="T6" fmla="*/ 12460032 w 5"/>
                  <a:gd name="T7" fmla="*/ 0 h 11"/>
                  <a:gd name="T8" fmla="*/ 0 w 5"/>
                  <a:gd name="T9" fmla="*/ 5606106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6229392 h 8"/>
                  <a:gd name="T2" fmla="*/ 49835413 w 9"/>
                  <a:gd name="T3" fmla="*/ 49830145 h 8"/>
                  <a:gd name="T4" fmla="*/ 56065152 w 9"/>
                  <a:gd name="T5" fmla="*/ 37373856 h 8"/>
                  <a:gd name="T6" fmla="*/ 18689216 w 9"/>
                  <a:gd name="T7" fmla="*/ 0 h 8"/>
                  <a:gd name="T8" fmla="*/ 0 w 9"/>
                  <a:gd name="T9" fmla="*/ 6229392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18688800 h 6"/>
                  <a:gd name="T2" fmla="*/ 56060660 w 10"/>
                  <a:gd name="T3" fmla="*/ 37375104 h 6"/>
                  <a:gd name="T4" fmla="*/ 62290176 w 10"/>
                  <a:gd name="T5" fmla="*/ 18688800 h 6"/>
                  <a:gd name="T6" fmla="*/ 6229517 w 10"/>
                  <a:gd name="T7" fmla="*/ 0 h 6"/>
                  <a:gd name="T8" fmla="*/ 0 w 10"/>
                  <a:gd name="T9" fmla="*/ 1868880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56065152 w 9"/>
                  <a:gd name="T1" fmla="*/ 18689216 h 9"/>
                  <a:gd name="T2" fmla="*/ 49835413 w 9"/>
                  <a:gd name="T3" fmla="*/ 0 h 9"/>
                  <a:gd name="T4" fmla="*/ 0 w 9"/>
                  <a:gd name="T5" fmla="*/ 43605675 h 9"/>
                  <a:gd name="T6" fmla="*/ 12459477 w 9"/>
                  <a:gd name="T7" fmla="*/ 56065152 h 9"/>
                  <a:gd name="T8" fmla="*/ 56065152 w 9"/>
                  <a:gd name="T9" fmla="*/ 1868921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62290630 w 11"/>
                  <a:gd name="T1" fmla="*/ 0 h 5"/>
                  <a:gd name="T2" fmla="*/ 0 w 11"/>
                  <a:gd name="T3" fmla="*/ 18690048 h 5"/>
                  <a:gd name="T4" fmla="*/ 12459124 w 11"/>
                  <a:gd name="T5" fmla="*/ 31150080 h 5"/>
                  <a:gd name="T6" fmla="*/ 68520192 w 11"/>
                  <a:gd name="T7" fmla="*/ 18690048 h 5"/>
                  <a:gd name="T8" fmla="*/ 6229063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3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3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5219701" y="3012281"/>
            <a:ext cx="716756" cy="720329"/>
            <a:chOff x="5219701" y="3012281"/>
            <a:chExt cx="716756" cy="720329"/>
          </a:xfrm>
        </p:grpSpPr>
        <p:sp>
          <p:nvSpPr>
            <p:cNvPr id="48" name="Oval 14"/>
            <p:cNvSpPr>
              <a:spLocks noChangeArrowheads="1"/>
            </p:cNvSpPr>
            <p:nvPr/>
          </p:nvSpPr>
          <p:spPr bwMode="auto">
            <a:xfrm>
              <a:off x="5219701" y="3012281"/>
              <a:ext cx="716756" cy="720329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4"/>
            <p:cNvGrpSpPr/>
            <p:nvPr/>
          </p:nvGrpSpPr>
          <p:grpSpPr bwMode="auto">
            <a:xfrm>
              <a:off x="5431631" y="3213497"/>
              <a:ext cx="300038" cy="389334"/>
              <a:chOff x="0" y="0"/>
              <a:chExt cx="299494" cy="389342"/>
            </a:xfrm>
          </p:grpSpPr>
          <p:sp>
            <p:nvSpPr>
              <p:cNvPr id="50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98314756 w 90"/>
                  <a:gd name="T1" fmla="*/ 924659386 h 83"/>
                  <a:gd name="T2" fmla="*/ 996629512 w 90"/>
                  <a:gd name="T3" fmla="*/ 0 h 83"/>
                  <a:gd name="T4" fmla="*/ 0 w 90"/>
                  <a:gd name="T5" fmla="*/ 0 h 83"/>
                  <a:gd name="T6" fmla="*/ 498314756 w 90"/>
                  <a:gd name="T7" fmla="*/ 92465938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930188431 w 90"/>
                  <a:gd name="T1" fmla="*/ 0 h 29"/>
                  <a:gd name="T2" fmla="*/ 753007781 w 90"/>
                  <a:gd name="T3" fmla="*/ 171124063 h 29"/>
                  <a:gd name="T4" fmla="*/ 575830458 w 90"/>
                  <a:gd name="T5" fmla="*/ 0 h 29"/>
                  <a:gd name="T6" fmla="*/ 431873676 w 90"/>
                  <a:gd name="T7" fmla="*/ 0 h 29"/>
                  <a:gd name="T8" fmla="*/ 254693025 w 90"/>
                  <a:gd name="T9" fmla="*/ 171124063 h 29"/>
                  <a:gd name="T10" fmla="*/ 77515703 w 90"/>
                  <a:gd name="T11" fmla="*/ 0 h 29"/>
                  <a:gd name="T12" fmla="*/ 0 w 90"/>
                  <a:gd name="T13" fmla="*/ 0 h 29"/>
                  <a:gd name="T14" fmla="*/ 0 w 90"/>
                  <a:gd name="T15" fmla="*/ 310159503 h 29"/>
                  <a:gd name="T16" fmla="*/ 996629512 w 90"/>
                  <a:gd name="T17" fmla="*/ 310159503 h 29"/>
                  <a:gd name="T18" fmla="*/ 996629512 w 90"/>
                  <a:gd name="T19" fmla="*/ 0 h 29"/>
                  <a:gd name="T20" fmla="*/ 930188431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>
                <a:outerShdw blurRad="1016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3" name="Rectangle 3"/>
          <p:cNvSpPr>
            <a:spLocks noChangeArrowheads="1"/>
          </p:cNvSpPr>
          <p:nvPr/>
        </p:nvSpPr>
        <p:spPr bwMode="auto">
          <a:xfrm>
            <a:off x="914400" y="1127522"/>
            <a:ext cx="3657600" cy="1752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zh-CN" sz="15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106"/>
          <p:cNvSpPr>
            <a:spLocks noChangeArrowheads="1"/>
          </p:cNvSpPr>
          <p:nvPr/>
        </p:nvSpPr>
        <p:spPr bwMode="auto">
          <a:xfrm>
            <a:off x="1035844" y="3867894"/>
            <a:ext cx="1321594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命运共同体</a:t>
            </a:r>
            <a:endParaRPr lang="en-US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8" name="矩形 108"/>
          <p:cNvSpPr>
            <a:spLocks noChangeArrowheads="1"/>
          </p:cNvSpPr>
          <p:nvPr/>
        </p:nvSpPr>
        <p:spPr bwMode="auto">
          <a:xfrm>
            <a:off x="3015854" y="3867894"/>
            <a:ext cx="1412130" cy="108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让常熟城市生活美好，也就是让我们自己的生活更美好</a:t>
            </a:r>
            <a:endParaRPr lang="en-US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0" name="矩形 110"/>
          <p:cNvSpPr>
            <a:spLocks noChangeArrowheads="1"/>
          </p:cNvSpPr>
          <p:nvPr/>
        </p:nvSpPr>
        <p:spPr bwMode="auto">
          <a:xfrm>
            <a:off x="6974682" y="3867894"/>
            <a:ext cx="1259681" cy="57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少一些抱怨、多一些感恩</a:t>
            </a:r>
            <a:endParaRPr lang="en-US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2" name="矩形 112"/>
          <p:cNvSpPr>
            <a:spLocks noChangeArrowheads="1"/>
          </p:cNvSpPr>
          <p:nvPr/>
        </p:nvSpPr>
        <p:spPr bwMode="auto">
          <a:xfrm>
            <a:off x="4995863" y="3867894"/>
            <a:ext cx="1163241" cy="57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付出与收获成正比</a:t>
            </a:r>
            <a:endParaRPr lang="en-US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gray">
          <a:xfrm>
            <a:off x="3131840" y="116572"/>
            <a:ext cx="288032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生活中的小确幸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直接连接符​​ 14"/>
          <p:cNvCxnSpPr/>
          <p:nvPr/>
        </p:nvCxnSpPr>
        <p:spPr>
          <a:xfrm>
            <a:off x="6288882" y="398810"/>
            <a:ext cx="2416296" cy="0"/>
          </a:xfrm>
          <a:prstGeom prst="line">
            <a:avLst/>
          </a:prstGeom>
          <a:ln w="95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​​ 14"/>
          <p:cNvCxnSpPr/>
          <p:nvPr/>
        </p:nvCxnSpPr>
        <p:spPr>
          <a:xfrm>
            <a:off x="362112" y="398810"/>
            <a:ext cx="2493007" cy="0"/>
          </a:xfrm>
          <a:prstGeom prst="line">
            <a:avLst/>
          </a:prstGeom>
          <a:ln w="95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20" y="1129618"/>
            <a:ext cx="3669579" cy="1735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6" grpId="0"/>
      <p:bldP spid="58" grpId="0"/>
      <p:bldP spid="60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29" y="2428963"/>
            <a:ext cx="9144000" cy="2714537"/>
          </a:xfrm>
          <a:prstGeom prst="rect">
            <a:avLst/>
          </a:prstGeom>
        </p:spPr>
      </p:pic>
      <p:sp>
        <p:nvSpPr>
          <p:cNvPr id="11" name="PA_库_文本框 4"/>
          <p:cNvSpPr txBox="1"/>
          <p:nvPr>
            <p:custDataLst>
              <p:tags r:id="rId3"/>
            </p:custDataLst>
          </p:nvPr>
        </p:nvSpPr>
        <p:spPr>
          <a:xfrm>
            <a:off x="2325231" y="2156251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与城市共同成长</a:t>
            </a:r>
            <a:endParaRPr lang="zh-CN" altLang="en-US" sz="4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cxnSp>
        <p:nvCxnSpPr>
          <p:cNvPr id="78" name="直接连接符 77"/>
          <p:cNvCxnSpPr/>
          <p:nvPr/>
        </p:nvCxnSpPr>
        <p:spPr>
          <a:xfrm flipV="1">
            <a:off x="1241410" y="3956246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568902" y="3844683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V="1">
            <a:off x="1514417" y="783655"/>
            <a:ext cx="276302" cy="240407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V="1">
            <a:off x="7954085" y="671885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V="1">
            <a:off x="7112365" y="446905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7562328" y="4290846"/>
            <a:ext cx="404759" cy="352176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圆角矩形 127"/>
          <p:cNvSpPr/>
          <p:nvPr/>
        </p:nvSpPr>
        <p:spPr>
          <a:xfrm>
            <a:off x="2936205" y="4032407"/>
            <a:ext cx="3315330" cy="362916"/>
          </a:xfrm>
          <a:prstGeom prst="roundRect">
            <a:avLst>
              <a:gd name="adj" fmla="val 9450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endParaRPr lang="zh-CN" altLang="en-US" sz="27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grpSp>
        <p:nvGrpSpPr>
          <p:cNvPr id="157" name="组合 156"/>
          <p:cNvGrpSpPr/>
          <p:nvPr/>
        </p:nvGrpSpPr>
        <p:grpSpPr>
          <a:xfrm>
            <a:off x="4461346" y="3767246"/>
            <a:ext cx="4414543" cy="1010309"/>
            <a:chOff x="3378566" y="2949708"/>
            <a:chExt cx="6051997" cy="1385055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378566" y="3708158"/>
              <a:ext cx="517843" cy="540249"/>
              <a:chOff x="11782424" y="6248399"/>
              <a:chExt cx="495301" cy="516732"/>
            </a:xfrm>
          </p:grpSpPr>
          <p:sp>
            <p:nvSpPr>
              <p:cNvPr id="177" name="任意多边形 249"/>
              <p:cNvSpPr/>
              <p:nvPr/>
            </p:nvSpPr>
            <p:spPr>
              <a:xfrm>
                <a:off x="11782425" y="6505575"/>
                <a:ext cx="457200" cy="259556"/>
              </a:xfrm>
              <a:custGeom>
                <a:avLst/>
                <a:gdLst>
                  <a:gd name="connsiteX0" fmla="*/ 428625 w 431006"/>
                  <a:gd name="connsiteY0" fmla="*/ 247650 h 247650"/>
                  <a:gd name="connsiteX1" fmla="*/ 0 w 431006"/>
                  <a:gd name="connsiteY1" fmla="*/ 0 h 247650"/>
                  <a:gd name="connsiteX2" fmla="*/ 431006 w 431006"/>
                  <a:gd name="connsiteY2" fmla="*/ 83344 h 247650"/>
                  <a:gd name="connsiteX3" fmla="*/ 428625 w 431006"/>
                  <a:gd name="connsiteY3" fmla="*/ 247650 h 247650"/>
                  <a:gd name="connsiteX0-1" fmla="*/ 428625 w 433262"/>
                  <a:gd name="connsiteY0-2" fmla="*/ 247650 h 247650"/>
                  <a:gd name="connsiteX1-3" fmla="*/ 0 w 433262"/>
                  <a:gd name="connsiteY1-4" fmla="*/ 0 h 247650"/>
                  <a:gd name="connsiteX2-5" fmla="*/ 433262 w 433262"/>
                  <a:gd name="connsiteY2-6" fmla="*/ 78801 h 247650"/>
                  <a:gd name="connsiteX3-7" fmla="*/ 428625 w 433262"/>
                  <a:gd name="connsiteY3-8" fmla="*/ 247650 h 2476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33262" h="247650">
                    <a:moveTo>
                      <a:pt x="428625" y="247650"/>
                    </a:moveTo>
                    <a:lnTo>
                      <a:pt x="0" y="0"/>
                    </a:lnTo>
                    <a:lnTo>
                      <a:pt x="433262" y="78801"/>
                    </a:lnTo>
                    <a:cubicBezTo>
                      <a:pt x="432468" y="133570"/>
                      <a:pt x="429419" y="192881"/>
                      <a:pt x="428625" y="247650"/>
                    </a:cubicBezTo>
                    <a:close/>
                  </a:path>
                </a:pathLst>
              </a:custGeom>
              <a:solidFill>
                <a:srgbClr val="2E7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任意多边形 250"/>
              <p:cNvSpPr/>
              <p:nvPr/>
            </p:nvSpPr>
            <p:spPr>
              <a:xfrm>
                <a:off x="11782424" y="6248399"/>
                <a:ext cx="495301" cy="338137"/>
              </a:xfrm>
              <a:custGeom>
                <a:avLst/>
                <a:gdLst>
                  <a:gd name="connsiteX0" fmla="*/ 0 w 471487"/>
                  <a:gd name="connsiteY0" fmla="*/ 240506 h 314325"/>
                  <a:gd name="connsiteX1" fmla="*/ 435769 w 471487"/>
                  <a:gd name="connsiteY1" fmla="*/ 314325 h 314325"/>
                  <a:gd name="connsiteX2" fmla="*/ 471487 w 471487"/>
                  <a:gd name="connsiteY2" fmla="*/ 0 h 314325"/>
                  <a:gd name="connsiteX3" fmla="*/ 0 w 471487"/>
                  <a:gd name="connsiteY3" fmla="*/ 240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487" h="314325">
                    <a:moveTo>
                      <a:pt x="0" y="240506"/>
                    </a:moveTo>
                    <a:lnTo>
                      <a:pt x="435769" y="314325"/>
                    </a:lnTo>
                    <a:lnTo>
                      <a:pt x="471487" y="0"/>
                    </a:lnTo>
                    <a:lnTo>
                      <a:pt x="0" y="240506"/>
                    </a:lnTo>
                    <a:close/>
                  </a:path>
                </a:pathLst>
              </a:custGeom>
              <a:solidFill>
                <a:srgbClr val="1A3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>
              <a:off x="4872715" y="3748245"/>
              <a:ext cx="257765" cy="346119"/>
              <a:chOff x="11348845" y="5974356"/>
              <a:chExt cx="273062" cy="366662"/>
            </a:xfrm>
          </p:grpSpPr>
          <p:sp>
            <p:nvSpPr>
              <p:cNvPr id="175" name="任意多边形 247"/>
              <p:cNvSpPr/>
              <p:nvPr/>
            </p:nvSpPr>
            <p:spPr>
              <a:xfrm>
                <a:off x="11393307" y="5975258"/>
                <a:ext cx="228600" cy="365760"/>
              </a:xfrm>
              <a:custGeom>
                <a:avLst/>
                <a:gdLst>
                  <a:gd name="connsiteX0" fmla="*/ 205740 w 228600"/>
                  <a:gd name="connsiteY0" fmla="*/ 0 h 365760"/>
                  <a:gd name="connsiteX1" fmla="*/ 228600 w 228600"/>
                  <a:gd name="connsiteY1" fmla="*/ 365760 h 365760"/>
                  <a:gd name="connsiteX2" fmla="*/ 0 w 228600"/>
                  <a:gd name="connsiteY2" fmla="*/ 320040 h 365760"/>
                  <a:gd name="connsiteX3" fmla="*/ 205740 w 228600"/>
                  <a:gd name="connsiteY3" fmla="*/ 0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365760">
                    <a:moveTo>
                      <a:pt x="205740" y="0"/>
                    </a:moveTo>
                    <a:lnTo>
                      <a:pt x="228600" y="365760"/>
                    </a:lnTo>
                    <a:lnTo>
                      <a:pt x="0" y="320040"/>
                    </a:lnTo>
                    <a:lnTo>
                      <a:pt x="205740" y="0"/>
                    </a:lnTo>
                    <a:close/>
                  </a:path>
                </a:pathLst>
              </a:custGeom>
              <a:solidFill>
                <a:srgbClr val="8D8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任意多边形 248"/>
              <p:cNvSpPr/>
              <p:nvPr/>
            </p:nvSpPr>
            <p:spPr>
              <a:xfrm>
                <a:off x="11348845" y="5974356"/>
                <a:ext cx="252889" cy="322371"/>
              </a:xfrm>
              <a:custGeom>
                <a:avLst/>
                <a:gdLst>
                  <a:gd name="connsiteX0" fmla="*/ 0 w 274320"/>
                  <a:gd name="connsiteY0" fmla="*/ 106680 h 304800"/>
                  <a:gd name="connsiteX1" fmla="*/ 274320 w 274320"/>
                  <a:gd name="connsiteY1" fmla="*/ 0 h 304800"/>
                  <a:gd name="connsiteX2" fmla="*/ 53340 w 274320"/>
                  <a:gd name="connsiteY2" fmla="*/ 304800 h 304800"/>
                  <a:gd name="connsiteX3" fmla="*/ 0 w 274320"/>
                  <a:gd name="connsiteY3" fmla="*/ 106680 h 304800"/>
                  <a:gd name="connsiteX0-1" fmla="*/ 0 w 274320"/>
                  <a:gd name="connsiteY0-2" fmla="*/ 106680 h 323850"/>
                  <a:gd name="connsiteX1-3" fmla="*/ 274320 w 274320"/>
                  <a:gd name="connsiteY1-4" fmla="*/ 0 h 323850"/>
                  <a:gd name="connsiteX2-5" fmla="*/ 60484 w 274320"/>
                  <a:gd name="connsiteY2-6" fmla="*/ 323850 h 323850"/>
                  <a:gd name="connsiteX3-7" fmla="*/ 0 w 274320"/>
                  <a:gd name="connsiteY3-8" fmla="*/ 106680 h 323850"/>
                  <a:gd name="connsiteX0-9" fmla="*/ 0 w 252889"/>
                  <a:gd name="connsiteY0-10" fmla="*/ 130492 h 323850"/>
                  <a:gd name="connsiteX1-11" fmla="*/ 252889 w 252889"/>
                  <a:gd name="connsiteY1-12" fmla="*/ 0 h 323850"/>
                  <a:gd name="connsiteX2-13" fmla="*/ 39053 w 252889"/>
                  <a:gd name="connsiteY2-14" fmla="*/ 323850 h 323850"/>
                  <a:gd name="connsiteX3-15" fmla="*/ 0 w 252889"/>
                  <a:gd name="connsiteY3-16" fmla="*/ 130492 h 323850"/>
                  <a:gd name="connsiteX0-17" fmla="*/ 0 w 252889"/>
                  <a:gd name="connsiteY0-18" fmla="*/ 130492 h 322371"/>
                  <a:gd name="connsiteX1-19" fmla="*/ 252889 w 252889"/>
                  <a:gd name="connsiteY1-20" fmla="*/ 0 h 322371"/>
                  <a:gd name="connsiteX2-21" fmla="*/ 44968 w 252889"/>
                  <a:gd name="connsiteY2-22" fmla="*/ 322371 h 322371"/>
                  <a:gd name="connsiteX3-23" fmla="*/ 0 w 252889"/>
                  <a:gd name="connsiteY3-24" fmla="*/ 130492 h 3223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52889" h="322371">
                    <a:moveTo>
                      <a:pt x="0" y="130492"/>
                    </a:moveTo>
                    <a:lnTo>
                      <a:pt x="252889" y="0"/>
                    </a:lnTo>
                    <a:lnTo>
                      <a:pt x="44968" y="322371"/>
                    </a:lnTo>
                    <a:lnTo>
                      <a:pt x="0" y="130492"/>
                    </a:lnTo>
                    <a:close/>
                  </a:path>
                </a:pathLst>
              </a:custGeom>
              <a:solidFill>
                <a:srgbClr val="5E5E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 rot="10800000">
              <a:off x="4290150" y="3553683"/>
              <a:ext cx="249530" cy="260327"/>
              <a:chOff x="11782424" y="6248399"/>
              <a:chExt cx="495301" cy="516732"/>
            </a:xfrm>
          </p:grpSpPr>
          <p:sp>
            <p:nvSpPr>
              <p:cNvPr id="173" name="任意多边形 245"/>
              <p:cNvSpPr/>
              <p:nvPr/>
            </p:nvSpPr>
            <p:spPr>
              <a:xfrm>
                <a:off x="11782425" y="6505575"/>
                <a:ext cx="457200" cy="259556"/>
              </a:xfrm>
              <a:custGeom>
                <a:avLst/>
                <a:gdLst>
                  <a:gd name="connsiteX0" fmla="*/ 428625 w 431006"/>
                  <a:gd name="connsiteY0" fmla="*/ 247650 h 247650"/>
                  <a:gd name="connsiteX1" fmla="*/ 0 w 431006"/>
                  <a:gd name="connsiteY1" fmla="*/ 0 h 247650"/>
                  <a:gd name="connsiteX2" fmla="*/ 431006 w 431006"/>
                  <a:gd name="connsiteY2" fmla="*/ 83344 h 247650"/>
                  <a:gd name="connsiteX3" fmla="*/ 428625 w 431006"/>
                  <a:gd name="connsiteY3" fmla="*/ 247650 h 247650"/>
                  <a:gd name="connsiteX0-1" fmla="*/ 428625 w 433262"/>
                  <a:gd name="connsiteY0-2" fmla="*/ 247650 h 247650"/>
                  <a:gd name="connsiteX1-3" fmla="*/ 0 w 433262"/>
                  <a:gd name="connsiteY1-4" fmla="*/ 0 h 247650"/>
                  <a:gd name="connsiteX2-5" fmla="*/ 433262 w 433262"/>
                  <a:gd name="connsiteY2-6" fmla="*/ 78801 h 247650"/>
                  <a:gd name="connsiteX3-7" fmla="*/ 428625 w 433262"/>
                  <a:gd name="connsiteY3-8" fmla="*/ 247650 h 2476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33262" h="247650">
                    <a:moveTo>
                      <a:pt x="428625" y="247650"/>
                    </a:moveTo>
                    <a:lnTo>
                      <a:pt x="0" y="0"/>
                    </a:lnTo>
                    <a:lnTo>
                      <a:pt x="433262" y="78801"/>
                    </a:lnTo>
                    <a:cubicBezTo>
                      <a:pt x="432468" y="133570"/>
                      <a:pt x="429419" y="192881"/>
                      <a:pt x="428625" y="247650"/>
                    </a:cubicBezTo>
                    <a:close/>
                  </a:path>
                </a:pathLst>
              </a:custGeom>
              <a:solidFill>
                <a:srgbClr val="2E7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任意多边形 246"/>
              <p:cNvSpPr/>
              <p:nvPr/>
            </p:nvSpPr>
            <p:spPr>
              <a:xfrm>
                <a:off x="11782424" y="6248399"/>
                <a:ext cx="495301" cy="338137"/>
              </a:xfrm>
              <a:custGeom>
                <a:avLst/>
                <a:gdLst>
                  <a:gd name="connsiteX0" fmla="*/ 0 w 471487"/>
                  <a:gd name="connsiteY0" fmla="*/ 240506 h 314325"/>
                  <a:gd name="connsiteX1" fmla="*/ 435769 w 471487"/>
                  <a:gd name="connsiteY1" fmla="*/ 314325 h 314325"/>
                  <a:gd name="connsiteX2" fmla="*/ 471487 w 471487"/>
                  <a:gd name="connsiteY2" fmla="*/ 0 h 314325"/>
                  <a:gd name="connsiteX3" fmla="*/ 0 w 471487"/>
                  <a:gd name="connsiteY3" fmla="*/ 240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487" h="314325">
                    <a:moveTo>
                      <a:pt x="0" y="240506"/>
                    </a:moveTo>
                    <a:lnTo>
                      <a:pt x="435769" y="314325"/>
                    </a:lnTo>
                    <a:lnTo>
                      <a:pt x="471487" y="0"/>
                    </a:lnTo>
                    <a:lnTo>
                      <a:pt x="0" y="240506"/>
                    </a:lnTo>
                    <a:close/>
                  </a:path>
                </a:pathLst>
              </a:custGeom>
              <a:solidFill>
                <a:srgbClr val="1A3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9053760" y="2949708"/>
              <a:ext cx="376803" cy="401514"/>
              <a:chOff x="11485559" y="6049345"/>
              <a:chExt cx="390790" cy="416419"/>
            </a:xfrm>
          </p:grpSpPr>
          <p:sp>
            <p:nvSpPr>
              <p:cNvPr id="171" name="任意多边形 243"/>
              <p:cNvSpPr/>
              <p:nvPr/>
            </p:nvSpPr>
            <p:spPr>
              <a:xfrm>
                <a:off x="11504557" y="6052339"/>
                <a:ext cx="371792" cy="413425"/>
              </a:xfrm>
              <a:custGeom>
                <a:avLst/>
                <a:gdLst>
                  <a:gd name="connsiteX0" fmla="*/ 205740 w 228600"/>
                  <a:gd name="connsiteY0" fmla="*/ 0 h 365760"/>
                  <a:gd name="connsiteX1" fmla="*/ 228600 w 228600"/>
                  <a:gd name="connsiteY1" fmla="*/ 365760 h 365760"/>
                  <a:gd name="connsiteX2" fmla="*/ 0 w 228600"/>
                  <a:gd name="connsiteY2" fmla="*/ 320040 h 365760"/>
                  <a:gd name="connsiteX3" fmla="*/ 205740 w 228600"/>
                  <a:gd name="connsiteY3" fmla="*/ 0 h 365760"/>
                  <a:gd name="connsiteX0-1" fmla="*/ 273008 w 295868"/>
                  <a:gd name="connsiteY0-2" fmla="*/ 0 h 780833"/>
                  <a:gd name="connsiteX1-3" fmla="*/ 295868 w 295868"/>
                  <a:gd name="connsiteY1-4" fmla="*/ 365760 h 780833"/>
                  <a:gd name="connsiteX2-5" fmla="*/ 0 w 295868"/>
                  <a:gd name="connsiteY2-6" fmla="*/ 780833 h 780833"/>
                  <a:gd name="connsiteX3-7" fmla="*/ 273008 w 295868"/>
                  <a:gd name="connsiteY3-8" fmla="*/ 0 h 780833"/>
                  <a:gd name="connsiteX0-9" fmla="*/ 0 w 611457"/>
                  <a:gd name="connsiteY0-10" fmla="*/ 0 h 679930"/>
                  <a:gd name="connsiteX1-11" fmla="*/ 611457 w 611457"/>
                  <a:gd name="connsiteY1-12" fmla="*/ 264857 h 679930"/>
                  <a:gd name="connsiteX2-13" fmla="*/ 315589 w 611457"/>
                  <a:gd name="connsiteY2-14" fmla="*/ 679930 h 679930"/>
                  <a:gd name="connsiteX3-15" fmla="*/ 0 w 611457"/>
                  <a:gd name="connsiteY3-16" fmla="*/ 0 h 67993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611457" h="679930">
                    <a:moveTo>
                      <a:pt x="0" y="0"/>
                    </a:moveTo>
                    <a:lnTo>
                      <a:pt x="611457" y="264857"/>
                    </a:lnTo>
                    <a:lnTo>
                      <a:pt x="315589" y="6799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D8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任意多边形 244"/>
              <p:cNvSpPr/>
              <p:nvPr/>
            </p:nvSpPr>
            <p:spPr>
              <a:xfrm>
                <a:off x="11485559" y="6049345"/>
                <a:ext cx="207312" cy="414844"/>
              </a:xfrm>
              <a:custGeom>
                <a:avLst/>
                <a:gdLst>
                  <a:gd name="connsiteX0" fmla="*/ 0 w 274320"/>
                  <a:gd name="connsiteY0" fmla="*/ 106680 h 304800"/>
                  <a:gd name="connsiteX1" fmla="*/ 274320 w 274320"/>
                  <a:gd name="connsiteY1" fmla="*/ 0 h 304800"/>
                  <a:gd name="connsiteX2" fmla="*/ 53340 w 274320"/>
                  <a:gd name="connsiteY2" fmla="*/ 304800 h 304800"/>
                  <a:gd name="connsiteX3" fmla="*/ 0 w 274320"/>
                  <a:gd name="connsiteY3" fmla="*/ 106680 h 304800"/>
                  <a:gd name="connsiteX0-1" fmla="*/ 0 w 274320"/>
                  <a:gd name="connsiteY0-2" fmla="*/ 106680 h 323850"/>
                  <a:gd name="connsiteX1-3" fmla="*/ 274320 w 274320"/>
                  <a:gd name="connsiteY1-4" fmla="*/ 0 h 323850"/>
                  <a:gd name="connsiteX2-5" fmla="*/ 60484 w 274320"/>
                  <a:gd name="connsiteY2-6" fmla="*/ 323850 h 323850"/>
                  <a:gd name="connsiteX3-7" fmla="*/ 0 w 274320"/>
                  <a:gd name="connsiteY3-8" fmla="*/ 106680 h 323850"/>
                  <a:gd name="connsiteX0-9" fmla="*/ 0 w 252889"/>
                  <a:gd name="connsiteY0-10" fmla="*/ 130492 h 323850"/>
                  <a:gd name="connsiteX1-11" fmla="*/ 252889 w 252889"/>
                  <a:gd name="connsiteY1-12" fmla="*/ 0 h 323850"/>
                  <a:gd name="connsiteX2-13" fmla="*/ 39053 w 252889"/>
                  <a:gd name="connsiteY2-14" fmla="*/ 323850 h 323850"/>
                  <a:gd name="connsiteX3-15" fmla="*/ 0 w 252889"/>
                  <a:gd name="connsiteY3-16" fmla="*/ 130492 h 323850"/>
                  <a:gd name="connsiteX0-17" fmla="*/ 0 w 252889"/>
                  <a:gd name="connsiteY0-18" fmla="*/ 130492 h 322371"/>
                  <a:gd name="connsiteX1-19" fmla="*/ 252889 w 252889"/>
                  <a:gd name="connsiteY1-20" fmla="*/ 0 h 322371"/>
                  <a:gd name="connsiteX2-21" fmla="*/ 44968 w 252889"/>
                  <a:gd name="connsiteY2-22" fmla="*/ 322371 h 322371"/>
                  <a:gd name="connsiteX3-23" fmla="*/ 0 w 252889"/>
                  <a:gd name="connsiteY3-24" fmla="*/ 130492 h 322371"/>
                  <a:gd name="connsiteX0-25" fmla="*/ 0 w 44968"/>
                  <a:gd name="connsiteY0-26" fmla="*/ 537468 h 729347"/>
                  <a:gd name="connsiteX1-27" fmla="*/ 17450 w 44968"/>
                  <a:gd name="connsiteY1-28" fmla="*/ 0 h 729347"/>
                  <a:gd name="connsiteX2-29" fmla="*/ 44968 w 44968"/>
                  <a:gd name="connsiteY2-30" fmla="*/ 729347 h 729347"/>
                  <a:gd name="connsiteX3-31" fmla="*/ 0 w 44968"/>
                  <a:gd name="connsiteY3-32" fmla="*/ 537468 h 729347"/>
                  <a:gd name="connsiteX0-33" fmla="*/ 0 w 340948"/>
                  <a:gd name="connsiteY0-34" fmla="*/ 537468 h 682259"/>
                  <a:gd name="connsiteX1-35" fmla="*/ 17450 w 340948"/>
                  <a:gd name="connsiteY1-36" fmla="*/ 0 h 682259"/>
                  <a:gd name="connsiteX2-37" fmla="*/ 340948 w 340948"/>
                  <a:gd name="connsiteY2-38" fmla="*/ 682259 h 682259"/>
                  <a:gd name="connsiteX3-39" fmla="*/ 0 w 340948"/>
                  <a:gd name="connsiteY3-40" fmla="*/ 537468 h 6822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40948" h="682259">
                    <a:moveTo>
                      <a:pt x="0" y="537468"/>
                    </a:moveTo>
                    <a:lnTo>
                      <a:pt x="17450" y="0"/>
                    </a:lnTo>
                    <a:lnTo>
                      <a:pt x="340948" y="682259"/>
                    </a:lnTo>
                    <a:lnTo>
                      <a:pt x="0" y="537468"/>
                    </a:lnTo>
                    <a:close/>
                  </a:path>
                </a:pathLst>
              </a:custGeom>
              <a:solidFill>
                <a:srgbClr val="5E5E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3649" y="3544230"/>
              <a:ext cx="243861" cy="243861"/>
            </a:xfrm>
            <a:prstGeom prst="rect">
              <a:avLst/>
            </a:prstGeom>
          </p:spPr>
        </p:pic>
        <p:pic>
          <p:nvPicPr>
            <p:cNvPr id="163" name="图片 1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7594" y="3847041"/>
              <a:ext cx="451143" cy="487722"/>
            </a:xfrm>
            <a:prstGeom prst="rect">
              <a:avLst/>
            </a:prstGeom>
          </p:spPr>
        </p:pic>
        <p:pic>
          <p:nvPicPr>
            <p:cNvPr id="164" name="图片 1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5807" y="3435939"/>
              <a:ext cx="609653" cy="658425"/>
            </a:xfrm>
            <a:prstGeom prst="rect">
              <a:avLst/>
            </a:prstGeom>
          </p:spPr>
        </p:pic>
        <p:pic>
          <p:nvPicPr>
            <p:cNvPr id="165" name="图片 1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03799" y="3379222"/>
              <a:ext cx="249958" cy="256054"/>
            </a:xfrm>
            <a:prstGeom prst="rect">
              <a:avLst/>
            </a:prstGeom>
          </p:spPr>
        </p:pic>
        <p:pic>
          <p:nvPicPr>
            <p:cNvPr id="166" name="图片 1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000000">
              <a:off x="8636590" y="3445715"/>
              <a:ext cx="249958" cy="256054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7" name="图片 16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74780" y="3708158"/>
              <a:ext cx="243861" cy="243861"/>
            </a:xfrm>
            <a:prstGeom prst="rect">
              <a:avLst/>
            </a:prstGeom>
            <a:effectLst>
              <a:softEdge rad="63500"/>
            </a:effectLst>
          </p:spPr>
        </p:pic>
        <p:grpSp>
          <p:nvGrpSpPr>
            <p:cNvPr id="168" name="组合 167"/>
            <p:cNvGrpSpPr/>
            <p:nvPr/>
          </p:nvGrpSpPr>
          <p:grpSpPr>
            <a:xfrm rot="4500000">
              <a:off x="5495390" y="3798177"/>
              <a:ext cx="379647" cy="467548"/>
              <a:chOff x="2388393" y="5258676"/>
              <a:chExt cx="453582" cy="483168"/>
            </a:xfrm>
          </p:grpSpPr>
          <p:sp>
            <p:nvSpPr>
              <p:cNvPr id="169" name="任意多边形 241"/>
              <p:cNvSpPr/>
              <p:nvPr/>
            </p:nvSpPr>
            <p:spPr>
              <a:xfrm>
                <a:off x="2388393" y="5258676"/>
                <a:ext cx="369093" cy="481013"/>
              </a:xfrm>
              <a:custGeom>
                <a:avLst/>
                <a:gdLst>
                  <a:gd name="connsiteX0" fmla="*/ 369093 w 369093"/>
                  <a:gd name="connsiteY0" fmla="*/ 481013 h 481013"/>
                  <a:gd name="connsiteX1" fmla="*/ 0 w 369093"/>
                  <a:gd name="connsiteY1" fmla="*/ 266700 h 481013"/>
                  <a:gd name="connsiteX2" fmla="*/ 297656 w 369093"/>
                  <a:gd name="connsiteY2" fmla="*/ 0 h 481013"/>
                  <a:gd name="connsiteX3" fmla="*/ 369093 w 369093"/>
                  <a:gd name="connsiteY3" fmla="*/ 481013 h 481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93" h="481013">
                    <a:moveTo>
                      <a:pt x="369093" y="481013"/>
                    </a:moveTo>
                    <a:lnTo>
                      <a:pt x="0" y="266700"/>
                    </a:lnTo>
                    <a:lnTo>
                      <a:pt x="297656" y="0"/>
                    </a:lnTo>
                    <a:lnTo>
                      <a:pt x="369093" y="481013"/>
                    </a:lnTo>
                    <a:close/>
                  </a:path>
                </a:pathLst>
              </a:custGeom>
              <a:solidFill>
                <a:srgbClr val="CCA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任意多边形 242"/>
              <p:cNvSpPr/>
              <p:nvPr/>
            </p:nvSpPr>
            <p:spPr>
              <a:xfrm>
                <a:off x="2687194" y="5265594"/>
                <a:ext cx="154781" cy="476250"/>
              </a:xfrm>
              <a:custGeom>
                <a:avLst/>
                <a:gdLst>
                  <a:gd name="connsiteX0" fmla="*/ 73818 w 128587"/>
                  <a:gd name="connsiteY0" fmla="*/ 476250 h 476250"/>
                  <a:gd name="connsiteX1" fmla="*/ 0 w 128587"/>
                  <a:gd name="connsiteY1" fmla="*/ 0 h 476250"/>
                  <a:gd name="connsiteX2" fmla="*/ 128587 w 128587"/>
                  <a:gd name="connsiteY2" fmla="*/ 342900 h 476250"/>
                  <a:gd name="connsiteX3" fmla="*/ 73818 w 128587"/>
                  <a:gd name="connsiteY3" fmla="*/ 476250 h 476250"/>
                  <a:gd name="connsiteX0-1" fmla="*/ 73818 w 154781"/>
                  <a:gd name="connsiteY0-2" fmla="*/ 476250 h 476250"/>
                  <a:gd name="connsiteX1-3" fmla="*/ 0 w 154781"/>
                  <a:gd name="connsiteY1-4" fmla="*/ 0 h 476250"/>
                  <a:gd name="connsiteX2-5" fmla="*/ 154781 w 154781"/>
                  <a:gd name="connsiteY2-6" fmla="*/ 297656 h 476250"/>
                  <a:gd name="connsiteX3-7" fmla="*/ 73818 w 154781"/>
                  <a:gd name="connsiteY3-8" fmla="*/ 476250 h 476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54781" h="476250">
                    <a:moveTo>
                      <a:pt x="73818" y="476250"/>
                    </a:moveTo>
                    <a:lnTo>
                      <a:pt x="0" y="0"/>
                    </a:lnTo>
                    <a:lnTo>
                      <a:pt x="154781" y="297656"/>
                    </a:lnTo>
                    <a:lnTo>
                      <a:pt x="73818" y="476250"/>
                    </a:lnTo>
                    <a:close/>
                  </a:path>
                </a:pathLst>
              </a:custGeom>
              <a:solidFill>
                <a:srgbClr val="9C55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79" name="矩形 178"/>
          <p:cNvSpPr/>
          <p:nvPr/>
        </p:nvSpPr>
        <p:spPr>
          <a:xfrm>
            <a:off x="-113354" y="118007"/>
            <a:ext cx="9144000" cy="5143500"/>
          </a:xfrm>
          <a:prstGeom prst="rect">
            <a:avLst/>
          </a:prstGeom>
          <a:gradFill>
            <a:gsLst>
              <a:gs pos="0">
                <a:srgbClr val="071019">
                  <a:alpha val="0"/>
                </a:srgbClr>
              </a:gs>
              <a:gs pos="51000">
                <a:srgbClr val="071019">
                  <a:alpha val="60000"/>
                </a:srgbClr>
              </a:gs>
              <a:gs pos="100000">
                <a:srgbClr val="071019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1" name="文本框 23"/>
          <p:cNvSpPr txBox="1"/>
          <p:nvPr/>
        </p:nvSpPr>
        <p:spPr>
          <a:xfrm>
            <a:off x="746247" y="174006"/>
            <a:ext cx="37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  <a:cs typeface="Arial" panose="020B0604020202020204" pitchFamily="34" charset="0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  <a:cs typeface="Arial" panose="020B0604020202020204" pitchFamily="34" charset="0"/>
              </a:rPr>
              <a:t>年重点做好十件事：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182" name="组合 181"/>
          <p:cNvGrpSpPr/>
          <p:nvPr/>
        </p:nvGrpSpPr>
        <p:grpSpPr>
          <a:xfrm>
            <a:off x="212124" y="116796"/>
            <a:ext cx="530440" cy="530440"/>
            <a:chOff x="4100081" y="3027750"/>
            <a:chExt cx="315255" cy="315255"/>
          </a:xfrm>
        </p:grpSpPr>
        <p:sp>
          <p:nvSpPr>
            <p:cNvPr id="183" name="椭圆 182"/>
            <p:cNvSpPr/>
            <p:nvPr/>
          </p:nvSpPr>
          <p:spPr>
            <a:xfrm>
              <a:off x="4100081" y="3027750"/>
              <a:ext cx="315255" cy="315255"/>
            </a:xfrm>
            <a:prstGeom prst="ellipse">
              <a:avLst/>
            </a:prstGeom>
            <a:gradFill flip="none" rotWithShape="1">
              <a:gsLst>
                <a:gs pos="36000">
                  <a:srgbClr val="886DAF">
                    <a:alpha val="49000"/>
                  </a:srgbClr>
                </a:gs>
                <a:gs pos="21000">
                  <a:srgbClr val="886DAF">
                    <a:alpha val="58000"/>
                  </a:srgbClr>
                </a:gs>
                <a:gs pos="55000">
                  <a:srgbClr val="7030A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4193764" y="3117787"/>
              <a:ext cx="127888" cy="127888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alpha val="80000"/>
                  </a:schemeClr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185" name="椭圆 184"/>
          <p:cNvSpPr/>
          <p:nvPr/>
        </p:nvSpPr>
        <p:spPr>
          <a:xfrm>
            <a:off x="2567062" y="545289"/>
            <a:ext cx="4255312" cy="4255312"/>
          </a:xfrm>
          <a:prstGeom prst="ellipse">
            <a:avLst/>
          </a:prstGeom>
          <a:gradFill>
            <a:gsLst>
              <a:gs pos="77000">
                <a:srgbClr val="886DAF"/>
              </a:gs>
              <a:gs pos="63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</a:gradFill>
          <a:ln w="28575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6" name="Oval 7"/>
          <p:cNvSpPr/>
          <p:nvPr/>
        </p:nvSpPr>
        <p:spPr>
          <a:xfrm>
            <a:off x="2709967" y="4976644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7" name="Oval 8"/>
          <p:cNvSpPr/>
          <p:nvPr/>
        </p:nvSpPr>
        <p:spPr>
          <a:xfrm>
            <a:off x="6205450" y="4976644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8" name="Oval 9"/>
          <p:cNvSpPr/>
          <p:nvPr/>
        </p:nvSpPr>
        <p:spPr>
          <a:xfrm>
            <a:off x="4458647" y="3248061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9" name="Oval 10"/>
          <p:cNvSpPr/>
          <p:nvPr/>
        </p:nvSpPr>
        <p:spPr>
          <a:xfrm>
            <a:off x="5705414" y="3773916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0" name="Oval 11"/>
          <p:cNvSpPr/>
          <p:nvPr/>
        </p:nvSpPr>
        <p:spPr>
          <a:xfrm>
            <a:off x="3214363" y="3773916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1" name="Teardrop 12"/>
          <p:cNvSpPr/>
          <p:nvPr/>
        </p:nvSpPr>
        <p:spPr>
          <a:xfrm rot="5400000">
            <a:off x="1895622" y="4162300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2" name="Teardrop 13"/>
          <p:cNvSpPr/>
          <p:nvPr/>
        </p:nvSpPr>
        <p:spPr>
          <a:xfrm rot="5400000">
            <a:off x="2386132" y="2962325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3" name="Teardrop 14"/>
          <p:cNvSpPr/>
          <p:nvPr/>
        </p:nvSpPr>
        <p:spPr>
          <a:xfrm rot="16200000" flipH="1">
            <a:off x="5960194" y="2962326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" name="Teardrop 15"/>
          <p:cNvSpPr/>
          <p:nvPr/>
        </p:nvSpPr>
        <p:spPr>
          <a:xfrm rot="16200000" flipH="1">
            <a:off x="6500707" y="4162300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5" name="Teardrop 16"/>
          <p:cNvSpPr/>
          <p:nvPr/>
        </p:nvSpPr>
        <p:spPr>
          <a:xfrm rot="13500000" flipH="1">
            <a:off x="4165768" y="2217438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6" name="Freeform 127"/>
          <p:cNvSpPr/>
          <p:nvPr/>
        </p:nvSpPr>
        <p:spPr bwMode="auto">
          <a:xfrm>
            <a:off x="4404451" y="2477024"/>
            <a:ext cx="336980" cy="371305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7" name="Freeform 137"/>
          <p:cNvSpPr>
            <a:spLocks noEditPoints="1"/>
          </p:cNvSpPr>
          <p:nvPr/>
        </p:nvSpPr>
        <p:spPr bwMode="auto">
          <a:xfrm>
            <a:off x="6745963" y="4485591"/>
            <a:ext cx="296984" cy="30411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8" name="Freeform 145"/>
          <p:cNvSpPr/>
          <p:nvPr/>
        </p:nvSpPr>
        <p:spPr bwMode="auto">
          <a:xfrm>
            <a:off x="2629734" y="3228133"/>
            <a:ext cx="327868" cy="28272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9" name="Freeform 146"/>
          <p:cNvSpPr>
            <a:spLocks noEditPoints="1"/>
          </p:cNvSpPr>
          <p:nvPr/>
        </p:nvSpPr>
        <p:spPr bwMode="auto">
          <a:xfrm>
            <a:off x="2150196" y="4458267"/>
            <a:ext cx="327868" cy="358756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0" name="Freeform 175"/>
          <p:cNvSpPr>
            <a:spLocks noEditPoints="1"/>
          </p:cNvSpPr>
          <p:nvPr/>
        </p:nvSpPr>
        <p:spPr bwMode="auto">
          <a:xfrm>
            <a:off x="6224498" y="3219818"/>
            <a:ext cx="296984" cy="299359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1" name="TextBox 23"/>
          <p:cNvSpPr txBox="1"/>
          <p:nvPr/>
        </p:nvSpPr>
        <p:spPr>
          <a:xfrm>
            <a:off x="488910" y="3795886"/>
            <a:ext cx="227768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坚持和加强党的领导和党的建设，坚持从严治党，深化党建有形化建设和“行动支部”创建工作，实现公司系统巡审全覆盖。</a:t>
            </a:r>
            <a:r>
              <a:rPr lang="en-US" altLang="zh-CN" sz="7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endParaRPr lang="en-GB" altLang="zh-CN" sz="7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TextBox 24"/>
          <p:cNvSpPr txBox="1"/>
          <p:nvPr/>
        </p:nvSpPr>
        <p:spPr>
          <a:xfrm>
            <a:off x="1414474" y="3433934"/>
            <a:ext cx="69249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3" name="TextBox 23"/>
          <p:cNvSpPr txBox="1"/>
          <p:nvPr/>
        </p:nvSpPr>
        <p:spPr>
          <a:xfrm>
            <a:off x="1114029" y="2237821"/>
            <a:ext cx="1939403" cy="1011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坚持党管干部党管人才，实施好“</a:t>
            </a:r>
            <a:r>
              <a: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13356”</a:t>
            </a: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人才工程，进一步改革创新人力资源发展工作。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TextBox 24"/>
          <p:cNvSpPr txBox="1"/>
          <p:nvPr/>
        </p:nvSpPr>
        <p:spPr>
          <a:xfrm>
            <a:off x="2244449" y="1923678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" name="TextBox 23"/>
          <p:cNvSpPr txBox="1"/>
          <p:nvPr/>
        </p:nvSpPr>
        <p:spPr>
          <a:xfrm>
            <a:off x="3577163" y="1569246"/>
            <a:ext cx="1920611" cy="4947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全力推进城铁片区土地一级开发。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TextBox 24"/>
          <p:cNvSpPr txBox="1"/>
          <p:nvPr/>
        </p:nvSpPr>
        <p:spPr>
          <a:xfrm>
            <a:off x="4538840" y="1302085"/>
            <a:ext cx="69249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7" name="TextBox 23"/>
          <p:cNvSpPr txBox="1"/>
          <p:nvPr/>
        </p:nvSpPr>
        <p:spPr>
          <a:xfrm>
            <a:off x="5941127" y="2267815"/>
            <a:ext cx="20888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请全力推进琴湖小镇建设。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TextBox 24"/>
          <p:cNvSpPr txBox="1"/>
          <p:nvPr/>
        </p:nvSpPr>
        <p:spPr>
          <a:xfrm>
            <a:off x="6892135" y="1981837"/>
            <a:ext cx="69249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9" name="TextBox 23"/>
          <p:cNvSpPr txBox="1"/>
          <p:nvPr/>
        </p:nvSpPr>
        <p:spPr>
          <a:xfrm>
            <a:off x="6703756" y="3738260"/>
            <a:ext cx="1881488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全面推进工程建设。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TextBox 24"/>
          <p:cNvSpPr txBox="1"/>
          <p:nvPr/>
        </p:nvSpPr>
        <p:spPr>
          <a:xfrm>
            <a:off x="7661542" y="3433934"/>
            <a:ext cx="69249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第五件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0.46081 -0.44005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47" y="-2201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8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500"/>
                            </p:stCondLst>
                            <p:childTnLst>
                              <p:par>
                                <p:cTn id="10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000"/>
                            </p:stCondLst>
                            <p:childTnLst>
                              <p:par>
                                <p:cTn id="1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85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000"/>
                            </p:stCondLst>
                            <p:childTnLst>
                              <p:par>
                                <p:cTn id="1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500"/>
                            </p:stCondLst>
                            <p:childTnLst>
                              <p:par>
                                <p:cTn id="1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85" grpId="0" animBg="1"/>
      <p:bldP spid="185" grpId="1" animBg="1"/>
      <p:bldP spid="185" grpId="2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cxnSp>
        <p:nvCxnSpPr>
          <p:cNvPr id="78" name="直接连接符 77"/>
          <p:cNvCxnSpPr/>
          <p:nvPr/>
        </p:nvCxnSpPr>
        <p:spPr>
          <a:xfrm flipV="1">
            <a:off x="1241410" y="3956246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568902" y="3844683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V="1">
            <a:off x="1514417" y="783655"/>
            <a:ext cx="276302" cy="240407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V="1">
            <a:off x="7954085" y="671885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V="1">
            <a:off x="7112365" y="446905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7562328" y="4290846"/>
            <a:ext cx="404759" cy="352176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圆角矩形 127"/>
          <p:cNvSpPr/>
          <p:nvPr/>
        </p:nvSpPr>
        <p:spPr>
          <a:xfrm>
            <a:off x="2936205" y="4032407"/>
            <a:ext cx="3315330" cy="362916"/>
          </a:xfrm>
          <a:prstGeom prst="roundRect">
            <a:avLst>
              <a:gd name="adj" fmla="val 9450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endParaRPr lang="zh-CN" altLang="en-US" sz="27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grpSp>
        <p:nvGrpSpPr>
          <p:cNvPr id="157" name="组合 156"/>
          <p:cNvGrpSpPr/>
          <p:nvPr/>
        </p:nvGrpSpPr>
        <p:grpSpPr>
          <a:xfrm>
            <a:off x="4461346" y="3767246"/>
            <a:ext cx="4414543" cy="1010309"/>
            <a:chOff x="3378566" y="2949708"/>
            <a:chExt cx="6051997" cy="1385055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378566" y="3708158"/>
              <a:ext cx="517843" cy="540249"/>
              <a:chOff x="11782424" y="6248399"/>
              <a:chExt cx="495301" cy="516732"/>
            </a:xfrm>
          </p:grpSpPr>
          <p:sp>
            <p:nvSpPr>
              <p:cNvPr id="177" name="任意多边形 249"/>
              <p:cNvSpPr/>
              <p:nvPr/>
            </p:nvSpPr>
            <p:spPr>
              <a:xfrm>
                <a:off x="11782425" y="6505575"/>
                <a:ext cx="457200" cy="259556"/>
              </a:xfrm>
              <a:custGeom>
                <a:avLst/>
                <a:gdLst>
                  <a:gd name="connsiteX0" fmla="*/ 428625 w 431006"/>
                  <a:gd name="connsiteY0" fmla="*/ 247650 h 247650"/>
                  <a:gd name="connsiteX1" fmla="*/ 0 w 431006"/>
                  <a:gd name="connsiteY1" fmla="*/ 0 h 247650"/>
                  <a:gd name="connsiteX2" fmla="*/ 431006 w 431006"/>
                  <a:gd name="connsiteY2" fmla="*/ 83344 h 247650"/>
                  <a:gd name="connsiteX3" fmla="*/ 428625 w 431006"/>
                  <a:gd name="connsiteY3" fmla="*/ 247650 h 247650"/>
                  <a:gd name="connsiteX0-1" fmla="*/ 428625 w 433262"/>
                  <a:gd name="connsiteY0-2" fmla="*/ 247650 h 247650"/>
                  <a:gd name="connsiteX1-3" fmla="*/ 0 w 433262"/>
                  <a:gd name="connsiteY1-4" fmla="*/ 0 h 247650"/>
                  <a:gd name="connsiteX2-5" fmla="*/ 433262 w 433262"/>
                  <a:gd name="connsiteY2-6" fmla="*/ 78801 h 247650"/>
                  <a:gd name="connsiteX3-7" fmla="*/ 428625 w 433262"/>
                  <a:gd name="connsiteY3-8" fmla="*/ 247650 h 2476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33262" h="247650">
                    <a:moveTo>
                      <a:pt x="428625" y="247650"/>
                    </a:moveTo>
                    <a:lnTo>
                      <a:pt x="0" y="0"/>
                    </a:lnTo>
                    <a:lnTo>
                      <a:pt x="433262" y="78801"/>
                    </a:lnTo>
                    <a:cubicBezTo>
                      <a:pt x="432468" y="133570"/>
                      <a:pt x="429419" y="192881"/>
                      <a:pt x="428625" y="247650"/>
                    </a:cubicBezTo>
                    <a:close/>
                  </a:path>
                </a:pathLst>
              </a:custGeom>
              <a:solidFill>
                <a:srgbClr val="2E7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任意多边形 250"/>
              <p:cNvSpPr/>
              <p:nvPr/>
            </p:nvSpPr>
            <p:spPr>
              <a:xfrm>
                <a:off x="11782424" y="6248399"/>
                <a:ext cx="495301" cy="338137"/>
              </a:xfrm>
              <a:custGeom>
                <a:avLst/>
                <a:gdLst>
                  <a:gd name="connsiteX0" fmla="*/ 0 w 471487"/>
                  <a:gd name="connsiteY0" fmla="*/ 240506 h 314325"/>
                  <a:gd name="connsiteX1" fmla="*/ 435769 w 471487"/>
                  <a:gd name="connsiteY1" fmla="*/ 314325 h 314325"/>
                  <a:gd name="connsiteX2" fmla="*/ 471487 w 471487"/>
                  <a:gd name="connsiteY2" fmla="*/ 0 h 314325"/>
                  <a:gd name="connsiteX3" fmla="*/ 0 w 471487"/>
                  <a:gd name="connsiteY3" fmla="*/ 240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487" h="314325">
                    <a:moveTo>
                      <a:pt x="0" y="240506"/>
                    </a:moveTo>
                    <a:lnTo>
                      <a:pt x="435769" y="314325"/>
                    </a:lnTo>
                    <a:lnTo>
                      <a:pt x="471487" y="0"/>
                    </a:lnTo>
                    <a:lnTo>
                      <a:pt x="0" y="240506"/>
                    </a:lnTo>
                    <a:close/>
                  </a:path>
                </a:pathLst>
              </a:custGeom>
              <a:solidFill>
                <a:srgbClr val="1A3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>
              <a:off x="4872715" y="3748245"/>
              <a:ext cx="257765" cy="346119"/>
              <a:chOff x="11348845" y="5974356"/>
              <a:chExt cx="273062" cy="366662"/>
            </a:xfrm>
          </p:grpSpPr>
          <p:sp>
            <p:nvSpPr>
              <p:cNvPr id="175" name="任意多边形 247"/>
              <p:cNvSpPr/>
              <p:nvPr/>
            </p:nvSpPr>
            <p:spPr>
              <a:xfrm>
                <a:off x="11393307" y="5975258"/>
                <a:ext cx="228600" cy="365760"/>
              </a:xfrm>
              <a:custGeom>
                <a:avLst/>
                <a:gdLst>
                  <a:gd name="connsiteX0" fmla="*/ 205740 w 228600"/>
                  <a:gd name="connsiteY0" fmla="*/ 0 h 365760"/>
                  <a:gd name="connsiteX1" fmla="*/ 228600 w 228600"/>
                  <a:gd name="connsiteY1" fmla="*/ 365760 h 365760"/>
                  <a:gd name="connsiteX2" fmla="*/ 0 w 228600"/>
                  <a:gd name="connsiteY2" fmla="*/ 320040 h 365760"/>
                  <a:gd name="connsiteX3" fmla="*/ 205740 w 228600"/>
                  <a:gd name="connsiteY3" fmla="*/ 0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365760">
                    <a:moveTo>
                      <a:pt x="205740" y="0"/>
                    </a:moveTo>
                    <a:lnTo>
                      <a:pt x="228600" y="365760"/>
                    </a:lnTo>
                    <a:lnTo>
                      <a:pt x="0" y="320040"/>
                    </a:lnTo>
                    <a:lnTo>
                      <a:pt x="205740" y="0"/>
                    </a:lnTo>
                    <a:close/>
                  </a:path>
                </a:pathLst>
              </a:custGeom>
              <a:solidFill>
                <a:srgbClr val="8D8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任意多边形 248"/>
              <p:cNvSpPr/>
              <p:nvPr/>
            </p:nvSpPr>
            <p:spPr>
              <a:xfrm>
                <a:off x="11348845" y="5974356"/>
                <a:ext cx="252889" cy="322371"/>
              </a:xfrm>
              <a:custGeom>
                <a:avLst/>
                <a:gdLst>
                  <a:gd name="connsiteX0" fmla="*/ 0 w 274320"/>
                  <a:gd name="connsiteY0" fmla="*/ 106680 h 304800"/>
                  <a:gd name="connsiteX1" fmla="*/ 274320 w 274320"/>
                  <a:gd name="connsiteY1" fmla="*/ 0 h 304800"/>
                  <a:gd name="connsiteX2" fmla="*/ 53340 w 274320"/>
                  <a:gd name="connsiteY2" fmla="*/ 304800 h 304800"/>
                  <a:gd name="connsiteX3" fmla="*/ 0 w 274320"/>
                  <a:gd name="connsiteY3" fmla="*/ 106680 h 304800"/>
                  <a:gd name="connsiteX0-1" fmla="*/ 0 w 274320"/>
                  <a:gd name="connsiteY0-2" fmla="*/ 106680 h 323850"/>
                  <a:gd name="connsiteX1-3" fmla="*/ 274320 w 274320"/>
                  <a:gd name="connsiteY1-4" fmla="*/ 0 h 323850"/>
                  <a:gd name="connsiteX2-5" fmla="*/ 60484 w 274320"/>
                  <a:gd name="connsiteY2-6" fmla="*/ 323850 h 323850"/>
                  <a:gd name="connsiteX3-7" fmla="*/ 0 w 274320"/>
                  <a:gd name="connsiteY3-8" fmla="*/ 106680 h 323850"/>
                  <a:gd name="connsiteX0-9" fmla="*/ 0 w 252889"/>
                  <a:gd name="connsiteY0-10" fmla="*/ 130492 h 323850"/>
                  <a:gd name="connsiteX1-11" fmla="*/ 252889 w 252889"/>
                  <a:gd name="connsiteY1-12" fmla="*/ 0 h 323850"/>
                  <a:gd name="connsiteX2-13" fmla="*/ 39053 w 252889"/>
                  <a:gd name="connsiteY2-14" fmla="*/ 323850 h 323850"/>
                  <a:gd name="connsiteX3-15" fmla="*/ 0 w 252889"/>
                  <a:gd name="connsiteY3-16" fmla="*/ 130492 h 323850"/>
                  <a:gd name="connsiteX0-17" fmla="*/ 0 w 252889"/>
                  <a:gd name="connsiteY0-18" fmla="*/ 130492 h 322371"/>
                  <a:gd name="connsiteX1-19" fmla="*/ 252889 w 252889"/>
                  <a:gd name="connsiteY1-20" fmla="*/ 0 h 322371"/>
                  <a:gd name="connsiteX2-21" fmla="*/ 44968 w 252889"/>
                  <a:gd name="connsiteY2-22" fmla="*/ 322371 h 322371"/>
                  <a:gd name="connsiteX3-23" fmla="*/ 0 w 252889"/>
                  <a:gd name="connsiteY3-24" fmla="*/ 130492 h 3223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52889" h="322371">
                    <a:moveTo>
                      <a:pt x="0" y="130492"/>
                    </a:moveTo>
                    <a:lnTo>
                      <a:pt x="252889" y="0"/>
                    </a:lnTo>
                    <a:lnTo>
                      <a:pt x="44968" y="322371"/>
                    </a:lnTo>
                    <a:lnTo>
                      <a:pt x="0" y="130492"/>
                    </a:lnTo>
                    <a:close/>
                  </a:path>
                </a:pathLst>
              </a:custGeom>
              <a:solidFill>
                <a:srgbClr val="5E5E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 rot="10800000">
              <a:off x="4290150" y="3553683"/>
              <a:ext cx="249530" cy="260327"/>
              <a:chOff x="11782424" y="6248399"/>
              <a:chExt cx="495301" cy="516732"/>
            </a:xfrm>
          </p:grpSpPr>
          <p:sp>
            <p:nvSpPr>
              <p:cNvPr id="173" name="任意多边形 245"/>
              <p:cNvSpPr/>
              <p:nvPr/>
            </p:nvSpPr>
            <p:spPr>
              <a:xfrm>
                <a:off x="11782425" y="6505575"/>
                <a:ext cx="457200" cy="259556"/>
              </a:xfrm>
              <a:custGeom>
                <a:avLst/>
                <a:gdLst>
                  <a:gd name="connsiteX0" fmla="*/ 428625 w 431006"/>
                  <a:gd name="connsiteY0" fmla="*/ 247650 h 247650"/>
                  <a:gd name="connsiteX1" fmla="*/ 0 w 431006"/>
                  <a:gd name="connsiteY1" fmla="*/ 0 h 247650"/>
                  <a:gd name="connsiteX2" fmla="*/ 431006 w 431006"/>
                  <a:gd name="connsiteY2" fmla="*/ 83344 h 247650"/>
                  <a:gd name="connsiteX3" fmla="*/ 428625 w 431006"/>
                  <a:gd name="connsiteY3" fmla="*/ 247650 h 247650"/>
                  <a:gd name="connsiteX0-1" fmla="*/ 428625 w 433262"/>
                  <a:gd name="connsiteY0-2" fmla="*/ 247650 h 247650"/>
                  <a:gd name="connsiteX1-3" fmla="*/ 0 w 433262"/>
                  <a:gd name="connsiteY1-4" fmla="*/ 0 h 247650"/>
                  <a:gd name="connsiteX2-5" fmla="*/ 433262 w 433262"/>
                  <a:gd name="connsiteY2-6" fmla="*/ 78801 h 247650"/>
                  <a:gd name="connsiteX3-7" fmla="*/ 428625 w 433262"/>
                  <a:gd name="connsiteY3-8" fmla="*/ 247650 h 2476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33262" h="247650">
                    <a:moveTo>
                      <a:pt x="428625" y="247650"/>
                    </a:moveTo>
                    <a:lnTo>
                      <a:pt x="0" y="0"/>
                    </a:lnTo>
                    <a:lnTo>
                      <a:pt x="433262" y="78801"/>
                    </a:lnTo>
                    <a:cubicBezTo>
                      <a:pt x="432468" y="133570"/>
                      <a:pt x="429419" y="192881"/>
                      <a:pt x="428625" y="247650"/>
                    </a:cubicBezTo>
                    <a:close/>
                  </a:path>
                </a:pathLst>
              </a:custGeom>
              <a:solidFill>
                <a:srgbClr val="2E7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任意多边形 246"/>
              <p:cNvSpPr/>
              <p:nvPr/>
            </p:nvSpPr>
            <p:spPr>
              <a:xfrm>
                <a:off x="11782424" y="6248399"/>
                <a:ext cx="495301" cy="338137"/>
              </a:xfrm>
              <a:custGeom>
                <a:avLst/>
                <a:gdLst>
                  <a:gd name="connsiteX0" fmla="*/ 0 w 471487"/>
                  <a:gd name="connsiteY0" fmla="*/ 240506 h 314325"/>
                  <a:gd name="connsiteX1" fmla="*/ 435769 w 471487"/>
                  <a:gd name="connsiteY1" fmla="*/ 314325 h 314325"/>
                  <a:gd name="connsiteX2" fmla="*/ 471487 w 471487"/>
                  <a:gd name="connsiteY2" fmla="*/ 0 h 314325"/>
                  <a:gd name="connsiteX3" fmla="*/ 0 w 471487"/>
                  <a:gd name="connsiteY3" fmla="*/ 240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487" h="314325">
                    <a:moveTo>
                      <a:pt x="0" y="240506"/>
                    </a:moveTo>
                    <a:lnTo>
                      <a:pt x="435769" y="314325"/>
                    </a:lnTo>
                    <a:lnTo>
                      <a:pt x="471487" y="0"/>
                    </a:lnTo>
                    <a:lnTo>
                      <a:pt x="0" y="240506"/>
                    </a:lnTo>
                    <a:close/>
                  </a:path>
                </a:pathLst>
              </a:custGeom>
              <a:solidFill>
                <a:srgbClr val="1A3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9053760" y="2949708"/>
              <a:ext cx="376803" cy="401514"/>
              <a:chOff x="11485559" y="6049345"/>
              <a:chExt cx="390790" cy="416419"/>
            </a:xfrm>
          </p:grpSpPr>
          <p:sp>
            <p:nvSpPr>
              <p:cNvPr id="171" name="任意多边形 243"/>
              <p:cNvSpPr/>
              <p:nvPr/>
            </p:nvSpPr>
            <p:spPr>
              <a:xfrm>
                <a:off x="11504557" y="6052339"/>
                <a:ext cx="371792" cy="413425"/>
              </a:xfrm>
              <a:custGeom>
                <a:avLst/>
                <a:gdLst>
                  <a:gd name="connsiteX0" fmla="*/ 205740 w 228600"/>
                  <a:gd name="connsiteY0" fmla="*/ 0 h 365760"/>
                  <a:gd name="connsiteX1" fmla="*/ 228600 w 228600"/>
                  <a:gd name="connsiteY1" fmla="*/ 365760 h 365760"/>
                  <a:gd name="connsiteX2" fmla="*/ 0 w 228600"/>
                  <a:gd name="connsiteY2" fmla="*/ 320040 h 365760"/>
                  <a:gd name="connsiteX3" fmla="*/ 205740 w 228600"/>
                  <a:gd name="connsiteY3" fmla="*/ 0 h 365760"/>
                  <a:gd name="connsiteX0-1" fmla="*/ 273008 w 295868"/>
                  <a:gd name="connsiteY0-2" fmla="*/ 0 h 780833"/>
                  <a:gd name="connsiteX1-3" fmla="*/ 295868 w 295868"/>
                  <a:gd name="connsiteY1-4" fmla="*/ 365760 h 780833"/>
                  <a:gd name="connsiteX2-5" fmla="*/ 0 w 295868"/>
                  <a:gd name="connsiteY2-6" fmla="*/ 780833 h 780833"/>
                  <a:gd name="connsiteX3-7" fmla="*/ 273008 w 295868"/>
                  <a:gd name="connsiteY3-8" fmla="*/ 0 h 780833"/>
                  <a:gd name="connsiteX0-9" fmla="*/ 0 w 611457"/>
                  <a:gd name="connsiteY0-10" fmla="*/ 0 h 679930"/>
                  <a:gd name="connsiteX1-11" fmla="*/ 611457 w 611457"/>
                  <a:gd name="connsiteY1-12" fmla="*/ 264857 h 679930"/>
                  <a:gd name="connsiteX2-13" fmla="*/ 315589 w 611457"/>
                  <a:gd name="connsiteY2-14" fmla="*/ 679930 h 679930"/>
                  <a:gd name="connsiteX3-15" fmla="*/ 0 w 611457"/>
                  <a:gd name="connsiteY3-16" fmla="*/ 0 h 67993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611457" h="679930">
                    <a:moveTo>
                      <a:pt x="0" y="0"/>
                    </a:moveTo>
                    <a:lnTo>
                      <a:pt x="611457" y="264857"/>
                    </a:lnTo>
                    <a:lnTo>
                      <a:pt x="315589" y="6799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D8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任意多边形 244"/>
              <p:cNvSpPr/>
              <p:nvPr/>
            </p:nvSpPr>
            <p:spPr>
              <a:xfrm>
                <a:off x="11485559" y="6049345"/>
                <a:ext cx="207312" cy="414844"/>
              </a:xfrm>
              <a:custGeom>
                <a:avLst/>
                <a:gdLst>
                  <a:gd name="connsiteX0" fmla="*/ 0 w 274320"/>
                  <a:gd name="connsiteY0" fmla="*/ 106680 h 304800"/>
                  <a:gd name="connsiteX1" fmla="*/ 274320 w 274320"/>
                  <a:gd name="connsiteY1" fmla="*/ 0 h 304800"/>
                  <a:gd name="connsiteX2" fmla="*/ 53340 w 274320"/>
                  <a:gd name="connsiteY2" fmla="*/ 304800 h 304800"/>
                  <a:gd name="connsiteX3" fmla="*/ 0 w 274320"/>
                  <a:gd name="connsiteY3" fmla="*/ 106680 h 304800"/>
                  <a:gd name="connsiteX0-1" fmla="*/ 0 w 274320"/>
                  <a:gd name="connsiteY0-2" fmla="*/ 106680 h 323850"/>
                  <a:gd name="connsiteX1-3" fmla="*/ 274320 w 274320"/>
                  <a:gd name="connsiteY1-4" fmla="*/ 0 h 323850"/>
                  <a:gd name="connsiteX2-5" fmla="*/ 60484 w 274320"/>
                  <a:gd name="connsiteY2-6" fmla="*/ 323850 h 323850"/>
                  <a:gd name="connsiteX3-7" fmla="*/ 0 w 274320"/>
                  <a:gd name="connsiteY3-8" fmla="*/ 106680 h 323850"/>
                  <a:gd name="connsiteX0-9" fmla="*/ 0 w 252889"/>
                  <a:gd name="connsiteY0-10" fmla="*/ 130492 h 323850"/>
                  <a:gd name="connsiteX1-11" fmla="*/ 252889 w 252889"/>
                  <a:gd name="connsiteY1-12" fmla="*/ 0 h 323850"/>
                  <a:gd name="connsiteX2-13" fmla="*/ 39053 w 252889"/>
                  <a:gd name="connsiteY2-14" fmla="*/ 323850 h 323850"/>
                  <a:gd name="connsiteX3-15" fmla="*/ 0 w 252889"/>
                  <a:gd name="connsiteY3-16" fmla="*/ 130492 h 323850"/>
                  <a:gd name="connsiteX0-17" fmla="*/ 0 w 252889"/>
                  <a:gd name="connsiteY0-18" fmla="*/ 130492 h 322371"/>
                  <a:gd name="connsiteX1-19" fmla="*/ 252889 w 252889"/>
                  <a:gd name="connsiteY1-20" fmla="*/ 0 h 322371"/>
                  <a:gd name="connsiteX2-21" fmla="*/ 44968 w 252889"/>
                  <a:gd name="connsiteY2-22" fmla="*/ 322371 h 322371"/>
                  <a:gd name="connsiteX3-23" fmla="*/ 0 w 252889"/>
                  <a:gd name="connsiteY3-24" fmla="*/ 130492 h 322371"/>
                  <a:gd name="connsiteX0-25" fmla="*/ 0 w 44968"/>
                  <a:gd name="connsiteY0-26" fmla="*/ 537468 h 729347"/>
                  <a:gd name="connsiteX1-27" fmla="*/ 17450 w 44968"/>
                  <a:gd name="connsiteY1-28" fmla="*/ 0 h 729347"/>
                  <a:gd name="connsiteX2-29" fmla="*/ 44968 w 44968"/>
                  <a:gd name="connsiteY2-30" fmla="*/ 729347 h 729347"/>
                  <a:gd name="connsiteX3-31" fmla="*/ 0 w 44968"/>
                  <a:gd name="connsiteY3-32" fmla="*/ 537468 h 729347"/>
                  <a:gd name="connsiteX0-33" fmla="*/ 0 w 340948"/>
                  <a:gd name="connsiteY0-34" fmla="*/ 537468 h 682259"/>
                  <a:gd name="connsiteX1-35" fmla="*/ 17450 w 340948"/>
                  <a:gd name="connsiteY1-36" fmla="*/ 0 h 682259"/>
                  <a:gd name="connsiteX2-37" fmla="*/ 340948 w 340948"/>
                  <a:gd name="connsiteY2-38" fmla="*/ 682259 h 682259"/>
                  <a:gd name="connsiteX3-39" fmla="*/ 0 w 340948"/>
                  <a:gd name="connsiteY3-40" fmla="*/ 537468 h 6822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40948" h="682259">
                    <a:moveTo>
                      <a:pt x="0" y="537468"/>
                    </a:moveTo>
                    <a:lnTo>
                      <a:pt x="17450" y="0"/>
                    </a:lnTo>
                    <a:lnTo>
                      <a:pt x="340948" y="682259"/>
                    </a:lnTo>
                    <a:lnTo>
                      <a:pt x="0" y="537468"/>
                    </a:lnTo>
                    <a:close/>
                  </a:path>
                </a:pathLst>
              </a:custGeom>
              <a:solidFill>
                <a:srgbClr val="5E5E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3649" y="3544230"/>
              <a:ext cx="243861" cy="243861"/>
            </a:xfrm>
            <a:prstGeom prst="rect">
              <a:avLst/>
            </a:prstGeom>
          </p:spPr>
        </p:pic>
        <p:pic>
          <p:nvPicPr>
            <p:cNvPr id="163" name="图片 1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7594" y="3847041"/>
              <a:ext cx="451143" cy="487722"/>
            </a:xfrm>
            <a:prstGeom prst="rect">
              <a:avLst/>
            </a:prstGeom>
          </p:spPr>
        </p:pic>
        <p:pic>
          <p:nvPicPr>
            <p:cNvPr id="164" name="图片 1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5807" y="3435939"/>
              <a:ext cx="609653" cy="658425"/>
            </a:xfrm>
            <a:prstGeom prst="rect">
              <a:avLst/>
            </a:prstGeom>
          </p:spPr>
        </p:pic>
        <p:pic>
          <p:nvPicPr>
            <p:cNvPr id="165" name="图片 1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03799" y="3379222"/>
              <a:ext cx="249958" cy="256054"/>
            </a:xfrm>
            <a:prstGeom prst="rect">
              <a:avLst/>
            </a:prstGeom>
          </p:spPr>
        </p:pic>
        <p:pic>
          <p:nvPicPr>
            <p:cNvPr id="166" name="图片 1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000000">
              <a:off x="8636590" y="3445715"/>
              <a:ext cx="249958" cy="256054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7" name="图片 16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74780" y="3708158"/>
              <a:ext cx="243861" cy="243861"/>
            </a:xfrm>
            <a:prstGeom prst="rect">
              <a:avLst/>
            </a:prstGeom>
            <a:effectLst>
              <a:softEdge rad="63500"/>
            </a:effectLst>
          </p:spPr>
        </p:pic>
        <p:grpSp>
          <p:nvGrpSpPr>
            <p:cNvPr id="168" name="组合 167"/>
            <p:cNvGrpSpPr/>
            <p:nvPr/>
          </p:nvGrpSpPr>
          <p:grpSpPr>
            <a:xfrm rot="4500000">
              <a:off x="5495390" y="3798177"/>
              <a:ext cx="379647" cy="467548"/>
              <a:chOff x="2388393" y="5258676"/>
              <a:chExt cx="453582" cy="483168"/>
            </a:xfrm>
          </p:grpSpPr>
          <p:sp>
            <p:nvSpPr>
              <p:cNvPr id="169" name="任意多边形 241"/>
              <p:cNvSpPr/>
              <p:nvPr/>
            </p:nvSpPr>
            <p:spPr>
              <a:xfrm>
                <a:off x="2388393" y="5258676"/>
                <a:ext cx="369093" cy="481013"/>
              </a:xfrm>
              <a:custGeom>
                <a:avLst/>
                <a:gdLst>
                  <a:gd name="connsiteX0" fmla="*/ 369093 w 369093"/>
                  <a:gd name="connsiteY0" fmla="*/ 481013 h 481013"/>
                  <a:gd name="connsiteX1" fmla="*/ 0 w 369093"/>
                  <a:gd name="connsiteY1" fmla="*/ 266700 h 481013"/>
                  <a:gd name="connsiteX2" fmla="*/ 297656 w 369093"/>
                  <a:gd name="connsiteY2" fmla="*/ 0 h 481013"/>
                  <a:gd name="connsiteX3" fmla="*/ 369093 w 369093"/>
                  <a:gd name="connsiteY3" fmla="*/ 481013 h 481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93" h="481013">
                    <a:moveTo>
                      <a:pt x="369093" y="481013"/>
                    </a:moveTo>
                    <a:lnTo>
                      <a:pt x="0" y="266700"/>
                    </a:lnTo>
                    <a:lnTo>
                      <a:pt x="297656" y="0"/>
                    </a:lnTo>
                    <a:lnTo>
                      <a:pt x="369093" y="481013"/>
                    </a:lnTo>
                    <a:close/>
                  </a:path>
                </a:pathLst>
              </a:custGeom>
              <a:solidFill>
                <a:srgbClr val="CCA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任意多边形 242"/>
              <p:cNvSpPr/>
              <p:nvPr/>
            </p:nvSpPr>
            <p:spPr>
              <a:xfrm>
                <a:off x="2687194" y="5265594"/>
                <a:ext cx="154781" cy="476250"/>
              </a:xfrm>
              <a:custGeom>
                <a:avLst/>
                <a:gdLst>
                  <a:gd name="connsiteX0" fmla="*/ 73818 w 128587"/>
                  <a:gd name="connsiteY0" fmla="*/ 476250 h 476250"/>
                  <a:gd name="connsiteX1" fmla="*/ 0 w 128587"/>
                  <a:gd name="connsiteY1" fmla="*/ 0 h 476250"/>
                  <a:gd name="connsiteX2" fmla="*/ 128587 w 128587"/>
                  <a:gd name="connsiteY2" fmla="*/ 342900 h 476250"/>
                  <a:gd name="connsiteX3" fmla="*/ 73818 w 128587"/>
                  <a:gd name="connsiteY3" fmla="*/ 476250 h 476250"/>
                  <a:gd name="connsiteX0-1" fmla="*/ 73818 w 154781"/>
                  <a:gd name="connsiteY0-2" fmla="*/ 476250 h 476250"/>
                  <a:gd name="connsiteX1-3" fmla="*/ 0 w 154781"/>
                  <a:gd name="connsiteY1-4" fmla="*/ 0 h 476250"/>
                  <a:gd name="connsiteX2-5" fmla="*/ 154781 w 154781"/>
                  <a:gd name="connsiteY2-6" fmla="*/ 297656 h 476250"/>
                  <a:gd name="connsiteX3-7" fmla="*/ 73818 w 154781"/>
                  <a:gd name="connsiteY3-8" fmla="*/ 476250 h 476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54781" h="476250">
                    <a:moveTo>
                      <a:pt x="73818" y="476250"/>
                    </a:moveTo>
                    <a:lnTo>
                      <a:pt x="0" y="0"/>
                    </a:lnTo>
                    <a:lnTo>
                      <a:pt x="154781" y="297656"/>
                    </a:lnTo>
                    <a:lnTo>
                      <a:pt x="73818" y="476250"/>
                    </a:lnTo>
                    <a:close/>
                  </a:path>
                </a:pathLst>
              </a:custGeom>
              <a:solidFill>
                <a:srgbClr val="9C55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79" name="矩形 178"/>
          <p:cNvSpPr/>
          <p:nvPr/>
        </p:nvSpPr>
        <p:spPr>
          <a:xfrm>
            <a:off x="-113354" y="118007"/>
            <a:ext cx="9144000" cy="5143500"/>
          </a:xfrm>
          <a:prstGeom prst="rect">
            <a:avLst/>
          </a:prstGeom>
          <a:gradFill>
            <a:gsLst>
              <a:gs pos="0">
                <a:srgbClr val="071019">
                  <a:alpha val="0"/>
                </a:srgbClr>
              </a:gs>
              <a:gs pos="51000">
                <a:srgbClr val="071019">
                  <a:alpha val="60000"/>
                </a:srgbClr>
              </a:gs>
              <a:gs pos="100000">
                <a:srgbClr val="071019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1" name="文本框 23"/>
          <p:cNvSpPr txBox="1"/>
          <p:nvPr/>
        </p:nvSpPr>
        <p:spPr>
          <a:xfrm>
            <a:off x="746247" y="174006"/>
            <a:ext cx="37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  <a:cs typeface="Arial" panose="020B0604020202020204" pitchFamily="34" charset="0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  <a:cs typeface="Arial" panose="020B0604020202020204" pitchFamily="34" charset="0"/>
              </a:rPr>
              <a:t>年重点做好十件事：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182" name="组合 181"/>
          <p:cNvGrpSpPr/>
          <p:nvPr/>
        </p:nvGrpSpPr>
        <p:grpSpPr>
          <a:xfrm>
            <a:off x="212124" y="116796"/>
            <a:ext cx="530440" cy="530440"/>
            <a:chOff x="4100081" y="3027750"/>
            <a:chExt cx="315255" cy="315255"/>
          </a:xfrm>
        </p:grpSpPr>
        <p:sp>
          <p:nvSpPr>
            <p:cNvPr id="183" name="椭圆 182"/>
            <p:cNvSpPr/>
            <p:nvPr/>
          </p:nvSpPr>
          <p:spPr>
            <a:xfrm>
              <a:off x="4100081" y="3027750"/>
              <a:ext cx="315255" cy="315255"/>
            </a:xfrm>
            <a:prstGeom prst="ellipse">
              <a:avLst/>
            </a:prstGeom>
            <a:gradFill flip="none" rotWithShape="1">
              <a:gsLst>
                <a:gs pos="36000">
                  <a:srgbClr val="886DAF">
                    <a:alpha val="49000"/>
                  </a:srgbClr>
                </a:gs>
                <a:gs pos="21000">
                  <a:srgbClr val="886DAF">
                    <a:alpha val="58000"/>
                  </a:srgbClr>
                </a:gs>
                <a:gs pos="55000">
                  <a:srgbClr val="7030A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4193764" y="3117787"/>
              <a:ext cx="127888" cy="127888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alpha val="80000"/>
                  </a:schemeClr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185" name="椭圆 184"/>
          <p:cNvSpPr/>
          <p:nvPr/>
        </p:nvSpPr>
        <p:spPr>
          <a:xfrm>
            <a:off x="2567062" y="545289"/>
            <a:ext cx="4255312" cy="4255312"/>
          </a:xfrm>
          <a:prstGeom prst="ellipse">
            <a:avLst/>
          </a:prstGeom>
          <a:gradFill>
            <a:gsLst>
              <a:gs pos="77000">
                <a:srgbClr val="886DAF"/>
              </a:gs>
              <a:gs pos="63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</a:gradFill>
          <a:ln w="28575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6" name="Oval 7"/>
          <p:cNvSpPr/>
          <p:nvPr/>
        </p:nvSpPr>
        <p:spPr>
          <a:xfrm>
            <a:off x="2709967" y="4976644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7" name="Oval 8"/>
          <p:cNvSpPr/>
          <p:nvPr/>
        </p:nvSpPr>
        <p:spPr>
          <a:xfrm>
            <a:off x="6205450" y="4976644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8" name="Oval 9"/>
          <p:cNvSpPr/>
          <p:nvPr/>
        </p:nvSpPr>
        <p:spPr>
          <a:xfrm>
            <a:off x="4458647" y="3248061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9" name="Oval 10"/>
          <p:cNvSpPr/>
          <p:nvPr/>
        </p:nvSpPr>
        <p:spPr>
          <a:xfrm>
            <a:off x="5705414" y="3773916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0" name="Oval 11"/>
          <p:cNvSpPr/>
          <p:nvPr/>
        </p:nvSpPr>
        <p:spPr>
          <a:xfrm>
            <a:off x="3214363" y="3773916"/>
            <a:ext cx="228587" cy="228587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1" name="Teardrop 12"/>
          <p:cNvSpPr/>
          <p:nvPr/>
        </p:nvSpPr>
        <p:spPr>
          <a:xfrm rot="5400000">
            <a:off x="1895622" y="4162300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2" name="Teardrop 13"/>
          <p:cNvSpPr/>
          <p:nvPr/>
        </p:nvSpPr>
        <p:spPr>
          <a:xfrm rot="5400000">
            <a:off x="2386132" y="2962325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3" name="Teardrop 14"/>
          <p:cNvSpPr/>
          <p:nvPr/>
        </p:nvSpPr>
        <p:spPr>
          <a:xfrm rot="16200000" flipH="1">
            <a:off x="5960194" y="2962326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" name="Teardrop 15"/>
          <p:cNvSpPr/>
          <p:nvPr/>
        </p:nvSpPr>
        <p:spPr>
          <a:xfrm rot="16200000" flipH="1">
            <a:off x="6500707" y="4162300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5" name="Teardrop 16"/>
          <p:cNvSpPr/>
          <p:nvPr/>
        </p:nvSpPr>
        <p:spPr>
          <a:xfrm rot="13500000" flipH="1">
            <a:off x="4165768" y="2217438"/>
            <a:ext cx="814343" cy="814343"/>
          </a:xfrm>
          <a:prstGeom prst="teardrop">
            <a:avLst/>
          </a:prstGeom>
          <a:solidFill>
            <a:srgbClr val="FFFFFF">
              <a:alpha val="1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6" name="Freeform 127"/>
          <p:cNvSpPr/>
          <p:nvPr/>
        </p:nvSpPr>
        <p:spPr bwMode="auto">
          <a:xfrm>
            <a:off x="4404451" y="2477024"/>
            <a:ext cx="336980" cy="371305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7" name="Freeform 137"/>
          <p:cNvSpPr>
            <a:spLocks noEditPoints="1"/>
          </p:cNvSpPr>
          <p:nvPr/>
        </p:nvSpPr>
        <p:spPr bwMode="auto">
          <a:xfrm>
            <a:off x="6745963" y="4485591"/>
            <a:ext cx="296984" cy="30411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8" name="Freeform 145"/>
          <p:cNvSpPr/>
          <p:nvPr/>
        </p:nvSpPr>
        <p:spPr bwMode="auto">
          <a:xfrm>
            <a:off x="2629734" y="3228133"/>
            <a:ext cx="327868" cy="28272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9" name="Freeform 146"/>
          <p:cNvSpPr>
            <a:spLocks noEditPoints="1"/>
          </p:cNvSpPr>
          <p:nvPr/>
        </p:nvSpPr>
        <p:spPr bwMode="auto">
          <a:xfrm>
            <a:off x="2150196" y="4458267"/>
            <a:ext cx="327868" cy="358756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0" name="Freeform 175"/>
          <p:cNvSpPr>
            <a:spLocks noEditPoints="1"/>
          </p:cNvSpPr>
          <p:nvPr/>
        </p:nvSpPr>
        <p:spPr bwMode="auto">
          <a:xfrm>
            <a:off x="6224498" y="3219818"/>
            <a:ext cx="296984" cy="299359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11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1" name="TextBox 23"/>
          <p:cNvSpPr txBox="1"/>
          <p:nvPr/>
        </p:nvSpPr>
        <p:spPr>
          <a:xfrm>
            <a:off x="488910" y="3742166"/>
            <a:ext cx="1863887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全力保障天然气供应。</a:t>
            </a:r>
            <a:endParaRPr lang="en-GB" altLang="zh-CN" sz="7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TextBox 24"/>
          <p:cNvSpPr txBox="1"/>
          <p:nvPr/>
        </p:nvSpPr>
        <p:spPr>
          <a:xfrm>
            <a:off x="1414475" y="3433934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第六件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3" name="TextBox 23"/>
          <p:cNvSpPr txBox="1"/>
          <p:nvPr/>
        </p:nvSpPr>
        <p:spPr>
          <a:xfrm>
            <a:off x="1114029" y="2363349"/>
            <a:ext cx="19394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积极推进融资工作。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TextBox 24"/>
          <p:cNvSpPr txBox="1"/>
          <p:nvPr/>
        </p:nvSpPr>
        <p:spPr>
          <a:xfrm>
            <a:off x="2244449" y="2049206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第七件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" name="TextBox 23"/>
          <p:cNvSpPr txBox="1"/>
          <p:nvPr/>
        </p:nvSpPr>
        <p:spPr>
          <a:xfrm>
            <a:off x="3577163" y="1569246"/>
            <a:ext cx="1920611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全面理清公司资产。</a:t>
            </a: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TextBox 24"/>
          <p:cNvSpPr txBox="1"/>
          <p:nvPr/>
        </p:nvSpPr>
        <p:spPr>
          <a:xfrm>
            <a:off x="4538841" y="1302085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第八件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7" name="TextBox 23"/>
          <p:cNvSpPr txBox="1"/>
          <p:nvPr/>
        </p:nvSpPr>
        <p:spPr>
          <a:xfrm>
            <a:off x="5941127" y="2267815"/>
            <a:ext cx="193268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全面优化调整股权结构。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TextBox 24"/>
          <p:cNvSpPr txBox="1"/>
          <p:nvPr/>
        </p:nvSpPr>
        <p:spPr>
          <a:xfrm>
            <a:off x="6892136" y="1981837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第九件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9" name="TextBox 23"/>
          <p:cNvSpPr txBox="1"/>
          <p:nvPr/>
        </p:nvSpPr>
        <p:spPr>
          <a:xfrm>
            <a:off x="6703756" y="3738260"/>
            <a:ext cx="1881488" cy="7532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4960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启动内控评价体系和第二批内控体系建设。加强内部审计监督。</a:t>
            </a:r>
            <a:endParaRPr lang="en-GB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TextBox 24"/>
          <p:cNvSpPr txBox="1"/>
          <p:nvPr/>
        </p:nvSpPr>
        <p:spPr>
          <a:xfrm>
            <a:off x="7661543" y="3433934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第十件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0.46081 -0.44005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47" y="-2201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8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500"/>
                            </p:stCondLst>
                            <p:childTnLst>
                              <p:par>
                                <p:cTn id="10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000"/>
                            </p:stCondLst>
                            <p:childTnLst>
                              <p:par>
                                <p:cTn id="1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85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000"/>
                            </p:stCondLst>
                            <p:childTnLst>
                              <p:par>
                                <p:cTn id="1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500"/>
                            </p:stCondLst>
                            <p:childTnLst>
                              <p:par>
                                <p:cTn id="1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85" grpId="0" animBg="1"/>
      <p:bldP spid="185" grpId="1" animBg="1"/>
      <p:bldP spid="185" grpId="2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图片 21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38966" y="-12722"/>
            <a:ext cx="9882966" cy="514349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-318960" y="-209800"/>
            <a:ext cx="1140365" cy="1127599"/>
            <a:chOff x="-4682605" y="-539032"/>
            <a:chExt cx="3874430" cy="3831059"/>
          </a:xfrm>
        </p:grpSpPr>
        <p:sp>
          <p:nvSpPr>
            <p:cNvPr id="32" name="椭圆 31"/>
            <p:cNvSpPr/>
            <p:nvPr/>
          </p:nvSpPr>
          <p:spPr>
            <a:xfrm>
              <a:off x="-4429185" y="334093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-3515909" y="-47870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-3512734" y="422993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-2327189" y="-539032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-1694729" y="213443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-1405169" y="-60325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-928825" y="77623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-2729093" y="986054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-3757793" y="1344194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-4682605" y="1339648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-4308535" y="238016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-3019248" y="254653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-2809364" y="317137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-1525819" y="270655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-3638070" y="2958017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-1601384" y="828390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 flipH="1">
              <a:off x="-3459606" y="-365226"/>
              <a:ext cx="8044" cy="812800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-4328692" y="-385252"/>
              <a:ext cx="839978" cy="730856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>
              <a:endCxn id="52" idx="2"/>
            </p:cNvCxnSpPr>
            <p:nvPr/>
          </p:nvCxnSpPr>
          <p:spPr>
            <a:xfrm>
              <a:off x="-4313167" y="408994"/>
              <a:ext cx="800433" cy="74324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-3413533" y="-430571"/>
              <a:ext cx="1088914" cy="890794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>
              <a:endCxn id="46" idx="6"/>
            </p:cNvCxnSpPr>
            <p:nvPr/>
          </p:nvCxnSpPr>
          <p:spPr>
            <a:xfrm flipH="1">
              <a:off x="-3395259" y="-478707"/>
              <a:ext cx="1068070" cy="60325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>
              <a:stCxn id="68" idx="7"/>
            </p:cNvCxnSpPr>
            <p:nvPr/>
          </p:nvCxnSpPr>
          <p:spPr>
            <a:xfrm flipV="1">
              <a:off x="-2626112" y="304872"/>
              <a:ext cx="904934" cy="698851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>
              <a:endCxn id="54" idx="1"/>
            </p:cNvCxnSpPr>
            <p:nvPr/>
          </p:nvCxnSpPr>
          <p:spPr>
            <a:xfrm>
              <a:off x="-2224387" y="-443413"/>
              <a:ext cx="547327" cy="674525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endCxn id="67" idx="1"/>
            </p:cNvCxnSpPr>
            <p:nvPr/>
          </p:nvCxnSpPr>
          <p:spPr>
            <a:xfrm>
              <a:off x="-1332544" y="8341"/>
              <a:ext cx="421388" cy="785565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>
              <a:endCxn id="70" idx="4"/>
            </p:cNvCxnSpPr>
            <p:nvPr/>
          </p:nvCxnSpPr>
          <p:spPr>
            <a:xfrm flipH="1" flipV="1">
              <a:off x="-4622280" y="1460298"/>
              <a:ext cx="343678" cy="919869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H="1" flipV="1">
              <a:off x="-1801527" y="1726977"/>
              <a:ext cx="301894" cy="997548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椭圆 86"/>
            <p:cNvSpPr/>
            <p:nvPr/>
          </p:nvSpPr>
          <p:spPr>
            <a:xfrm>
              <a:off x="-2906833" y="1771142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-1872773" y="1650492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 flipH="1" flipV="1">
              <a:off x="-2277536" y="2380168"/>
              <a:ext cx="751717" cy="370554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椭圆 89"/>
            <p:cNvSpPr/>
            <p:nvPr/>
          </p:nvSpPr>
          <p:spPr>
            <a:xfrm>
              <a:off x="-2397582" y="2319842"/>
              <a:ext cx="120650" cy="120650"/>
            </a:xfrm>
            <a:prstGeom prst="ellipse">
              <a:avLst/>
            </a:prstGeom>
            <a:solidFill>
              <a:srgbClr val="CDBDC5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cxnSp>
          <p:nvCxnSpPr>
            <p:cNvPr id="91" name="直接连接符 90"/>
            <p:cNvCxnSpPr/>
            <p:nvPr/>
          </p:nvCxnSpPr>
          <p:spPr>
            <a:xfrm flipV="1">
              <a:off x="-2726067" y="2418683"/>
              <a:ext cx="379230" cy="756056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flipH="1" flipV="1">
              <a:off x="-2955748" y="2660837"/>
              <a:ext cx="195834" cy="516519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>
              <a:stCxn id="75" idx="1"/>
              <a:endCxn id="71" idx="5"/>
            </p:cNvCxnSpPr>
            <p:nvPr/>
          </p:nvCxnSpPr>
          <p:spPr>
            <a:xfrm flipH="1" flipV="1">
              <a:off x="-4205554" y="2483148"/>
              <a:ext cx="585153" cy="492538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>
              <a:stCxn id="72" idx="2"/>
              <a:endCxn id="71" idx="6"/>
            </p:cNvCxnSpPr>
            <p:nvPr/>
          </p:nvCxnSpPr>
          <p:spPr>
            <a:xfrm flipH="1" flipV="1">
              <a:off x="-4187885" y="2440492"/>
              <a:ext cx="1168637" cy="166370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>
              <a:stCxn id="75" idx="7"/>
              <a:endCxn id="72" idx="3"/>
            </p:cNvCxnSpPr>
            <p:nvPr/>
          </p:nvCxnSpPr>
          <p:spPr>
            <a:xfrm flipV="1">
              <a:off x="-3535089" y="2649518"/>
              <a:ext cx="533510" cy="326168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>
              <a:endCxn id="90" idx="2"/>
            </p:cNvCxnSpPr>
            <p:nvPr/>
          </p:nvCxnSpPr>
          <p:spPr>
            <a:xfrm flipV="1">
              <a:off x="-2899202" y="2380167"/>
              <a:ext cx="501620" cy="213030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 flipH="1">
              <a:off x="-2693227" y="2799451"/>
              <a:ext cx="1152169" cy="402772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flipV="1">
              <a:off x="-4219092" y="1466648"/>
              <a:ext cx="501619" cy="912174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flipV="1">
              <a:off x="-4187885" y="1861423"/>
              <a:ext cx="1298721" cy="566369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>
              <a:endCxn id="68" idx="6"/>
            </p:cNvCxnSpPr>
            <p:nvPr/>
          </p:nvCxnSpPr>
          <p:spPr>
            <a:xfrm flipV="1">
              <a:off x="-3653054" y="1046379"/>
              <a:ext cx="1044611" cy="332110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V="1">
              <a:off x="-3687942" y="546708"/>
              <a:ext cx="208754" cy="797486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>
              <a:stCxn id="88" idx="2"/>
              <a:endCxn id="68" idx="5"/>
            </p:cNvCxnSpPr>
            <p:nvPr/>
          </p:nvCxnSpPr>
          <p:spPr>
            <a:xfrm flipH="1" flipV="1">
              <a:off x="-2626112" y="1089035"/>
              <a:ext cx="753339" cy="621782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flipH="1">
              <a:off x="-1744975" y="873240"/>
              <a:ext cx="815981" cy="804471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endCxn id="76" idx="6"/>
            </p:cNvCxnSpPr>
            <p:nvPr/>
          </p:nvCxnSpPr>
          <p:spPr>
            <a:xfrm flipH="1">
              <a:off x="-1480734" y="823974"/>
              <a:ext cx="546977" cy="64741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>
              <a:off x="-1779318" y="958484"/>
              <a:ext cx="228189" cy="700151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V="1">
              <a:off x="-2626281" y="315088"/>
              <a:ext cx="905103" cy="670966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>
              <a:endCxn id="68" idx="4"/>
            </p:cNvCxnSpPr>
            <p:nvPr/>
          </p:nvCxnSpPr>
          <p:spPr>
            <a:xfrm flipV="1">
              <a:off x="-2846508" y="1106704"/>
              <a:ext cx="177740" cy="653191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>
              <a:endCxn id="52" idx="5"/>
            </p:cNvCxnSpPr>
            <p:nvPr/>
          </p:nvCxnSpPr>
          <p:spPr>
            <a:xfrm flipH="1" flipV="1">
              <a:off x="-3409753" y="525974"/>
              <a:ext cx="684453" cy="490242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flipV="1">
              <a:off x="-2965877" y="1903039"/>
              <a:ext cx="107698" cy="645330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>
              <a:endCxn id="54" idx="5"/>
            </p:cNvCxnSpPr>
            <p:nvPr/>
          </p:nvCxnSpPr>
          <p:spPr>
            <a:xfrm flipH="1" flipV="1">
              <a:off x="-1591748" y="316424"/>
              <a:ext cx="657823" cy="471045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H="1" flipV="1">
              <a:off x="-1626104" y="351762"/>
              <a:ext cx="85045" cy="458959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V="1">
              <a:off x="-1617148" y="17256"/>
              <a:ext cx="204248" cy="188456"/>
            </a:xfrm>
            <a:prstGeom prst="line">
              <a:avLst/>
            </a:prstGeom>
            <a:ln w="15875">
              <a:gradFill>
                <a:gsLst>
                  <a:gs pos="0">
                    <a:schemeClr val="bg1">
                      <a:alpha val="5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组合 190"/>
          <p:cNvGrpSpPr/>
          <p:nvPr/>
        </p:nvGrpSpPr>
        <p:grpSpPr>
          <a:xfrm rot="18000000">
            <a:off x="833371" y="1015052"/>
            <a:ext cx="1526940" cy="1526940"/>
            <a:chOff x="3246664" y="1107657"/>
            <a:chExt cx="2468336" cy="2468336"/>
          </a:xfrm>
        </p:grpSpPr>
        <p:sp>
          <p:nvSpPr>
            <p:cNvPr id="192" name="空心弧 191"/>
            <p:cNvSpPr/>
            <p:nvPr/>
          </p:nvSpPr>
          <p:spPr>
            <a:xfrm rot="10800000">
              <a:off x="3246664" y="1107657"/>
              <a:ext cx="2468336" cy="2468336"/>
            </a:xfrm>
            <a:prstGeom prst="blockArc">
              <a:avLst>
                <a:gd name="adj1" fmla="val 8499557"/>
                <a:gd name="adj2" fmla="val 18375636"/>
                <a:gd name="adj3" fmla="val 0"/>
              </a:avLst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3" name="空心弧 192"/>
            <p:cNvSpPr/>
            <p:nvPr/>
          </p:nvSpPr>
          <p:spPr>
            <a:xfrm>
              <a:off x="3246664" y="1107657"/>
              <a:ext cx="2468336" cy="2468336"/>
            </a:xfrm>
            <a:prstGeom prst="blockArc">
              <a:avLst>
                <a:gd name="adj1" fmla="val 7964333"/>
                <a:gd name="adj2" fmla="val 18958571"/>
                <a:gd name="adj3" fmla="val 0"/>
              </a:avLst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196" name="组合 195"/>
          <p:cNvGrpSpPr/>
          <p:nvPr/>
        </p:nvGrpSpPr>
        <p:grpSpPr>
          <a:xfrm rot="1800000">
            <a:off x="1004320" y="1186001"/>
            <a:ext cx="1185042" cy="1185042"/>
            <a:chOff x="3246664" y="1107657"/>
            <a:chExt cx="2468336" cy="2468336"/>
          </a:xfrm>
        </p:grpSpPr>
        <p:sp>
          <p:nvSpPr>
            <p:cNvPr id="197" name="空心弧 196"/>
            <p:cNvSpPr/>
            <p:nvPr/>
          </p:nvSpPr>
          <p:spPr>
            <a:xfrm rot="10800000">
              <a:off x="3246664" y="1107657"/>
              <a:ext cx="2468336" cy="2468336"/>
            </a:xfrm>
            <a:prstGeom prst="blockArc">
              <a:avLst>
                <a:gd name="adj1" fmla="val 8499557"/>
                <a:gd name="adj2" fmla="val 18375636"/>
                <a:gd name="adj3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8" name="空心弧 197"/>
            <p:cNvSpPr/>
            <p:nvPr/>
          </p:nvSpPr>
          <p:spPr>
            <a:xfrm>
              <a:off x="3246664" y="1107657"/>
              <a:ext cx="2468336" cy="2468336"/>
            </a:xfrm>
            <a:prstGeom prst="blockArc">
              <a:avLst>
                <a:gd name="adj1" fmla="val 7964333"/>
                <a:gd name="adj2" fmla="val 18958571"/>
                <a:gd name="adj3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199" name="组合 198"/>
          <p:cNvGrpSpPr/>
          <p:nvPr/>
        </p:nvGrpSpPr>
        <p:grpSpPr>
          <a:xfrm rot="18000000">
            <a:off x="3805686" y="1015052"/>
            <a:ext cx="1526940" cy="1526940"/>
            <a:chOff x="3246664" y="1107657"/>
            <a:chExt cx="2468336" cy="2468336"/>
          </a:xfrm>
        </p:grpSpPr>
        <p:sp>
          <p:nvSpPr>
            <p:cNvPr id="200" name="空心弧 199"/>
            <p:cNvSpPr/>
            <p:nvPr/>
          </p:nvSpPr>
          <p:spPr>
            <a:xfrm rot="10800000">
              <a:off x="3246664" y="1107657"/>
              <a:ext cx="2468336" cy="2468336"/>
            </a:xfrm>
            <a:prstGeom prst="blockArc">
              <a:avLst>
                <a:gd name="adj1" fmla="val 8499557"/>
                <a:gd name="adj2" fmla="val 18375636"/>
                <a:gd name="adj3" fmla="val 0"/>
              </a:avLst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01" name="空心弧 200"/>
            <p:cNvSpPr/>
            <p:nvPr/>
          </p:nvSpPr>
          <p:spPr>
            <a:xfrm>
              <a:off x="3246664" y="1107657"/>
              <a:ext cx="2468336" cy="2468336"/>
            </a:xfrm>
            <a:prstGeom prst="blockArc">
              <a:avLst>
                <a:gd name="adj1" fmla="val 7964333"/>
                <a:gd name="adj2" fmla="val 18958571"/>
                <a:gd name="adj3" fmla="val 0"/>
              </a:avLst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02" name="组合 201"/>
          <p:cNvGrpSpPr/>
          <p:nvPr/>
        </p:nvGrpSpPr>
        <p:grpSpPr>
          <a:xfrm rot="1800000">
            <a:off x="3976635" y="1186001"/>
            <a:ext cx="1185042" cy="1185042"/>
            <a:chOff x="3246664" y="1107657"/>
            <a:chExt cx="2468336" cy="2468336"/>
          </a:xfrm>
        </p:grpSpPr>
        <p:sp>
          <p:nvSpPr>
            <p:cNvPr id="204" name="空心弧 203"/>
            <p:cNvSpPr/>
            <p:nvPr/>
          </p:nvSpPr>
          <p:spPr>
            <a:xfrm rot="10800000">
              <a:off x="3246664" y="1107657"/>
              <a:ext cx="2468336" cy="2468336"/>
            </a:xfrm>
            <a:prstGeom prst="blockArc">
              <a:avLst>
                <a:gd name="adj1" fmla="val 8499557"/>
                <a:gd name="adj2" fmla="val 18375636"/>
                <a:gd name="adj3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08" name="空心弧 207"/>
            <p:cNvSpPr/>
            <p:nvPr/>
          </p:nvSpPr>
          <p:spPr>
            <a:xfrm>
              <a:off x="3246664" y="1107657"/>
              <a:ext cx="2468336" cy="2468336"/>
            </a:xfrm>
            <a:prstGeom prst="blockArc">
              <a:avLst>
                <a:gd name="adj1" fmla="val 7964333"/>
                <a:gd name="adj2" fmla="val 18958571"/>
                <a:gd name="adj3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09" name="组合 208"/>
          <p:cNvGrpSpPr/>
          <p:nvPr/>
        </p:nvGrpSpPr>
        <p:grpSpPr>
          <a:xfrm rot="18000000">
            <a:off x="6794045" y="1015051"/>
            <a:ext cx="1526940" cy="1526940"/>
            <a:chOff x="3246664" y="1107657"/>
            <a:chExt cx="2468336" cy="2468336"/>
          </a:xfrm>
        </p:grpSpPr>
        <p:sp>
          <p:nvSpPr>
            <p:cNvPr id="210" name="空心弧 209"/>
            <p:cNvSpPr/>
            <p:nvPr/>
          </p:nvSpPr>
          <p:spPr>
            <a:xfrm rot="10800000">
              <a:off x="3246664" y="1107657"/>
              <a:ext cx="2468336" cy="2468336"/>
            </a:xfrm>
            <a:prstGeom prst="blockArc">
              <a:avLst>
                <a:gd name="adj1" fmla="val 8499557"/>
                <a:gd name="adj2" fmla="val 18375636"/>
                <a:gd name="adj3" fmla="val 0"/>
              </a:avLst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11" name="空心弧 210"/>
            <p:cNvSpPr/>
            <p:nvPr/>
          </p:nvSpPr>
          <p:spPr>
            <a:xfrm>
              <a:off x="3246664" y="1107657"/>
              <a:ext cx="2468336" cy="2468336"/>
            </a:xfrm>
            <a:prstGeom prst="blockArc">
              <a:avLst>
                <a:gd name="adj1" fmla="val 7964333"/>
                <a:gd name="adj2" fmla="val 18958571"/>
                <a:gd name="adj3" fmla="val 0"/>
              </a:avLst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 rot="1800000">
            <a:off x="7003094" y="1186000"/>
            <a:ext cx="1185042" cy="1185042"/>
            <a:chOff x="3246664" y="1107657"/>
            <a:chExt cx="2468336" cy="2468336"/>
          </a:xfrm>
        </p:grpSpPr>
        <p:sp>
          <p:nvSpPr>
            <p:cNvPr id="213" name="空心弧 212"/>
            <p:cNvSpPr/>
            <p:nvPr/>
          </p:nvSpPr>
          <p:spPr>
            <a:xfrm rot="10800000">
              <a:off x="3246664" y="1107657"/>
              <a:ext cx="2468336" cy="2468336"/>
            </a:xfrm>
            <a:prstGeom prst="blockArc">
              <a:avLst>
                <a:gd name="adj1" fmla="val 8499557"/>
                <a:gd name="adj2" fmla="val 18375636"/>
                <a:gd name="adj3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14" name="空心弧 213"/>
            <p:cNvSpPr/>
            <p:nvPr/>
          </p:nvSpPr>
          <p:spPr>
            <a:xfrm>
              <a:off x="3246664" y="1107657"/>
              <a:ext cx="2468336" cy="2468336"/>
            </a:xfrm>
            <a:prstGeom prst="blockArc">
              <a:avLst>
                <a:gd name="adj1" fmla="val 7964333"/>
                <a:gd name="adj2" fmla="val 18958571"/>
                <a:gd name="adj3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4461346" y="3767246"/>
            <a:ext cx="4414543" cy="1010309"/>
            <a:chOff x="3378566" y="2949708"/>
            <a:chExt cx="6051997" cy="1385055"/>
          </a:xfrm>
        </p:grpSpPr>
        <p:grpSp>
          <p:nvGrpSpPr>
            <p:cNvPr id="231" name="组合 230"/>
            <p:cNvGrpSpPr/>
            <p:nvPr/>
          </p:nvGrpSpPr>
          <p:grpSpPr>
            <a:xfrm>
              <a:off x="3378566" y="3708158"/>
              <a:ext cx="517843" cy="540249"/>
              <a:chOff x="11782424" y="6248399"/>
              <a:chExt cx="495301" cy="516732"/>
            </a:xfrm>
          </p:grpSpPr>
          <p:sp>
            <p:nvSpPr>
              <p:cNvPr id="250" name="任意多边形 249"/>
              <p:cNvSpPr/>
              <p:nvPr/>
            </p:nvSpPr>
            <p:spPr>
              <a:xfrm>
                <a:off x="11782425" y="6505575"/>
                <a:ext cx="457200" cy="259556"/>
              </a:xfrm>
              <a:custGeom>
                <a:avLst/>
                <a:gdLst>
                  <a:gd name="connsiteX0" fmla="*/ 428625 w 431006"/>
                  <a:gd name="connsiteY0" fmla="*/ 247650 h 247650"/>
                  <a:gd name="connsiteX1" fmla="*/ 0 w 431006"/>
                  <a:gd name="connsiteY1" fmla="*/ 0 h 247650"/>
                  <a:gd name="connsiteX2" fmla="*/ 431006 w 431006"/>
                  <a:gd name="connsiteY2" fmla="*/ 83344 h 247650"/>
                  <a:gd name="connsiteX3" fmla="*/ 428625 w 431006"/>
                  <a:gd name="connsiteY3" fmla="*/ 247650 h 247650"/>
                  <a:gd name="connsiteX0-1" fmla="*/ 428625 w 433262"/>
                  <a:gd name="connsiteY0-2" fmla="*/ 247650 h 247650"/>
                  <a:gd name="connsiteX1-3" fmla="*/ 0 w 433262"/>
                  <a:gd name="connsiteY1-4" fmla="*/ 0 h 247650"/>
                  <a:gd name="connsiteX2-5" fmla="*/ 433262 w 433262"/>
                  <a:gd name="connsiteY2-6" fmla="*/ 78801 h 247650"/>
                  <a:gd name="connsiteX3-7" fmla="*/ 428625 w 433262"/>
                  <a:gd name="connsiteY3-8" fmla="*/ 247650 h 2476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33262" h="247650">
                    <a:moveTo>
                      <a:pt x="428625" y="247650"/>
                    </a:moveTo>
                    <a:lnTo>
                      <a:pt x="0" y="0"/>
                    </a:lnTo>
                    <a:lnTo>
                      <a:pt x="433262" y="78801"/>
                    </a:lnTo>
                    <a:cubicBezTo>
                      <a:pt x="432468" y="133570"/>
                      <a:pt x="429419" y="192881"/>
                      <a:pt x="428625" y="247650"/>
                    </a:cubicBezTo>
                    <a:close/>
                  </a:path>
                </a:pathLst>
              </a:custGeom>
              <a:solidFill>
                <a:srgbClr val="2E7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任意多边形 250"/>
              <p:cNvSpPr/>
              <p:nvPr/>
            </p:nvSpPr>
            <p:spPr>
              <a:xfrm>
                <a:off x="11782424" y="6248399"/>
                <a:ext cx="495301" cy="338137"/>
              </a:xfrm>
              <a:custGeom>
                <a:avLst/>
                <a:gdLst>
                  <a:gd name="connsiteX0" fmla="*/ 0 w 471487"/>
                  <a:gd name="connsiteY0" fmla="*/ 240506 h 314325"/>
                  <a:gd name="connsiteX1" fmla="*/ 435769 w 471487"/>
                  <a:gd name="connsiteY1" fmla="*/ 314325 h 314325"/>
                  <a:gd name="connsiteX2" fmla="*/ 471487 w 471487"/>
                  <a:gd name="connsiteY2" fmla="*/ 0 h 314325"/>
                  <a:gd name="connsiteX3" fmla="*/ 0 w 471487"/>
                  <a:gd name="connsiteY3" fmla="*/ 240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487" h="314325">
                    <a:moveTo>
                      <a:pt x="0" y="240506"/>
                    </a:moveTo>
                    <a:lnTo>
                      <a:pt x="435769" y="314325"/>
                    </a:lnTo>
                    <a:lnTo>
                      <a:pt x="471487" y="0"/>
                    </a:lnTo>
                    <a:lnTo>
                      <a:pt x="0" y="240506"/>
                    </a:lnTo>
                    <a:close/>
                  </a:path>
                </a:pathLst>
              </a:custGeom>
              <a:solidFill>
                <a:srgbClr val="1A3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2" name="组合 231"/>
            <p:cNvGrpSpPr/>
            <p:nvPr/>
          </p:nvGrpSpPr>
          <p:grpSpPr>
            <a:xfrm>
              <a:off x="4872715" y="3748245"/>
              <a:ext cx="257765" cy="346119"/>
              <a:chOff x="11348845" y="5974356"/>
              <a:chExt cx="273062" cy="366662"/>
            </a:xfrm>
          </p:grpSpPr>
          <p:sp>
            <p:nvSpPr>
              <p:cNvPr id="248" name="任意多边形 247"/>
              <p:cNvSpPr/>
              <p:nvPr/>
            </p:nvSpPr>
            <p:spPr>
              <a:xfrm>
                <a:off x="11393307" y="5975258"/>
                <a:ext cx="228600" cy="365760"/>
              </a:xfrm>
              <a:custGeom>
                <a:avLst/>
                <a:gdLst>
                  <a:gd name="connsiteX0" fmla="*/ 205740 w 228600"/>
                  <a:gd name="connsiteY0" fmla="*/ 0 h 365760"/>
                  <a:gd name="connsiteX1" fmla="*/ 228600 w 228600"/>
                  <a:gd name="connsiteY1" fmla="*/ 365760 h 365760"/>
                  <a:gd name="connsiteX2" fmla="*/ 0 w 228600"/>
                  <a:gd name="connsiteY2" fmla="*/ 320040 h 365760"/>
                  <a:gd name="connsiteX3" fmla="*/ 205740 w 228600"/>
                  <a:gd name="connsiteY3" fmla="*/ 0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365760">
                    <a:moveTo>
                      <a:pt x="205740" y="0"/>
                    </a:moveTo>
                    <a:lnTo>
                      <a:pt x="228600" y="365760"/>
                    </a:lnTo>
                    <a:lnTo>
                      <a:pt x="0" y="320040"/>
                    </a:lnTo>
                    <a:lnTo>
                      <a:pt x="205740" y="0"/>
                    </a:lnTo>
                    <a:close/>
                  </a:path>
                </a:pathLst>
              </a:custGeom>
              <a:solidFill>
                <a:srgbClr val="8D8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任意多边形 248"/>
              <p:cNvSpPr/>
              <p:nvPr/>
            </p:nvSpPr>
            <p:spPr>
              <a:xfrm>
                <a:off x="11348845" y="5974356"/>
                <a:ext cx="252889" cy="322371"/>
              </a:xfrm>
              <a:custGeom>
                <a:avLst/>
                <a:gdLst>
                  <a:gd name="connsiteX0" fmla="*/ 0 w 274320"/>
                  <a:gd name="connsiteY0" fmla="*/ 106680 h 304800"/>
                  <a:gd name="connsiteX1" fmla="*/ 274320 w 274320"/>
                  <a:gd name="connsiteY1" fmla="*/ 0 h 304800"/>
                  <a:gd name="connsiteX2" fmla="*/ 53340 w 274320"/>
                  <a:gd name="connsiteY2" fmla="*/ 304800 h 304800"/>
                  <a:gd name="connsiteX3" fmla="*/ 0 w 274320"/>
                  <a:gd name="connsiteY3" fmla="*/ 106680 h 304800"/>
                  <a:gd name="connsiteX0-1" fmla="*/ 0 w 274320"/>
                  <a:gd name="connsiteY0-2" fmla="*/ 106680 h 323850"/>
                  <a:gd name="connsiteX1-3" fmla="*/ 274320 w 274320"/>
                  <a:gd name="connsiteY1-4" fmla="*/ 0 h 323850"/>
                  <a:gd name="connsiteX2-5" fmla="*/ 60484 w 274320"/>
                  <a:gd name="connsiteY2-6" fmla="*/ 323850 h 323850"/>
                  <a:gd name="connsiteX3-7" fmla="*/ 0 w 274320"/>
                  <a:gd name="connsiteY3-8" fmla="*/ 106680 h 323850"/>
                  <a:gd name="connsiteX0-9" fmla="*/ 0 w 252889"/>
                  <a:gd name="connsiteY0-10" fmla="*/ 130492 h 323850"/>
                  <a:gd name="connsiteX1-11" fmla="*/ 252889 w 252889"/>
                  <a:gd name="connsiteY1-12" fmla="*/ 0 h 323850"/>
                  <a:gd name="connsiteX2-13" fmla="*/ 39053 w 252889"/>
                  <a:gd name="connsiteY2-14" fmla="*/ 323850 h 323850"/>
                  <a:gd name="connsiteX3-15" fmla="*/ 0 w 252889"/>
                  <a:gd name="connsiteY3-16" fmla="*/ 130492 h 323850"/>
                  <a:gd name="connsiteX0-17" fmla="*/ 0 w 252889"/>
                  <a:gd name="connsiteY0-18" fmla="*/ 130492 h 322371"/>
                  <a:gd name="connsiteX1-19" fmla="*/ 252889 w 252889"/>
                  <a:gd name="connsiteY1-20" fmla="*/ 0 h 322371"/>
                  <a:gd name="connsiteX2-21" fmla="*/ 44968 w 252889"/>
                  <a:gd name="connsiteY2-22" fmla="*/ 322371 h 322371"/>
                  <a:gd name="connsiteX3-23" fmla="*/ 0 w 252889"/>
                  <a:gd name="connsiteY3-24" fmla="*/ 130492 h 3223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52889" h="322371">
                    <a:moveTo>
                      <a:pt x="0" y="130492"/>
                    </a:moveTo>
                    <a:lnTo>
                      <a:pt x="252889" y="0"/>
                    </a:lnTo>
                    <a:lnTo>
                      <a:pt x="44968" y="322371"/>
                    </a:lnTo>
                    <a:lnTo>
                      <a:pt x="0" y="130492"/>
                    </a:lnTo>
                    <a:close/>
                  </a:path>
                </a:pathLst>
              </a:custGeom>
              <a:solidFill>
                <a:srgbClr val="5E5E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3" name="组合 232"/>
            <p:cNvGrpSpPr/>
            <p:nvPr/>
          </p:nvGrpSpPr>
          <p:grpSpPr>
            <a:xfrm rot="10800000">
              <a:off x="4290150" y="3553683"/>
              <a:ext cx="249530" cy="260327"/>
              <a:chOff x="11782424" y="6248399"/>
              <a:chExt cx="495301" cy="516732"/>
            </a:xfrm>
          </p:grpSpPr>
          <p:sp>
            <p:nvSpPr>
              <p:cNvPr id="246" name="任意多边形 245"/>
              <p:cNvSpPr/>
              <p:nvPr/>
            </p:nvSpPr>
            <p:spPr>
              <a:xfrm>
                <a:off x="11782425" y="6505575"/>
                <a:ext cx="457200" cy="259556"/>
              </a:xfrm>
              <a:custGeom>
                <a:avLst/>
                <a:gdLst>
                  <a:gd name="connsiteX0" fmla="*/ 428625 w 431006"/>
                  <a:gd name="connsiteY0" fmla="*/ 247650 h 247650"/>
                  <a:gd name="connsiteX1" fmla="*/ 0 w 431006"/>
                  <a:gd name="connsiteY1" fmla="*/ 0 h 247650"/>
                  <a:gd name="connsiteX2" fmla="*/ 431006 w 431006"/>
                  <a:gd name="connsiteY2" fmla="*/ 83344 h 247650"/>
                  <a:gd name="connsiteX3" fmla="*/ 428625 w 431006"/>
                  <a:gd name="connsiteY3" fmla="*/ 247650 h 247650"/>
                  <a:gd name="connsiteX0-1" fmla="*/ 428625 w 433262"/>
                  <a:gd name="connsiteY0-2" fmla="*/ 247650 h 247650"/>
                  <a:gd name="connsiteX1-3" fmla="*/ 0 w 433262"/>
                  <a:gd name="connsiteY1-4" fmla="*/ 0 h 247650"/>
                  <a:gd name="connsiteX2-5" fmla="*/ 433262 w 433262"/>
                  <a:gd name="connsiteY2-6" fmla="*/ 78801 h 247650"/>
                  <a:gd name="connsiteX3-7" fmla="*/ 428625 w 433262"/>
                  <a:gd name="connsiteY3-8" fmla="*/ 247650 h 2476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33262" h="247650">
                    <a:moveTo>
                      <a:pt x="428625" y="247650"/>
                    </a:moveTo>
                    <a:lnTo>
                      <a:pt x="0" y="0"/>
                    </a:lnTo>
                    <a:lnTo>
                      <a:pt x="433262" y="78801"/>
                    </a:lnTo>
                    <a:cubicBezTo>
                      <a:pt x="432468" y="133570"/>
                      <a:pt x="429419" y="192881"/>
                      <a:pt x="428625" y="247650"/>
                    </a:cubicBezTo>
                    <a:close/>
                  </a:path>
                </a:pathLst>
              </a:custGeom>
              <a:solidFill>
                <a:srgbClr val="2E7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47" name="任意多边形 246"/>
              <p:cNvSpPr/>
              <p:nvPr/>
            </p:nvSpPr>
            <p:spPr>
              <a:xfrm>
                <a:off x="11782424" y="6248399"/>
                <a:ext cx="495301" cy="338137"/>
              </a:xfrm>
              <a:custGeom>
                <a:avLst/>
                <a:gdLst>
                  <a:gd name="connsiteX0" fmla="*/ 0 w 471487"/>
                  <a:gd name="connsiteY0" fmla="*/ 240506 h 314325"/>
                  <a:gd name="connsiteX1" fmla="*/ 435769 w 471487"/>
                  <a:gd name="connsiteY1" fmla="*/ 314325 h 314325"/>
                  <a:gd name="connsiteX2" fmla="*/ 471487 w 471487"/>
                  <a:gd name="connsiteY2" fmla="*/ 0 h 314325"/>
                  <a:gd name="connsiteX3" fmla="*/ 0 w 471487"/>
                  <a:gd name="connsiteY3" fmla="*/ 24050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487" h="314325">
                    <a:moveTo>
                      <a:pt x="0" y="240506"/>
                    </a:moveTo>
                    <a:lnTo>
                      <a:pt x="435769" y="314325"/>
                    </a:lnTo>
                    <a:lnTo>
                      <a:pt x="471487" y="0"/>
                    </a:lnTo>
                    <a:lnTo>
                      <a:pt x="0" y="240506"/>
                    </a:lnTo>
                    <a:close/>
                  </a:path>
                </a:pathLst>
              </a:custGeom>
              <a:solidFill>
                <a:srgbClr val="1A3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4" name="组合 233"/>
            <p:cNvGrpSpPr/>
            <p:nvPr/>
          </p:nvGrpSpPr>
          <p:grpSpPr>
            <a:xfrm>
              <a:off x="9053760" y="2949708"/>
              <a:ext cx="376803" cy="401514"/>
              <a:chOff x="11485559" y="6049345"/>
              <a:chExt cx="390790" cy="416419"/>
            </a:xfrm>
          </p:grpSpPr>
          <p:sp>
            <p:nvSpPr>
              <p:cNvPr id="244" name="任意多边形 243"/>
              <p:cNvSpPr/>
              <p:nvPr/>
            </p:nvSpPr>
            <p:spPr>
              <a:xfrm>
                <a:off x="11504557" y="6052339"/>
                <a:ext cx="371792" cy="413425"/>
              </a:xfrm>
              <a:custGeom>
                <a:avLst/>
                <a:gdLst>
                  <a:gd name="connsiteX0" fmla="*/ 205740 w 228600"/>
                  <a:gd name="connsiteY0" fmla="*/ 0 h 365760"/>
                  <a:gd name="connsiteX1" fmla="*/ 228600 w 228600"/>
                  <a:gd name="connsiteY1" fmla="*/ 365760 h 365760"/>
                  <a:gd name="connsiteX2" fmla="*/ 0 w 228600"/>
                  <a:gd name="connsiteY2" fmla="*/ 320040 h 365760"/>
                  <a:gd name="connsiteX3" fmla="*/ 205740 w 228600"/>
                  <a:gd name="connsiteY3" fmla="*/ 0 h 365760"/>
                  <a:gd name="connsiteX0-1" fmla="*/ 273008 w 295868"/>
                  <a:gd name="connsiteY0-2" fmla="*/ 0 h 780833"/>
                  <a:gd name="connsiteX1-3" fmla="*/ 295868 w 295868"/>
                  <a:gd name="connsiteY1-4" fmla="*/ 365760 h 780833"/>
                  <a:gd name="connsiteX2-5" fmla="*/ 0 w 295868"/>
                  <a:gd name="connsiteY2-6" fmla="*/ 780833 h 780833"/>
                  <a:gd name="connsiteX3-7" fmla="*/ 273008 w 295868"/>
                  <a:gd name="connsiteY3-8" fmla="*/ 0 h 780833"/>
                  <a:gd name="connsiteX0-9" fmla="*/ 0 w 611457"/>
                  <a:gd name="connsiteY0-10" fmla="*/ 0 h 679930"/>
                  <a:gd name="connsiteX1-11" fmla="*/ 611457 w 611457"/>
                  <a:gd name="connsiteY1-12" fmla="*/ 264857 h 679930"/>
                  <a:gd name="connsiteX2-13" fmla="*/ 315589 w 611457"/>
                  <a:gd name="connsiteY2-14" fmla="*/ 679930 h 679930"/>
                  <a:gd name="connsiteX3-15" fmla="*/ 0 w 611457"/>
                  <a:gd name="connsiteY3-16" fmla="*/ 0 h 67993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611457" h="679930">
                    <a:moveTo>
                      <a:pt x="0" y="0"/>
                    </a:moveTo>
                    <a:lnTo>
                      <a:pt x="611457" y="264857"/>
                    </a:lnTo>
                    <a:lnTo>
                      <a:pt x="315589" y="6799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D8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任意多边形 244"/>
              <p:cNvSpPr/>
              <p:nvPr/>
            </p:nvSpPr>
            <p:spPr>
              <a:xfrm>
                <a:off x="11485559" y="6049345"/>
                <a:ext cx="207312" cy="414844"/>
              </a:xfrm>
              <a:custGeom>
                <a:avLst/>
                <a:gdLst>
                  <a:gd name="connsiteX0" fmla="*/ 0 w 274320"/>
                  <a:gd name="connsiteY0" fmla="*/ 106680 h 304800"/>
                  <a:gd name="connsiteX1" fmla="*/ 274320 w 274320"/>
                  <a:gd name="connsiteY1" fmla="*/ 0 h 304800"/>
                  <a:gd name="connsiteX2" fmla="*/ 53340 w 274320"/>
                  <a:gd name="connsiteY2" fmla="*/ 304800 h 304800"/>
                  <a:gd name="connsiteX3" fmla="*/ 0 w 274320"/>
                  <a:gd name="connsiteY3" fmla="*/ 106680 h 304800"/>
                  <a:gd name="connsiteX0-1" fmla="*/ 0 w 274320"/>
                  <a:gd name="connsiteY0-2" fmla="*/ 106680 h 323850"/>
                  <a:gd name="connsiteX1-3" fmla="*/ 274320 w 274320"/>
                  <a:gd name="connsiteY1-4" fmla="*/ 0 h 323850"/>
                  <a:gd name="connsiteX2-5" fmla="*/ 60484 w 274320"/>
                  <a:gd name="connsiteY2-6" fmla="*/ 323850 h 323850"/>
                  <a:gd name="connsiteX3-7" fmla="*/ 0 w 274320"/>
                  <a:gd name="connsiteY3-8" fmla="*/ 106680 h 323850"/>
                  <a:gd name="connsiteX0-9" fmla="*/ 0 w 252889"/>
                  <a:gd name="connsiteY0-10" fmla="*/ 130492 h 323850"/>
                  <a:gd name="connsiteX1-11" fmla="*/ 252889 w 252889"/>
                  <a:gd name="connsiteY1-12" fmla="*/ 0 h 323850"/>
                  <a:gd name="connsiteX2-13" fmla="*/ 39053 w 252889"/>
                  <a:gd name="connsiteY2-14" fmla="*/ 323850 h 323850"/>
                  <a:gd name="connsiteX3-15" fmla="*/ 0 w 252889"/>
                  <a:gd name="connsiteY3-16" fmla="*/ 130492 h 323850"/>
                  <a:gd name="connsiteX0-17" fmla="*/ 0 w 252889"/>
                  <a:gd name="connsiteY0-18" fmla="*/ 130492 h 322371"/>
                  <a:gd name="connsiteX1-19" fmla="*/ 252889 w 252889"/>
                  <a:gd name="connsiteY1-20" fmla="*/ 0 h 322371"/>
                  <a:gd name="connsiteX2-21" fmla="*/ 44968 w 252889"/>
                  <a:gd name="connsiteY2-22" fmla="*/ 322371 h 322371"/>
                  <a:gd name="connsiteX3-23" fmla="*/ 0 w 252889"/>
                  <a:gd name="connsiteY3-24" fmla="*/ 130492 h 322371"/>
                  <a:gd name="connsiteX0-25" fmla="*/ 0 w 44968"/>
                  <a:gd name="connsiteY0-26" fmla="*/ 537468 h 729347"/>
                  <a:gd name="connsiteX1-27" fmla="*/ 17450 w 44968"/>
                  <a:gd name="connsiteY1-28" fmla="*/ 0 h 729347"/>
                  <a:gd name="connsiteX2-29" fmla="*/ 44968 w 44968"/>
                  <a:gd name="connsiteY2-30" fmla="*/ 729347 h 729347"/>
                  <a:gd name="connsiteX3-31" fmla="*/ 0 w 44968"/>
                  <a:gd name="connsiteY3-32" fmla="*/ 537468 h 729347"/>
                  <a:gd name="connsiteX0-33" fmla="*/ 0 w 340948"/>
                  <a:gd name="connsiteY0-34" fmla="*/ 537468 h 682259"/>
                  <a:gd name="connsiteX1-35" fmla="*/ 17450 w 340948"/>
                  <a:gd name="connsiteY1-36" fmla="*/ 0 h 682259"/>
                  <a:gd name="connsiteX2-37" fmla="*/ 340948 w 340948"/>
                  <a:gd name="connsiteY2-38" fmla="*/ 682259 h 682259"/>
                  <a:gd name="connsiteX3-39" fmla="*/ 0 w 340948"/>
                  <a:gd name="connsiteY3-40" fmla="*/ 537468 h 6822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40948" h="682259">
                    <a:moveTo>
                      <a:pt x="0" y="537468"/>
                    </a:moveTo>
                    <a:lnTo>
                      <a:pt x="17450" y="0"/>
                    </a:lnTo>
                    <a:lnTo>
                      <a:pt x="340948" y="682259"/>
                    </a:lnTo>
                    <a:lnTo>
                      <a:pt x="0" y="537468"/>
                    </a:lnTo>
                    <a:close/>
                  </a:path>
                </a:pathLst>
              </a:custGeom>
              <a:solidFill>
                <a:srgbClr val="5E5E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35" name="图片 2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3649" y="3544230"/>
              <a:ext cx="243861" cy="243861"/>
            </a:xfrm>
            <a:prstGeom prst="rect">
              <a:avLst/>
            </a:prstGeom>
          </p:spPr>
        </p:pic>
        <p:pic>
          <p:nvPicPr>
            <p:cNvPr id="236" name="图片 2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7594" y="3847041"/>
              <a:ext cx="451143" cy="487722"/>
            </a:xfrm>
            <a:prstGeom prst="rect">
              <a:avLst/>
            </a:prstGeom>
          </p:spPr>
        </p:pic>
        <p:pic>
          <p:nvPicPr>
            <p:cNvPr id="237" name="图片 2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5807" y="3435939"/>
              <a:ext cx="609653" cy="658425"/>
            </a:xfrm>
            <a:prstGeom prst="rect">
              <a:avLst/>
            </a:prstGeom>
          </p:spPr>
        </p:pic>
        <p:pic>
          <p:nvPicPr>
            <p:cNvPr id="238" name="图片 2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03799" y="3379222"/>
              <a:ext cx="249958" cy="256054"/>
            </a:xfrm>
            <a:prstGeom prst="rect">
              <a:avLst/>
            </a:prstGeom>
          </p:spPr>
        </p:pic>
        <p:pic>
          <p:nvPicPr>
            <p:cNvPr id="239" name="图片 2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000000">
              <a:off x="8636590" y="3445715"/>
              <a:ext cx="249958" cy="256054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240" name="图片 2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74780" y="3708158"/>
              <a:ext cx="243861" cy="243861"/>
            </a:xfrm>
            <a:prstGeom prst="rect">
              <a:avLst/>
            </a:prstGeom>
            <a:effectLst>
              <a:softEdge rad="63500"/>
            </a:effectLst>
          </p:spPr>
        </p:pic>
        <p:grpSp>
          <p:nvGrpSpPr>
            <p:cNvPr id="241" name="组合 240"/>
            <p:cNvGrpSpPr/>
            <p:nvPr/>
          </p:nvGrpSpPr>
          <p:grpSpPr>
            <a:xfrm rot="4500000">
              <a:off x="5495390" y="3798177"/>
              <a:ext cx="379647" cy="467548"/>
              <a:chOff x="2388393" y="5258676"/>
              <a:chExt cx="453582" cy="483168"/>
            </a:xfrm>
          </p:grpSpPr>
          <p:sp>
            <p:nvSpPr>
              <p:cNvPr id="242" name="任意多边形 241"/>
              <p:cNvSpPr/>
              <p:nvPr/>
            </p:nvSpPr>
            <p:spPr>
              <a:xfrm>
                <a:off x="2388393" y="5258676"/>
                <a:ext cx="369093" cy="481013"/>
              </a:xfrm>
              <a:custGeom>
                <a:avLst/>
                <a:gdLst>
                  <a:gd name="connsiteX0" fmla="*/ 369093 w 369093"/>
                  <a:gd name="connsiteY0" fmla="*/ 481013 h 481013"/>
                  <a:gd name="connsiteX1" fmla="*/ 0 w 369093"/>
                  <a:gd name="connsiteY1" fmla="*/ 266700 h 481013"/>
                  <a:gd name="connsiteX2" fmla="*/ 297656 w 369093"/>
                  <a:gd name="connsiteY2" fmla="*/ 0 h 481013"/>
                  <a:gd name="connsiteX3" fmla="*/ 369093 w 369093"/>
                  <a:gd name="connsiteY3" fmla="*/ 481013 h 481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93" h="481013">
                    <a:moveTo>
                      <a:pt x="369093" y="481013"/>
                    </a:moveTo>
                    <a:lnTo>
                      <a:pt x="0" y="266700"/>
                    </a:lnTo>
                    <a:lnTo>
                      <a:pt x="297656" y="0"/>
                    </a:lnTo>
                    <a:lnTo>
                      <a:pt x="369093" y="481013"/>
                    </a:lnTo>
                    <a:close/>
                  </a:path>
                </a:pathLst>
              </a:custGeom>
              <a:solidFill>
                <a:srgbClr val="CCA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任意多边形 242"/>
              <p:cNvSpPr/>
              <p:nvPr/>
            </p:nvSpPr>
            <p:spPr>
              <a:xfrm>
                <a:off x="2687194" y="5265594"/>
                <a:ext cx="154781" cy="476250"/>
              </a:xfrm>
              <a:custGeom>
                <a:avLst/>
                <a:gdLst>
                  <a:gd name="connsiteX0" fmla="*/ 73818 w 128587"/>
                  <a:gd name="connsiteY0" fmla="*/ 476250 h 476250"/>
                  <a:gd name="connsiteX1" fmla="*/ 0 w 128587"/>
                  <a:gd name="connsiteY1" fmla="*/ 0 h 476250"/>
                  <a:gd name="connsiteX2" fmla="*/ 128587 w 128587"/>
                  <a:gd name="connsiteY2" fmla="*/ 342900 h 476250"/>
                  <a:gd name="connsiteX3" fmla="*/ 73818 w 128587"/>
                  <a:gd name="connsiteY3" fmla="*/ 476250 h 476250"/>
                  <a:gd name="connsiteX0-1" fmla="*/ 73818 w 154781"/>
                  <a:gd name="connsiteY0-2" fmla="*/ 476250 h 476250"/>
                  <a:gd name="connsiteX1-3" fmla="*/ 0 w 154781"/>
                  <a:gd name="connsiteY1-4" fmla="*/ 0 h 476250"/>
                  <a:gd name="connsiteX2-5" fmla="*/ 154781 w 154781"/>
                  <a:gd name="connsiteY2-6" fmla="*/ 297656 h 476250"/>
                  <a:gd name="connsiteX3-7" fmla="*/ 73818 w 154781"/>
                  <a:gd name="connsiteY3-8" fmla="*/ 476250 h 4762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54781" h="476250">
                    <a:moveTo>
                      <a:pt x="73818" y="476250"/>
                    </a:moveTo>
                    <a:lnTo>
                      <a:pt x="0" y="0"/>
                    </a:lnTo>
                    <a:lnTo>
                      <a:pt x="154781" y="297656"/>
                    </a:lnTo>
                    <a:lnTo>
                      <a:pt x="73818" y="476250"/>
                    </a:lnTo>
                    <a:close/>
                  </a:path>
                </a:pathLst>
              </a:custGeom>
              <a:solidFill>
                <a:srgbClr val="9C55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2" name="组合 251"/>
          <p:cNvGrpSpPr/>
          <p:nvPr/>
        </p:nvGrpSpPr>
        <p:grpSpPr>
          <a:xfrm>
            <a:off x="-171627" y="3862466"/>
            <a:ext cx="3041042" cy="3053226"/>
            <a:chOff x="4219914" y="1600200"/>
            <a:chExt cx="3742986" cy="3757983"/>
          </a:xfrm>
        </p:grpSpPr>
        <p:sp>
          <p:nvSpPr>
            <p:cNvPr id="254" name="椭圆 253"/>
            <p:cNvSpPr/>
            <p:nvPr/>
          </p:nvSpPr>
          <p:spPr>
            <a:xfrm>
              <a:off x="4267200" y="1600200"/>
              <a:ext cx="3657600" cy="3657600"/>
            </a:xfrm>
            <a:prstGeom prst="ellipse">
              <a:avLst/>
            </a:prstGeom>
            <a:gradFill>
              <a:gsLst>
                <a:gs pos="13000">
                  <a:srgbClr val="886DAF">
                    <a:alpha val="78000"/>
                  </a:srgbClr>
                </a:gs>
                <a:gs pos="72000">
                  <a:srgbClr val="27163A"/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grpSp>
          <p:nvGrpSpPr>
            <p:cNvPr id="255" name="组合 254"/>
            <p:cNvGrpSpPr/>
            <p:nvPr/>
          </p:nvGrpSpPr>
          <p:grpSpPr>
            <a:xfrm>
              <a:off x="4219914" y="1657097"/>
              <a:ext cx="3742986" cy="3701086"/>
              <a:chOff x="-4682605" y="-539032"/>
              <a:chExt cx="3874430" cy="3831059"/>
            </a:xfrm>
          </p:grpSpPr>
          <p:sp>
            <p:nvSpPr>
              <p:cNvPr id="256" name="椭圆 255"/>
              <p:cNvSpPr/>
              <p:nvPr/>
            </p:nvSpPr>
            <p:spPr>
              <a:xfrm>
                <a:off x="-4429185" y="334093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57" name="椭圆 256"/>
              <p:cNvSpPr/>
              <p:nvPr/>
            </p:nvSpPr>
            <p:spPr>
              <a:xfrm>
                <a:off x="-3515909" y="-47870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椭圆 257"/>
              <p:cNvSpPr/>
              <p:nvPr/>
            </p:nvSpPr>
            <p:spPr>
              <a:xfrm>
                <a:off x="-3512734" y="422993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椭圆 258"/>
              <p:cNvSpPr/>
              <p:nvPr/>
            </p:nvSpPr>
            <p:spPr>
              <a:xfrm>
                <a:off x="-2327189" y="-539032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0" name="椭圆 259"/>
              <p:cNvSpPr/>
              <p:nvPr/>
            </p:nvSpPr>
            <p:spPr>
              <a:xfrm>
                <a:off x="-1694729" y="213443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椭圆 260"/>
              <p:cNvSpPr/>
              <p:nvPr/>
            </p:nvSpPr>
            <p:spPr>
              <a:xfrm>
                <a:off x="-1405169" y="-60325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椭圆 261"/>
              <p:cNvSpPr/>
              <p:nvPr/>
            </p:nvSpPr>
            <p:spPr>
              <a:xfrm>
                <a:off x="-928825" y="77623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3" name="椭圆 262"/>
              <p:cNvSpPr/>
              <p:nvPr/>
            </p:nvSpPr>
            <p:spPr>
              <a:xfrm>
                <a:off x="-2729093" y="986054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-3757793" y="1344194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5" name="椭圆 264"/>
              <p:cNvSpPr/>
              <p:nvPr/>
            </p:nvSpPr>
            <p:spPr>
              <a:xfrm>
                <a:off x="-4682605" y="1339648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6" name="椭圆 265"/>
              <p:cNvSpPr/>
              <p:nvPr/>
            </p:nvSpPr>
            <p:spPr>
              <a:xfrm>
                <a:off x="-4308535" y="238016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7" name="椭圆 266"/>
              <p:cNvSpPr/>
              <p:nvPr/>
            </p:nvSpPr>
            <p:spPr>
              <a:xfrm>
                <a:off x="-3019248" y="254653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8" name="椭圆 267"/>
              <p:cNvSpPr/>
              <p:nvPr/>
            </p:nvSpPr>
            <p:spPr>
              <a:xfrm>
                <a:off x="-2809364" y="317137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69" name="椭圆 268"/>
              <p:cNvSpPr/>
              <p:nvPr/>
            </p:nvSpPr>
            <p:spPr>
              <a:xfrm>
                <a:off x="-1525819" y="270655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70" name="椭圆 269"/>
              <p:cNvSpPr/>
              <p:nvPr/>
            </p:nvSpPr>
            <p:spPr>
              <a:xfrm>
                <a:off x="-3638070" y="2958017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71" name="椭圆 270"/>
              <p:cNvSpPr/>
              <p:nvPr/>
            </p:nvSpPr>
            <p:spPr>
              <a:xfrm>
                <a:off x="-1601384" y="828390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2" name="直接连接符 271"/>
              <p:cNvCxnSpPr/>
              <p:nvPr/>
            </p:nvCxnSpPr>
            <p:spPr>
              <a:xfrm flipH="1">
                <a:off x="-3459606" y="-365226"/>
                <a:ext cx="8044" cy="81280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直接连接符 272"/>
              <p:cNvCxnSpPr/>
              <p:nvPr/>
            </p:nvCxnSpPr>
            <p:spPr>
              <a:xfrm flipV="1">
                <a:off x="-4328692" y="-385252"/>
                <a:ext cx="839978" cy="73085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直接连接符 273"/>
              <p:cNvCxnSpPr>
                <a:endCxn id="258" idx="2"/>
              </p:cNvCxnSpPr>
              <p:nvPr/>
            </p:nvCxnSpPr>
            <p:spPr>
              <a:xfrm>
                <a:off x="-4313167" y="408994"/>
                <a:ext cx="800433" cy="7432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直接连接符 274"/>
              <p:cNvCxnSpPr/>
              <p:nvPr/>
            </p:nvCxnSpPr>
            <p:spPr>
              <a:xfrm flipV="1">
                <a:off x="-3413533" y="-430571"/>
                <a:ext cx="1088914" cy="8907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直接连接符 275"/>
              <p:cNvCxnSpPr>
                <a:endCxn id="257" idx="6"/>
              </p:cNvCxnSpPr>
              <p:nvPr/>
            </p:nvCxnSpPr>
            <p:spPr>
              <a:xfrm flipH="1">
                <a:off x="-3395259" y="-478707"/>
                <a:ext cx="1068070" cy="6032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直接连接符 276"/>
              <p:cNvCxnSpPr>
                <a:stCxn id="263" idx="7"/>
              </p:cNvCxnSpPr>
              <p:nvPr/>
            </p:nvCxnSpPr>
            <p:spPr>
              <a:xfrm flipV="1">
                <a:off x="-2626112" y="304872"/>
                <a:ext cx="904934" cy="69885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直接连接符 277"/>
              <p:cNvCxnSpPr>
                <a:endCxn id="260" idx="1"/>
              </p:cNvCxnSpPr>
              <p:nvPr/>
            </p:nvCxnSpPr>
            <p:spPr>
              <a:xfrm>
                <a:off x="-2224387" y="-443413"/>
                <a:ext cx="547327" cy="67452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直接连接符 278"/>
              <p:cNvCxnSpPr>
                <a:endCxn id="262" idx="1"/>
              </p:cNvCxnSpPr>
              <p:nvPr/>
            </p:nvCxnSpPr>
            <p:spPr>
              <a:xfrm>
                <a:off x="-1332544" y="8341"/>
                <a:ext cx="421388" cy="78556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直接连接符 279"/>
              <p:cNvCxnSpPr>
                <a:endCxn id="265" idx="4"/>
              </p:cNvCxnSpPr>
              <p:nvPr/>
            </p:nvCxnSpPr>
            <p:spPr>
              <a:xfrm flipH="1" flipV="1">
                <a:off x="-4622280" y="1460298"/>
                <a:ext cx="343678" cy="91986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直接连接符 280"/>
              <p:cNvCxnSpPr/>
              <p:nvPr/>
            </p:nvCxnSpPr>
            <p:spPr>
              <a:xfrm flipH="1" flipV="1">
                <a:off x="-1801527" y="1726977"/>
                <a:ext cx="301894" cy="9975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2" name="椭圆 281"/>
              <p:cNvSpPr/>
              <p:nvPr/>
            </p:nvSpPr>
            <p:spPr>
              <a:xfrm>
                <a:off x="-2906833" y="1771142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83" name="椭圆 282"/>
              <p:cNvSpPr/>
              <p:nvPr/>
            </p:nvSpPr>
            <p:spPr>
              <a:xfrm>
                <a:off x="-1872773" y="1650492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4" name="直接连接符 283"/>
              <p:cNvCxnSpPr/>
              <p:nvPr/>
            </p:nvCxnSpPr>
            <p:spPr>
              <a:xfrm flipH="1" flipV="1">
                <a:off x="-2277536" y="2380168"/>
                <a:ext cx="751717" cy="37055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" name="椭圆 284"/>
              <p:cNvSpPr/>
              <p:nvPr/>
            </p:nvSpPr>
            <p:spPr>
              <a:xfrm>
                <a:off x="-2397582" y="2319842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6" name="直接连接符 285"/>
              <p:cNvCxnSpPr/>
              <p:nvPr/>
            </p:nvCxnSpPr>
            <p:spPr>
              <a:xfrm flipV="1">
                <a:off x="-2726067" y="2418683"/>
                <a:ext cx="379230" cy="75605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直接连接符 286"/>
              <p:cNvCxnSpPr/>
              <p:nvPr/>
            </p:nvCxnSpPr>
            <p:spPr>
              <a:xfrm flipH="1" flipV="1">
                <a:off x="-2955748" y="2660837"/>
                <a:ext cx="195834" cy="51651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 287"/>
              <p:cNvCxnSpPr>
                <a:stCxn id="270" idx="1"/>
                <a:endCxn id="266" idx="5"/>
              </p:cNvCxnSpPr>
              <p:nvPr/>
            </p:nvCxnSpPr>
            <p:spPr>
              <a:xfrm flipH="1" flipV="1">
                <a:off x="-4205554" y="2483148"/>
                <a:ext cx="585153" cy="49253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直接连接符 288"/>
              <p:cNvCxnSpPr>
                <a:stCxn id="267" idx="2"/>
                <a:endCxn id="266" idx="6"/>
              </p:cNvCxnSpPr>
              <p:nvPr/>
            </p:nvCxnSpPr>
            <p:spPr>
              <a:xfrm flipH="1" flipV="1">
                <a:off x="-4187885" y="2440492"/>
                <a:ext cx="1168637" cy="16637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 289"/>
              <p:cNvCxnSpPr>
                <a:stCxn id="270" idx="7"/>
                <a:endCxn id="267" idx="3"/>
              </p:cNvCxnSpPr>
              <p:nvPr/>
            </p:nvCxnSpPr>
            <p:spPr>
              <a:xfrm flipV="1">
                <a:off x="-3535089" y="2649518"/>
                <a:ext cx="533510" cy="3261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90"/>
              <p:cNvCxnSpPr>
                <a:endCxn id="285" idx="2"/>
              </p:cNvCxnSpPr>
              <p:nvPr/>
            </p:nvCxnSpPr>
            <p:spPr>
              <a:xfrm flipV="1">
                <a:off x="-2899202" y="2380167"/>
                <a:ext cx="501620" cy="2130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91"/>
              <p:cNvCxnSpPr/>
              <p:nvPr/>
            </p:nvCxnSpPr>
            <p:spPr>
              <a:xfrm flipH="1">
                <a:off x="-2693227" y="2799451"/>
                <a:ext cx="1152169" cy="40277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 292"/>
              <p:cNvCxnSpPr/>
              <p:nvPr/>
            </p:nvCxnSpPr>
            <p:spPr>
              <a:xfrm flipV="1">
                <a:off x="-4219092" y="1466648"/>
                <a:ext cx="501619" cy="91217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3"/>
              <p:cNvCxnSpPr/>
              <p:nvPr/>
            </p:nvCxnSpPr>
            <p:spPr>
              <a:xfrm flipV="1">
                <a:off x="-4187885" y="1861423"/>
                <a:ext cx="1298721" cy="56636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 294"/>
              <p:cNvCxnSpPr>
                <a:endCxn id="263" idx="6"/>
              </p:cNvCxnSpPr>
              <p:nvPr/>
            </p:nvCxnSpPr>
            <p:spPr>
              <a:xfrm flipV="1">
                <a:off x="-3653054" y="1046379"/>
                <a:ext cx="1044611" cy="33211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直接连接符 295"/>
              <p:cNvCxnSpPr/>
              <p:nvPr/>
            </p:nvCxnSpPr>
            <p:spPr>
              <a:xfrm flipV="1">
                <a:off x="-3687942" y="546708"/>
                <a:ext cx="208754" cy="79748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 296"/>
              <p:cNvCxnSpPr>
                <a:stCxn id="283" idx="2"/>
                <a:endCxn id="263" idx="5"/>
              </p:cNvCxnSpPr>
              <p:nvPr/>
            </p:nvCxnSpPr>
            <p:spPr>
              <a:xfrm flipH="1" flipV="1">
                <a:off x="-2626112" y="1089035"/>
                <a:ext cx="753339" cy="62178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直接连接符 297"/>
              <p:cNvCxnSpPr/>
              <p:nvPr/>
            </p:nvCxnSpPr>
            <p:spPr>
              <a:xfrm flipH="1">
                <a:off x="-1744975" y="873240"/>
                <a:ext cx="815981" cy="80447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直接连接符 298"/>
              <p:cNvCxnSpPr>
                <a:endCxn id="271" idx="6"/>
              </p:cNvCxnSpPr>
              <p:nvPr/>
            </p:nvCxnSpPr>
            <p:spPr>
              <a:xfrm flipH="1">
                <a:off x="-1480734" y="823974"/>
                <a:ext cx="546977" cy="647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直接连接符 299"/>
              <p:cNvCxnSpPr/>
              <p:nvPr/>
            </p:nvCxnSpPr>
            <p:spPr>
              <a:xfrm flipH="1">
                <a:off x="-1779318" y="958484"/>
                <a:ext cx="228189" cy="70015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直接连接符 300"/>
              <p:cNvCxnSpPr/>
              <p:nvPr/>
            </p:nvCxnSpPr>
            <p:spPr>
              <a:xfrm flipV="1">
                <a:off x="-2626281" y="315088"/>
                <a:ext cx="905103" cy="6709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直接连接符 301"/>
              <p:cNvCxnSpPr>
                <a:endCxn id="263" idx="4"/>
              </p:cNvCxnSpPr>
              <p:nvPr/>
            </p:nvCxnSpPr>
            <p:spPr>
              <a:xfrm flipV="1">
                <a:off x="-2846508" y="1106704"/>
                <a:ext cx="177740" cy="65319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直接连接符 302"/>
              <p:cNvCxnSpPr>
                <a:endCxn id="258" idx="5"/>
              </p:cNvCxnSpPr>
              <p:nvPr/>
            </p:nvCxnSpPr>
            <p:spPr>
              <a:xfrm flipH="1" flipV="1">
                <a:off x="-3409753" y="525974"/>
                <a:ext cx="684453" cy="49024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直接连接符 303"/>
              <p:cNvCxnSpPr/>
              <p:nvPr/>
            </p:nvCxnSpPr>
            <p:spPr>
              <a:xfrm flipV="1">
                <a:off x="-2965877" y="1903039"/>
                <a:ext cx="107698" cy="645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直接连接符 304"/>
              <p:cNvCxnSpPr>
                <a:endCxn id="260" idx="5"/>
              </p:cNvCxnSpPr>
              <p:nvPr/>
            </p:nvCxnSpPr>
            <p:spPr>
              <a:xfrm flipH="1" flipV="1">
                <a:off x="-1591748" y="316424"/>
                <a:ext cx="657823" cy="47104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直接连接符 305"/>
              <p:cNvCxnSpPr/>
              <p:nvPr/>
            </p:nvCxnSpPr>
            <p:spPr>
              <a:xfrm flipH="1" flipV="1">
                <a:off x="-1626104" y="351762"/>
                <a:ext cx="85045" cy="4589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直接连接符 306"/>
              <p:cNvCxnSpPr/>
              <p:nvPr/>
            </p:nvCxnSpPr>
            <p:spPr>
              <a:xfrm flipV="1">
                <a:off x="-1617148" y="17256"/>
                <a:ext cx="204248" cy="18845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椭圆 307"/>
              <p:cNvSpPr/>
              <p:nvPr/>
            </p:nvSpPr>
            <p:spPr>
              <a:xfrm>
                <a:off x="-1034855" y="1756266"/>
                <a:ext cx="120650" cy="120650"/>
              </a:xfrm>
              <a:prstGeom prst="ellipse">
                <a:avLst/>
              </a:prstGeom>
              <a:solidFill>
                <a:srgbClr val="CDBDC5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9" name="直接连接符 308"/>
              <p:cNvCxnSpPr>
                <a:stCxn id="308" idx="0"/>
              </p:cNvCxnSpPr>
              <p:nvPr/>
            </p:nvCxnSpPr>
            <p:spPr>
              <a:xfrm flipV="1">
                <a:off x="-974530" y="818013"/>
                <a:ext cx="106030" cy="93825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bg1">
                        <a:alpha val="57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8" name="组合 167"/>
          <p:cNvGrpSpPr/>
          <p:nvPr/>
        </p:nvGrpSpPr>
        <p:grpSpPr>
          <a:xfrm>
            <a:off x="959394" y="1175917"/>
            <a:ext cx="1234654" cy="1207238"/>
            <a:chOff x="4366268" y="513345"/>
            <a:chExt cx="1646205" cy="1609650"/>
          </a:xfrm>
        </p:grpSpPr>
        <p:grpSp>
          <p:nvGrpSpPr>
            <p:cNvPr id="169" name="组合 168"/>
            <p:cNvGrpSpPr/>
            <p:nvPr/>
          </p:nvGrpSpPr>
          <p:grpSpPr>
            <a:xfrm>
              <a:off x="4714110" y="826535"/>
              <a:ext cx="1041558" cy="1041556"/>
              <a:chOff x="9558220" y="1575529"/>
              <a:chExt cx="1151433" cy="1151433"/>
            </a:xfrm>
          </p:grpSpPr>
          <p:sp>
            <p:nvSpPr>
              <p:cNvPr id="173" name="椭圆 172"/>
              <p:cNvSpPr/>
              <p:nvPr/>
            </p:nvSpPr>
            <p:spPr>
              <a:xfrm>
                <a:off x="9558220" y="1575529"/>
                <a:ext cx="1151433" cy="1151433"/>
              </a:xfrm>
              <a:prstGeom prst="ellipse">
                <a:avLst/>
              </a:prstGeom>
              <a:gradFill>
                <a:gsLst>
                  <a:gs pos="13000">
                    <a:schemeClr val="bg1">
                      <a:alpha val="40000"/>
                    </a:schemeClr>
                  </a:gs>
                  <a:gs pos="72000">
                    <a:schemeClr val="bg1">
                      <a:alpha val="20000"/>
                    </a:schemeClr>
                  </a:gs>
                </a:gsLst>
                <a:lin ang="2700000" scaled="1"/>
              </a:gra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4" name="组合 173"/>
              <p:cNvGrpSpPr/>
              <p:nvPr/>
            </p:nvGrpSpPr>
            <p:grpSpPr>
              <a:xfrm>
                <a:off x="9860222" y="1780900"/>
                <a:ext cx="472498" cy="586992"/>
                <a:chOff x="2332943" y="2327604"/>
                <a:chExt cx="465138" cy="577849"/>
              </a:xfrm>
              <a:solidFill>
                <a:schemeClr val="bg1"/>
              </a:solidFill>
            </p:grpSpPr>
            <p:sp>
              <p:nvSpPr>
                <p:cNvPr id="175" name="Freeform 21"/>
                <p:cNvSpPr/>
                <p:nvPr/>
              </p:nvSpPr>
              <p:spPr bwMode="auto">
                <a:xfrm>
                  <a:off x="2701243" y="2573666"/>
                  <a:ext cx="69850" cy="122237"/>
                </a:xfrm>
                <a:custGeom>
                  <a:avLst/>
                  <a:gdLst>
                    <a:gd name="T0" fmla="*/ 1 w 8"/>
                    <a:gd name="T1" fmla="*/ 14 h 14"/>
                    <a:gd name="T2" fmla="*/ 4 w 8"/>
                    <a:gd name="T3" fmla="*/ 11 h 14"/>
                    <a:gd name="T4" fmla="*/ 7 w 8"/>
                    <a:gd name="T5" fmla="*/ 0 h 14"/>
                    <a:gd name="T6" fmla="*/ 1 w 8"/>
                    <a:gd name="T7" fmla="*/ 10 h 14"/>
                    <a:gd name="T8" fmla="*/ 1 w 8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4">
                      <a:moveTo>
                        <a:pt x="1" y="14"/>
                      </a:moveTo>
                      <a:cubicBezTo>
                        <a:pt x="2" y="14"/>
                        <a:pt x="3" y="13"/>
                        <a:pt x="4" y="11"/>
                      </a:cubicBezTo>
                      <a:cubicBezTo>
                        <a:pt x="5" y="9"/>
                        <a:pt x="8" y="1"/>
                        <a:pt x="7" y="0"/>
                      </a:cubicBezTo>
                      <a:cubicBezTo>
                        <a:pt x="7" y="0"/>
                        <a:pt x="2" y="8"/>
                        <a:pt x="1" y="10"/>
                      </a:cubicBezTo>
                      <a:cubicBezTo>
                        <a:pt x="0" y="12"/>
                        <a:pt x="0" y="14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6" name="Freeform 22"/>
                <p:cNvSpPr/>
                <p:nvPr/>
              </p:nvSpPr>
              <p:spPr bwMode="auto">
                <a:xfrm>
                  <a:off x="2710768" y="2722891"/>
                  <a:ext cx="87313" cy="112712"/>
                </a:xfrm>
                <a:custGeom>
                  <a:avLst/>
                  <a:gdLst>
                    <a:gd name="T0" fmla="*/ 1 w 10"/>
                    <a:gd name="T1" fmla="*/ 0 h 13"/>
                    <a:gd name="T2" fmla="*/ 2 w 10"/>
                    <a:gd name="T3" fmla="*/ 4 h 13"/>
                    <a:gd name="T4" fmla="*/ 9 w 10"/>
                    <a:gd name="T5" fmla="*/ 13 h 13"/>
                    <a:gd name="T6" fmla="*/ 4 w 10"/>
                    <a:gd name="T7" fmla="*/ 3 h 13"/>
                    <a:gd name="T8" fmla="*/ 1 w 10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3">
                      <a:moveTo>
                        <a:pt x="1" y="0"/>
                      </a:moveTo>
                      <a:cubicBezTo>
                        <a:pt x="0" y="1"/>
                        <a:pt x="0" y="2"/>
                        <a:pt x="2" y="4"/>
                      </a:cubicBezTo>
                      <a:cubicBezTo>
                        <a:pt x="3" y="6"/>
                        <a:pt x="9" y="13"/>
                        <a:pt x="9" y="13"/>
                      </a:cubicBezTo>
                      <a:cubicBezTo>
                        <a:pt x="10" y="12"/>
                        <a:pt x="6" y="5"/>
                        <a:pt x="4" y="3"/>
                      </a:cubicBezTo>
                      <a:cubicBezTo>
                        <a:pt x="3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7" name="Freeform 23"/>
                <p:cNvSpPr/>
                <p:nvPr/>
              </p:nvSpPr>
              <p:spPr bwMode="auto">
                <a:xfrm>
                  <a:off x="2552018" y="2695903"/>
                  <a:ext cx="131763" cy="34925"/>
                </a:xfrm>
                <a:custGeom>
                  <a:avLst/>
                  <a:gdLst>
                    <a:gd name="T0" fmla="*/ 11 w 15"/>
                    <a:gd name="T1" fmla="*/ 0 h 4"/>
                    <a:gd name="T2" fmla="*/ 0 w 15"/>
                    <a:gd name="T3" fmla="*/ 3 h 4"/>
                    <a:gd name="T4" fmla="*/ 11 w 15"/>
                    <a:gd name="T5" fmla="*/ 3 h 4"/>
                    <a:gd name="T6" fmla="*/ 15 w 15"/>
                    <a:gd name="T7" fmla="*/ 1 h 4"/>
                    <a:gd name="T8" fmla="*/ 11 w 1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4">
                      <a:moveTo>
                        <a:pt x="11" y="0"/>
                      </a:moveTo>
                      <a:cubicBezTo>
                        <a:pt x="9" y="1"/>
                        <a:pt x="0" y="2"/>
                        <a:pt x="0" y="3"/>
                      </a:cubicBezTo>
                      <a:cubicBezTo>
                        <a:pt x="0" y="4"/>
                        <a:pt x="9" y="3"/>
                        <a:pt x="11" y="3"/>
                      </a:cubicBezTo>
                      <a:cubicBezTo>
                        <a:pt x="13" y="3"/>
                        <a:pt x="15" y="2"/>
                        <a:pt x="15" y="1"/>
                      </a:cubicBezTo>
                      <a:cubicBezTo>
                        <a:pt x="15" y="1"/>
                        <a:pt x="13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8" name="Freeform 24"/>
                <p:cNvSpPr/>
                <p:nvPr/>
              </p:nvSpPr>
              <p:spPr bwMode="auto">
                <a:xfrm>
                  <a:off x="2683780" y="2703841"/>
                  <a:ext cx="26988" cy="26987"/>
                </a:xfrm>
                <a:custGeom>
                  <a:avLst/>
                  <a:gdLst>
                    <a:gd name="T0" fmla="*/ 2 w 3"/>
                    <a:gd name="T1" fmla="*/ 0 h 3"/>
                    <a:gd name="T2" fmla="*/ 1 w 3"/>
                    <a:gd name="T3" fmla="*/ 1 h 3"/>
                    <a:gd name="T4" fmla="*/ 1 w 3"/>
                    <a:gd name="T5" fmla="*/ 2 h 3"/>
                    <a:gd name="T6" fmla="*/ 3 w 3"/>
                    <a:gd name="T7" fmla="*/ 2 h 3"/>
                    <a:gd name="T8" fmla="*/ 2 w 3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3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9" name="Freeform 25"/>
                <p:cNvSpPr/>
                <p:nvPr/>
              </p:nvSpPr>
              <p:spPr bwMode="auto">
                <a:xfrm>
                  <a:off x="2666318" y="2730828"/>
                  <a:ext cx="61913" cy="174625"/>
                </a:xfrm>
                <a:custGeom>
                  <a:avLst/>
                  <a:gdLst>
                    <a:gd name="T0" fmla="*/ 4 w 7"/>
                    <a:gd name="T1" fmla="*/ 0 h 20"/>
                    <a:gd name="T2" fmla="*/ 0 w 7"/>
                    <a:gd name="T3" fmla="*/ 20 h 20"/>
                    <a:gd name="T4" fmla="*/ 7 w 7"/>
                    <a:gd name="T5" fmla="*/ 20 h 20"/>
                    <a:gd name="T6" fmla="*/ 4 w 7"/>
                    <a:gd name="T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20">
                      <a:moveTo>
                        <a:pt x="4" y="0"/>
                      </a:moveTo>
                      <a:cubicBezTo>
                        <a:pt x="2" y="0"/>
                        <a:pt x="1" y="12"/>
                        <a:pt x="0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12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0" name="Freeform 26"/>
                <p:cNvSpPr/>
                <p:nvPr/>
              </p:nvSpPr>
              <p:spPr bwMode="auto">
                <a:xfrm>
                  <a:off x="2517093" y="2327604"/>
                  <a:ext cx="44450" cy="228600"/>
                </a:xfrm>
                <a:custGeom>
                  <a:avLst/>
                  <a:gdLst>
                    <a:gd name="T0" fmla="*/ 3 w 5"/>
                    <a:gd name="T1" fmla="*/ 26 h 26"/>
                    <a:gd name="T2" fmla="*/ 5 w 5"/>
                    <a:gd name="T3" fmla="*/ 19 h 26"/>
                    <a:gd name="T4" fmla="*/ 1 w 5"/>
                    <a:gd name="T5" fmla="*/ 1 h 26"/>
                    <a:gd name="T6" fmla="*/ 0 w 5"/>
                    <a:gd name="T7" fmla="*/ 19 h 26"/>
                    <a:gd name="T8" fmla="*/ 3 w 5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6">
                      <a:moveTo>
                        <a:pt x="3" y="26"/>
                      </a:moveTo>
                      <a:cubicBezTo>
                        <a:pt x="5" y="26"/>
                        <a:pt x="5" y="23"/>
                        <a:pt x="5" y="19"/>
                      </a:cubicBezTo>
                      <a:cubicBezTo>
                        <a:pt x="5" y="15"/>
                        <a:pt x="3" y="0"/>
                        <a:pt x="1" y="1"/>
                      </a:cubicBezTo>
                      <a:cubicBezTo>
                        <a:pt x="0" y="1"/>
                        <a:pt x="0" y="15"/>
                        <a:pt x="0" y="19"/>
                      </a:cubicBezTo>
                      <a:cubicBezTo>
                        <a:pt x="1" y="23"/>
                        <a:pt x="2" y="26"/>
                        <a:pt x="3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1" name="Freeform 27"/>
                <p:cNvSpPr/>
                <p:nvPr/>
              </p:nvSpPr>
              <p:spPr bwMode="auto">
                <a:xfrm>
                  <a:off x="2569480" y="2573666"/>
                  <a:ext cx="211138" cy="122237"/>
                </a:xfrm>
                <a:custGeom>
                  <a:avLst/>
                  <a:gdLst>
                    <a:gd name="T0" fmla="*/ 1 w 24"/>
                    <a:gd name="T1" fmla="*/ 2 h 14"/>
                    <a:gd name="T2" fmla="*/ 6 w 24"/>
                    <a:gd name="T3" fmla="*/ 7 h 14"/>
                    <a:gd name="T4" fmla="*/ 24 w 24"/>
                    <a:gd name="T5" fmla="*/ 13 h 14"/>
                    <a:gd name="T6" fmla="*/ 8 w 24"/>
                    <a:gd name="T7" fmla="*/ 2 h 14"/>
                    <a:gd name="T8" fmla="*/ 1 w 24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14">
                      <a:moveTo>
                        <a:pt x="1" y="2"/>
                      </a:moveTo>
                      <a:cubicBezTo>
                        <a:pt x="0" y="3"/>
                        <a:pt x="3" y="5"/>
                        <a:pt x="6" y="7"/>
                      </a:cubicBezTo>
                      <a:cubicBezTo>
                        <a:pt x="10" y="8"/>
                        <a:pt x="23" y="14"/>
                        <a:pt x="24" y="13"/>
                      </a:cubicBezTo>
                      <a:cubicBezTo>
                        <a:pt x="24" y="11"/>
                        <a:pt x="12" y="4"/>
                        <a:pt x="8" y="2"/>
                      </a:cubicBezTo>
                      <a:cubicBezTo>
                        <a:pt x="5" y="1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2" name="Freeform 28"/>
                <p:cNvSpPr/>
                <p:nvPr/>
              </p:nvSpPr>
              <p:spPr bwMode="auto">
                <a:xfrm>
                  <a:off x="2332943" y="2581603"/>
                  <a:ext cx="193675" cy="149225"/>
                </a:xfrm>
                <a:custGeom>
                  <a:avLst/>
                  <a:gdLst>
                    <a:gd name="T0" fmla="*/ 14 w 22"/>
                    <a:gd name="T1" fmla="*/ 3 h 17"/>
                    <a:gd name="T2" fmla="*/ 1 w 22"/>
                    <a:gd name="T3" fmla="*/ 15 h 17"/>
                    <a:gd name="T4" fmla="*/ 17 w 22"/>
                    <a:gd name="T5" fmla="*/ 7 h 17"/>
                    <a:gd name="T6" fmla="*/ 22 w 22"/>
                    <a:gd name="T7" fmla="*/ 1 h 17"/>
                    <a:gd name="T8" fmla="*/ 14 w 22"/>
                    <a:gd name="T9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7">
                      <a:moveTo>
                        <a:pt x="14" y="3"/>
                      </a:moveTo>
                      <a:cubicBezTo>
                        <a:pt x="11" y="5"/>
                        <a:pt x="0" y="14"/>
                        <a:pt x="1" y="15"/>
                      </a:cubicBezTo>
                      <a:cubicBezTo>
                        <a:pt x="1" y="17"/>
                        <a:pt x="14" y="9"/>
                        <a:pt x="17" y="7"/>
                      </a:cubicBezTo>
                      <a:cubicBezTo>
                        <a:pt x="20" y="5"/>
                        <a:pt x="22" y="2"/>
                        <a:pt x="22" y="1"/>
                      </a:cubicBezTo>
                      <a:cubicBezTo>
                        <a:pt x="21" y="0"/>
                        <a:pt x="18" y="1"/>
                        <a:pt x="1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Freeform 29"/>
                <p:cNvSpPr/>
                <p:nvPr/>
              </p:nvSpPr>
              <p:spPr bwMode="auto">
                <a:xfrm>
                  <a:off x="2526618" y="2564141"/>
                  <a:ext cx="42863" cy="44450"/>
                </a:xfrm>
                <a:custGeom>
                  <a:avLst/>
                  <a:gdLst>
                    <a:gd name="T0" fmla="*/ 2 w 5"/>
                    <a:gd name="T1" fmla="*/ 0 h 5"/>
                    <a:gd name="T2" fmla="*/ 0 w 5"/>
                    <a:gd name="T3" fmla="*/ 3 h 5"/>
                    <a:gd name="T4" fmla="*/ 3 w 5"/>
                    <a:gd name="T5" fmla="*/ 5 h 5"/>
                    <a:gd name="T6" fmla="*/ 5 w 5"/>
                    <a:gd name="T7" fmla="*/ 2 h 5"/>
                    <a:gd name="T8" fmla="*/ 2 w 5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2" y="0"/>
                      </a:move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4" y="5"/>
                        <a:pt x="5" y="4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4" name="Freeform 30"/>
                <p:cNvSpPr/>
                <p:nvPr/>
              </p:nvSpPr>
              <p:spPr bwMode="auto">
                <a:xfrm>
                  <a:off x="2499630" y="2626053"/>
                  <a:ext cx="104775" cy="279400"/>
                </a:xfrm>
                <a:custGeom>
                  <a:avLst/>
                  <a:gdLst>
                    <a:gd name="T0" fmla="*/ 6 w 12"/>
                    <a:gd name="T1" fmla="*/ 0 h 32"/>
                    <a:gd name="T2" fmla="*/ 0 w 12"/>
                    <a:gd name="T3" fmla="*/ 32 h 32"/>
                    <a:gd name="T4" fmla="*/ 12 w 12"/>
                    <a:gd name="T5" fmla="*/ 32 h 32"/>
                    <a:gd name="T6" fmla="*/ 6 w 12"/>
                    <a:gd name="T7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2">
                      <a:moveTo>
                        <a:pt x="6" y="0"/>
                      </a:moveTo>
                      <a:cubicBezTo>
                        <a:pt x="3" y="0"/>
                        <a:pt x="1" y="19"/>
                        <a:pt x="0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1" y="19"/>
                        <a:pt x="9" y="0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70" name="椭圆 169"/>
            <p:cNvSpPr/>
            <p:nvPr/>
          </p:nvSpPr>
          <p:spPr>
            <a:xfrm>
              <a:off x="4432079" y="542601"/>
              <a:ext cx="1580394" cy="1580394"/>
            </a:xfrm>
            <a:prstGeom prst="ellipse">
              <a:avLst/>
            </a:prstGeom>
            <a:noFill/>
            <a:ln w="15875">
              <a:solidFill>
                <a:schemeClr val="bg1">
                  <a:alpha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5521381" y="513345"/>
              <a:ext cx="253838" cy="253838"/>
            </a:xfrm>
            <a:prstGeom prst="ellipse">
              <a:avLst/>
            </a:prstGeom>
            <a:gradFill>
              <a:gsLst>
                <a:gs pos="13000">
                  <a:schemeClr val="bg1">
                    <a:alpha val="40000"/>
                  </a:schemeClr>
                </a:gs>
                <a:gs pos="72000">
                  <a:schemeClr val="bg1">
                    <a:alpha val="20000"/>
                  </a:schemeClr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4366268" y="975821"/>
              <a:ext cx="253838" cy="253838"/>
            </a:xfrm>
            <a:prstGeom prst="ellipse">
              <a:avLst/>
            </a:prstGeom>
            <a:gradFill>
              <a:gsLst>
                <a:gs pos="13000">
                  <a:schemeClr val="bg1">
                    <a:alpha val="40000"/>
                  </a:schemeClr>
                </a:gs>
                <a:gs pos="72000">
                  <a:schemeClr val="bg1">
                    <a:alpha val="20000"/>
                  </a:schemeClr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6936307" y="1191979"/>
            <a:ext cx="1311652" cy="1253498"/>
            <a:chOff x="6728145" y="421853"/>
            <a:chExt cx="1637140" cy="1564556"/>
          </a:xfrm>
        </p:grpSpPr>
        <p:grpSp>
          <p:nvGrpSpPr>
            <p:cNvPr id="186" name="组合 185"/>
            <p:cNvGrpSpPr/>
            <p:nvPr/>
          </p:nvGrpSpPr>
          <p:grpSpPr>
            <a:xfrm>
              <a:off x="7086085" y="696123"/>
              <a:ext cx="918476" cy="918476"/>
              <a:chOff x="11420825" y="3349406"/>
              <a:chExt cx="918476" cy="918476"/>
            </a:xfrm>
          </p:grpSpPr>
          <p:sp>
            <p:nvSpPr>
              <p:cNvPr id="194" name="椭圆 193"/>
              <p:cNvSpPr/>
              <p:nvPr/>
            </p:nvSpPr>
            <p:spPr>
              <a:xfrm>
                <a:off x="11420825" y="3349406"/>
                <a:ext cx="918476" cy="918476"/>
              </a:xfrm>
              <a:prstGeom prst="ellipse">
                <a:avLst/>
              </a:prstGeom>
              <a:gradFill>
                <a:gsLst>
                  <a:gs pos="13000">
                    <a:srgbClr val="886DAF">
                      <a:alpha val="40000"/>
                    </a:srgbClr>
                  </a:gs>
                  <a:gs pos="72000">
                    <a:schemeClr val="bg1">
                      <a:alpha val="40000"/>
                    </a:schemeClr>
                  </a:gs>
                </a:gsLst>
                <a:lin ang="2700000" scaled="1"/>
              </a:gra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5" name="组合 194"/>
              <p:cNvGrpSpPr/>
              <p:nvPr/>
            </p:nvGrpSpPr>
            <p:grpSpPr>
              <a:xfrm>
                <a:off x="11702380" y="3670880"/>
                <a:ext cx="355366" cy="253832"/>
                <a:chOff x="5419725" y="669925"/>
                <a:chExt cx="866776" cy="619126"/>
              </a:xfrm>
            </p:grpSpPr>
            <p:sp>
              <p:nvSpPr>
                <p:cNvPr id="203" name="Freeform 15"/>
                <p:cNvSpPr/>
                <p:nvPr/>
              </p:nvSpPr>
              <p:spPr bwMode="auto">
                <a:xfrm>
                  <a:off x="5441950" y="1008063"/>
                  <a:ext cx="825500" cy="280988"/>
                </a:xfrm>
                <a:custGeom>
                  <a:avLst/>
                  <a:gdLst>
                    <a:gd name="T0" fmla="*/ 110 w 220"/>
                    <a:gd name="T1" fmla="*/ 25 h 75"/>
                    <a:gd name="T2" fmla="*/ 81 w 220"/>
                    <a:gd name="T3" fmla="*/ 0 h 75"/>
                    <a:gd name="T4" fmla="*/ 0 w 220"/>
                    <a:gd name="T5" fmla="*/ 70 h 75"/>
                    <a:gd name="T6" fmla="*/ 11 w 220"/>
                    <a:gd name="T7" fmla="*/ 75 h 75"/>
                    <a:gd name="T8" fmla="*/ 209 w 220"/>
                    <a:gd name="T9" fmla="*/ 75 h 75"/>
                    <a:gd name="T10" fmla="*/ 220 w 220"/>
                    <a:gd name="T11" fmla="*/ 70 h 75"/>
                    <a:gd name="T12" fmla="*/ 138 w 220"/>
                    <a:gd name="T13" fmla="*/ 0 h 75"/>
                    <a:gd name="T14" fmla="*/ 110 w 220"/>
                    <a:gd name="T15" fmla="*/ 2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20" h="75">
                      <a:moveTo>
                        <a:pt x="110" y="25"/>
                      </a:move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3" y="73"/>
                        <a:pt x="7" y="75"/>
                        <a:pt x="11" y="75"/>
                      </a:cubicBezTo>
                      <a:cubicBezTo>
                        <a:pt x="209" y="75"/>
                        <a:pt x="209" y="75"/>
                        <a:pt x="209" y="75"/>
                      </a:cubicBezTo>
                      <a:cubicBezTo>
                        <a:pt x="213" y="75"/>
                        <a:pt x="217" y="73"/>
                        <a:pt x="220" y="7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lnTo>
                        <a:pt x="110" y="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5" name="Freeform 16"/>
                <p:cNvSpPr/>
                <p:nvPr/>
              </p:nvSpPr>
              <p:spPr bwMode="auto">
                <a:xfrm>
                  <a:off x="5441950" y="669925"/>
                  <a:ext cx="825500" cy="371475"/>
                </a:xfrm>
                <a:custGeom>
                  <a:avLst/>
                  <a:gdLst>
                    <a:gd name="T0" fmla="*/ 220 w 220"/>
                    <a:gd name="T1" fmla="*/ 4 h 99"/>
                    <a:gd name="T2" fmla="*/ 209 w 220"/>
                    <a:gd name="T3" fmla="*/ 0 h 99"/>
                    <a:gd name="T4" fmla="*/ 11 w 220"/>
                    <a:gd name="T5" fmla="*/ 0 h 99"/>
                    <a:gd name="T6" fmla="*/ 0 w 220"/>
                    <a:gd name="T7" fmla="*/ 4 h 99"/>
                    <a:gd name="T8" fmla="*/ 110 w 220"/>
                    <a:gd name="T9" fmla="*/ 99 h 99"/>
                    <a:gd name="T10" fmla="*/ 220 w 220"/>
                    <a:gd name="T11" fmla="*/ 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0" h="99">
                      <a:moveTo>
                        <a:pt x="220" y="4"/>
                      </a:moveTo>
                      <a:cubicBezTo>
                        <a:pt x="217" y="1"/>
                        <a:pt x="213" y="0"/>
                        <a:pt x="209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7" y="0"/>
                        <a:pt x="3" y="1"/>
                        <a:pt x="0" y="4"/>
                      </a:cubicBezTo>
                      <a:cubicBezTo>
                        <a:pt x="110" y="99"/>
                        <a:pt x="110" y="99"/>
                        <a:pt x="110" y="99"/>
                      </a:cubicBezTo>
                      <a:lnTo>
                        <a:pt x="22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6" name="Freeform 17"/>
                <p:cNvSpPr/>
                <p:nvPr/>
              </p:nvSpPr>
              <p:spPr bwMode="auto">
                <a:xfrm>
                  <a:off x="5419725" y="723900"/>
                  <a:ext cx="300038" cy="512763"/>
                </a:xfrm>
                <a:custGeom>
                  <a:avLst/>
                  <a:gdLst>
                    <a:gd name="T0" fmla="*/ 0 w 189"/>
                    <a:gd name="T1" fmla="*/ 0 h 323"/>
                    <a:gd name="T2" fmla="*/ 0 w 189"/>
                    <a:gd name="T3" fmla="*/ 323 h 323"/>
                    <a:gd name="T4" fmla="*/ 189 w 189"/>
                    <a:gd name="T5" fmla="*/ 163 h 323"/>
                    <a:gd name="T6" fmla="*/ 0 w 189"/>
                    <a:gd name="T7" fmla="*/ 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9" h="323">
                      <a:moveTo>
                        <a:pt x="0" y="0"/>
                      </a:moveTo>
                      <a:lnTo>
                        <a:pt x="0" y="323"/>
                      </a:lnTo>
                      <a:lnTo>
                        <a:pt x="189" y="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7" name="Freeform 18"/>
                <p:cNvSpPr/>
                <p:nvPr/>
              </p:nvSpPr>
              <p:spPr bwMode="auto">
                <a:xfrm>
                  <a:off x="5986463" y="723900"/>
                  <a:ext cx="300038" cy="512763"/>
                </a:xfrm>
                <a:custGeom>
                  <a:avLst/>
                  <a:gdLst>
                    <a:gd name="T0" fmla="*/ 0 w 189"/>
                    <a:gd name="T1" fmla="*/ 163 h 323"/>
                    <a:gd name="T2" fmla="*/ 189 w 189"/>
                    <a:gd name="T3" fmla="*/ 323 h 323"/>
                    <a:gd name="T4" fmla="*/ 189 w 189"/>
                    <a:gd name="T5" fmla="*/ 0 h 323"/>
                    <a:gd name="T6" fmla="*/ 0 w 189"/>
                    <a:gd name="T7" fmla="*/ 16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9" h="323">
                      <a:moveTo>
                        <a:pt x="0" y="163"/>
                      </a:moveTo>
                      <a:lnTo>
                        <a:pt x="189" y="323"/>
                      </a:lnTo>
                      <a:lnTo>
                        <a:pt x="189" y="0"/>
                      </a:lnTo>
                      <a:lnTo>
                        <a:pt x="0" y="1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87" name="椭圆 186"/>
            <p:cNvSpPr/>
            <p:nvPr/>
          </p:nvSpPr>
          <p:spPr>
            <a:xfrm>
              <a:off x="6817993" y="421853"/>
              <a:ext cx="1454660" cy="1454660"/>
            </a:xfrm>
            <a:prstGeom prst="ellipse">
              <a:avLst/>
            </a:prstGeom>
            <a:noFill/>
            <a:ln w="15875">
              <a:solidFill>
                <a:schemeClr val="bg1">
                  <a:alpha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8131643" y="819166"/>
              <a:ext cx="233642" cy="233642"/>
            </a:xfrm>
            <a:prstGeom prst="ellipse">
              <a:avLst/>
            </a:prstGeom>
            <a:gradFill>
              <a:gsLst>
                <a:gs pos="13000">
                  <a:srgbClr val="886DAF">
                    <a:alpha val="40000"/>
                  </a:srgbClr>
                </a:gs>
                <a:gs pos="72000">
                  <a:schemeClr val="bg1">
                    <a:alpha val="40000"/>
                  </a:schemeClr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>
              <a:off x="6728145" y="851064"/>
              <a:ext cx="233642" cy="233642"/>
            </a:xfrm>
            <a:prstGeom prst="ellipse">
              <a:avLst/>
            </a:prstGeom>
            <a:gradFill>
              <a:gsLst>
                <a:gs pos="13000">
                  <a:srgbClr val="886DAF">
                    <a:alpha val="40000"/>
                  </a:srgbClr>
                </a:gs>
                <a:gs pos="72000">
                  <a:schemeClr val="bg1">
                    <a:alpha val="40000"/>
                  </a:schemeClr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7545323" y="1752767"/>
              <a:ext cx="233642" cy="233642"/>
            </a:xfrm>
            <a:prstGeom prst="ellipse">
              <a:avLst/>
            </a:prstGeom>
            <a:gradFill>
              <a:gsLst>
                <a:gs pos="13000">
                  <a:srgbClr val="886DAF">
                    <a:alpha val="40000"/>
                  </a:srgbClr>
                </a:gs>
                <a:gs pos="72000">
                  <a:schemeClr val="bg1">
                    <a:alpha val="40000"/>
                  </a:schemeClr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3932199" y="1137468"/>
            <a:ext cx="1208359" cy="1262333"/>
            <a:chOff x="6177368" y="1948110"/>
            <a:chExt cx="1510357" cy="1577820"/>
          </a:xfrm>
        </p:grpSpPr>
        <p:sp>
          <p:nvSpPr>
            <p:cNvPr id="310" name="椭圆 309"/>
            <p:cNvSpPr/>
            <p:nvPr/>
          </p:nvSpPr>
          <p:spPr>
            <a:xfrm>
              <a:off x="6436073" y="2256739"/>
              <a:ext cx="1054577" cy="1054577"/>
            </a:xfrm>
            <a:prstGeom prst="ellipse">
              <a:avLst/>
            </a:prstGeom>
            <a:gradFill>
              <a:gsLst>
                <a:gs pos="13000">
                  <a:srgbClr val="886DAF">
                    <a:alpha val="80000"/>
                  </a:srgbClr>
                </a:gs>
                <a:gs pos="72000">
                  <a:srgbClr val="8A40AF">
                    <a:alpha val="40000"/>
                  </a:srgbClr>
                </a:gs>
              </a:gsLst>
              <a:lin ang="2700000" scaled="1"/>
            </a:gra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311" name="KSO_Shape"/>
            <p:cNvSpPr/>
            <p:nvPr/>
          </p:nvSpPr>
          <p:spPr bwMode="auto">
            <a:xfrm>
              <a:off x="6697352" y="2609300"/>
              <a:ext cx="534970" cy="398552"/>
            </a:xfrm>
            <a:custGeom>
              <a:avLst/>
              <a:gdLst>
                <a:gd name="T0" fmla="*/ 1318145 w 2143125"/>
                <a:gd name="T1" fmla="*/ 917194 h 1597025"/>
                <a:gd name="T2" fmla="*/ 1379831 w 2143125"/>
                <a:gd name="T3" fmla="*/ 1137598 h 1597025"/>
                <a:gd name="T4" fmla="*/ 1335097 w 2143125"/>
                <a:gd name="T5" fmla="*/ 1268287 h 1597025"/>
                <a:gd name="T6" fmla="*/ 1208192 w 2143125"/>
                <a:gd name="T7" fmla="*/ 1359886 h 1597025"/>
                <a:gd name="T8" fmla="*/ 922597 w 2143125"/>
                <a:gd name="T9" fmla="*/ 1418283 h 1597025"/>
                <a:gd name="T10" fmla="*/ 657487 w 2143125"/>
                <a:gd name="T11" fmla="*/ 1338693 h 1597025"/>
                <a:gd name="T12" fmla="*/ 552478 w 2143125"/>
                <a:gd name="T13" fmla="*/ 1242149 h 1597025"/>
                <a:gd name="T14" fmla="*/ 531288 w 2143125"/>
                <a:gd name="T15" fmla="*/ 1081555 h 1597025"/>
                <a:gd name="T16" fmla="*/ 616755 w 2143125"/>
                <a:gd name="T17" fmla="*/ 873161 h 1597025"/>
                <a:gd name="T18" fmla="*/ 1793602 w 2143125"/>
                <a:gd name="T19" fmla="*/ 648696 h 1597025"/>
                <a:gd name="T20" fmla="*/ 1890429 w 2143125"/>
                <a:gd name="T21" fmla="*/ 826850 h 1597025"/>
                <a:gd name="T22" fmla="*/ 1893955 w 2143125"/>
                <a:gd name="T23" fmla="*/ 997719 h 1597025"/>
                <a:gd name="T24" fmla="*/ 1811228 w 2143125"/>
                <a:gd name="T25" fmla="*/ 1095258 h 1597025"/>
                <a:gd name="T26" fmla="*/ 1583730 w 2143125"/>
                <a:gd name="T27" fmla="*/ 1181514 h 1597025"/>
                <a:gd name="T28" fmla="*/ 1467631 w 2143125"/>
                <a:gd name="T29" fmla="*/ 1082095 h 1597025"/>
                <a:gd name="T30" fmla="*/ 1367044 w 2143125"/>
                <a:gd name="T31" fmla="*/ 822855 h 1597025"/>
                <a:gd name="T32" fmla="*/ 1287607 w 2143125"/>
                <a:gd name="T33" fmla="*/ 640469 h 1597025"/>
                <a:gd name="T34" fmla="*/ 637786 w 2143125"/>
                <a:gd name="T35" fmla="*/ 718735 h 1597025"/>
                <a:gd name="T36" fmla="*/ 475984 w 2143125"/>
                <a:gd name="T37" fmla="*/ 936375 h 1597025"/>
                <a:gd name="T38" fmla="*/ 436888 w 2143125"/>
                <a:gd name="T39" fmla="*/ 1185275 h 1597025"/>
                <a:gd name="T40" fmla="*/ 191242 w 2143125"/>
                <a:gd name="T41" fmla="*/ 1146495 h 1597025"/>
                <a:gd name="T42" fmla="*/ 46633 w 2143125"/>
                <a:gd name="T43" fmla="*/ 1053656 h 1597025"/>
                <a:gd name="T44" fmla="*/ 0 w 2143125"/>
                <a:gd name="T45" fmla="*/ 940371 h 1597025"/>
                <a:gd name="T46" fmla="*/ 50165 w 2143125"/>
                <a:gd name="T47" fmla="*/ 736128 h 1597025"/>
                <a:gd name="T48" fmla="*/ 952970 w 2143125"/>
                <a:gd name="T49" fmla="*/ 136844 h 1597025"/>
                <a:gd name="T50" fmla="*/ 1076540 w 2143125"/>
                <a:gd name="T51" fmla="*/ 163209 h 1597025"/>
                <a:gd name="T52" fmla="*/ 1174924 w 2143125"/>
                <a:gd name="T53" fmla="*/ 235007 h 1597025"/>
                <a:gd name="T54" fmla="*/ 1237061 w 2143125"/>
                <a:gd name="T55" fmla="*/ 340233 h 1597025"/>
                <a:gd name="T56" fmla="*/ 1251420 w 2143125"/>
                <a:gd name="T57" fmla="*/ 467116 h 1597025"/>
                <a:gd name="T58" fmla="*/ 1213290 w 2143125"/>
                <a:gd name="T59" fmla="*/ 585759 h 1597025"/>
                <a:gd name="T60" fmla="*/ 1132322 w 2143125"/>
                <a:gd name="T61" fmla="*/ 676861 h 1597025"/>
                <a:gd name="T62" fmla="*/ 1020756 w 2143125"/>
                <a:gd name="T63" fmla="*/ 728650 h 1597025"/>
                <a:gd name="T64" fmla="*/ 892716 w 2143125"/>
                <a:gd name="T65" fmla="*/ 730298 h 1597025"/>
                <a:gd name="T66" fmla="*/ 779502 w 2143125"/>
                <a:gd name="T67" fmla="*/ 680863 h 1597025"/>
                <a:gd name="T68" fmla="*/ 696652 w 2143125"/>
                <a:gd name="T69" fmla="*/ 592115 h 1597025"/>
                <a:gd name="T70" fmla="*/ 655933 w 2143125"/>
                <a:gd name="T71" fmla="*/ 474649 h 1597025"/>
                <a:gd name="T72" fmla="*/ 666760 w 2143125"/>
                <a:gd name="T73" fmla="*/ 347531 h 1597025"/>
                <a:gd name="T74" fmla="*/ 726308 w 2143125"/>
                <a:gd name="T75" fmla="*/ 240187 h 1597025"/>
                <a:gd name="T76" fmla="*/ 823046 w 2143125"/>
                <a:gd name="T77" fmla="*/ 166505 h 1597025"/>
                <a:gd name="T78" fmla="*/ 945438 w 2143125"/>
                <a:gd name="T79" fmla="*/ 136844 h 1597025"/>
                <a:gd name="T80" fmla="*/ 1618384 w 2143125"/>
                <a:gd name="T81" fmla="*/ 22111 h 1597025"/>
                <a:gd name="T82" fmla="*/ 1763195 w 2143125"/>
                <a:gd name="T83" fmla="*/ 163718 h 1597025"/>
                <a:gd name="T84" fmla="*/ 1787878 w 2143125"/>
                <a:gd name="T85" fmla="*/ 278038 h 1597025"/>
                <a:gd name="T86" fmla="*/ 1763195 w 2143125"/>
                <a:gd name="T87" fmla="*/ 392122 h 1597025"/>
                <a:gd name="T88" fmla="*/ 1618384 w 2143125"/>
                <a:gd name="T89" fmla="*/ 533963 h 1597025"/>
                <a:gd name="T90" fmla="*/ 1498492 w 2143125"/>
                <a:gd name="T91" fmla="*/ 555604 h 1597025"/>
                <a:gd name="T92" fmla="*/ 1344043 w 2143125"/>
                <a:gd name="T93" fmla="*/ 467159 h 1597025"/>
                <a:gd name="T94" fmla="*/ 1325941 w 2143125"/>
                <a:gd name="T95" fmla="*/ 314968 h 1597025"/>
                <a:gd name="T96" fmla="*/ 1255886 w 2143125"/>
                <a:gd name="T97" fmla="*/ 187946 h 1597025"/>
                <a:gd name="T98" fmla="*/ 1350390 w 2143125"/>
                <a:gd name="T99" fmla="*/ 51280 h 1597025"/>
                <a:gd name="T100" fmla="*/ 396165 w 2143125"/>
                <a:gd name="T101" fmla="*/ 0 h 1597025"/>
                <a:gd name="T102" fmla="*/ 564484 w 2143125"/>
                <a:gd name="T103" fmla="*/ 57396 h 1597025"/>
                <a:gd name="T104" fmla="*/ 645353 w 2143125"/>
                <a:gd name="T105" fmla="*/ 194532 h 1597025"/>
                <a:gd name="T106" fmla="*/ 578120 w 2143125"/>
                <a:gd name="T107" fmla="*/ 323201 h 1597025"/>
                <a:gd name="T108" fmla="*/ 564014 w 2143125"/>
                <a:gd name="T109" fmla="*/ 482449 h 1597025"/>
                <a:gd name="T110" fmla="*/ 396165 w 2143125"/>
                <a:gd name="T111" fmla="*/ 555840 h 1597025"/>
                <a:gd name="T112" fmla="*/ 281916 w 2143125"/>
                <a:gd name="T113" fmla="*/ 531141 h 1597025"/>
                <a:gd name="T114" fmla="*/ 140396 w 2143125"/>
                <a:gd name="T115" fmla="*/ 386242 h 1597025"/>
                <a:gd name="T116" fmla="*/ 118533 w 2143125"/>
                <a:gd name="T117" fmla="*/ 270745 h 1597025"/>
                <a:gd name="T118" fmla="*/ 145803 w 2143125"/>
                <a:gd name="T119" fmla="*/ 157366 h 1597025"/>
                <a:gd name="T120" fmla="*/ 294375 w 2143125"/>
                <a:gd name="T121" fmla="*/ 19524 h 15970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43125" h="1597025">
                  <a:moveTo>
                    <a:pt x="795561" y="879475"/>
                  </a:moveTo>
                  <a:lnTo>
                    <a:pt x="1072091" y="1110003"/>
                  </a:lnTo>
                  <a:lnTo>
                    <a:pt x="1348886" y="879475"/>
                  </a:lnTo>
                  <a:lnTo>
                    <a:pt x="1360276" y="888484"/>
                  </a:lnTo>
                  <a:lnTo>
                    <a:pt x="1371400" y="897758"/>
                  </a:lnTo>
                  <a:lnTo>
                    <a:pt x="1382525" y="907297"/>
                  </a:lnTo>
                  <a:lnTo>
                    <a:pt x="1393120" y="917101"/>
                  </a:lnTo>
                  <a:lnTo>
                    <a:pt x="1403186" y="927435"/>
                  </a:lnTo>
                  <a:lnTo>
                    <a:pt x="1413516" y="937504"/>
                  </a:lnTo>
                  <a:lnTo>
                    <a:pt x="1423316" y="948368"/>
                  </a:lnTo>
                  <a:lnTo>
                    <a:pt x="1432587" y="959497"/>
                  </a:lnTo>
                  <a:lnTo>
                    <a:pt x="1441857" y="970891"/>
                  </a:lnTo>
                  <a:lnTo>
                    <a:pt x="1450863" y="982550"/>
                  </a:lnTo>
                  <a:lnTo>
                    <a:pt x="1459074" y="994739"/>
                  </a:lnTo>
                  <a:lnTo>
                    <a:pt x="1467550" y="1006663"/>
                  </a:lnTo>
                  <a:lnTo>
                    <a:pt x="1475232" y="1019116"/>
                  </a:lnTo>
                  <a:lnTo>
                    <a:pt x="1482913" y="1032100"/>
                  </a:lnTo>
                  <a:lnTo>
                    <a:pt x="1490065" y="1044819"/>
                  </a:lnTo>
                  <a:lnTo>
                    <a:pt x="1496687" y="1057803"/>
                  </a:lnTo>
                  <a:lnTo>
                    <a:pt x="1503308" y="1071581"/>
                  </a:lnTo>
                  <a:lnTo>
                    <a:pt x="1509401" y="1085095"/>
                  </a:lnTo>
                  <a:lnTo>
                    <a:pt x="1515228" y="1098874"/>
                  </a:lnTo>
                  <a:lnTo>
                    <a:pt x="1520525" y="1113182"/>
                  </a:lnTo>
                  <a:lnTo>
                    <a:pt x="1525558" y="1127226"/>
                  </a:lnTo>
                  <a:lnTo>
                    <a:pt x="1530061" y="1141799"/>
                  </a:lnTo>
                  <a:lnTo>
                    <a:pt x="1534034" y="1156638"/>
                  </a:lnTo>
                  <a:lnTo>
                    <a:pt x="1538007" y="1171477"/>
                  </a:lnTo>
                  <a:lnTo>
                    <a:pt x="1541186" y="1186580"/>
                  </a:lnTo>
                  <a:lnTo>
                    <a:pt x="1544364" y="1201684"/>
                  </a:lnTo>
                  <a:lnTo>
                    <a:pt x="1546748" y="1217052"/>
                  </a:lnTo>
                  <a:lnTo>
                    <a:pt x="1548867" y="1232686"/>
                  </a:lnTo>
                  <a:lnTo>
                    <a:pt x="1550456" y="1248319"/>
                  </a:lnTo>
                  <a:lnTo>
                    <a:pt x="1551781" y="1264218"/>
                  </a:lnTo>
                  <a:lnTo>
                    <a:pt x="1552310" y="1280116"/>
                  </a:lnTo>
                  <a:lnTo>
                    <a:pt x="1552575" y="1296279"/>
                  </a:lnTo>
                  <a:lnTo>
                    <a:pt x="1552310" y="1305554"/>
                  </a:lnTo>
                  <a:lnTo>
                    <a:pt x="1551781" y="1314298"/>
                  </a:lnTo>
                  <a:lnTo>
                    <a:pt x="1550456" y="1323307"/>
                  </a:lnTo>
                  <a:lnTo>
                    <a:pt x="1548867" y="1332316"/>
                  </a:lnTo>
                  <a:lnTo>
                    <a:pt x="1547013" y="1341060"/>
                  </a:lnTo>
                  <a:lnTo>
                    <a:pt x="1544894" y="1349539"/>
                  </a:lnTo>
                  <a:lnTo>
                    <a:pt x="1542245" y="1358018"/>
                  </a:lnTo>
                  <a:lnTo>
                    <a:pt x="1539067" y="1366233"/>
                  </a:lnTo>
                  <a:lnTo>
                    <a:pt x="1535623" y="1374182"/>
                  </a:lnTo>
                  <a:lnTo>
                    <a:pt x="1531650" y="1382396"/>
                  </a:lnTo>
                  <a:lnTo>
                    <a:pt x="1527677" y="1390080"/>
                  </a:lnTo>
                  <a:lnTo>
                    <a:pt x="1522909" y="1397765"/>
                  </a:lnTo>
                  <a:lnTo>
                    <a:pt x="1518406" y="1405184"/>
                  </a:lnTo>
                  <a:lnTo>
                    <a:pt x="1513109" y="1412603"/>
                  </a:lnTo>
                  <a:lnTo>
                    <a:pt x="1507811" y="1420022"/>
                  </a:lnTo>
                  <a:lnTo>
                    <a:pt x="1501984" y="1427177"/>
                  </a:lnTo>
                  <a:lnTo>
                    <a:pt x="1495892" y="1433801"/>
                  </a:lnTo>
                  <a:lnTo>
                    <a:pt x="1489800" y="1440955"/>
                  </a:lnTo>
                  <a:lnTo>
                    <a:pt x="1483178" y="1447315"/>
                  </a:lnTo>
                  <a:lnTo>
                    <a:pt x="1476026" y="1453939"/>
                  </a:lnTo>
                  <a:lnTo>
                    <a:pt x="1469404" y="1460298"/>
                  </a:lnTo>
                  <a:lnTo>
                    <a:pt x="1461988" y="1466658"/>
                  </a:lnTo>
                  <a:lnTo>
                    <a:pt x="1454306" y="1472752"/>
                  </a:lnTo>
                  <a:lnTo>
                    <a:pt x="1446360" y="1478582"/>
                  </a:lnTo>
                  <a:lnTo>
                    <a:pt x="1438414" y="1484411"/>
                  </a:lnTo>
                  <a:lnTo>
                    <a:pt x="1430468" y="1490241"/>
                  </a:lnTo>
                  <a:lnTo>
                    <a:pt x="1421992" y="1495540"/>
                  </a:lnTo>
                  <a:lnTo>
                    <a:pt x="1413516" y="1501105"/>
                  </a:lnTo>
                  <a:lnTo>
                    <a:pt x="1404775" y="1506404"/>
                  </a:lnTo>
                  <a:lnTo>
                    <a:pt x="1395769" y="1511439"/>
                  </a:lnTo>
                  <a:lnTo>
                    <a:pt x="1387028" y="1516208"/>
                  </a:lnTo>
                  <a:lnTo>
                    <a:pt x="1377757" y="1521243"/>
                  </a:lnTo>
                  <a:lnTo>
                    <a:pt x="1359216" y="1530252"/>
                  </a:lnTo>
                  <a:lnTo>
                    <a:pt x="1340145" y="1538731"/>
                  </a:lnTo>
                  <a:lnTo>
                    <a:pt x="1320544" y="1546945"/>
                  </a:lnTo>
                  <a:lnTo>
                    <a:pt x="1300944" y="1554364"/>
                  </a:lnTo>
                  <a:lnTo>
                    <a:pt x="1280813" y="1560989"/>
                  </a:lnTo>
                  <a:lnTo>
                    <a:pt x="1260947" y="1567083"/>
                  </a:lnTo>
                  <a:lnTo>
                    <a:pt x="1241082" y="1573177"/>
                  </a:lnTo>
                  <a:lnTo>
                    <a:pt x="1220951" y="1577947"/>
                  </a:lnTo>
                  <a:lnTo>
                    <a:pt x="1200821" y="1582452"/>
                  </a:lnTo>
                  <a:lnTo>
                    <a:pt x="1181485" y="1586426"/>
                  </a:lnTo>
                  <a:lnTo>
                    <a:pt x="1161884" y="1589606"/>
                  </a:lnTo>
                  <a:lnTo>
                    <a:pt x="1142813" y="1592256"/>
                  </a:lnTo>
                  <a:lnTo>
                    <a:pt x="1124272" y="1594375"/>
                  </a:lnTo>
                  <a:lnTo>
                    <a:pt x="1106525" y="1595965"/>
                  </a:lnTo>
                  <a:lnTo>
                    <a:pt x="1088779" y="1596760"/>
                  </a:lnTo>
                  <a:lnTo>
                    <a:pt x="1072091" y="1597025"/>
                  </a:lnTo>
                  <a:lnTo>
                    <a:pt x="1055669" y="1596760"/>
                  </a:lnTo>
                  <a:lnTo>
                    <a:pt x="1037922" y="1595965"/>
                  </a:lnTo>
                  <a:lnTo>
                    <a:pt x="1020176" y="1594375"/>
                  </a:lnTo>
                  <a:lnTo>
                    <a:pt x="1001635" y="1592256"/>
                  </a:lnTo>
                  <a:lnTo>
                    <a:pt x="982299" y="1589606"/>
                  </a:lnTo>
                  <a:lnTo>
                    <a:pt x="963228" y="1586426"/>
                  </a:lnTo>
                  <a:lnTo>
                    <a:pt x="943627" y="1582452"/>
                  </a:lnTo>
                  <a:lnTo>
                    <a:pt x="923496" y="1577947"/>
                  </a:lnTo>
                  <a:lnTo>
                    <a:pt x="903631" y="1573177"/>
                  </a:lnTo>
                  <a:lnTo>
                    <a:pt x="883765" y="1567083"/>
                  </a:lnTo>
                  <a:lnTo>
                    <a:pt x="863634" y="1560989"/>
                  </a:lnTo>
                  <a:lnTo>
                    <a:pt x="843504" y="1554364"/>
                  </a:lnTo>
                  <a:lnTo>
                    <a:pt x="823903" y="1546945"/>
                  </a:lnTo>
                  <a:lnTo>
                    <a:pt x="804302" y="1538731"/>
                  </a:lnTo>
                  <a:lnTo>
                    <a:pt x="785496" y="1530252"/>
                  </a:lnTo>
                  <a:lnTo>
                    <a:pt x="766690" y="1521243"/>
                  </a:lnTo>
                  <a:lnTo>
                    <a:pt x="757419" y="1516208"/>
                  </a:lnTo>
                  <a:lnTo>
                    <a:pt x="748414" y="1511439"/>
                  </a:lnTo>
                  <a:lnTo>
                    <a:pt x="739673" y="1506404"/>
                  </a:lnTo>
                  <a:lnTo>
                    <a:pt x="730932" y="1501105"/>
                  </a:lnTo>
                  <a:lnTo>
                    <a:pt x="722720" y="1495540"/>
                  </a:lnTo>
                  <a:lnTo>
                    <a:pt x="714244" y="1490241"/>
                  </a:lnTo>
                  <a:lnTo>
                    <a:pt x="706033" y="1484411"/>
                  </a:lnTo>
                  <a:lnTo>
                    <a:pt x="697822" y="1478582"/>
                  </a:lnTo>
                  <a:lnTo>
                    <a:pt x="690141" y="1472752"/>
                  </a:lnTo>
                  <a:lnTo>
                    <a:pt x="682724" y="1466658"/>
                  </a:lnTo>
                  <a:lnTo>
                    <a:pt x="675308" y="1460298"/>
                  </a:lnTo>
                  <a:lnTo>
                    <a:pt x="668421" y="1453939"/>
                  </a:lnTo>
                  <a:lnTo>
                    <a:pt x="661534" y="1447315"/>
                  </a:lnTo>
                  <a:lnTo>
                    <a:pt x="655177" y="1440955"/>
                  </a:lnTo>
                  <a:lnTo>
                    <a:pt x="648555" y="1433801"/>
                  </a:lnTo>
                  <a:lnTo>
                    <a:pt x="642728" y="1427177"/>
                  </a:lnTo>
                  <a:lnTo>
                    <a:pt x="636901" y="1420022"/>
                  </a:lnTo>
                  <a:lnTo>
                    <a:pt x="631338" y="1412603"/>
                  </a:lnTo>
                  <a:lnTo>
                    <a:pt x="626306" y="1405184"/>
                  </a:lnTo>
                  <a:lnTo>
                    <a:pt x="621538" y="1397765"/>
                  </a:lnTo>
                  <a:lnTo>
                    <a:pt x="616770" y="1390080"/>
                  </a:lnTo>
                  <a:lnTo>
                    <a:pt x="612797" y="1382396"/>
                  </a:lnTo>
                  <a:lnTo>
                    <a:pt x="609089" y="1374182"/>
                  </a:lnTo>
                  <a:lnTo>
                    <a:pt x="605646" y="1366233"/>
                  </a:lnTo>
                  <a:lnTo>
                    <a:pt x="602467" y="1358018"/>
                  </a:lnTo>
                  <a:lnTo>
                    <a:pt x="599818" y="1349539"/>
                  </a:lnTo>
                  <a:lnTo>
                    <a:pt x="597434" y="1341060"/>
                  </a:lnTo>
                  <a:lnTo>
                    <a:pt x="595580" y="1332316"/>
                  </a:lnTo>
                  <a:lnTo>
                    <a:pt x="593991" y="1323307"/>
                  </a:lnTo>
                  <a:lnTo>
                    <a:pt x="592932" y="1314298"/>
                  </a:lnTo>
                  <a:lnTo>
                    <a:pt x="592402" y="1305554"/>
                  </a:lnTo>
                  <a:lnTo>
                    <a:pt x="592137" y="1296279"/>
                  </a:lnTo>
                  <a:lnTo>
                    <a:pt x="592402" y="1280116"/>
                  </a:lnTo>
                  <a:lnTo>
                    <a:pt x="592932" y="1264218"/>
                  </a:lnTo>
                  <a:lnTo>
                    <a:pt x="594256" y="1248319"/>
                  </a:lnTo>
                  <a:lnTo>
                    <a:pt x="595845" y="1232686"/>
                  </a:lnTo>
                  <a:lnTo>
                    <a:pt x="597699" y="1217052"/>
                  </a:lnTo>
                  <a:lnTo>
                    <a:pt x="600348" y="1201684"/>
                  </a:lnTo>
                  <a:lnTo>
                    <a:pt x="603262" y="1186580"/>
                  </a:lnTo>
                  <a:lnTo>
                    <a:pt x="606705" y="1171477"/>
                  </a:lnTo>
                  <a:lnTo>
                    <a:pt x="610413" y="1156638"/>
                  </a:lnTo>
                  <a:lnTo>
                    <a:pt x="614386" y="1141799"/>
                  </a:lnTo>
                  <a:lnTo>
                    <a:pt x="618889" y="1127226"/>
                  </a:lnTo>
                  <a:lnTo>
                    <a:pt x="623922" y="1113182"/>
                  </a:lnTo>
                  <a:lnTo>
                    <a:pt x="629484" y="1098874"/>
                  </a:lnTo>
                  <a:lnTo>
                    <a:pt x="635047" y="1085095"/>
                  </a:lnTo>
                  <a:lnTo>
                    <a:pt x="641139" y="1071581"/>
                  </a:lnTo>
                  <a:lnTo>
                    <a:pt x="647761" y="1057803"/>
                  </a:lnTo>
                  <a:lnTo>
                    <a:pt x="654383" y="1044819"/>
                  </a:lnTo>
                  <a:lnTo>
                    <a:pt x="661534" y="1032100"/>
                  </a:lnTo>
                  <a:lnTo>
                    <a:pt x="669216" y="1019116"/>
                  </a:lnTo>
                  <a:lnTo>
                    <a:pt x="676897" y="1006663"/>
                  </a:lnTo>
                  <a:lnTo>
                    <a:pt x="685373" y="994739"/>
                  </a:lnTo>
                  <a:lnTo>
                    <a:pt x="693849" y="982550"/>
                  </a:lnTo>
                  <a:lnTo>
                    <a:pt x="702590" y="970891"/>
                  </a:lnTo>
                  <a:lnTo>
                    <a:pt x="711861" y="959497"/>
                  </a:lnTo>
                  <a:lnTo>
                    <a:pt x="721396" y="948368"/>
                  </a:lnTo>
                  <a:lnTo>
                    <a:pt x="730932" y="937504"/>
                  </a:lnTo>
                  <a:lnTo>
                    <a:pt x="741262" y="927435"/>
                  </a:lnTo>
                  <a:lnTo>
                    <a:pt x="751327" y="917101"/>
                  </a:lnTo>
                  <a:lnTo>
                    <a:pt x="762187" y="907297"/>
                  </a:lnTo>
                  <a:lnTo>
                    <a:pt x="773047" y="897758"/>
                  </a:lnTo>
                  <a:lnTo>
                    <a:pt x="783907" y="888484"/>
                  </a:lnTo>
                  <a:lnTo>
                    <a:pt x="795561" y="879475"/>
                  </a:lnTo>
                  <a:close/>
                  <a:moveTo>
                    <a:pt x="1959370" y="676275"/>
                  </a:moveTo>
                  <a:lnTo>
                    <a:pt x="1969946" y="684738"/>
                  </a:lnTo>
                  <a:lnTo>
                    <a:pt x="1979729" y="692937"/>
                  </a:lnTo>
                  <a:lnTo>
                    <a:pt x="1989776" y="701929"/>
                  </a:lnTo>
                  <a:lnTo>
                    <a:pt x="1999294" y="710922"/>
                  </a:lnTo>
                  <a:lnTo>
                    <a:pt x="2008812" y="720443"/>
                  </a:lnTo>
                  <a:lnTo>
                    <a:pt x="2017802" y="729964"/>
                  </a:lnTo>
                  <a:lnTo>
                    <a:pt x="2026527" y="739750"/>
                  </a:lnTo>
                  <a:lnTo>
                    <a:pt x="2035252" y="750064"/>
                  </a:lnTo>
                  <a:lnTo>
                    <a:pt x="2043184" y="760379"/>
                  </a:lnTo>
                  <a:lnTo>
                    <a:pt x="2051380" y="771222"/>
                  </a:lnTo>
                  <a:lnTo>
                    <a:pt x="2059047" y="782330"/>
                  </a:lnTo>
                  <a:lnTo>
                    <a:pt x="2066450" y="793439"/>
                  </a:lnTo>
                  <a:lnTo>
                    <a:pt x="2073589" y="804811"/>
                  </a:lnTo>
                  <a:lnTo>
                    <a:pt x="2080199" y="816448"/>
                  </a:lnTo>
                  <a:lnTo>
                    <a:pt x="2086809" y="828350"/>
                  </a:lnTo>
                  <a:lnTo>
                    <a:pt x="2093154" y="840516"/>
                  </a:lnTo>
                  <a:lnTo>
                    <a:pt x="2098707" y="852946"/>
                  </a:lnTo>
                  <a:lnTo>
                    <a:pt x="2104259" y="865112"/>
                  </a:lnTo>
                  <a:lnTo>
                    <a:pt x="2109547" y="877807"/>
                  </a:lnTo>
                  <a:lnTo>
                    <a:pt x="2114306" y="890766"/>
                  </a:lnTo>
                  <a:lnTo>
                    <a:pt x="2118801" y="903990"/>
                  </a:lnTo>
                  <a:lnTo>
                    <a:pt x="2123031" y="917214"/>
                  </a:lnTo>
                  <a:lnTo>
                    <a:pt x="2126733" y="930438"/>
                  </a:lnTo>
                  <a:lnTo>
                    <a:pt x="2130170" y="944191"/>
                  </a:lnTo>
                  <a:lnTo>
                    <a:pt x="2133078" y="957943"/>
                  </a:lnTo>
                  <a:lnTo>
                    <a:pt x="2135722" y="971696"/>
                  </a:lnTo>
                  <a:lnTo>
                    <a:pt x="2137837" y="985978"/>
                  </a:lnTo>
                  <a:lnTo>
                    <a:pt x="2139688" y="1000260"/>
                  </a:lnTo>
                  <a:lnTo>
                    <a:pt x="2141274" y="1014277"/>
                  </a:lnTo>
                  <a:lnTo>
                    <a:pt x="2142068" y="1028823"/>
                  </a:lnTo>
                  <a:lnTo>
                    <a:pt x="2143125" y="1043370"/>
                  </a:lnTo>
                  <a:lnTo>
                    <a:pt x="2143125" y="1058180"/>
                  </a:lnTo>
                  <a:lnTo>
                    <a:pt x="2143125" y="1066644"/>
                  </a:lnTo>
                  <a:lnTo>
                    <a:pt x="2142332" y="1075107"/>
                  </a:lnTo>
                  <a:lnTo>
                    <a:pt x="2141274" y="1083306"/>
                  </a:lnTo>
                  <a:lnTo>
                    <a:pt x="2139952" y="1091769"/>
                  </a:lnTo>
                  <a:lnTo>
                    <a:pt x="2138102" y="1099703"/>
                  </a:lnTo>
                  <a:lnTo>
                    <a:pt x="2135987" y="1107373"/>
                  </a:lnTo>
                  <a:lnTo>
                    <a:pt x="2133607" y="1115043"/>
                  </a:lnTo>
                  <a:lnTo>
                    <a:pt x="2130699" y="1122713"/>
                  </a:lnTo>
                  <a:lnTo>
                    <a:pt x="2127261" y="1130383"/>
                  </a:lnTo>
                  <a:lnTo>
                    <a:pt x="2124089" y="1137788"/>
                  </a:lnTo>
                  <a:lnTo>
                    <a:pt x="2119858" y="1144929"/>
                  </a:lnTo>
                  <a:lnTo>
                    <a:pt x="2115892" y="1152070"/>
                  </a:lnTo>
                  <a:lnTo>
                    <a:pt x="2111398" y="1159211"/>
                  </a:lnTo>
                  <a:lnTo>
                    <a:pt x="2106639" y="1165823"/>
                  </a:lnTo>
                  <a:lnTo>
                    <a:pt x="2101880" y="1172699"/>
                  </a:lnTo>
                  <a:lnTo>
                    <a:pt x="2096327" y="1179047"/>
                  </a:lnTo>
                  <a:lnTo>
                    <a:pt x="2090775" y="1185658"/>
                  </a:lnTo>
                  <a:lnTo>
                    <a:pt x="2084958" y="1191741"/>
                  </a:lnTo>
                  <a:lnTo>
                    <a:pt x="2078877" y="1197824"/>
                  </a:lnTo>
                  <a:lnTo>
                    <a:pt x="2072532" y="1204172"/>
                  </a:lnTo>
                  <a:lnTo>
                    <a:pt x="2066186" y="1209990"/>
                  </a:lnTo>
                  <a:lnTo>
                    <a:pt x="2059312" y="1215809"/>
                  </a:lnTo>
                  <a:lnTo>
                    <a:pt x="2052173" y="1221363"/>
                  </a:lnTo>
                  <a:lnTo>
                    <a:pt x="2045034" y="1226917"/>
                  </a:lnTo>
                  <a:lnTo>
                    <a:pt x="2037631" y="1232471"/>
                  </a:lnTo>
                  <a:lnTo>
                    <a:pt x="2029964" y="1237761"/>
                  </a:lnTo>
                  <a:lnTo>
                    <a:pt x="2022296" y="1242521"/>
                  </a:lnTo>
                  <a:lnTo>
                    <a:pt x="2014629" y="1247546"/>
                  </a:lnTo>
                  <a:lnTo>
                    <a:pt x="2006433" y="1252571"/>
                  </a:lnTo>
                  <a:lnTo>
                    <a:pt x="1998236" y="1257067"/>
                  </a:lnTo>
                  <a:lnTo>
                    <a:pt x="1981315" y="1266324"/>
                  </a:lnTo>
                  <a:lnTo>
                    <a:pt x="1964129" y="1274523"/>
                  </a:lnTo>
                  <a:lnTo>
                    <a:pt x="1946679" y="1282722"/>
                  </a:lnTo>
                  <a:lnTo>
                    <a:pt x="1928436" y="1290127"/>
                  </a:lnTo>
                  <a:lnTo>
                    <a:pt x="1910193" y="1296739"/>
                  </a:lnTo>
                  <a:lnTo>
                    <a:pt x="1891685" y="1303351"/>
                  </a:lnTo>
                  <a:lnTo>
                    <a:pt x="1873177" y="1308905"/>
                  </a:lnTo>
                  <a:lnTo>
                    <a:pt x="1854670" y="1314195"/>
                  </a:lnTo>
                  <a:lnTo>
                    <a:pt x="1836426" y="1318691"/>
                  </a:lnTo>
                  <a:lnTo>
                    <a:pt x="1817919" y="1322922"/>
                  </a:lnTo>
                  <a:lnTo>
                    <a:pt x="1799675" y="1326360"/>
                  </a:lnTo>
                  <a:lnTo>
                    <a:pt x="1781696" y="1329534"/>
                  </a:lnTo>
                  <a:lnTo>
                    <a:pt x="1764246" y="1331915"/>
                  </a:lnTo>
                  <a:lnTo>
                    <a:pt x="1747061" y="1333766"/>
                  </a:lnTo>
                  <a:lnTo>
                    <a:pt x="1730404" y="1335353"/>
                  </a:lnTo>
                  <a:lnTo>
                    <a:pt x="1714276" y="1336146"/>
                  </a:lnTo>
                  <a:lnTo>
                    <a:pt x="1698676" y="1336675"/>
                  </a:lnTo>
                  <a:lnTo>
                    <a:pt x="1687836" y="1336146"/>
                  </a:lnTo>
                  <a:lnTo>
                    <a:pt x="1676467" y="1335617"/>
                  </a:lnTo>
                  <a:lnTo>
                    <a:pt x="1664834" y="1335088"/>
                  </a:lnTo>
                  <a:lnTo>
                    <a:pt x="1652671" y="1333766"/>
                  </a:lnTo>
                  <a:lnTo>
                    <a:pt x="1653993" y="1324509"/>
                  </a:lnTo>
                  <a:lnTo>
                    <a:pt x="1654787" y="1314988"/>
                  </a:lnTo>
                  <a:lnTo>
                    <a:pt x="1655844" y="1305202"/>
                  </a:lnTo>
                  <a:lnTo>
                    <a:pt x="1655844" y="1295681"/>
                  </a:lnTo>
                  <a:lnTo>
                    <a:pt x="1655580" y="1275845"/>
                  </a:lnTo>
                  <a:lnTo>
                    <a:pt x="1654787" y="1256274"/>
                  </a:lnTo>
                  <a:lnTo>
                    <a:pt x="1653465" y="1236703"/>
                  </a:lnTo>
                  <a:lnTo>
                    <a:pt x="1651085" y="1217660"/>
                  </a:lnTo>
                  <a:lnTo>
                    <a:pt x="1648705" y="1198618"/>
                  </a:lnTo>
                  <a:lnTo>
                    <a:pt x="1645268" y="1179840"/>
                  </a:lnTo>
                  <a:lnTo>
                    <a:pt x="1641567" y="1161062"/>
                  </a:lnTo>
                  <a:lnTo>
                    <a:pt x="1637601" y="1142549"/>
                  </a:lnTo>
                  <a:lnTo>
                    <a:pt x="1632842" y="1124300"/>
                  </a:lnTo>
                  <a:lnTo>
                    <a:pt x="1627554" y="1106051"/>
                  </a:lnTo>
                  <a:lnTo>
                    <a:pt x="1621737" y="1088595"/>
                  </a:lnTo>
                  <a:lnTo>
                    <a:pt x="1615392" y="1070875"/>
                  </a:lnTo>
                  <a:lnTo>
                    <a:pt x="1608782" y="1053684"/>
                  </a:lnTo>
                  <a:lnTo>
                    <a:pt x="1601379" y="1036758"/>
                  </a:lnTo>
                  <a:lnTo>
                    <a:pt x="1593711" y="1019831"/>
                  </a:lnTo>
                  <a:lnTo>
                    <a:pt x="1585515" y="1003434"/>
                  </a:lnTo>
                  <a:lnTo>
                    <a:pt x="1576790" y="987565"/>
                  </a:lnTo>
                  <a:lnTo>
                    <a:pt x="1567800" y="971432"/>
                  </a:lnTo>
                  <a:lnTo>
                    <a:pt x="1558282" y="956092"/>
                  </a:lnTo>
                  <a:lnTo>
                    <a:pt x="1548235" y="940752"/>
                  </a:lnTo>
                  <a:lnTo>
                    <a:pt x="1537924" y="925942"/>
                  </a:lnTo>
                  <a:lnTo>
                    <a:pt x="1527084" y="911395"/>
                  </a:lnTo>
                  <a:lnTo>
                    <a:pt x="1515979" y="897114"/>
                  </a:lnTo>
                  <a:lnTo>
                    <a:pt x="1504345" y="883361"/>
                  </a:lnTo>
                  <a:lnTo>
                    <a:pt x="1492183" y="870137"/>
                  </a:lnTo>
                  <a:lnTo>
                    <a:pt x="1480021" y="856913"/>
                  </a:lnTo>
                  <a:lnTo>
                    <a:pt x="1467330" y="844218"/>
                  </a:lnTo>
                  <a:lnTo>
                    <a:pt x="1454375" y="832052"/>
                  </a:lnTo>
                  <a:lnTo>
                    <a:pt x="1440891" y="820151"/>
                  </a:lnTo>
                  <a:lnTo>
                    <a:pt x="1427406" y="808778"/>
                  </a:lnTo>
                  <a:lnTo>
                    <a:pt x="1413129" y="797670"/>
                  </a:lnTo>
                  <a:lnTo>
                    <a:pt x="1398587" y="787356"/>
                  </a:lnTo>
                  <a:lnTo>
                    <a:pt x="1407841" y="776776"/>
                  </a:lnTo>
                  <a:lnTo>
                    <a:pt x="1416831" y="765933"/>
                  </a:lnTo>
                  <a:lnTo>
                    <a:pt x="1425027" y="755089"/>
                  </a:lnTo>
                  <a:lnTo>
                    <a:pt x="1433487" y="744246"/>
                  </a:lnTo>
                  <a:lnTo>
                    <a:pt x="1441155" y="732344"/>
                  </a:lnTo>
                  <a:lnTo>
                    <a:pt x="1448558" y="720707"/>
                  </a:lnTo>
                  <a:lnTo>
                    <a:pt x="1455697" y="709070"/>
                  </a:lnTo>
                  <a:lnTo>
                    <a:pt x="1462307" y="696640"/>
                  </a:lnTo>
                  <a:lnTo>
                    <a:pt x="1698676" y="893147"/>
                  </a:lnTo>
                  <a:lnTo>
                    <a:pt x="1959370" y="676275"/>
                  </a:lnTo>
                  <a:close/>
                  <a:moveTo>
                    <a:pt x="183882" y="676275"/>
                  </a:moveTo>
                  <a:lnTo>
                    <a:pt x="445396" y="893147"/>
                  </a:lnTo>
                  <a:lnTo>
                    <a:pt x="682270" y="696640"/>
                  </a:lnTo>
                  <a:lnTo>
                    <a:pt x="688894" y="709070"/>
                  </a:lnTo>
                  <a:lnTo>
                    <a:pt x="696048" y="720707"/>
                  </a:lnTo>
                  <a:lnTo>
                    <a:pt x="703466" y="732344"/>
                  </a:lnTo>
                  <a:lnTo>
                    <a:pt x="711415" y="744246"/>
                  </a:lnTo>
                  <a:lnTo>
                    <a:pt x="719364" y="755089"/>
                  </a:lnTo>
                  <a:lnTo>
                    <a:pt x="728108" y="765933"/>
                  </a:lnTo>
                  <a:lnTo>
                    <a:pt x="736852" y="776776"/>
                  </a:lnTo>
                  <a:lnTo>
                    <a:pt x="746125" y="787356"/>
                  </a:lnTo>
                  <a:lnTo>
                    <a:pt x="731552" y="797670"/>
                  </a:lnTo>
                  <a:lnTo>
                    <a:pt x="717509" y="808778"/>
                  </a:lnTo>
                  <a:lnTo>
                    <a:pt x="703731" y="820151"/>
                  </a:lnTo>
                  <a:lnTo>
                    <a:pt x="690483" y="832052"/>
                  </a:lnTo>
                  <a:lnTo>
                    <a:pt x="677235" y="844218"/>
                  </a:lnTo>
                  <a:lnTo>
                    <a:pt x="664517" y="856913"/>
                  </a:lnTo>
                  <a:lnTo>
                    <a:pt x="652329" y="870137"/>
                  </a:lnTo>
                  <a:lnTo>
                    <a:pt x="640141" y="883361"/>
                  </a:lnTo>
                  <a:lnTo>
                    <a:pt x="628748" y="897114"/>
                  </a:lnTo>
                  <a:lnTo>
                    <a:pt x="617355" y="911395"/>
                  </a:lnTo>
                  <a:lnTo>
                    <a:pt x="606491" y="925942"/>
                  </a:lnTo>
                  <a:lnTo>
                    <a:pt x="596158" y="940752"/>
                  </a:lnTo>
                  <a:lnTo>
                    <a:pt x="586090" y="956092"/>
                  </a:lnTo>
                  <a:lnTo>
                    <a:pt x="576551" y="971432"/>
                  </a:lnTo>
                  <a:lnTo>
                    <a:pt x="567542" y="987565"/>
                  </a:lnTo>
                  <a:lnTo>
                    <a:pt x="559064" y="1003434"/>
                  </a:lnTo>
                  <a:lnTo>
                    <a:pt x="550585" y="1019831"/>
                  </a:lnTo>
                  <a:lnTo>
                    <a:pt x="542901" y="1036758"/>
                  </a:lnTo>
                  <a:lnTo>
                    <a:pt x="535482" y="1053684"/>
                  </a:lnTo>
                  <a:lnTo>
                    <a:pt x="528858" y="1070875"/>
                  </a:lnTo>
                  <a:lnTo>
                    <a:pt x="522499" y="1088595"/>
                  </a:lnTo>
                  <a:lnTo>
                    <a:pt x="516670" y="1106051"/>
                  </a:lnTo>
                  <a:lnTo>
                    <a:pt x="511371" y="1124300"/>
                  </a:lnTo>
                  <a:lnTo>
                    <a:pt x="506602" y="1142549"/>
                  </a:lnTo>
                  <a:lnTo>
                    <a:pt x="502627" y="1161062"/>
                  </a:lnTo>
                  <a:lnTo>
                    <a:pt x="498918" y="1179840"/>
                  </a:lnTo>
                  <a:lnTo>
                    <a:pt x="495473" y="1198618"/>
                  </a:lnTo>
                  <a:lnTo>
                    <a:pt x="492824" y="1217660"/>
                  </a:lnTo>
                  <a:lnTo>
                    <a:pt x="490704" y="1236703"/>
                  </a:lnTo>
                  <a:lnTo>
                    <a:pt x="489114" y="1256274"/>
                  </a:lnTo>
                  <a:lnTo>
                    <a:pt x="488585" y="1275845"/>
                  </a:lnTo>
                  <a:lnTo>
                    <a:pt x="488320" y="1295681"/>
                  </a:lnTo>
                  <a:lnTo>
                    <a:pt x="488585" y="1305202"/>
                  </a:lnTo>
                  <a:lnTo>
                    <a:pt x="489114" y="1314988"/>
                  </a:lnTo>
                  <a:lnTo>
                    <a:pt x="490174" y="1324509"/>
                  </a:lnTo>
                  <a:lnTo>
                    <a:pt x="491499" y="1333766"/>
                  </a:lnTo>
                  <a:lnTo>
                    <a:pt x="479311" y="1335088"/>
                  </a:lnTo>
                  <a:lnTo>
                    <a:pt x="467653" y="1335617"/>
                  </a:lnTo>
                  <a:lnTo>
                    <a:pt x="456260" y="1336146"/>
                  </a:lnTo>
                  <a:lnTo>
                    <a:pt x="445396" y="1336675"/>
                  </a:lnTo>
                  <a:lnTo>
                    <a:pt x="429764" y="1336146"/>
                  </a:lnTo>
                  <a:lnTo>
                    <a:pt x="413601" y="1335353"/>
                  </a:lnTo>
                  <a:lnTo>
                    <a:pt x="396909" y="1333766"/>
                  </a:lnTo>
                  <a:lnTo>
                    <a:pt x="379686" y="1331915"/>
                  </a:lnTo>
                  <a:lnTo>
                    <a:pt x="362199" y="1329534"/>
                  </a:lnTo>
                  <a:lnTo>
                    <a:pt x="344182" y="1326360"/>
                  </a:lnTo>
                  <a:lnTo>
                    <a:pt x="325900" y="1322922"/>
                  </a:lnTo>
                  <a:lnTo>
                    <a:pt x="307352" y="1318691"/>
                  </a:lnTo>
                  <a:lnTo>
                    <a:pt x="288805" y="1314195"/>
                  </a:lnTo>
                  <a:lnTo>
                    <a:pt x="270523" y="1308905"/>
                  </a:lnTo>
                  <a:lnTo>
                    <a:pt x="251976" y="1303351"/>
                  </a:lnTo>
                  <a:lnTo>
                    <a:pt x="233429" y="1296739"/>
                  </a:lnTo>
                  <a:lnTo>
                    <a:pt x="215147" y="1290127"/>
                  </a:lnTo>
                  <a:lnTo>
                    <a:pt x="196865" y="1282722"/>
                  </a:lnTo>
                  <a:lnTo>
                    <a:pt x="179377" y="1274523"/>
                  </a:lnTo>
                  <a:lnTo>
                    <a:pt x="162155" y="1266324"/>
                  </a:lnTo>
                  <a:lnTo>
                    <a:pt x="145197" y="1257067"/>
                  </a:lnTo>
                  <a:lnTo>
                    <a:pt x="136984" y="1252571"/>
                  </a:lnTo>
                  <a:lnTo>
                    <a:pt x="128770" y="1247546"/>
                  </a:lnTo>
                  <a:lnTo>
                    <a:pt x="121086" y="1242521"/>
                  </a:lnTo>
                  <a:lnTo>
                    <a:pt x="113402" y="1237761"/>
                  </a:lnTo>
                  <a:lnTo>
                    <a:pt x="105719" y="1232471"/>
                  </a:lnTo>
                  <a:lnTo>
                    <a:pt x="98300" y="1226917"/>
                  </a:lnTo>
                  <a:lnTo>
                    <a:pt x="91146" y="1221363"/>
                  </a:lnTo>
                  <a:lnTo>
                    <a:pt x="83992" y="1215809"/>
                  </a:lnTo>
                  <a:lnTo>
                    <a:pt x="77103" y="1209990"/>
                  </a:lnTo>
                  <a:lnTo>
                    <a:pt x="70744" y="1204172"/>
                  </a:lnTo>
                  <a:lnTo>
                    <a:pt x="64120" y="1197824"/>
                  </a:lnTo>
                  <a:lnTo>
                    <a:pt x="58291" y="1191741"/>
                  </a:lnTo>
                  <a:lnTo>
                    <a:pt x="52462" y="1185658"/>
                  </a:lnTo>
                  <a:lnTo>
                    <a:pt x="46898" y="1179047"/>
                  </a:lnTo>
                  <a:lnTo>
                    <a:pt x="41334" y="1172699"/>
                  </a:lnTo>
                  <a:lnTo>
                    <a:pt x="36564" y="1165823"/>
                  </a:lnTo>
                  <a:lnTo>
                    <a:pt x="31795" y="1159211"/>
                  </a:lnTo>
                  <a:lnTo>
                    <a:pt x="27291" y="1152070"/>
                  </a:lnTo>
                  <a:lnTo>
                    <a:pt x="23051" y="1144929"/>
                  </a:lnTo>
                  <a:lnTo>
                    <a:pt x="19077" y="1137788"/>
                  </a:lnTo>
                  <a:lnTo>
                    <a:pt x="15897" y="1130383"/>
                  </a:lnTo>
                  <a:lnTo>
                    <a:pt x="12453" y="1122713"/>
                  </a:lnTo>
                  <a:lnTo>
                    <a:pt x="9538" y="1115043"/>
                  </a:lnTo>
                  <a:lnTo>
                    <a:pt x="7154" y="1107373"/>
                  </a:lnTo>
                  <a:lnTo>
                    <a:pt x="5034" y="1099703"/>
                  </a:lnTo>
                  <a:lnTo>
                    <a:pt x="3179" y="1091769"/>
                  </a:lnTo>
                  <a:lnTo>
                    <a:pt x="1855" y="1083306"/>
                  </a:lnTo>
                  <a:lnTo>
                    <a:pt x="530" y="1075107"/>
                  </a:lnTo>
                  <a:lnTo>
                    <a:pt x="265" y="1066644"/>
                  </a:lnTo>
                  <a:lnTo>
                    <a:pt x="0" y="1058180"/>
                  </a:lnTo>
                  <a:lnTo>
                    <a:pt x="265" y="1043370"/>
                  </a:lnTo>
                  <a:lnTo>
                    <a:pt x="1060" y="1028823"/>
                  </a:lnTo>
                  <a:lnTo>
                    <a:pt x="1855" y="1014277"/>
                  </a:lnTo>
                  <a:lnTo>
                    <a:pt x="3444" y="1000260"/>
                  </a:lnTo>
                  <a:lnTo>
                    <a:pt x="5299" y="985978"/>
                  </a:lnTo>
                  <a:lnTo>
                    <a:pt x="7419" y="971696"/>
                  </a:lnTo>
                  <a:lnTo>
                    <a:pt x="10333" y="957943"/>
                  </a:lnTo>
                  <a:lnTo>
                    <a:pt x="12983" y="944191"/>
                  </a:lnTo>
                  <a:lnTo>
                    <a:pt x="16427" y="930438"/>
                  </a:lnTo>
                  <a:lnTo>
                    <a:pt x="20137" y="917214"/>
                  </a:lnTo>
                  <a:lnTo>
                    <a:pt x="24376" y="903990"/>
                  </a:lnTo>
                  <a:lnTo>
                    <a:pt x="28615" y="890766"/>
                  </a:lnTo>
                  <a:lnTo>
                    <a:pt x="33650" y="877807"/>
                  </a:lnTo>
                  <a:lnTo>
                    <a:pt x="38949" y="865112"/>
                  </a:lnTo>
                  <a:lnTo>
                    <a:pt x="44513" y="852946"/>
                  </a:lnTo>
                  <a:lnTo>
                    <a:pt x="50342" y="840516"/>
                  </a:lnTo>
                  <a:lnTo>
                    <a:pt x="56436" y="828350"/>
                  </a:lnTo>
                  <a:lnTo>
                    <a:pt x="63060" y="816448"/>
                  </a:lnTo>
                  <a:lnTo>
                    <a:pt x="69684" y="804811"/>
                  </a:lnTo>
                  <a:lnTo>
                    <a:pt x="76838" y="793439"/>
                  </a:lnTo>
                  <a:lnTo>
                    <a:pt x="84257" y="782330"/>
                  </a:lnTo>
                  <a:lnTo>
                    <a:pt x="91941" y="771222"/>
                  </a:lnTo>
                  <a:lnTo>
                    <a:pt x="100154" y="760379"/>
                  </a:lnTo>
                  <a:lnTo>
                    <a:pt x="108368" y="750064"/>
                  </a:lnTo>
                  <a:lnTo>
                    <a:pt x="116582" y="739750"/>
                  </a:lnTo>
                  <a:lnTo>
                    <a:pt x="125591" y="729964"/>
                  </a:lnTo>
                  <a:lnTo>
                    <a:pt x="134864" y="720443"/>
                  </a:lnTo>
                  <a:lnTo>
                    <a:pt x="144138" y="710922"/>
                  </a:lnTo>
                  <a:lnTo>
                    <a:pt x="153676" y="701929"/>
                  </a:lnTo>
                  <a:lnTo>
                    <a:pt x="163745" y="692937"/>
                  </a:lnTo>
                  <a:lnTo>
                    <a:pt x="173813" y="684738"/>
                  </a:lnTo>
                  <a:lnTo>
                    <a:pt x="183882" y="676275"/>
                  </a:lnTo>
                  <a:close/>
                  <a:moveTo>
                    <a:pt x="1063618" y="153988"/>
                  </a:moveTo>
                  <a:lnTo>
                    <a:pt x="1072091" y="153988"/>
                  </a:lnTo>
                  <a:lnTo>
                    <a:pt x="1080830" y="153988"/>
                  </a:lnTo>
                  <a:lnTo>
                    <a:pt x="1089568" y="154253"/>
                  </a:lnTo>
                  <a:lnTo>
                    <a:pt x="1098041" y="155048"/>
                  </a:lnTo>
                  <a:lnTo>
                    <a:pt x="1106779" y="155577"/>
                  </a:lnTo>
                  <a:lnTo>
                    <a:pt x="1114988" y="156902"/>
                  </a:lnTo>
                  <a:lnTo>
                    <a:pt x="1123726" y="157697"/>
                  </a:lnTo>
                  <a:lnTo>
                    <a:pt x="1131934" y="159286"/>
                  </a:lnTo>
                  <a:lnTo>
                    <a:pt x="1140143" y="160875"/>
                  </a:lnTo>
                  <a:lnTo>
                    <a:pt x="1148351" y="162730"/>
                  </a:lnTo>
                  <a:lnTo>
                    <a:pt x="1156295" y="164584"/>
                  </a:lnTo>
                  <a:lnTo>
                    <a:pt x="1164504" y="166703"/>
                  </a:lnTo>
                  <a:lnTo>
                    <a:pt x="1172447" y="169087"/>
                  </a:lnTo>
                  <a:lnTo>
                    <a:pt x="1180391" y="171471"/>
                  </a:lnTo>
                  <a:lnTo>
                    <a:pt x="1188070" y="174385"/>
                  </a:lnTo>
                  <a:lnTo>
                    <a:pt x="1196014" y="177564"/>
                  </a:lnTo>
                  <a:lnTo>
                    <a:pt x="1203693" y="180478"/>
                  </a:lnTo>
                  <a:lnTo>
                    <a:pt x="1211107" y="183656"/>
                  </a:lnTo>
                  <a:lnTo>
                    <a:pt x="1218521" y="187365"/>
                  </a:lnTo>
                  <a:lnTo>
                    <a:pt x="1225935" y="190808"/>
                  </a:lnTo>
                  <a:lnTo>
                    <a:pt x="1232820" y="194782"/>
                  </a:lnTo>
                  <a:lnTo>
                    <a:pt x="1239969" y="198755"/>
                  </a:lnTo>
                  <a:lnTo>
                    <a:pt x="1247118" y="202729"/>
                  </a:lnTo>
                  <a:lnTo>
                    <a:pt x="1254003" y="206967"/>
                  </a:lnTo>
                  <a:lnTo>
                    <a:pt x="1260623" y="211470"/>
                  </a:lnTo>
                  <a:lnTo>
                    <a:pt x="1267507" y="215974"/>
                  </a:lnTo>
                  <a:lnTo>
                    <a:pt x="1273862" y="221007"/>
                  </a:lnTo>
                  <a:lnTo>
                    <a:pt x="1280482" y="226040"/>
                  </a:lnTo>
                  <a:lnTo>
                    <a:pt x="1286837" y="230808"/>
                  </a:lnTo>
                  <a:lnTo>
                    <a:pt x="1293192" y="236106"/>
                  </a:lnTo>
                  <a:lnTo>
                    <a:pt x="1299017" y="241668"/>
                  </a:lnTo>
                  <a:lnTo>
                    <a:pt x="1305108" y="247231"/>
                  </a:lnTo>
                  <a:lnTo>
                    <a:pt x="1310668" y="252794"/>
                  </a:lnTo>
                  <a:lnTo>
                    <a:pt x="1316494" y="258622"/>
                  </a:lnTo>
                  <a:lnTo>
                    <a:pt x="1321790" y="264449"/>
                  </a:lnTo>
                  <a:lnTo>
                    <a:pt x="1327350" y="270277"/>
                  </a:lnTo>
                  <a:lnTo>
                    <a:pt x="1332646" y="276634"/>
                  </a:lnTo>
                  <a:lnTo>
                    <a:pt x="1337412" y="282992"/>
                  </a:lnTo>
                  <a:lnTo>
                    <a:pt x="1342443" y="289349"/>
                  </a:lnTo>
                  <a:lnTo>
                    <a:pt x="1347474" y="295972"/>
                  </a:lnTo>
                  <a:lnTo>
                    <a:pt x="1351976" y="302859"/>
                  </a:lnTo>
                  <a:lnTo>
                    <a:pt x="1356212" y="309482"/>
                  </a:lnTo>
                  <a:lnTo>
                    <a:pt x="1360714" y="316369"/>
                  </a:lnTo>
                  <a:lnTo>
                    <a:pt x="1364951" y="323521"/>
                  </a:lnTo>
                  <a:lnTo>
                    <a:pt x="1368922" y="330408"/>
                  </a:lnTo>
                  <a:lnTo>
                    <a:pt x="1372629" y="337560"/>
                  </a:lnTo>
                  <a:lnTo>
                    <a:pt x="1376337" y="344977"/>
                  </a:lnTo>
                  <a:lnTo>
                    <a:pt x="1379779" y="352395"/>
                  </a:lnTo>
                  <a:lnTo>
                    <a:pt x="1383221" y="359812"/>
                  </a:lnTo>
                  <a:lnTo>
                    <a:pt x="1386134" y="367494"/>
                  </a:lnTo>
                  <a:lnTo>
                    <a:pt x="1389047" y="375176"/>
                  </a:lnTo>
                  <a:lnTo>
                    <a:pt x="1391694" y="382857"/>
                  </a:lnTo>
                  <a:lnTo>
                    <a:pt x="1394342" y="391069"/>
                  </a:lnTo>
                  <a:lnTo>
                    <a:pt x="1396725" y="398751"/>
                  </a:lnTo>
                  <a:lnTo>
                    <a:pt x="1398844" y="406963"/>
                  </a:lnTo>
                  <a:lnTo>
                    <a:pt x="1400962" y="415175"/>
                  </a:lnTo>
                  <a:lnTo>
                    <a:pt x="1402551" y="423122"/>
                  </a:lnTo>
                  <a:lnTo>
                    <a:pt x="1404404" y="431333"/>
                  </a:lnTo>
                  <a:lnTo>
                    <a:pt x="1405728" y="439810"/>
                  </a:lnTo>
                  <a:lnTo>
                    <a:pt x="1406788" y="448022"/>
                  </a:lnTo>
                  <a:lnTo>
                    <a:pt x="1407847" y="456763"/>
                  </a:lnTo>
                  <a:lnTo>
                    <a:pt x="1408376" y="465240"/>
                  </a:lnTo>
                  <a:lnTo>
                    <a:pt x="1409171" y="473717"/>
                  </a:lnTo>
                  <a:lnTo>
                    <a:pt x="1409435" y="482458"/>
                  </a:lnTo>
                  <a:lnTo>
                    <a:pt x="1409700" y="491200"/>
                  </a:lnTo>
                  <a:lnTo>
                    <a:pt x="1409435" y="499941"/>
                  </a:lnTo>
                  <a:lnTo>
                    <a:pt x="1409171" y="508683"/>
                  </a:lnTo>
                  <a:lnTo>
                    <a:pt x="1408376" y="517159"/>
                  </a:lnTo>
                  <a:lnTo>
                    <a:pt x="1407847" y="525636"/>
                  </a:lnTo>
                  <a:lnTo>
                    <a:pt x="1406788" y="534113"/>
                  </a:lnTo>
                  <a:lnTo>
                    <a:pt x="1405728" y="542589"/>
                  </a:lnTo>
                  <a:lnTo>
                    <a:pt x="1404404" y="550801"/>
                  </a:lnTo>
                  <a:lnTo>
                    <a:pt x="1402551" y="559278"/>
                  </a:lnTo>
                  <a:lnTo>
                    <a:pt x="1400962" y="567489"/>
                  </a:lnTo>
                  <a:lnTo>
                    <a:pt x="1398844" y="575436"/>
                  </a:lnTo>
                  <a:lnTo>
                    <a:pt x="1396725" y="583648"/>
                  </a:lnTo>
                  <a:lnTo>
                    <a:pt x="1394342" y="591595"/>
                  </a:lnTo>
                  <a:lnTo>
                    <a:pt x="1391694" y="599277"/>
                  </a:lnTo>
                  <a:lnTo>
                    <a:pt x="1389047" y="607224"/>
                  </a:lnTo>
                  <a:lnTo>
                    <a:pt x="1386134" y="614641"/>
                  </a:lnTo>
                  <a:lnTo>
                    <a:pt x="1383221" y="622323"/>
                  </a:lnTo>
                  <a:lnTo>
                    <a:pt x="1379779" y="630270"/>
                  </a:lnTo>
                  <a:lnTo>
                    <a:pt x="1376337" y="637422"/>
                  </a:lnTo>
                  <a:lnTo>
                    <a:pt x="1372629" y="644574"/>
                  </a:lnTo>
                  <a:lnTo>
                    <a:pt x="1368922" y="651991"/>
                  </a:lnTo>
                  <a:lnTo>
                    <a:pt x="1364951" y="659143"/>
                  </a:lnTo>
                  <a:lnTo>
                    <a:pt x="1360714" y="666295"/>
                  </a:lnTo>
                  <a:lnTo>
                    <a:pt x="1356212" y="672918"/>
                  </a:lnTo>
                  <a:lnTo>
                    <a:pt x="1351976" y="679805"/>
                  </a:lnTo>
                  <a:lnTo>
                    <a:pt x="1347474" y="686427"/>
                  </a:lnTo>
                  <a:lnTo>
                    <a:pt x="1342443" y="693050"/>
                  </a:lnTo>
                  <a:lnTo>
                    <a:pt x="1337412" y="699672"/>
                  </a:lnTo>
                  <a:lnTo>
                    <a:pt x="1332646" y="705765"/>
                  </a:lnTo>
                  <a:lnTo>
                    <a:pt x="1327350" y="711857"/>
                  </a:lnTo>
                  <a:lnTo>
                    <a:pt x="1321790" y="718215"/>
                  </a:lnTo>
                  <a:lnTo>
                    <a:pt x="1316494" y="724043"/>
                  </a:lnTo>
                  <a:lnTo>
                    <a:pt x="1310668" y="729870"/>
                  </a:lnTo>
                  <a:lnTo>
                    <a:pt x="1305108" y="735433"/>
                  </a:lnTo>
                  <a:lnTo>
                    <a:pt x="1299017" y="740996"/>
                  </a:lnTo>
                  <a:lnTo>
                    <a:pt x="1293192" y="746294"/>
                  </a:lnTo>
                  <a:lnTo>
                    <a:pt x="1286837" y="751327"/>
                  </a:lnTo>
                  <a:lnTo>
                    <a:pt x="1280482" y="756625"/>
                  </a:lnTo>
                  <a:lnTo>
                    <a:pt x="1273862" y="761658"/>
                  </a:lnTo>
                  <a:lnTo>
                    <a:pt x="1267507" y="766161"/>
                  </a:lnTo>
                  <a:lnTo>
                    <a:pt x="1260623" y="770929"/>
                  </a:lnTo>
                  <a:lnTo>
                    <a:pt x="1254003" y="775432"/>
                  </a:lnTo>
                  <a:lnTo>
                    <a:pt x="1247118" y="779670"/>
                  </a:lnTo>
                  <a:lnTo>
                    <a:pt x="1239969" y="783909"/>
                  </a:lnTo>
                  <a:lnTo>
                    <a:pt x="1232820" y="787882"/>
                  </a:lnTo>
                  <a:lnTo>
                    <a:pt x="1225935" y="791591"/>
                  </a:lnTo>
                  <a:lnTo>
                    <a:pt x="1218521" y="795299"/>
                  </a:lnTo>
                  <a:lnTo>
                    <a:pt x="1211107" y="798743"/>
                  </a:lnTo>
                  <a:lnTo>
                    <a:pt x="1203693" y="801922"/>
                  </a:lnTo>
                  <a:lnTo>
                    <a:pt x="1196014" y="805100"/>
                  </a:lnTo>
                  <a:lnTo>
                    <a:pt x="1188070" y="807749"/>
                  </a:lnTo>
                  <a:lnTo>
                    <a:pt x="1180391" y="810663"/>
                  </a:lnTo>
                  <a:lnTo>
                    <a:pt x="1172447" y="813312"/>
                  </a:lnTo>
                  <a:lnTo>
                    <a:pt x="1164504" y="815696"/>
                  </a:lnTo>
                  <a:lnTo>
                    <a:pt x="1156295" y="817815"/>
                  </a:lnTo>
                  <a:lnTo>
                    <a:pt x="1148351" y="819935"/>
                  </a:lnTo>
                  <a:lnTo>
                    <a:pt x="1140143" y="821789"/>
                  </a:lnTo>
                  <a:lnTo>
                    <a:pt x="1131934" y="823378"/>
                  </a:lnTo>
                  <a:lnTo>
                    <a:pt x="1123726" y="824438"/>
                  </a:lnTo>
                  <a:lnTo>
                    <a:pt x="1114988" y="825762"/>
                  </a:lnTo>
                  <a:lnTo>
                    <a:pt x="1106779" y="826822"/>
                  </a:lnTo>
                  <a:lnTo>
                    <a:pt x="1098041" y="827617"/>
                  </a:lnTo>
                  <a:lnTo>
                    <a:pt x="1089568" y="827881"/>
                  </a:lnTo>
                  <a:lnTo>
                    <a:pt x="1080830" y="828146"/>
                  </a:lnTo>
                  <a:lnTo>
                    <a:pt x="1072091" y="828676"/>
                  </a:lnTo>
                  <a:lnTo>
                    <a:pt x="1063618" y="828146"/>
                  </a:lnTo>
                  <a:lnTo>
                    <a:pt x="1054880" y="827881"/>
                  </a:lnTo>
                  <a:lnTo>
                    <a:pt x="1046407" y="827617"/>
                  </a:lnTo>
                  <a:lnTo>
                    <a:pt x="1037669" y="826822"/>
                  </a:lnTo>
                  <a:lnTo>
                    <a:pt x="1029460" y="825762"/>
                  </a:lnTo>
                  <a:lnTo>
                    <a:pt x="1020987" y="824438"/>
                  </a:lnTo>
                  <a:lnTo>
                    <a:pt x="1012778" y="823378"/>
                  </a:lnTo>
                  <a:lnTo>
                    <a:pt x="1004305" y="821789"/>
                  </a:lnTo>
                  <a:lnTo>
                    <a:pt x="996096" y="819935"/>
                  </a:lnTo>
                  <a:lnTo>
                    <a:pt x="987888" y="817815"/>
                  </a:lnTo>
                  <a:lnTo>
                    <a:pt x="979944" y="815696"/>
                  </a:lnTo>
                  <a:lnTo>
                    <a:pt x="972000" y="813312"/>
                  </a:lnTo>
                  <a:lnTo>
                    <a:pt x="964321" y="810663"/>
                  </a:lnTo>
                  <a:lnTo>
                    <a:pt x="956113" y="807749"/>
                  </a:lnTo>
                  <a:lnTo>
                    <a:pt x="948434" y="805100"/>
                  </a:lnTo>
                  <a:lnTo>
                    <a:pt x="941020" y="801922"/>
                  </a:lnTo>
                  <a:lnTo>
                    <a:pt x="933341" y="798743"/>
                  </a:lnTo>
                  <a:lnTo>
                    <a:pt x="925927" y="795299"/>
                  </a:lnTo>
                  <a:lnTo>
                    <a:pt x="918513" y="791591"/>
                  </a:lnTo>
                  <a:lnTo>
                    <a:pt x="911628" y="787882"/>
                  </a:lnTo>
                  <a:lnTo>
                    <a:pt x="904479" y="783909"/>
                  </a:lnTo>
                  <a:lnTo>
                    <a:pt x="897329" y="779670"/>
                  </a:lnTo>
                  <a:lnTo>
                    <a:pt x="890445" y="775432"/>
                  </a:lnTo>
                  <a:lnTo>
                    <a:pt x="883825" y="770929"/>
                  </a:lnTo>
                  <a:lnTo>
                    <a:pt x="876940" y="766161"/>
                  </a:lnTo>
                  <a:lnTo>
                    <a:pt x="870585" y="761658"/>
                  </a:lnTo>
                  <a:lnTo>
                    <a:pt x="863965" y="756625"/>
                  </a:lnTo>
                  <a:lnTo>
                    <a:pt x="857875" y="751327"/>
                  </a:lnTo>
                  <a:lnTo>
                    <a:pt x="851785" y="746294"/>
                  </a:lnTo>
                  <a:lnTo>
                    <a:pt x="845430" y="740996"/>
                  </a:lnTo>
                  <a:lnTo>
                    <a:pt x="839605" y="735433"/>
                  </a:lnTo>
                  <a:lnTo>
                    <a:pt x="833779" y="729870"/>
                  </a:lnTo>
                  <a:lnTo>
                    <a:pt x="828219" y="724043"/>
                  </a:lnTo>
                  <a:lnTo>
                    <a:pt x="822658" y="718215"/>
                  </a:lnTo>
                  <a:lnTo>
                    <a:pt x="817097" y="711857"/>
                  </a:lnTo>
                  <a:lnTo>
                    <a:pt x="812066" y="705765"/>
                  </a:lnTo>
                  <a:lnTo>
                    <a:pt x="807035" y="699672"/>
                  </a:lnTo>
                  <a:lnTo>
                    <a:pt x="802004" y="693050"/>
                  </a:lnTo>
                  <a:lnTo>
                    <a:pt x="797503" y="686427"/>
                  </a:lnTo>
                  <a:lnTo>
                    <a:pt x="792737" y="679805"/>
                  </a:lnTo>
                  <a:lnTo>
                    <a:pt x="788235" y="672918"/>
                  </a:lnTo>
                  <a:lnTo>
                    <a:pt x="783734" y="666295"/>
                  </a:lnTo>
                  <a:lnTo>
                    <a:pt x="779762" y="659143"/>
                  </a:lnTo>
                  <a:lnTo>
                    <a:pt x="775790" y="651991"/>
                  </a:lnTo>
                  <a:lnTo>
                    <a:pt x="771818" y="644574"/>
                  </a:lnTo>
                  <a:lnTo>
                    <a:pt x="768376" y="637422"/>
                  </a:lnTo>
                  <a:lnTo>
                    <a:pt x="764669" y="630270"/>
                  </a:lnTo>
                  <a:lnTo>
                    <a:pt x="761491" y="622323"/>
                  </a:lnTo>
                  <a:lnTo>
                    <a:pt x="758579" y="614641"/>
                  </a:lnTo>
                  <a:lnTo>
                    <a:pt x="755401" y="607224"/>
                  </a:lnTo>
                  <a:lnTo>
                    <a:pt x="752753" y="599277"/>
                  </a:lnTo>
                  <a:lnTo>
                    <a:pt x="750105" y="591595"/>
                  </a:lnTo>
                  <a:lnTo>
                    <a:pt x="747722" y="583648"/>
                  </a:lnTo>
                  <a:lnTo>
                    <a:pt x="745604" y="575436"/>
                  </a:lnTo>
                  <a:lnTo>
                    <a:pt x="743750" y="567489"/>
                  </a:lnTo>
                  <a:lnTo>
                    <a:pt x="741897" y="559278"/>
                  </a:lnTo>
                  <a:lnTo>
                    <a:pt x="740308" y="550801"/>
                  </a:lnTo>
                  <a:lnTo>
                    <a:pt x="738719" y="542589"/>
                  </a:lnTo>
                  <a:lnTo>
                    <a:pt x="737925" y="534113"/>
                  </a:lnTo>
                  <a:lnTo>
                    <a:pt x="736601" y="525636"/>
                  </a:lnTo>
                  <a:lnTo>
                    <a:pt x="736071" y="517159"/>
                  </a:lnTo>
                  <a:lnTo>
                    <a:pt x="735277" y="508683"/>
                  </a:lnTo>
                  <a:lnTo>
                    <a:pt x="735012" y="499941"/>
                  </a:lnTo>
                  <a:lnTo>
                    <a:pt x="735012" y="491200"/>
                  </a:lnTo>
                  <a:lnTo>
                    <a:pt x="735012" y="482458"/>
                  </a:lnTo>
                  <a:lnTo>
                    <a:pt x="735277" y="473717"/>
                  </a:lnTo>
                  <a:lnTo>
                    <a:pt x="736071" y="465240"/>
                  </a:lnTo>
                  <a:lnTo>
                    <a:pt x="736601" y="456763"/>
                  </a:lnTo>
                  <a:lnTo>
                    <a:pt x="737925" y="448022"/>
                  </a:lnTo>
                  <a:lnTo>
                    <a:pt x="738719" y="439810"/>
                  </a:lnTo>
                  <a:lnTo>
                    <a:pt x="740308" y="431333"/>
                  </a:lnTo>
                  <a:lnTo>
                    <a:pt x="741897" y="423122"/>
                  </a:lnTo>
                  <a:lnTo>
                    <a:pt x="743750" y="415175"/>
                  </a:lnTo>
                  <a:lnTo>
                    <a:pt x="745604" y="406963"/>
                  </a:lnTo>
                  <a:lnTo>
                    <a:pt x="747722" y="398751"/>
                  </a:lnTo>
                  <a:lnTo>
                    <a:pt x="750105" y="391069"/>
                  </a:lnTo>
                  <a:lnTo>
                    <a:pt x="752753" y="382857"/>
                  </a:lnTo>
                  <a:lnTo>
                    <a:pt x="755401" y="375176"/>
                  </a:lnTo>
                  <a:lnTo>
                    <a:pt x="758579" y="367494"/>
                  </a:lnTo>
                  <a:lnTo>
                    <a:pt x="761491" y="359812"/>
                  </a:lnTo>
                  <a:lnTo>
                    <a:pt x="764669" y="352395"/>
                  </a:lnTo>
                  <a:lnTo>
                    <a:pt x="768376" y="344977"/>
                  </a:lnTo>
                  <a:lnTo>
                    <a:pt x="771818" y="337560"/>
                  </a:lnTo>
                  <a:lnTo>
                    <a:pt x="775790" y="330408"/>
                  </a:lnTo>
                  <a:lnTo>
                    <a:pt x="779762" y="323521"/>
                  </a:lnTo>
                  <a:lnTo>
                    <a:pt x="783734" y="316369"/>
                  </a:lnTo>
                  <a:lnTo>
                    <a:pt x="788235" y="309482"/>
                  </a:lnTo>
                  <a:lnTo>
                    <a:pt x="792737" y="302859"/>
                  </a:lnTo>
                  <a:lnTo>
                    <a:pt x="797503" y="295972"/>
                  </a:lnTo>
                  <a:lnTo>
                    <a:pt x="802004" y="289349"/>
                  </a:lnTo>
                  <a:lnTo>
                    <a:pt x="807035" y="282992"/>
                  </a:lnTo>
                  <a:lnTo>
                    <a:pt x="812066" y="276634"/>
                  </a:lnTo>
                  <a:lnTo>
                    <a:pt x="817097" y="270277"/>
                  </a:lnTo>
                  <a:lnTo>
                    <a:pt x="822658" y="264449"/>
                  </a:lnTo>
                  <a:lnTo>
                    <a:pt x="828219" y="258622"/>
                  </a:lnTo>
                  <a:lnTo>
                    <a:pt x="833779" y="252794"/>
                  </a:lnTo>
                  <a:lnTo>
                    <a:pt x="839605" y="247231"/>
                  </a:lnTo>
                  <a:lnTo>
                    <a:pt x="845430" y="241668"/>
                  </a:lnTo>
                  <a:lnTo>
                    <a:pt x="851785" y="236106"/>
                  </a:lnTo>
                  <a:lnTo>
                    <a:pt x="857875" y="230808"/>
                  </a:lnTo>
                  <a:lnTo>
                    <a:pt x="863965" y="226040"/>
                  </a:lnTo>
                  <a:lnTo>
                    <a:pt x="870585" y="221007"/>
                  </a:lnTo>
                  <a:lnTo>
                    <a:pt x="876940" y="215974"/>
                  </a:lnTo>
                  <a:lnTo>
                    <a:pt x="883825" y="211470"/>
                  </a:lnTo>
                  <a:lnTo>
                    <a:pt x="890445" y="206967"/>
                  </a:lnTo>
                  <a:lnTo>
                    <a:pt x="897329" y="202729"/>
                  </a:lnTo>
                  <a:lnTo>
                    <a:pt x="904479" y="198755"/>
                  </a:lnTo>
                  <a:lnTo>
                    <a:pt x="911628" y="194782"/>
                  </a:lnTo>
                  <a:lnTo>
                    <a:pt x="918513" y="190808"/>
                  </a:lnTo>
                  <a:lnTo>
                    <a:pt x="925927" y="187365"/>
                  </a:lnTo>
                  <a:lnTo>
                    <a:pt x="933341" y="183656"/>
                  </a:lnTo>
                  <a:lnTo>
                    <a:pt x="941020" y="180478"/>
                  </a:lnTo>
                  <a:lnTo>
                    <a:pt x="948434" y="177564"/>
                  </a:lnTo>
                  <a:lnTo>
                    <a:pt x="956113" y="174385"/>
                  </a:lnTo>
                  <a:lnTo>
                    <a:pt x="964321" y="171471"/>
                  </a:lnTo>
                  <a:lnTo>
                    <a:pt x="972000" y="169087"/>
                  </a:lnTo>
                  <a:lnTo>
                    <a:pt x="979944" y="166703"/>
                  </a:lnTo>
                  <a:lnTo>
                    <a:pt x="987888" y="164584"/>
                  </a:lnTo>
                  <a:lnTo>
                    <a:pt x="996096" y="162730"/>
                  </a:lnTo>
                  <a:lnTo>
                    <a:pt x="1004305" y="160875"/>
                  </a:lnTo>
                  <a:lnTo>
                    <a:pt x="1012778" y="159286"/>
                  </a:lnTo>
                  <a:lnTo>
                    <a:pt x="1020987" y="157697"/>
                  </a:lnTo>
                  <a:lnTo>
                    <a:pt x="1029460" y="156902"/>
                  </a:lnTo>
                  <a:lnTo>
                    <a:pt x="1037669" y="155577"/>
                  </a:lnTo>
                  <a:lnTo>
                    <a:pt x="1046407" y="155048"/>
                  </a:lnTo>
                  <a:lnTo>
                    <a:pt x="1054880" y="154253"/>
                  </a:lnTo>
                  <a:lnTo>
                    <a:pt x="1063618" y="153988"/>
                  </a:lnTo>
                  <a:close/>
                  <a:moveTo>
                    <a:pt x="1699027" y="0"/>
                  </a:moveTo>
                  <a:lnTo>
                    <a:pt x="1706961" y="265"/>
                  </a:lnTo>
                  <a:lnTo>
                    <a:pt x="1714895" y="794"/>
                  </a:lnTo>
                  <a:lnTo>
                    <a:pt x="1723093" y="1059"/>
                  </a:lnTo>
                  <a:lnTo>
                    <a:pt x="1731027" y="1853"/>
                  </a:lnTo>
                  <a:lnTo>
                    <a:pt x="1738697" y="2912"/>
                  </a:lnTo>
                  <a:lnTo>
                    <a:pt x="1746631" y="3706"/>
                  </a:lnTo>
                  <a:lnTo>
                    <a:pt x="1754565" y="5029"/>
                  </a:lnTo>
                  <a:lnTo>
                    <a:pt x="1762235" y="6617"/>
                  </a:lnTo>
                  <a:lnTo>
                    <a:pt x="1769640" y="8206"/>
                  </a:lnTo>
                  <a:lnTo>
                    <a:pt x="1777309" y="10058"/>
                  </a:lnTo>
                  <a:lnTo>
                    <a:pt x="1784714" y="12176"/>
                  </a:lnTo>
                  <a:lnTo>
                    <a:pt x="1792119" y="14294"/>
                  </a:lnTo>
                  <a:lnTo>
                    <a:pt x="1798996" y="16676"/>
                  </a:lnTo>
                  <a:lnTo>
                    <a:pt x="1806401" y="19323"/>
                  </a:lnTo>
                  <a:lnTo>
                    <a:pt x="1813541" y="21970"/>
                  </a:lnTo>
                  <a:lnTo>
                    <a:pt x="1820682" y="24881"/>
                  </a:lnTo>
                  <a:lnTo>
                    <a:pt x="1827823" y="27793"/>
                  </a:lnTo>
                  <a:lnTo>
                    <a:pt x="1834434" y="30969"/>
                  </a:lnTo>
                  <a:lnTo>
                    <a:pt x="1848187" y="38116"/>
                  </a:lnTo>
                  <a:lnTo>
                    <a:pt x="1861145" y="45528"/>
                  </a:lnTo>
                  <a:lnTo>
                    <a:pt x="1873575" y="53468"/>
                  </a:lnTo>
                  <a:lnTo>
                    <a:pt x="1886005" y="62468"/>
                  </a:lnTo>
                  <a:lnTo>
                    <a:pt x="1897642" y="71732"/>
                  </a:lnTo>
                  <a:lnTo>
                    <a:pt x="1909014" y="81526"/>
                  </a:lnTo>
                  <a:lnTo>
                    <a:pt x="1919857" y="91585"/>
                  </a:lnTo>
                  <a:lnTo>
                    <a:pt x="1930436" y="102437"/>
                  </a:lnTo>
                  <a:lnTo>
                    <a:pt x="1940221" y="113819"/>
                  </a:lnTo>
                  <a:lnTo>
                    <a:pt x="1949478" y="125466"/>
                  </a:lnTo>
                  <a:lnTo>
                    <a:pt x="1958205" y="137906"/>
                  </a:lnTo>
                  <a:lnTo>
                    <a:pt x="1966139" y="150612"/>
                  </a:lnTo>
                  <a:lnTo>
                    <a:pt x="1973809" y="163846"/>
                  </a:lnTo>
                  <a:lnTo>
                    <a:pt x="1980685" y="177081"/>
                  </a:lnTo>
                  <a:lnTo>
                    <a:pt x="1983594" y="184228"/>
                  </a:lnTo>
                  <a:lnTo>
                    <a:pt x="1986768" y="190845"/>
                  </a:lnTo>
                  <a:lnTo>
                    <a:pt x="1989677" y="197992"/>
                  </a:lnTo>
                  <a:lnTo>
                    <a:pt x="1992322" y="205139"/>
                  </a:lnTo>
                  <a:lnTo>
                    <a:pt x="1994966" y="212550"/>
                  </a:lnTo>
                  <a:lnTo>
                    <a:pt x="1997082" y="219962"/>
                  </a:lnTo>
                  <a:lnTo>
                    <a:pt x="1999727" y="227109"/>
                  </a:lnTo>
                  <a:lnTo>
                    <a:pt x="2001578" y="234785"/>
                  </a:lnTo>
                  <a:lnTo>
                    <a:pt x="2003429" y="242196"/>
                  </a:lnTo>
                  <a:lnTo>
                    <a:pt x="2005016" y="249872"/>
                  </a:lnTo>
                  <a:lnTo>
                    <a:pt x="2006338" y="257549"/>
                  </a:lnTo>
                  <a:lnTo>
                    <a:pt x="2007661" y="265225"/>
                  </a:lnTo>
                  <a:lnTo>
                    <a:pt x="2008983" y="272901"/>
                  </a:lnTo>
                  <a:lnTo>
                    <a:pt x="2009776" y="280577"/>
                  </a:lnTo>
                  <a:lnTo>
                    <a:pt x="2010570" y="288783"/>
                  </a:lnTo>
                  <a:lnTo>
                    <a:pt x="2011099" y="296723"/>
                  </a:lnTo>
                  <a:lnTo>
                    <a:pt x="2011363" y="304664"/>
                  </a:lnTo>
                  <a:lnTo>
                    <a:pt x="2011363" y="312870"/>
                  </a:lnTo>
                  <a:lnTo>
                    <a:pt x="2011363" y="320811"/>
                  </a:lnTo>
                  <a:lnTo>
                    <a:pt x="2011099" y="328752"/>
                  </a:lnTo>
                  <a:lnTo>
                    <a:pt x="2010570" y="336693"/>
                  </a:lnTo>
                  <a:lnTo>
                    <a:pt x="2009776" y="344898"/>
                  </a:lnTo>
                  <a:lnTo>
                    <a:pt x="2008983" y="352574"/>
                  </a:lnTo>
                  <a:lnTo>
                    <a:pt x="2007661" y="360250"/>
                  </a:lnTo>
                  <a:lnTo>
                    <a:pt x="2006338" y="367927"/>
                  </a:lnTo>
                  <a:lnTo>
                    <a:pt x="2005016" y="375603"/>
                  </a:lnTo>
                  <a:lnTo>
                    <a:pt x="2003429" y="383279"/>
                  </a:lnTo>
                  <a:lnTo>
                    <a:pt x="2001578" y="390690"/>
                  </a:lnTo>
                  <a:lnTo>
                    <a:pt x="1999727" y="398102"/>
                  </a:lnTo>
                  <a:lnTo>
                    <a:pt x="1997082" y="405513"/>
                  </a:lnTo>
                  <a:lnTo>
                    <a:pt x="1994966" y="412925"/>
                  </a:lnTo>
                  <a:lnTo>
                    <a:pt x="1992322" y="420072"/>
                  </a:lnTo>
                  <a:lnTo>
                    <a:pt x="1989677" y="427483"/>
                  </a:lnTo>
                  <a:lnTo>
                    <a:pt x="1986768" y="434630"/>
                  </a:lnTo>
                  <a:lnTo>
                    <a:pt x="1983594" y="441247"/>
                  </a:lnTo>
                  <a:lnTo>
                    <a:pt x="1980685" y="448129"/>
                  </a:lnTo>
                  <a:lnTo>
                    <a:pt x="1973809" y="461629"/>
                  </a:lnTo>
                  <a:lnTo>
                    <a:pt x="1966139" y="474863"/>
                  </a:lnTo>
                  <a:lnTo>
                    <a:pt x="1958205" y="487569"/>
                  </a:lnTo>
                  <a:lnTo>
                    <a:pt x="1949478" y="499480"/>
                  </a:lnTo>
                  <a:lnTo>
                    <a:pt x="1940221" y="511656"/>
                  </a:lnTo>
                  <a:lnTo>
                    <a:pt x="1930436" y="523038"/>
                  </a:lnTo>
                  <a:lnTo>
                    <a:pt x="1919857" y="533891"/>
                  </a:lnTo>
                  <a:lnTo>
                    <a:pt x="1909014" y="543949"/>
                  </a:lnTo>
                  <a:lnTo>
                    <a:pt x="1897642" y="553743"/>
                  </a:lnTo>
                  <a:lnTo>
                    <a:pt x="1886005" y="563007"/>
                  </a:lnTo>
                  <a:lnTo>
                    <a:pt x="1873575" y="572007"/>
                  </a:lnTo>
                  <a:lnTo>
                    <a:pt x="1861145" y="579948"/>
                  </a:lnTo>
                  <a:lnTo>
                    <a:pt x="1848187" y="587359"/>
                  </a:lnTo>
                  <a:lnTo>
                    <a:pt x="1834434" y="594506"/>
                  </a:lnTo>
                  <a:lnTo>
                    <a:pt x="1827823" y="597682"/>
                  </a:lnTo>
                  <a:lnTo>
                    <a:pt x="1820682" y="600858"/>
                  </a:lnTo>
                  <a:lnTo>
                    <a:pt x="1813541" y="603505"/>
                  </a:lnTo>
                  <a:lnTo>
                    <a:pt x="1806401" y="606152"/>
                  </a:lnTo>
                  <a:lnTo>
                    <a:pt x="1798996" y="608799"/>
                  </a:lnTo>
                  <a:lnTo>
                    <a:pt x="1792119" y="611182"/>
                  </a:lnTo>
                  <a:lnTo>
                    <a:pt x="1784714" y="613299"/>
                  </a:lnTo>
                  <a:lnTo>
                    <a:pt x="1777309" y="615417"/>
                  </a:lnTo>
                  <a:lnTo>
                    <a:pt x="1769640" y="617270"/>
                  </a:lnTo>
                  <a:lnTo>
                    <a:pt x="1762235" y="618858"/>
                  </a:lnTo>
                  <a:lnTo>
                    <a:pt x="1754565" y="620446"/>
                  </a:lnTo>
                  <a:lnTo>
                    <a:pt x="1746631" y="621769"/>
                  </a:lnTo>
                  <a:lnTo>
                    <a:pt x="1738697" y="622828"/>
                  </a:lnTo>
                  <a:lnTo>
                    <a:pt x="1731027" y="623622"/>
                  </a:lnTo>
                  <a:lnTo>
                    <a:pt x="1723093" y="624416"/>
                  </a:lnTo>
                  <a:lnTo>
                    <a:pt x="1714895" y="624681"/>
                  </a:lnTo>
                  <a:lnTo>
                    <a:pt x="1706961" y="625210"/>
                  </a:lnTo>
                  <a:lnTo>
                    <a:pt x="1699027" y="625475"/>
                  </a:lnTo>
                  <a:lnTo>
                    <a:pt x="1685803" y="625210"/>
                  </a:lnTo>
                  <a:lnTo>
                    <a:pt x="1672580" y="624152"/>
                  </a:lnTo>
                  <a:lnTo>
                    <a:pt x="1659357" y="622563"/>
                  </a:lnTo>
                  <a:lnTo>
                    <a:pt x="1646398" y="620711"/>
                  </a:lnTo>
                  <a:lnTo>
                    <a:pt x="1633439" y="618328"/>
                  </a:lnTo>
                  <a:lnTo>
                    <a:pt x="1620744" y="615152"/>
                  </a:lnTo>
                  <a:lnTo>
                    <a:pt x="1608314" y="611711"/>
                  </a:lnTo>
                  <a:lnTo>
                    <a:pt x="1596413" y="607741"/>
                  </a:lnTo>
                  <a:lnTo>
                    <a:pt x="1584248" y="603241"/>
                  </a:lnTo>
                  <a:lnTo>
                    <a:pt x="1572611" y="598211"/>
                  </a:lnTo>
                  <a:lnTo>
                    <a:pt x="1561239" y="592918"/>
                  </a:lnTo>
                  <a:lnTo>
                    <a:pt x="1549867" y="587094"/>
                  </a:lnTo>
                  <a:lnTo>
                    <a:pt x="1539024" y="580742"/>
                  </a:lnTo>
                  <a:lnTo>
                    <a:pt x="1528180" y="573860"/>
                  </a:lnTo>
                  <a:lnTo>
                    <a:pt x="1517866" y="566713"/>
                  </a:lnTo>
                  <a:lnTo>
                    <a:pt x="1508081" y="559301"/>
                  </a:lnTo>
                  <a:lnTo>
                    <a:pt x="1510197" y="542890"/>
                  </a:lnTo>
                  <a:lnTo>
                    <a:pt x="1512048" y="525685"/>
                  </a:lnTo>
                  <a:lnTo>
                    <a:pt x="1513106" y="508744"/>
                  </a:lnTo>
                  <a:lnTo>
                    <a:pt x="1513635" y="500539"/>
                  </a:lnTo>
                  <a:lnTo>
                    <a:pt x="1513635" y="491804"/>
                  </a:lnTo>
                  <a:lnTo>
                    <a:pt x="1513635" y="481481"/>
                  </a:lnTo>
                  <a:lnTo>
                    <a:pt x="1513106" y="471158"/>
                  </a:lnTo>
                  <a:lnTo>
                    <a:pt x="1512577" y="461099"/>
                  </a:lnTo>
                  <a:lnTo>
                    <a:pt x="1511783" y="451306"/>
                  </a:lnTo>
                  <a:lnTo>
                    <a:pt x="1510726" y="440982"/>
                  </a:lnTo>
                  <a:lnTo>
                    <a:pt x="1509403" y="431189"/>
                  </a:lnTo>
                  <a:lnTo>
                    <a:pt x="1508081" y="421395"/>
                  </a:lnTo>
                  <a:lnTo>
                    <a:pt x="1506230" y="411337"/>
                  </a:lnTo>
                  <a:lnTo>
                    <a:pt x="1504378" y="401808"/>
                  </a:lnTo>
                  <a:lnTo>
                    <a:pt x="1501998" y="392014"/>
                  </a:lnTo>
                  <a:lnTo>
                    <a:pt x="1499882" y="382485"/>
                  </a:lnTo>
                  <a:lnTo>
                    <a:pt x="1497238" y="372956"/>
                  </a:lnTo>
                  <a:lnTo>
                    <a:pt x="1494329" y="363691"/>
                  </a:lnTo>
                  <a:lnTo>
                    <a:pt x="1491684" y="354427"/>
                  </a:lnTo>
                  <a:lnTo>
                    <a:pt x="1488510" y="345163"/>
                  </a:lnTo>
                  <a:lnTo>
                    <a:pt x="1485072" y="335898"/>
                  </a:lnTo>
                  <a:lnTo>
                    <a:pt x="1481370" y="326899"/>
                  </a:lnTo>
                  <a:lnTo>
                    <a:pt x="1477667" y="317899"/>
                  </a:lnTo>
                  <a:lnTo>
                    <a:pt x="1473700" y="309164"/>
                  </a:lnTo>
                  <a:lnTo>
                    <a:pt x="1469733" y="300429"/>
                  </a:lnTo>
                  <a:lnTo>
                    <a:pt x="1465502" y="291694"/>
                  </a:lnTo>
                  <a:lnTo>
                    <a:pt x="1460741" y="283224"/>
                  </a:lnTo>
                  <a:lnTo>
                    <a:pt x="1456245" y="274754"/>
                  </a:lnTo>
                  <a:lnTo>
                    <a:pt x="1451220" y="266548"/>
                  </a:lnTo>
                  <a:lnTo>
                    <a:pt x="1446460" y="258078"/>
                  </a:lnTo>
                  <a:lnTo>
                    <a:pt x="1441171" y="250137"/>
                  </a:lnTo>
                  <a:lnTo>
                    <a:pt x="1435881" y="242196"/>
                  </a:lnTo>
                  <a:lnTo>
                    <a:pt x="1430327" y="234520"/>
                  </a:lnTo>
                  <a:lnTo>
                    <a:pt x="1424509" y="226844"/>
                  </a:lnTo>
                  <a:lnTo>
                    <a:pt x="1418691" y="218903"/>
                  </a:lnTo>
                  <a:lnTo>
                    <a:pt x="1412872" y="211492"/>
                  </a:lnTo>
                  <a:lnTo>
                    <a:pt x="1406525" y="204080"/>
                  </a:lnTo>
                  <a:lnTo>
                    <a:pt x="1411021" y="193492"/>
                  </a:lnTo>
                  <a:lnTo>
                    <a:pt x="1415517" y="182375"/>
                  </a:lnTo>
                  <a:lnTo>
                    <a:pt x="1420807" y="171787"/>
                  </a:lnTo>
                  <a:lnTo>
                    <a:pt x="1426360" y="161464"/>
                  </a:lnTo>
                  <a:lnTo>
                    <a:pt x="1432179" y="151141"/>
                  </a:lnTo>
                  <a:lnTo>
                    <a:pt x="1438261" y="141347"/>
                  </a:lnTo>
                  <a:lnTo>
                    <a:pt x="1445138" y="131818"/>
                  </a:lnTo>
                  <a:lnTo>
                    <a:pt x="1452014" y="122289"/>
                  </a:lnTo>
                  <a:lnTo>
                    <a:pt x="1459419" y="113025"/>
                  </a:lnTo>
                  <a:lnTo>
                    <a:pt x="1467088" y="104290"/>
                  </a:lnTo>
                  <a:lnTo>
                    <a:pt x="1474758" y="95555"/>
                  </a:lnTo>
                  <a:lnTo>
                    <a:pt x="1482956" y="87349"/>
                  </a:lnTo>
                  <a:lnTo>
                    <a:pt x="1491684" y="79673"/>
                  </a:lnTo>
                  <a:lnTo>
                    <a:pt x="1500676" y="71997"/>
                  </a:lnTo>
                  <a:lnTo>
                    <a:pt x="1509403" y="64586"/>
                  </a:lnTo>
                  <a:lnTo>
                    <a:pt x="1519189" y="57704"/>
                  </a:lnTo>
                  <a:lnTo>
                    <a:pt x="1528709" y="51086"/>
                  </a:lnTo>
                  <a:lnTo>
                    <a:pt x="1538495" y="44734"/>
                  </a:lnTo>
                  <a:lnTo>
                    <a:pt x="1548544" y="38910"/>
                  </a:lnTo>
                  <a:lnTo>
                    <a:pt x="1559123" y="33352"/>
                  </a:lnTo>
                  <a:lnTo>
                    <a:pt x="1569966" y="28058"/>
                  </a:lnTo>
                  <a:lnTo>
                    <a:pt x="1580810" y="23558"/>
                  </a:lnTo>
                  <a:lnTo>
                    <a:pt x="1591653" y="19323"/>
                  </a:lnTo>
                  <a:lnTo>
                    <a:pt x="1602760" y="15617"/>
                  </a:lnTo>
                  <a:lnTo>
                    <a:pt x="1614133" y="11911"/>
                  </a:lnTo>
                  <a:lnTo>
                    <a:pt x="1626034" y="8735"/>
                  </a:lnTo>
                  <a:lnTo>
                    <a:pt x="1637670" y="6353"/>
                  </a:lnTo>
                  <a:lnTo>
                    <a:pt x="1649571" y="3970"/>
                  </a:lnTo>
                  <a:lnTo>
                    <a:pt x="1662001" y="2647"/>
                  </a:lnTo>
                  <a:lnTo>
                    <a:pt x="1673902" y="1323"/>
                  </a:lnTo>
                  <a:lnTo>
                    <a:pt x="1686597" y="265"/>
                  </a:lnTo>
                  <a:lnTo>
                    <a:pt x="1699027" y="0"/>
                  </a:lnTo>
                  <a:close/>
                  <a:moveTo>
                    <a:pt x="445686" y="0"/>
                  </a:moveTo>
                  <a:lnTo>
                    <a:pt x="458116" y="265"/>
                  </a:lnTo>
                  <a:lnTo>
                    <a:pt x="470546" y="1323"/>
                  </a:lnTo>
                  <a:lnTo>
                    <a:pt x="482712" y="2647"/>
                  </a:lnTo>
                  <a:lnTo>
                    <a:pt x="494877" y="3970"/>
                  </a:lnTo>
                  <a:lnTo>
                    <a:pt x="507043" y="6353"/>
                  </a:lnTo>
                  <a:lnTo>
                    <a:pt x="518680" y="8735"/>
                  </a:lnTo>
                  <a:lnTo>
                    <a:pt x="530316" y="11911"/>
                  </a:lnTo>
                  <a:lnTo>
                    <a:pt x="541953" y="15617"/>
                  </a:lnTo>
                  <a:lnTo>
                    <a:pt x="552796" y="19323"/>
                  </a:lnTo>
                  <a:lnTo>
                    <a:pt x="563904" y="23558"/>
                  </a:lnTo>
                  <a:lnTo>
                    <a:pt x="574747" y="28058"/>
                  </a:lnTo>
                  <a:lnTo>
                    <a:pt x="585590" y="33352"/>
                  </a:lnTo>
                  <a:lnTo>
                    <a:pt x="596169" y="38910"/>
                  </a:lnTo>
                  <a:lnTo>
                    <a:pt x="606218" y="44734"/>
                  </a:lnTo>
                  <a:lnTo>
                    <a:pt x="616004" y="51086"/>
                  </a:lnTo>
                  <a:lnTo>
                    <a:pt x="625525" y="57704"/>
                  </a:lnTo>
                  <a:lnTo>
                    <a:pt x="635045" y="64586"/>
                  </a:lnTo>
                  <a:lnTo>
                    <a:pt x="644037" y="71997"/>
                  </a:lnTo>
                  <a:lnTo>
                    <a:pt x="653029" y="79673"/>
                  </a:lnTo>
                  <a:lnTo>
                    <a:pt x="661757" y="87349"/>
                  </a:lnTo>
                  <a:lnTo>
                    <a:pt x="669955" y="95555"/>
                  </a:lnTo>
                  <a:lnTo>
                    <a:pt x="677625" y="104290"/>
                  </a:lnTo>
                  <a:lnTo>
                    <a:pt x="685294" y="113025"/>
                  </a:lnTo>
                  <a:lnTo>
                    <a:pt x="692699" y="122289"/>
                  </a:lnTo>
                  <a:lnTo>
                    <a:pt x="699576" y="131818"/>
                  </a:lnTo>
                  <a:lnTo>
                    <a:pt x="706452" y="141347"/>
                  </a:lnTo>
                  <a:lnTo>
                    <a:pt x="712534" y="151141"/>
                  </a:lnTo>
                  <a:lnTo>
                    <a:pt x="718353" y="161464"/>
                  </a:lnTo>
                  <a:lnTo>
                    <a:pt x="723907" y="171787"/>
                  </a:lnTo>
                  <a:lnTo>
                    <a:pt x="729196" y="182375"/>
                  </a:lnTo>
                  <a:lnTo>
                    <a:pt x="733692" y="193492"/>
                  </a:lnTo>
                  <a:lnTo>
                    <a:pt x="738188" y="204080"/>
                  </a:lnTo>
                  <a:lnTo>
                    <a:pt x="731841" y="211492"/>
                  </a:lnTo>
                  <a:lnTo>
                    <a:pt x="726022" y="218903"/>
                  </a:lnTo>
                  <a:lnTo>
                    <a:pt x="720204" y="226844"/>
                  </a:lnTo>
                  <a:lnTo>
                    <a:pt x="714386" y="234520"/>
                  </a:lnTo>
                  <a:lnTo>
                    <a:pt x="709096" y="242196"/>
                  </a:lnTo>
                  <a:lnTo>
                    <a:pt x="703543" y="250137"/>
                  </a:lnTo>
                  <a:lnTo>
                    <a:pt x="698253" y="258078"/>
                  </a:lnTo>
                  <a:lnTo>
                    <a:pt x="693493" y="266548"/>
                  </a:lnTo>
                  <a:lnTo>
                    <a:pt x="688468" y="274754"/>
                  </a:lnTo>
                  <a:lnTo>
                    <a:pt x="683972" y="283224"/>
                  </a:lnTo>
                  <a:lnTo>
                    <a:pt x="679476" y="291694"/>
                  </a:lnTo>
                  <a:lnTo>
                    <a:pt x="675244" y="300429"/>
                  </a:lnTo>
                  <a:lnTo>
                    <a:pt x="671013" y="309164"/>
                  </a:lnTo>
                  <a:lnTo>
                    <a:pt x="666782" y="317899"/>
                  </a:lnTo>
                  <a:lnTo>
                    <a:pt x="663079" y="326899"/>
                  </a:lnTo>
                  <a:lnTo>
                    <a:pt x="659905" y="335898"/>
                  </a:lnTo>
                  <a:lnTo>
                    <a:pt x="656467" y="345163"/>
                  </a:lnTo>
                  <a:lnTo>
                    <a:pt x="653294" y="354427"/>
                  </a:lnTo>
                  <a:lnTo>
                    <a:pt x="650385" y="363691"/>
                  </a:lnTo>
                  <a:lnTo>
                    <a:pt x="647475" y="372956"/>
                  </a:lnTo>
                  <a:lnTo>
                    <a:pt x="645095" y="382485"/>
                  </a:lnTo>
                  <a:lnTo>
                    <a:pt x="642450" y="392014"/>
                  </a:lnTo>
                  <a:lnTo>
                    <a:pt x="640335" y="401808"/>
                  </a:lnTo>
                  <a:lnTo>
                    <a:pt x="638483" y="411337"/>
                  </a:lnTo>
                  <a:lnTo>
                    <a:pt x="636632" y="421395"/>
                  </a:lnTo>
                  <a:lnTo>
                    <a:pt x="635574" y="431189"/>
                  </a:lnTo>
                  <a:lnTo>
                    <a:pt x="633988" y="440982"/>
                  </a:lnTo>
                  <a:lnTo>
                    <a:pt x="632930" y="451306"/>
                  </a:lnTo>
                  <a:lnTo>
                    <a:pt x="632136" y="461099"/>
                  </a:lnTo>
                  <a:lnTo>
                    <a:pt x="631872" y="471158"/>
                  </a:lnTo>
                  <a:lnTo>
                    <a:pt x="631078" y="481481"/>
                  </a:lnTo>
                  <a:lnTo>
                    <a:pt x="631078" y="491804"/>
                  </a:lnTo>
                  <a:lnTo>
                    <a:pt x="631078" y="500539"/>
                  </a:lnTo>
                  <a:lnTo>
                    <a:pt x="631343" y="508744"/>
                  </a:lnTo>
                  <a:lnTo>
                    <a:pt x="632665" y="525685"/>
                  </a:lnTo>
                  <a:lnTo>
                    <a:pt x="634516" y="542890"/>
                  </a:lnTo>
                  <a:lnTo>
                    <a:pt x="636897" y="559301"/>
                  </a:lnTo>
                  <a:lnTo>
                    <a:pt x="626847" y="566713"/>
                  </a:lnTo>
                  <a:lnTo>
                    <a:pt x="616268" y="573860"/>
                  </a:lnTo>
                  <a:lnTo>
                    <a:pt x="605954" y="580742"/>
                  </a:lnTo>
                  <a:lnTo>
                    <a:pt x="594846" y="587094"/>
                  </a:lnTo>
                  <a:lnTo>
                    <a:pt x="583739" y="592918"/>
                  </a:lnTo>
                  <a:lnTo>
                    <a:pt x="572102" y="598211"/>
                  </a:lnTo>
                  <a:lnTo>
                    <a:pt x="560201" y="603241"/>
                  </a:lnTo>
                  <a:lnTo>
                    <a:pt x="548300" y="607741"/>
                  </a:lnTo>
                  <a:lnTo>
                    <a:pt x="536399" y="611711"/>
                  </a:lnTo>
                  <a:lnTo>
                    <a:pt x="523969" y="615152"/>
                  </a:lnTo>
                  <a:lnTo>
                    <a:pt x="511274" y="618328"/>
                  </a:lnTo>
                  <a:lnTo>
                    <a:pt x="498316" y="620711"/>
                  </a:lnTo>
                  <a:lnTo>
                    <a:pt x="485357" y="622563"/>
                  </a:lnTo>
                  <a:lnTo>
                    <a:pt x="472398" y="624152"/>
                  </a:lnTo>
                  <a:lnTo>
                    <a:pt x="458910" y="625210"/>
                  </a:lnTo>
                  <a:lnTo>
                    <a:pt x="445686" y="625475"/>
                  </a:lnTo>
                  <a:lnTo>
                    <a:pt x="437752" y="625210"/>
                  </a:lnTo>
                  <a:lnTo>
                    <a:pt x="429554" y="624681"/>
                  </a:lnTo>
                  <a:lnTo>
                    <a:pt x="421620" y="624416"/>
                  </a:lnTo>
                  <a:lnTo>
                    <a:pt x="413686" y="623622"/>
                  </a:lnTo>
                  <a:lnTo>
                    <a:pt x="406016" y="622828"/>
                  </a:lnTo>
                  <a:lnTo>
                    <a:pt x="398082" y="621769"/>
                  </a:lnTo>
                  <a:lnTo>
                    <a:pt x="390148" y="620446"/>
                  </a:lnTo>
                  <a:lnTo>
                    <a:pt x="382479" y="618858"/>
                  </a:lnTo>
                  <a:lnTo>
                    <a:pt x="375073" y="617270"/>
                  </a:lnTo>
                  <a:lnTo>
                    <a:pt x="367404" y="615417"/>
                  </a:lnTo>
                  <a:lnTo>
                    <a:pt x="359999" y="613299"/>
                  </a:lnTo>
                  <a:lnTo>
                    <a:pt x="352594" y="611182"/>
                  </a:lnTo>
                  <a:lnTo>
                    <a:pt x="345453" y="608799"/>
                  </a:lnTo>
                  <a:lnTo>
                    <a:pt x="338312" y="606152"/>
                  </a:lnTo>
                  <a:lnTo>
                    <a:pt x="331172" y="603505"/>
                  </a:lnTo>
                  <a:lnTo>
                    <a:pt x="324031" y="600858"/>
                  </a:lnTo>
                  <a:lnTo>
                    <a:pt x="317155" y="597682"/>
                  </a:lnTo>
                  <a:lnTo>
                    <a:pt x="310279" y="594506"/>
                  </a:lnTo>
                  <a:lnTo>
                    <a:pt x="296791" y="587359"/>
                  </a:lnTo>
                  <a:lnTo>
                    <a:pt x="283568" y="579948"/>
                  </a:lnTo>
                  <a:lnTo>
                    <a:pt x="271138" y="572007"/>
                  </a:lnTo>
                  <a:lnTo>
                    <a:pt x="258708" y="563007"/>
                  </a:lnTo>
                  <a:lnTo>
                    <a:pt x="247071" y="553743"/>
                  </a:lnTo>
                  <a:lnTo>
                    <a:pt x="235699" y="543949"/>
                  </a:lnTo>
                  <a:lnTo>
                    <a:pt x="224856" y="533891"/>
                  </a:lnTo>
                  <a:lnTo>
                    <a:pt x="214277" y="523038"/>
                  </a:lnTo>
                  <a:lnTo>
                    <a:pt x="204756" y="511656"/>
                  </a:lnTo>
                  <a:lnTo>
                    <a:pt x="195235" y="499480"/>
                  </a:lnTo>
                  <a:lnTo>
                    <a:pt x="186508" y="487569"/>
                  </a:lnTo>
                  <a:lnTo>
                    <a:pt x="178574" y="474863"/>
                  </a:lnTo>
                  <a:lnTo>
                    <a:pt x="170904" y="461629"/>
                  </a:lnTo>
                  <a:lnTo>
                    <a:pt x="164028" y="448129"/>
                  </a:lnTo>
                  <a:lnTo>
                    <a:pt x="161119" y="441247"/>
                  </a:lnTo>
                  <a:lnTo>
                    <a:pt x="157945" y="434630"/>
                  </a:lnTo>
                  <a:lnTo>
                    <a:pt x="154772" y="427483"/>
                  </a:lnTo>
                  <a:lnTo>
                    <a:pt x="152392" y="420072"/>
                  </a:lnTo>
                  <a:lnTo>
                    <a:pt x="149747" y="412925"/>
                  </a:lnTo>
                  <a:lnTo>
                    <a:pt x="147367" y="405513"/>
                  </a:lnTo>
                  <a:lnTo>
                    <a:pt x="145251" y="398102"/>
                  </a:lnTo>
                  <a:lnTo>
                    <a:pt x="143135" y="390690"/>
                  </a:lnTo>
                  <a:lnTo>
                    <a:pt x="141284" y="383279"/>
                  </a:lnTo>
                  <a:lnTo>
                    <a:pt x="139697" y="375603"/>
                  </a:lnTo>
                  <a:lnTo>
                    <a:pt x="138110" y="367927"/>
                  </a:lnTo>
                  <a:lnTo>
                    <a:pt x="137052" y="360250"/>
                  </a:lnTo>
                  <a:lnTo>
                    <a:pt x="135730" y="352574"/>
                  </a:lnTo>
                  <a:lnTo>
                    <a:pt x="134937" y="344898"/>
                  </a:lnTo>
                  <a:lnTo>
                    <a:pt x="134143" y="336693"/>
                  </a:lnTo>
                  <a:lnTo>
                    <a:pt x="133614" y="328752"/>
                  </a:lnTo>
                  <a:lnTo>
                    <a:pt x="133350" y="320811"/>
                  </a:lnTo>
                  <a:lnTo>
                    <a:pt x="133350" y="312870"/>
                  </a:lnTo>
                  <a:lnTo>
                    <a:pt x="133350" y="304664"/>
                  </a:lnTo>
                  <a:lnTo>
                    <a:pt x="133614" y="296723"/>
                  </a:lnTo>
                  <a:lnTo>
                    <a:pt x="134143" y="288783"/>
                  </a:lnTo>
                  <a:lnTo>
                    <a:pt x="134937" y="280577"/>
                  </a:lnTo>
                  <a:lnTo>
                    <a:pt x="135730" y="272901"/>
                  </a:lnTo>
                  <a:lnTo>
                    <a:pt x="137052" y="265225"/>
                  </a:lnTo>
                  <a:lnTo>
                    <a:pt x="138110" y="257549"/>
                  </a:lnTo>
                  <a:lnTo>
                    <a:pt x="139697" y="249872"/>
                  </a:lnTo>
                  <a:lnTo>
                    <a:pt x="141284" y="242196"/>
                  </a:lnTo>
                  <a:lnTo>
                    <a:pt x="143135" y="234785"/>
                  </a:lnTo>
                  <a:lnTo>
                    <a:pt x="145251" y="227109"/>
                  </a:lnTo>
                  <a:lnTo>
                    <a:pt x="147367" y="219962"/>
                  </a:lnTo>
                  <a:lnTo>
                    <a:pt x="149747" y="212550"/>
                  </a:lnTo>
                  <a:lnTo>
                    <a:pt x="152392" y="205139"/>
                  </a:lnTo>
                  <a:lnTo>
                    <a:pt x="154772" y="197992"/>
                  </a:lnTo>
                  <a:lnTo>
                    <a:pt x="157945" y="190845"/>
                  </a:lnTo>
                  <a:lnTo>
                    <a:pt x="161119" y="184228"/>
                  </a:lnTo>
                  <a:lnTo>
                    <a:pt x="164028" y="177081"/>
                  </a:lnTo>
                  <a:lnTo>
                    <a:pt x="170904" y="163846"/>
                  </a:lnTo>
                  <a:lnTo>
                    <a:pt x="178574" y="150612"/>
                  </a:lnTo>
                  <a:lnTo>
                    <a:pt x="186508" y="137906"/>
                  </a:lnTo>
                  <a:lnTo>
                    <a:pt x="195235" y="125466"/>
                  </a:lnTo>
                  <a:lnTo>
                    <a:pt x="204756" y="113819"/>
                  </a:lnTo>
                  <a:lnTo>
                    <a:pt x="214277" y="102437"/>
                  </a:lnTo>
                  <a:lnTo>
                    <a:pt x="224856" y="91585"/>
                  </a:lnTo>
                  <a:lnTo>
                    <a:pt x="235699" y="81526"/>
                  </a:lnTo>
                  <a:lnTo>
                    <a:pt x="247071" y="71732"/>
                  </a:lnTo>
                  <a:lnTo>
                    <a:pt x="258708" y="62468"/>
                  </a:lnTo>
                  <a:lnTo>
                    <a:pt x="271138" y="53468"/>
                  </a:lnTo>
                  <a:lnTo>
                    <a:pt x="283568" y="45528"/>
                  </a:lnTo>
                  <a:lnTo>
                    <a:pt x="296791" y="38116"/>
                  </a:lnTo>
                  <a:lnTo>
                    <a:pt x="310279" y="30969"/>
                  </a:lnTo>
                  <a:lnTo>
                    <a:pt x="317155" y="27793"/>
                  </a:lnTo>
                  <a:lnTo>
                    <a:pt x="324031" y="24881"/>
                  </a:lnTo>
                  <a:lnTo>
                    <a:pt x="331172" y="21970"/>
                  </a:lnTo>
                  <a:lnTo>
                    <a:pt x="338312" y="19323"/>
                  </a:lnTo>
                  <a:lnTo>
                    <a:pt x="345453" y="16676"/>
                  </a:lnTo>
                  <a:lnTo>
                    <a:pt x="352594" y="14294"/>
                  </a:lnTo>
                  <a:lnTo>
                    <a:pt x="359999" y="12176"/>
                  </a:lnTo>
                  <a:lnTo>
                    <a:pt x="367404" y="10058"/>
                  </a:lnTo>
                  <a:lnTo>
                    <a:pt x="375073" y="8206"/>
                  </a:lnTo>
                  <a:lnTo>
                    <a:pt x="382479" y="6617"/>
                  </a:lnTo>
                  <a:lnTo>
                    <a:pt x="390148" y="5029"/>
                  </a:lnTo>
                  <a:lnTo>
                    <a:pt x="398082" y="3706"/>
                  </a:lnTo>
                  <a:lnTo>
                    <a:pt x="406016" y="2912"/>
                  </a:lnTo>
                  <a:lnTo>
                    <a:pt x="413686" y="1853"/>
                  </a:lnTo>
                  <a:lnTo>
                    <a:pt x="421620" y="1059"/>
                  </a:lnTo>
                  <a:lnTo>
                    <a:pt x="429554" y="794"/>
                  </a:lnTo>
                  <a:lnTo>
                    <a:pt x="437752" y="265"/>
                  </a:lnTo>
                  <a:lnTo>
                    <a:pt x="4456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</a:endParaRPr>
            </a:p>
          </p:txBody>
        </p:sp>
        <p:grpSp>
          <p:nvGrpSpPr>
            <p:cNvPr id="312" name="组合 311"/>
            <p:cNvGrpSpPr/>
            <p:nvPr/>
          </p:nvGrpSpPr>
          <p:grpSpPr>
            <a:xfrm>
              <a:off x="6177368" y="1948110"/>
              <a:ext cx="1510357" cy="1577820"/>
              <a:chOff x="6762296" y="337642"/>
              <a:chExt cx="1510357" cy="1577820"/>
            </a:xfrm>
          </p:grpSpPr>
          <p:sp>
            <p:nvSpPr>
              <p:cNvPr id="313" name="椭圆 312"/>
              <p:cNvSpPr/>
              <p:nvPr/>
            </p:nvSpPr>
            <p:spPr>
              <a:xfrm>
                <a:off x="6817993" y="421853"/>
                <a:ext cx="1454660" cy="1454660"/>
              </a:xfrm>
              <a:prstGeom prst="ellipse">
                <a:avLst/>
              </a:prstGeom>
              <a:noFill/>
              <a:ln w="15875">
                <a:solidFill>
                  <a:schemeClr val="bg1">
                    <a:alpha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314" name="椭圆 313"/>
              <p:cNvSpPr/>
              <p:nvPr/>
            </p:nvSpPr>
            <p:spPr>
              <a:xfrm>
                <a:off x="7555950" y="337642"/>
                <a:ext cx="165340" cy="165340"/>
              </a:xfrm>
              <a:prstGeom prst="ellipse">
                <a:avLst/>
              </a:prstGeom>
              <a:gradFill>
                <a:gsLst>
                  <a:gs pos="13000">
                    <a:srgbClr val="886DAF">
                      <a:alpha val="80000"/>
                    </a:srgbClr>
                  </a:gs>
                  <a:gs pos="72000">
                    <a:srgbClr val="8A40AF">
                      <a:alpha val="40000"/>
                    </a:srgbClr>
                  </a:gs>
                </a:gsLst>
                <a:lin ang="2700000" scaled="1"/>
              </a:gra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315" name="椭圆 314"/>
              <p:cNvSpPr/>
              <p:nvPr/>
            </p:nvSpPr>
            <p:spPr>
              <a:xfrm>
                <a:off x="6762296" y="885215"/>
                <a:ext cx="165340" cy="165340"/>
              </a:xfrm>
              <a:prstGeom prst="ellipse">
                <a:avLst/>
              </a:prstGeom>
              <a:gradFill>
                <a:gsLst>
                  <a:gs pos="13000">
                    <a:srgbClr val="886DAF">
                      <a:alpha val="80000"/>
                    </a:srgbClr>
                  </a:gs>
                  <a:gs pos="72000">
                    <a:srgbClr val="8A40AF">
                      <a:alpha val="40000"/>
                    </a:srgbClr>
                  </a:gs>
                </a:gsLst>
                <a:lin ang="2700000" scaled="1"/>
              </a:gra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316" name="椭圆 315"/>
              <p:cNvSpPr/>
              <p:nvPr/>
            </p:nvSpPr>
            <p:spPr>
              <a:xfrm>
                <a:off x="7196243" y="1750122"/>
                <a:ext cx="165340" cy="165340"/>
              </a:xfrm>
              <a:prstGeom prst="ellipse">
                <a:avLst/>
              </a:prstGeom>
              <a:gradFill>
                <a:gsLst>
                  <a:gs pos="13000">
                    <a:srgbClr val="886DAF">
                      <a:alpha val="80000"/>
                    </a:srgbClr>
                  </a:gs>
                  <a:gs pos="72000">
                    <a:srgbClr val="8A40AF">
                      <a:alpha val="40000"/>
                    </a:srgbClr>
                  </a:gs>
                </a:gsLst>
                <a:lin ang="2700000" scaled="1"/>
              </a:gra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317" name="椭圆 316"/>
              <p:cNvSpPr/>
              <p:nvPr/>
            </p:nvSpPr>
            <p:spPr>
              <a:xfrm>
                <a:off x="7927192" y="1624686"/>
                <a:ext cx="165340" cy="165340"/>
              </a:xfrm>
              <a:prstGeom prst="ellipse">
                <a:avLst/>
              </a:prstGeom>
              <a:gradFill>
                <a:gsLst>
                  <a:gs pos="13000">
                    <a:srgbClr val="886DAF">
                      <a:alpha val="80000"/>
                    </a:srgbClr>
                  </a:gs>
                  <a:gs pos="72000">
                    <a:srgbClr val="8A40AF">
                      <a:alpha val="40000"/>
                    </a:srgbClr>
                  </a:gs>
                </a:gsLst>
                <a:lin ang="2700000" scaled="1"/>
              </a:gra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318" name="直接连接符 317"/>
          <p:cNvCxnSpPr/>
          <p:nvPr/>
        </p:nvCxnSpPr>
        <p:spPr>
          <a:xfrm flipV="1">
            <a:off x="1168811" y="4087298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直接连接符 318"/>
          <p:cNvCxnSpPr/>
          <p:nvPr/>
        </p:nvCxnSpPr>
        <p:spPr>
          <a:xfrm flipV="1">
            <a:off x="1255672" y="3883894"/>
            <a:ext cx="456254" cy="396984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直接连接符 319"/>
          <p:cNvCxnSpPr/>
          <p:nvPr/>
        </p:nvCxnSpPr>
        <p:spPr>
          <a:xfrm flipV="1">
            <a:off x="6032483" y="726974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直接连接符 320"/>
          <p:cNvCxnSpPr/>
          <p:nvPr/>
        </p:nvCxnSpPr>
        <p:spPr>
          <a:xfrm flipV="1">
            <a:off x="5932898" y="1072254"/>
            <a:ext cx="809517" cy="704352"/>
          </a:xfrm>
          <a:prstGeom prst="line">
            <a:avLst/>
          </a:prstGeom>
          <a:ln w="15875"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文本框 23"/>
          <p:cNvSpPr txBox="1"/>
          <p:nvPr/>
        </p:nvSpPr>
        <p:spPr>
          <a:xfrm>
            <a:off x="212122" y="187498"/>
            <a:ext cx="6071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zh-CN" alt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  <a:cs typeface="Arial" panose="020B0604020202020204" pitchFamily="34" charset="0"/>
              </a:rPr>
              <a:t>没有成功的企业，只有时代的企业</a:t>
            </a:r>
            <a:endParaRPr lang="en-US" altLang="zh-CN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216" name="组合 215"/>
          <p:cNvGrpSpPr/>
          <p:nvPr/>
        </p:nvGrpSpPr>
        <p:grpSpPr>
          <a:xfrm>
            <a:off x="212124" y="116796"/>
            <a:ext cx="530440" cy="530440"/>
            <a:chOff x="4100081" y="3027750"/>
            <a:chExt cx="315255" cy="315255"/>
          </a:xfrm>
        </p:grpSpPr>
        <p:sp>
          <p:nvSpPr>
            <p:cNvPr id="217" name="椭圆 216"/>
            <p:cNvSpPr/>
            <p:nvPr/>
          </p:nvSpPr>
          <p:spPr>
            <a:xfrm>
              <a:off x="4100081" y="3027750"/>
              <a:ext cx="315255" cy="315255"/>
            </a:xfrm>
            <a:prstGeom prst="ellipse">
              <a:avLst/>
            </a:prstGeom>
            <a:gradFill flip="none" rotWithShape="1">
              <a:gsLst>
                <a:gs pos="36000">
                  <a:srgbClr val="886DAF">
                    <a:alpha val="49000"/>
                  </a:srgbClr>
                </a:gs>
                <a:gs pos="21000">
                  <a:srgbClr val="886DAF">
                    <a:alpha val="58000"/>
                  </a:srgbClr>
                </a:gs>
                <a:gs pos="55000">
                  <a:srgbClr val="7030A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4193764" y="3117787"/>
              <a:ext cx="127888" cy="127888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alpha val="80000"/>
                  </a:schemeClr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220" name="TextBox 24"/>
          <p:cNvSpPr txBox="1"/>
          <p:nvPr/>
        </p:nvSpPr>
        <p:spPr>
          <a:xfrm>
            <a:off x="736202" y="2834638"/>
            <a:ext cx="156453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13356</a:t>
            </a: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发展战略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1" name="TextBox 24"/>
          <p:cNvSpPr txBox="1"/>
          <p:nvPr/>
        </p:nvSpPr>
        <p:spPr>
          <a:xfrm>
            <a:off x="3981577" y="2799703"/>
            <a:ext cx="11541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动车组原理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2" name="TextBox 24"/>
          <p:cNvSpPr txBox="1"/>
          <p:nvPr/>
        </p:nvSpPr>
        <p:spPr>
          <a:xfrm>
            <a:off x="6636202" y="2834071"/>
            <a:ext cx="191329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我们这些普通人聚</a:t>
            </a:r>
            <a:endParaRPr lang="en-US" altLang="zh-CN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集在一起，做一件</a:t>
            </a:r>
            <a:endParaRPr lang="en-US" altLang="zh-CN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>
                    <a:alpha val="9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不普通的事情</a:t>
            </a:r>
            <a:endParaRPr lang="zh-CN" altLang="en-US" b="1" dirty="0">
              <a:solidFill>
                <a:prstClr val="white">
                  <a:alpha val="9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8000000">
                                      <p:cBhvr>
                                        <p:cTn id="14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1" presetClass="exit" presetSubtype="2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1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0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22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1" presetClass="exit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2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1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48000000">
                                      <p:cBhvr>
                                        <p:cTn id="3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1" presetClass="exit" presetSubtype="2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38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1" presetClass="exit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4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1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4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43200000">
                                      <p:cBhvr>
                                        <p:cTn id="46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1" presetClass="exit" presetSubtype="2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4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1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2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54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1" presetClass="exit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5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/>
      <p:bldP spid="221" grpId="0"/>
      <p:bldP spid="2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9144000" cy="5149193"/>
          </a:xfrm>
          <a:prstGeom prst="rect">
            <a:avLst/>
          </a:prstGeom>
        </p:spPr>
      </p:pic>
      <p:sp>
        <p:nvSpPr>
          <p:cNvPr id="11" name="PA_库_文本框 4"/>
          <p:cNvSpPr txBox="1"/>
          <p:nvPr>
            <p:custDataLst>
              <p:tags r:id="rId2"/>
            </p:custDataLst>
          </p:nvPr>
        </p:nvSpPr>
        <p:spPr>
          <a:xfrm>
            <a:off x="4932040" y="48351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新年寄语</a:t>
            </a:r>
            <a:endParaRPr lang="zh-CN" altLang="en-US" sz="4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4" name="图片 3" descr="图片包含 鲜花, 植物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99016"/>
            <a:ext cx="363465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9144000" cy="5149193"/>
          </a:xfrm>
          <a:prstGeom prst="rect">
            <a:avLst/>
          </a:prstGeom>
        </p:spPr>
      </p:pic>
      <p:sp>
        <p:nvSpPr>
          <p:cNvPr id="11" name="PA_库_文本框 4"/>
          <p:cNvSpPr txBox="1"/>
          <p:nvPr>
            <p:custDataLst>
              <p:tags r:id="rId2"/>
            </p:custDataLst>
          </p:nvPr>
        </p:nvSpPr>
        <p:spPr>
          <a:xfrm>
            <a:off x="4142559" y="4835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谦虚为上，勤学习、勤思考</a:t>
            </a:r>
            <a:endParaRPr lang="zh-CN" altLang="en-US" sz="2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5" name="图片 4" descr="图片包含 人员, 室内, 领带, 西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847" y="1465206"/>
            <a:ext cx="4398923" cy="3665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9144000" cy="5149193"/>
          </a:xfrm>
          <a:prstGeom prst="rect">
            <a:avLst/>
          </a:prstGeom>
        </p:spPr>
      </p:pic>
      <p:sp>
        <p:nvSpPr>
          <p:cNvPr id="11" name="PA_库_文本框 4"/>
          <p:cNvSpPr txBox="1"/>
          <p:nvPr>
            <p:custDataLst>
              <p:tags r:id="rId2"/>
            </p:custDataLst>
          </p:nvPr>
        </p:nvSpPr>
        <p:spPr>
          <a:xfrm>
            <a:off x="4142559" y="4835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相信自己，行动远胜于一切</a:t>
            </a:r>
            <a:endParaRPr lang="zh-CN" altLang="en-US" sz="2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4" name="图片 3" descr="图片包含 植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0" y="1009144"/>
            <a:ext cx="4333525" cy="433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9144000" cy="5149193"/>
          </a:xfrm>
          <a:prstGeom prst="rect">
            <a:avLst/>
          </a:prstGeom>
        </p:spPr>
      </p:pic>
      <p:sp>
        <p:nvSpPr>
          <p:cNvPr id="11" name="PA_库_文本框 4"/>
          <p:cNvSpPr txBox="1"/>
          <p:nvPr>
            <p:custDataLst>
              <p:tags r:id="rId2"/>
            </p:custDataLst>
          </p:nvPr>
        </p:nvSpPr>
        <p:spPr>
          <a:xfrm>
            <a:off x="4142559" y="4835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保持激情，把工作当事业干</a:t>
            </a:r>
            <a:endParaRPr lang="zh-CN" altLang="en-US" sz="28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97" y="759862"/>
            <a:ext cx="51435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户外艺术系列, 水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99592" y="2788600"/>
            <a:ext cx="770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让信心与激情照亮奋斗之路</a:t>
            </a:r>
            <a:endParaRPr lang="zh-CN" altLang="en-US" sz="4800" b="1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87824" y="1016908"/>
            <a:ext cx="3168352" cy="18620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effectLst>
                  <a:reflection blurRad="6350" stA="55000" endA="300" endPos="22000" dir="5400000" sy="-100000" algn="bl" rotWithShape="0"/>
                </a:effectLst>
                <a:latin typeface="汉仪菱心体简" panose="02010609000101010101" pitchFamily="49" charset="-122"/>
                <a:ea typeface="汉仪菱心体简" panose="02010609000101010101" pitchFamily="49" charset="-122"/>
              </a:rPr>
              <a:t>2018</a:t>
            </a:r>
            <a:endParaRPr lang="zh-CN" altLang="en-US" sz="11500" b="1" dirty="0">
              <a:solidFill>
                <a:schemeClr val="bg1"/>
              </a:solidFill>
              <a:effectLst>
                <a:reflection blurRad="6350" stA="55000" endA="300" endPos="22000" dir="5400000" sy="-100000" algn="bl" rotWithShape="0"/>
              </a:effectLst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77100" y="3772649"/>
            <a:ext cx="3949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感谢您的聆听</a:t>
            </a:r>
            <a:endParaRPr lang="zh-CN" altLang="en-US" sz="4000" b="1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8600">
        <p14:vortex dir="r"/>
      </p:transition>
    </mc:Choice>
    <mc:Fallback>
      <p:transition spd="slow" advClick="0" advTm="8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99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6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自定义 330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16AA9"/>
      </a:accent1>
      <a:accent2>
        <a:srgbClr val="19507F"/>
      </a:accent2>
      <a:accent3>
        <a:srgbClr val="216AA9"/>
      </a:accent3>
      <a:accent4>
        <a:srgbClr val="64A7E1"/>
      </a:accent4>
      <a:accent5>
        <a:srgbClr val="ADB5BF"/>
      </a:accent5>
      <a:accent6>
        <a:srgbClr val="586371"/>
      </a:accent6>
      <a:hlink>
        <a:srgbClr val="216AA9"/>
      </a:hlink>
      <a:folHlink>
        <a:srgbClr val="BFBFBF"/>
      </a:folHlink>
    </a:clrScheme>
    <a:fontScheme name="自定义 6">
      <a:majorFont>
        <a:latin typeface="Arial"/>
        <a:ea typeface="微软雅黑"/>
        <a:cs typeface=""/>
      </a:majorFont>
      <a:minorFont>
        <a:latin typeface="Arial Unicode MS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3301">
    <a:dk1>
      <a:srgbClr val="000000"/>
    </a:dk1>
    <a:lt1>
      <a:srgbClr val="FFFFFF"/>
    </a:lt1>
    <a:dk2>
      <a:srgbClr val="778495"/>
    </a:dk2>
    <a:lt2>
      <a:srgbClr val="F0F0F0"/>
    </a:lt2>
    <a:accent1>
      <a:srgbClr val="216AA9"/>
    </a:accent1>
    <a:accent2>
      <a:srgbClr val="19507F"/>
    </a:accent2>
    <a:accent3>
      <a:srgbClr val="216AA9"/>
    </a:accent3>
    <a:accent4>
      <a:srgbClr val="64A7E1"/>
    </a:accent4>
    <a:accent5>
      <a:srgbClr val="ADB5BF"/>
    </a:accent5>
    <a:accent6>
      <a:srgbClr val="586371"/>
    </a:accent6>
    <a:hlink>
      <a:srgbClr val="216AA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3301">
    <a:dk1>
      <a:srgbClr val="000000"/>
    </a:dk1>
    <a:lt1>
      <a:srgbClr val="FFFFFF"/>
    </a:lt1>
    <a:dk2>
      <a:srgbClr val="778495"/>
    </a:dk2>
    <a:lt2>
      <a:srgbClr val="F0F0F0"/>
    </a:lt2>
    <a:accent1>
      <a:srgbClr val="216AA9"/>
    </a:accent1>
    <a:accent2>
      <a:srgbClr val="19507F"/>
    </a:accent2>
    <a:accent3>
      <a:srgbClr val="216AA9"/>
    </a:accent3>
    <a:accent4>
      <a:srgbClr val="64A7E1"/>
    </a:accent4>
    <a:accent5>
      <a:srgbClr val="ADB5BF"/>
    </a:accent5>
    <a:accent6>
      <a:srgbClr val="586371"/>
    </a:accent6>
    <a:hlink>
      <a:srgbClr val="216AA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684</Words>
  <Application>WPS 演示</Application>
  <PresentationFormat>全屏显示(16:9)</PresentationFormat>
  <Paragraphs>124</Paragraphs>
  <Slides>16</Slides>
  <Notes>16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汉仪菱心体简</vt:lpstr>
      <vt:lpstr>方正兰亭黑_GBK</vt:lpstr>
      <vt:lpstr>Calibri</vt:lpstr>
      <vt:lpstr>微软雅黑</vt:lpstr>
      <vt:lpstr>方正正粗黑简体</vt:lpstr>
      <vt:lpstr>方正正大黑简体</vt:lpstr>
      <vt:lpstr>Arial Unicode MS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3</cp:revision>
  <dcterms:created xsi:type="dcterms:W3CDTF">2018-01-18T01:45:00Z</dcterms:created>
  <dcterms:modified xsi:type="dcterms:W3CDTF">2018-05-19T04:04:40Z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