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A94E31"/>
    <a:srgbClr val="BFBFBF"/>
    <a:srgbClr val="D4CFD7"/>
    <a:srgbClr val="EEECEF"/>
    <a:srgbClr val="BF8270"/>
    <a:srgbClr val="C65D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p:scale>
          <a:sx n="66" d="100"/>
          <a:sy n="66" d="100"/>
        </p:scale>
        <p:origin x="900" y="1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p>
      </c:txPr>
    </c:title>
    <c:autoTitleDeleted val="0"/>
    <c:plotArea>
      <c:layout/>
      <c:lineChart>
        <c:grouping val="standard"/>
        <c:varyColors val="0"/>
        <c:ser>
          <c:idx val="0"/>
          <c:order val="0"/>
          <c:tx>
            <c:strRef>
              <c:f>Sheet1!$B$1</c:f>
              <c:strCache>
                <c:ptCount val="1"/>
                <c:pt idx="0">
                  <c:v>系列 1</c:v>
                </c:pt>
              </c:strCache>
            </c:strRef>
          </c:tx>
          <c:spPr>
            <a:ln w="28575" cap="rnd">
              <a:solidFill>
                <a:srgbClr val="A94E31"/>
              </a:solidFill>
              <a:round/>
            </a:ln>
            <a:effectLst/>
          </c:spPr>
          <c:marker>
            <c:symbol val="none"/>
          </c:marker>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chemeClr val="accent2"/>
              </a:solidFill>
              <a:round/>
            </a:ln>
            <a:effectLst/>
          </c:spPr>
          <c:marker>
            <c:symbol val="none"/>
          </c:marker>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chemeClr val="accent3"/>
              </a:solidFill>
              <a:round/>
            </a:ln>
            <a:effectLst/>
          </c:spPr>
          <c:marker>
            <c:symbol val="none"/>
          </c:marker>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0"/>
        <c:smooth val="0"/>
        <c:axId val="1632205136"/>
        <c:axId val="1632224176"/>
      </c:lineChart>
      <c:catAx>
        <c:axId val="1632205136"/>
        <c:scaling>
          <c:orientation val="minMax"/>
        </c:scaling>
        <c:delete val="0"/>
        <c:axPos val="b"/>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2224176"/>
        <c:crosses val="autoZero"/>
        <c:auto val="1"/>
        <c:lblAlgn val="ctr"/>
        <c:lblOffset val="100"/>
        <c:noMultiLvlLbl val="0"/>
      </c:catAx>
      <c:valAx>
        <c:axId val="1632224176"/>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2205136"/>
        <c:crosses val="autoZero"/>
        <c:crossBetween val="between"/>
      </c:valAx>
      <c:spPr>
        <a:noFill/>
        <a:ln>
          <a:solidFill>
            <a:schemeClr val="bg1">
              <a:lumMod val="50000"/>
            </a:schemeClr>
          </a:solid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p>
      </c:txPr>
    </c:title>
    <c:autoTitleDeleted val="0"/>
    <c:plotArea>
      <c:layout/>
      <c:barChart>
        <c:barDir val="col"/>
        <c:grouping val="clustered"/>
        <c:varyColors val="0"/>
        <c:ser>
          <c:idx val="0"/>
          <c:order val="0"/>
          <c:tx>
            <c:strRef>
              <c:f>Sheet1!$B$1</c:f>
              <c:strCache>
                <c:ptCount val="1"/>
                <c:pt idx="0">
                  <c:v>系列 1</c:v>
                </c:pt>
              </c:strCache>
            </c:strRef>
          </c:tx>
          <c:spPr>
            <a:solidFill>
              <a:schemeClr val="bg1">
                <a:lumMod val="7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accent3"/>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634164400"/>
        <c:axId val="1634161600"/>
      </c:barChart>
      <c:catAx>
        <c:axId val="163416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4161600"/>
        <c:crosses val="autoZero"/>
        <c:auto val="1"/>
        <c:lblAlgn val="ctr"/>
        <c:lblOffset val="100"/>
        <c:noMultiLvlLbl val="0"/>
      </c:catAx>
      <c:valAx>
        <c:axId val="163416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41644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0106698-5D63-4A99-A7E3-E97CA4F3137E}" type="doc">
      <dgm:prSet loTypeId="urn:microsoft.com/office/officeart/2009/3/layout/IncreasingArrowsProcess" loCatId="process" qsTypeId="urn:microsoft.com/office/officeart/2005/8/quickstyle/simple1" qsCatId="simple" csTypeId="urn:microsoft.com/office/officeart/2005/8/colors/colorful4" csCatId="colorful" phldr="1"/>
      <dgm:spPr/>
      <dgm:t>
        <a:bodyPr/>
        <a:lstStyle/>
        <a:p>
          <a:endParaRPr lang="en-US"/>
        </a:p>
      </dgm:t>
    </dgm:pt>
    <dgm:pt modelId="{B23189DD-B2BC-497B-8EE4-A41DB77A6347}">
      <dgm:prSet phldrT="[Text]"/>
      <dgm:spPr>
        <a:solidFill>
          <a:srgbClr val="ED7D31"/>
        </a:solidFill>
      </dgm:spPr>
      <dgm:t>
        <a:bodyPr/>
        <a:lstStyle/>
        <a:p>
          <a:r>
            <a:rPr lang="id-ID" dirty="0" smtClean="0"/>
            <a:t>   </a:t>
          </a:r>
          <a:endParaRPr lang="en-US" dirty="0"/>
        </a:p>
      </dgm:t>
    </dgm:pt>
    <dgm:pt modelId="{07458E3F-9383-4CA6-BB08-E5150BF2A516}" cxnId="{8C7F154E-3596-446E-814F-68BFB1A897B4}" type="parTrans">
      <dgm:prSet/>
      <dgm:spPr/>
      <dgm:t>
        <a:bodyPr/>
        <a:lstStyle/>
        <a:p>
          <a:endParaRPr lang="en-US"/>
        </a:p>
      </dgm:t>
    </dgm:pt>
    <dgm:pt modelId="{8E21C0E4-A7F5-4FBE-8837-898215D26B56}" cxnId="{8C7F154E-3596-446E-814F-68BFB1A897B4}" type="sibTrans">
      <dgm:prSet/>
      <dgm:spPr/>
      <dgm:t>
        <a:bodyPr/>
        <a:lstStyle/>
        <a:p>
          <a:endParaRPr lang="en-US"/>
        </a:p>
      </dgm:t>
    </dgm:pt>
    <dgm:pt modelId="{4AF8C669-18F0-47B9-B21E-B905E3635110}">
      <dgm:prSet phldrT="[Text]"/>
      <dgm:spPr>
        <a:solidFill>
          <a:schemeClr val="accent2"/>
        </a:solidFill>
      </dgm:spPr>
      <dgm:t>
        <a:bodyPr/>
        <a:lstStyle/>
        <a:p>
          <a:r>
            <a:rPr lang="id-ID" dirty="0" smtClean="0"/>
            <a:t>   </a:t>
          </a:r>
          <a:endParaRPr lang="en-US" dirty="0"/>
        </a:p>
      </dgm:t>
    </dgm:pt>
    <dgm:pt modelId="{9B8045BD-6F5B-446D-A562-569D2C25E839}" cxnId="{91CD565E-B2C0-4F68-9AEB-A96833A78979}" type="parTrans">
      <dgm:prSet/>
      <dgm:spPr/>
      <dgm:t>
        <a:bodyPr/>
        <a:lstStyle/>
        <a:p>
          <a:endParaRPr lang="en-US"/>
        </a:p>
      </dgm:t>
    </dgm:pt>
    <dgm:pt modelId="{5EBCBCDF-BA9F-4EE6-B308-171E05F83CB4}" cxnId="{91CD565E-B2C0-4F68-9AEB-A96833A78979}" type="sibTrans">
      <dgm:prSet/>
      <dgm:spPr/>
      <dgm:t>
        <a:bodyPr/>
        <a:lstStyle/>
        <a:p>
          <a:endParaRPr lang="en-US"/>
        </a:p>
      </dgm:t>
    </dgm:pt>
    <dgm:pt modelId="{6CA5BCC0-CDBE-4665-85A3-047E0535EEB4}">
      <dgm:prSet phldrT="[Text]"/>
      <dgm:spPr>
        <a:solidFill>
          <a:schemeClr val="bg1">
            <a:lumMod val="65000"/>
          </a:schemeClr>
        </a:solidFill>
      </dgm:spPr>
      <dgm:t>
        <a:bodyPr/>
        <a:lstStyle/>
        <a:p>
          <a:r>
            <a:rPr lang="id-ID" dirty="0" smtClean="0"/>
            <a:t>  </a:t>
          </a:r>
          <a:endParaRPr lang="en-US" dirty="0"/>
        </a:p>
      </dgm:t>
    </dgm:pt>
    <dgm:pt modelId="{4CCBF833-2DED-4E71-868D-489D3648D493}" cxnId="{091E65F1-1B5B-4556-BDF3-7BFAE56EF49D}" type="parTrans">
      <dgm:prSet/>
      <dgm:spPr/>
      <dgm:t>
        <a:bodyPr/>
        <a:lstStyle/>
        <a:p>
          <a:endParaRPr lang="en-US"/>
        </a:p>
      </dgm:t>
    </dgm:pt>
    <dgm:pt modelId="{813ABF3D-05C8-4E0F-AFC8-B28B212C96EF}" cxnId="{091E65F1-1B5B-4556-BDF3-7BFAE56EF49D}" type="sibTrans">
      <dgm:prSet/>
      <dgm:spPr/>
      <dgm:t>
        <a:bodyPr/>
        <a:lstStyle/>
        <a:p>
          <a:endParaRPr lang="en-US"/>
        </a:p>
      </dgm:t>
    </dgm:pt>
    <dgm:pt modelId="{CCF0F6C6-B6FD-49CD-B615-B2C23487E1DC}">
      <dgm:prSet/>
      <dgm:spPr>
        <a:solidFill>
          <a:schemeClr val="bg1">
            <a:lumMod val="65000"/>
          </a:schemeClr>
        </a:solidFill>
      </dgm:spPr>
      <dgm:t>
        <a:bodyPr/>
        <a:lstStyle/>
        <a:p>
          <a:endParaRPr lang="en-US"/>
        </a:p>
      </dgm:t>
    </dgm:pt>
    <dgm:pt modelId="{D9B435C2-EAC6-456C-9B1C-FDEA83B07E23}" cxnId="{BE39A40C-10BB-42A9-87A4-BA259B5CE0AC}" type="parTrans">
      <dgm:prSet/>
      <dgm:spPr/>
      <dgm:t>
        <a:bodyPr/>
        <a:lstStyle/>
        <a:p>
          <a:endParaRPr lang="en-US"/>
        </a:p>
      </dgm:t>
    </dgm:pt>
    <dgm:pt modelId="{3CA956D5-CD54-4E70-996F-6DCA19BAC2F7}" cxnId="{BE39A40C-10BB-42A9-87A4-BA259B5CE0AC}" type="sibTrans">
      <dgm:prSet/>
      <dgm:spPr/>
      <dgm:t>
        <a:bodyPr/>
        <a:lstStyle/>
        <a:p>
          <a:endParaRPr lang="en-US"/>
        </a:p>
      </dgm:t>
    </dgm:pt>
    <dgm:pt modelId="{BAF5E754-D0FE-4EE0-BE03-DCFA92E2DCEF}" type="pres">
      <dgm:prSet presAssocID="{C0106698-5D63-4A99-A7E3-E97CA4F3137E}" presName="Name0" presStyleCnt="0">
        <dgm:presLayoutVars>
          <dgm:chMax val="5"/>
          <dgm:chPref val="5"/>
          <dgm:dir/>
          <dgm:animLvl val="lvl"/>
        </dgm:presLayoutVars>
      </dgm:prSet>
      <dgm:spPr/>
      <dgm:t>
        <a:bodyPr/>
        <a:lstStyle/>
        <a:p>
          <a:endParaRPr lang="en-US"/>
        </a:p>
      </dgm:t>
    </dgm:pt>
    <dgm:pt modelId="{9502BF80-9938-4128-8E88-2BAC81C4BFCE}" type="pres">
      <dgm:prSet presAssocID="{B23189DD-B2BC-497B-8EE4-A41DB77A6347}" presName="parentText1" presStyleLbl="node1" presStyleIdx="0" presStyleCnt="4" custLinFactNeighborY="-8504">
        <dgm:presLayoutVars>
          <dgm:chMax/>
          <dgm:chPref val="3"/>
          <dgm:bulletEnabled val="1"/>
        </dgm:presLayoutVars>
      </dgm:prSet>
      <dgm:spPr/>
      <dgm:t>
        <a:bodyPr/>
        <a:lstStyle/>
        <a:p>
          <a:endParaRPr lang="en-US"/>
        </a:p>
      </dgm:t>
    </dgm:pt>
    <dgm:pt modelId="{6485A2DA-ED11-43AF-B42D-2A3433A55336}" type="pres">
      <dgm:prSet presAssocID="{CCF0F6C6-B6FD-49CD-B615-B2C23487E1DC}" presName="parentText2" presStyleLbl="node1" presStyleIdx="1" presStyleCnt="4" custLinFactNeighborY="-5315">
        <dgm:presLayoutVars>
          <dgm:chMax/>
          <dgm:chPref val="3"/>
          <dgm:bulletEnabled val="1"/>
        </dgm:presLayoutVars>
      </dgm:prSet>
      <dgm:spPr/>
      <dgm:t>
        <a:bodyPr/>
        <a:lstStyle/>
        <a:p>
          <a:endParaRPr lang="en-US"/>
        </a:p>
      </dgm:t>
    </dgm:pt>
    <dgm:pt modelId="{E512E0E7-0738-4471-89A9-27CD62706251}" type="pres">
      <dgm:prSet presAssocID="{4AF8C669-18F0-47B9-B21E-B905E3635110}" presName="parentText3" presStyleLbl="node1" presStyleIdx="2" presStyleCnt="4">
        <dgm:presLayoutVars>
          <dgm:chMax/>
          <dgm:chPref val="3"/>
          <dgm:bulletEnabled val="1"/>
        </dgm:presLayoutVars>
      </dgm:prSet>
      <dgm:spPr/>
      <dgm:t>
        <a:bodyPr/>
        <a:lstStyle/>
        <a:p>
          <a:endParaRPr lang="en-US"/>
        </a:p>
      </dgm:t>
    </dgm:pt>
    <dgm:pt modelId="{CA3C04F0-4183-44B6-9B0A-9E92B156C19F}" type="pres">
      <dgm:prSet presAssocID="{6CA5BCC0-CDBE-4665-85A3-047E0535EEB4}" presName="parentText4" presStyleLbl="node1" presStyleIdx="3" presStyleCnt="4" custLinFactNeighborY="6378">
        <dgm:presLayoutVars>
          <dgm:chMax/>
          <dgm:chPref val="3"/>
          <dgm:bulletEnabled val="1"/>
        </dgm:presLayoutVars>
      </dgm:prSet>
      <dgm:spPr/>
      <dgm:t>
        <a:bodyPr/>
        <a:lstStyle/>
        <a:p>
          <a:endParaRPr lang="en-US"/>
        </a:p>
      </dgm:t>
    </dgm:pt>
  </dgm:ptLst>
  <dgm:cxnLst>
    <dgm:cxn modelId="{5BC7F386-A151-4742-BA05-AA87AA734ACE}" type="presOf" srcId="{6CA5BCC0-CDBE-4665-85A3-047E0535EEB4}" destId="{CA3C04F0-4183-44B6-9B0A-9E92B156C19F}" srcOrd="0" destOrd="0" presId="urn:microsoft.com/office/officeart/2009/3/layout/IncreasingArrowsProcess"/>
    <dgm:cxn modelId="{8C7F154E-3596-446E-814F-68BFB1A897B4}" srcId="{C0106698-5D63-4A99-A7E3-E97CA4F3137E}" destId="{B23189DD-B2BC-497B-8EE4-A41DB77A6347}" srcOrd="0" destOrd="0" parTransId="{07458E3F-9383-4CA6-BB08-E5150BF2A516}" sibTransId="{8E21C0E4-A7F5-4FBE-8837-898215D26B56}"/>
    <dgm:cxn modelId="{91CD565E-B2C0-4F68-9AEB-A96833A78979}" srcId="{C0106698-5D63-4A99-A7E3-E97CA4F3137E}" destId="{4AF8C669-18F0-47B9-B21E-B905E3635110}" srcOrd="2" destOrd="0" parTransId="{9B8045BD-6F5B-446D-A562-569D2C25E839}" sibTransId="{5EBCBCDF-BA9F-4EE6-B308-171E05F83CB4}"/>
    <dgm:cxn modelId="{BE39A40C-10BB-42A9-87A4-BA259B5CE0AC}" srcId="{C0106698-5D63-4A99-A7E3-E97CA4F3137E}" destId="{CCF0F6C6-B6FD-49CD-B615-B2C23487E1DC}" srcOrd="1" destOrd="0" parTransId="{D9B435C2-EAC6-456C-9B1C-FDEA83B07E23}" sibTransId="{3CA956D5-CD54-4E70-996F-6DCA19BAC2F7}"/>
    <dgm:cxn modelId="{7854AA65-6A54-4741-927F-D8A40E526B5B}" type="presOf" srcId="{B23189DD-B2BC-497B-8EE4-A41DB77A6347}" destId="{9502BF80-9938-4128-8E88-2BAC81C4BFCE}" srcOrd="0" destOrd="0" presId="urn:microsoft.com/office/officeart/2009/3/layout/IncreasingArrowsProcess"/>
    <dgm:cxn modelId="{DA922DED-9B2C-49C6-AA2B-0037CA3ABA02}" type="presOf" srcId="{C0106698-5D63-4A99-A7E3-E97CA4F3137E}" destId="{BAF5E754-D0FE-4EE0-BE03-DCFA92E2DCEF}" srcOrd="0" destOrd="0" presId="urn:microsoft.com/office/officeart/2009/3/layout/IncreasingArrowsProcess"/>
    <dgm:cxn modelId="{337C7FFA-A53E-4946-90CA-D115938527AD}" type="presOf" srcId="{CCF0F6C6-B6FD-49CD-B615-B2C23487E1DC}" destId="{6485A2DA-ED11-43AF-B42D-2A3433A55336}" srcOrd="0" destOrd="0" presId="urn:microsoft.com/office/officeart/2009/3/layout/IncreasingArrowsProcess"/>
    <dgm:cxn modelId="{63060C2D-4389-4E71-B202-ECF4B2E5DAE5}" type="presOf" srcId="{4AF8C669-18F0-47B9-B21E-B905E3635110}" destId="{E512E0E7-0738-4471-89A9-27CD62706251}" srcOrd="0" destOrd="0" presId="urn:microsoft.com/office/officeart/2009/3/layout/IncreasingArrowsProcess"/>
    <dgm:cxn modelId="{091E65F1-1B5B-4556-BDF3-7BFAE56EF49D}" srcId="{C0106698-5D63-4A99-A7E3-E97CA4F3137E}" destId="{6CA5BCC0-CDBE-4665-85A3-047E0535EEB4}" srcOrd="3" destOrd="0" parTransId="{4CCBF833-2DED-4E71-868D-489D3648D493}" sibTransId="{813ABF3D-05C8-4E0F-AFC8-B28B212C96EF}"/>
    <dgm:cxn modelId="{4F35C3B4-062F-446F-87DA-B85DE9E7AEBA}" type="presParOf" srcId="{BAF5E754-D0FE-4EE0-BE03-DCFA92E2DCEF}" destId="{9502BF80-9938-4128-8E88-2BAC81C4BFCE}" srcOrd="0" destOrd="0" presId="urn:microsoft.com/office/officeart/2009/3/layout/IncreasingArrowsProcess"/>
    <dgm:cxn modelId="{10DD3838-85F4-4A5B-A883-E84450AFA26C}" type="presParOf" srcId="{BAF5E754-D0FE-4EE0-BE03-DCFA92E2DCEF}" destId="{6485A2DA-ED11-43AF-B42D-2A3433A55336}" srcOrd="1" destOrd="0" presId="urn:microsoft.com/office/officeart/2009/3/layout/IncreasingArrowsProcess"/>
    <dgm:cxn modelId="{606E354C-2F4C-41B9-9D64-46FDDD49FE11}" type="presParOf" srcId="{BAF5E754-D0FE-4EE0-BE03-DCFA92E2DCEF}" destId="{E512E0E7-0738-4471-89A9-27CD62706251}" srcOrd="2" destOrd="0" presId="urn:microsoft.com/office/officeart/2009/3/layout/IncreasingArrowsProcess"/>
    <dgm:cxn modelId="{A59E00EE-E2A8-4969-B6FF-0FCBB25B30A8}" type="presParOf" srcId="{BAF5E754-D0FE-4EE0-BE03-DCFA92E2DCEF}" destId="{CA3C04F0-4183-44B6-9B0A-9E92B156C19F}"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2BF80-9938-4128-8E88-2BAC81C4BFCE}">
      <dsp:nvSpPr>
        <dsp:cNvPr id="0" name=""/>
        <dsp:cNvSpPr/>
      </dsp:nvSpPr>
      <dsp:spPr>
        <a:xfrm>
          <a:off x="0" y="1486968"/>
          <a:ext cx="6898172" cy="1004301"/>
        </a:xfrm>
        <a:prstGeom prst="rightArrow">
          <a:avLst>
            <a:gd name="adj1" fmla="val 50000"/>
            <a:gd name="adj2" fmla="val 50000"/>
          </a:avLst>
        </a:prstGeom>
        <a:solidFill>
          <a:srgbClr val="ED7D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254000" bIns="159433" numCol="1" spcCol="1270" anchor="ctr" anchorCtr="0">
          <a:noAutofit/>
        </a:bodyPr>
        <a:lstStyle/>
        <a:p>
          <a:pPr lvl="0" algn="l" defTabSz="844550">
            <a:lnSpc>
              <a:spcPct val="90000"/>
            </a:lnSpc>
            <a:spcBef>
              <a:spcPct val="0"/>
            </a:spcBef>
            <a:spcAft>
              <a:spcPct val="35000"/>
            </a:spcAft>
          </a:pPr>
          <a:r>
            <a:rPr lang="id-ID" sz="1900" kern="1200" dirty="0" smtClean="0"/>
            <a:t>   </a:t>
          </a:r>
          <a:endParaRPr lang="en-US" sz="1900" kern="1200" dirty="0"/>
        </a:p>
      </dsp:txBody>
      <dsp:txXfrm>
        <a:off x="0" y="1738043"/>
        <a:ext cx="6647097" cy="502151"/>
      </dsp:txXfrm>
    </dsp:sp>
    <dsp:sp modelId="{6485A2DA-ED11-43AF-B42D-2A3433A55336}">
      <dsp:nvSpPr>
        <dsp:cNvPr id="0" name=""/>
        <dsp:cNvSpPr/>
      </dsp:nvSpPr>
      <dsp:spPr>
        <a:xfrm>
          <a:off x="1590028" y="1853562"/>
          <a:ext cx="5308143" cy="1004301"/>
        </a:xfrm>
        <a:prstGeom prst="rightArrow">
          <a:avLst>
            <a:gd name="adj1" fmla="val 50000"/>
            <a:gd name="adj2" fmla="val 5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254000" bIns="159433" numCol="1" spcCol="1270" anchor="ctr" anchorCtr="0">
          <a:noAutofit/>
        </a:bodyPr>
        <a:lstStyle/>
        <a:p>
          <a:pPr lvl="0" algn="l" defTabSz="844550">
            <a:lnSpc>
              <a:spcPct val="90000"/>
            </a:lnSpc>
            <a:spcBef>
              <a:spcPct val="0"/>
            </a:spcBef>
            <a:spcAft>
              <a:spcPct val="35000"/>
            </a:spcAft>
          </a:pPr>
          <a:endParaRPr lang="en-US" sz="1900" kern="1200"/>
        </a:p>
      </dsp:txBody>
      <dsp:txXfrm>
        <a:off x="1590028" y="2104637"/>
        <a:ext cx="5057068" cy="502151"/>
      </dsp:txXfrm>
    </dsp:sp>
    <dsp:sp modelId="{E512E0E7-0738-4471-89A9-27CD62706251}">
      <dsp:nvSpPr>
        <dsp:cNvPr id="0" name=""/>
        <dsp:cNvSpPr/>
      </dsp:nvSpPr>
      <dsp:spPr>
        <a:xfrm>
          <a:off x="3180057" y="2241707"/>
          <a:ext cx="3718114" cy="1004301"/>
        </a:xfrm>
        <a:prstGeom prst="rightArrow">
          <a:avLst>
            <a:gd name="adj1" fmla="val 50000"/>
            <a:gd name="adj2" fmla="val 5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254000" bIns="159433" numCol="1" spcCol="1270" anchor="ctr" anchorCtr="0">
          <a:noAutofit/>
        </a:bodyPr>
        <a:lstStyle/>
        <a:p>
          <a:pPr lvl="0" algn="l" defTabSz="844550">
            <a:lnSpc>
              <a:spcPct val="90000"/>
            </a:lnSpc>
            <a:spcBef>
              <a:spcPct val="0"/>
            </a:spcBef>
            <a:spcAft>
              <a:spcPct val="35000"/>
            </a:spcAft>
          </a:pPr>
          <a:r>
            <a:rPr lang="id-ID" sz="1900" kern="1200" dirty="0" smtClean="0"/>
            <a:t>   </a:t>
          </a:r>
          <a:endParaRPr lang="en-US" sz="1900" kern="1200" dirty="0"/>
        </a:p>
      </dsp:txBody>
      <dsp:txXfrm>
        <a:off x="3180057" y="2492782"/>
        <a:ext cx="3467039" cy="502151"/>
      </dsp:txXfrm>
    </dsp:sp>
    <dsp:sp modelId="{CA3C04F0-4183-44B6-9B0A-9E92B156C19F}">
      <dsp:nvSpPr>
        <dsp:cNvPr id="0" name=""/>
        <dsp:cNvSpPr/>
      </dsp:nvSpPr>
      <dsp:spPr>
        <a:xfrm>
          <a:off x="4770085" y="2640328"/>
          <a:ext cx="2128086" cy="1004301"/>
        </a:xfrm>
        <a:prstGeom prst="rightArrow">
          <a:avLst>
            <a:gd name="adj1" fmla="val 50000"/>
            <a:gd name="adj2" fmla="val 5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254000" bIns="159433" numCol="1" spcCol="1270" anchor="ctr" anchorCtr="0">
          <a:noAutofit/>
        </a:bodyPr>
        <a:lstStyle/>
        <a:p>
          <a:pPr lvl="0" algn="l" defTabSz="844550">
            <a:lnSpc>
              <a:spcPct val="90000"/>
            </a:lnSpc>
            <a:spcBef>
              <a:spcPct val="0"/>
            </a:spcBef>
            <a:spcAft>
              <a:spcPct val="35000"/>
            </a:spcAft>
          </a:pPr>
          <a:r>
            <a:rPr lang="id-ID" sz="1900" kern="1200" dirty="0" smtClean="0"/>
            <a:t>  </a:t>
          </a:r>
          <a:endParaRPr lang="en-US" sz="1900" kern="1200" dirty="0"/>
        </a:p>
      </dsp:txBody>
      <dsp:txXfrm>
        <a:off x="4770085" y="2891403"/>
        <a:ext cx="1877011" cy="502151"/>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27AD421-098F-4420-8299-C97DAD318E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4AD3B9-212C-4C40-8DAA-F055C58AA6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7AD421-098F-4420-8299-C97DAD318E0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4AD3B9-212C-4C40-8DAA-F055C58AA6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0688" r="12670" b="14612"/>
          <a:stretch>
            <a:fillRect/>
          </a:stretch>
        </p:blipFill>
        <p:spPr>
          <a:xfrm>
            <a:off x="0" y="0"/>
            <a:ext cx="12192000" cy="6858000"/>
          </a:xfrm>
          <a:prstGeom prst="rect">
            <a:avLst/>
          </a:prstGeom>
        </p:spPr>
      </p:pic>
      <p:sp>
        <p:nvSpPr>
          <p:cNvPr id="3" name="文本框 2"/>
          <p:cNvSpPr txBox="1"/>
          <p:nvPr/>
        </p:nvSpPr>
        <p:spPr>
          <a:xfrm>
            <a:off x="-533656" y="2862945"/>
            <a:ext cx="9964143" cy="923330"/>
          </a:xfrm>
          <a:prstGeom prst="rect">
            <a:avLst/>
          </a:prstGeom>
          <a:noFill/>
        </p:spPr>
        <p:txBody>
          <a:bodyPr wrap="square" rtlCol="0">
            <a:spAutoFit/>
          </a:bodyPr>
          <a:lstStyle/>
          <a:p>
            <a:pPr algn="ct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总结计划</a:t>
            </a:r>
            <a:r>
              <a:rPr lang="zh-CN" altLang="en-US" sz="5400" b="1" dirty="0" smtClean="0">
                <a:solidFill>
                  <a:schemeClr val="tx1">
                    <a:lumMod val="75000"/>
                    <a:lumOff val="25000"/>
                  </a:schemeClr>
                </a:solidFill>
                <a:latin typeface="微软雅黑" panose="020B0503020204020204" pitchFamily="34" charset="-122"/>
                <a:ea typeface="微软雅黑" panose="020B0503020204020204" pitchFamily="34" charset="-122"/>
              </a:rPr>
              <a:t>答辩通用模板</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47915" y="3862155"/>
            <a:ext cx="9192660" cy="338554"/>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600" b="0" dirty="0" smtClean="0">
                <a:solidFill>
                  <a:sysClr val="windowText" lastClr="000000"/>
                </a:solidFill>
                <a:latin typeface="微软雅黑" panose="020B0503020204020204" pitchFamily="34" charset="-122"/>
                <a:ea typeface="微软雅黑" panose="020B0503020204020204" pitchFamily="34" charset="-122"/>
              </a:rPr>
              <a:t>Professional generation Graduation Report </a:t>
            </a:r>
            <a:r>
              <a:rPr lang="en-US" altLang="zh-CN" sz="1400" b="0" dirty="0" smtClean="0">
                <a:solidFill>
                  <a:sysClr val="windowText" lastClr="000000"/>
                </a:solidFill>
                <a:latin typeface="微软雅黑" panose="020B0503020204020204" pitchFamily="34" charset="-122"/>
                <a:ea typeface="微软雅黑" panose="020B0503020204020204" pitchFamily="34" charset="-122"/>
              </a:rPr>
              <a:t>PowerPoint</a:t>
            </a:r>
            <a:r>
              <a:rPr lang="en-US" altLang="zh-CN" sz="1600" b="0" dirty="0" smtClean="0">
                <a:solidFill>
                  <a:sysClr val="windowText" lastClr="000000"/>
                </a:solidFill>
                <a:latin typeface="微软雅黑" panose="020B0503020204020204" pitchFamily="34" charset="-122"/>
                <a:ea typeface="微软雅黑" panose="020B0503020204020204" pitchFamily="34" charset="-122"/>
              </a:rPr>
              <a:t> Template</a:t>
            </a:r>
            <a:endParaRPr lang="zh-CN" altLang="en-US" sz="1600" b="0" dirty="0">
              <a:solidFill>
                <a:sysClr val="windowText" lastClr="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0872" y="4325623"/>
            <a:ext cx="2919658" cy="337185"/>
          </a:xfrm>
          <a:prstGeom prst="rect">
            <a:avLst/>
          </a:prstGeom>
          <a:noFill/>
        </p:spPr>
        <p:txBody>
          <a:bodyPr wrap="square" rtlCol="0">
            <a:spAutoFit/>
          </a:bodyPr>
          <a:lstStyle/>
          <a:p>
            <a:pPr algn="ctr"/>
            <a:r>
              <a:rPr lang="zh-CN" altLang="en-US" sz="1600" dirty="0">
                <a:solidFill>
                  <a:sysClr val="windowText" lastClr="000000"/>
                </a:solidFill>
                <a:latin typeface="微软雅黑" panose="020B0503020204020204" pitchFamily="34" charset="-122"/>
                <a:ea typeface="微软雅黑" panose="020B0503020204020204" pitchFamily="34" charset="-122"/>
              </a:rPr>
              <a:t>答辩</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人：</a:t>
            </a:r>
            <a:r>
              <a:rPr lang="zh-CN" altLang="en-US" sz="1600" dirty="0">
                <a:solidFill>
                  <a:sysClr val="windowText" lastClr="000000"/>
                </a:solidFill>
                <a:latin typeface="微软雅黑" panose="020B0503020204020204" pitchFamily="34" charset="-122"/>
                <a:ea typeface="微软雅黑" panose="020B0503020204020204" pitchFamily="34" charset="-122"/>
              </a:rPr>
              <a:t>Tmm</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751150" y="4301106"/>
            <a:ext cx="2942585" cy="337185"/>
          </a:xfrm>
          <a:prstGeom prst="rect">
            <a:avLst/>
          </a:prstGeom>
          <a:noFill/>
        </p:spPr>
        <p:txBody>
          <a:bodyPr wrap="square" rtlCol="0">
            <a:spAutoFit/>
          </a:bodyPr>
          <a:lstStyle/>
          <a:p>
            <a:pPr algn="ctr"/>
            <a:r>
              <a:rPr lang="zh-CN" altLang="en-US" sz="1600" dirty="0">
                <a:solidFill>
                  <a:sysClr val="windowText" lastClr="000000"/>
                </a:solidFill>
                <a:latin typeface="微软雅黑" panose="020B0503020204020204" pitchFamily="34" charset="-122"/>
                <a:ea typeface="微软雅黑" panose="020B0503020204020204" pitchFamily="34" charset="-122"/>
              </a:rPr>
              <a:t>指导</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老师：管理资源吧</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010188" y="4313365"/>
            <a:ext cx="3681308" cy="337185"/>
          </a:xfrm>
          <a:prstGeom prst="rect">
            <a:avLst/>
          </a:prstGeom>
          <a:noFill/>
        </p:spPr>
        <p:txBody>
          <a:bodyPr wrap="square" rtlCol="0">
            <a:spAutoFit/>
          </a:bodyPr>
          <a:lstStyle/>
          <a:p>
            <a:pPr algn="ctr"/>
            <a:r>
              <a:rPr lang="zh-CN" altLang="en-US" sz="1600" dirty="0" smtClean="0">
                <a:solidFill>
                  <a:sysClr val="windowText" lastClr="000000"/>
                </a:solidFill>
                <a:latin typeface="微软雅黑" panose="020B0503020204020204" pitchFamily="34" charset="-122"/>
                <a:ea typeface="微软雅黑" panose="020B0503020204020204" pitchFamily="34" charset="-122"/>
              </a:rPr>
              <a:t>学院：那啥这啥大学</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9" name="文本框 8"/>
          <p:cNvSpPr txBox="1"/>
          <p:nvPr/>
        </p:nvSpPr>
        <p:spPr>
          <a:xfrm>
            <a:off x="6703692" y="2971243"/>
            <a:ext cx="4451350" cy="2785378"/>
          </a:xfrm>
          <a:prstGeom prst="rect">
            <a:avLst/>
          </a:prstGeom>
          <a:noFill/>
        </p:spPr>
        <p:txBody>
          <a:bodyPr wrap="square" rtlCol="0">
            <a:spAutoFit/>
          </a:bodyPr>
          <a:lstStyle/>
          <a:p>
            <a:pPr>
              <a:lnSpc>
                <a:spcPct val="125000"/>
              </a:lnSpc>
            </a:pPr>
            <a:r>
              <a:rPr lang="en-US" altLang="zh-CN" sz="2800" dirty="0" smtClean="0">
                <a:solidFill>
                  <a:schemeClr val="tx1">
                    <a:lumMod val="75000"/>
                    <a:lumOff val="25000"/>
                  </a:schemeClr>
                </a:solidFill>
                <a:latin typeface="华文仿宋" panose="02010600040101010101" pitchFamily="2" charset="-122"/>
                <a:ea typeface="华文仿宋" panose="02010600040101010101" pitchFamily="2" charset="-122"/>
              </a:rPr>
              <a:t>01.</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chemeClr val="tx1">
                    <a:lumMod val="75000"/>
                    <a:lumOff val="25000"/>
                  </a:schemeClr>
                </a:solidFill>
                <a:latin typeface="华文仿宋" panose="02010600040101010101" pitchFamily="2" charset="-122"/>
                <a:ea typeface="华文仿宋" panose="02010600040101010101" pitchFamily="2" charset="-122"/>
              </a:rPr>
              <a:t>02.</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chemeClr val="tx1">
                    <a:lumMod val="75000"/>
                    <a:lumOff val="25000"/>
                  </a:schemeClr>
                </a:solidFill>
                <a:latin typeface="华文仿宋" panose="02010600040101010101" pitchFamily="2" charset="-122"/>
                <a:ea typeface="华文仿宋" panose="02010600040101010101" pitchFamily="2" charset="-122"/>
              </a:rPr>
              <a:t>03.</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chemeClr val="tx1">
                    <a:lumMod val="75000"/>
                    <a:lumOff val="25000"/>
                  </a:schemeClr>
                </a:solidFill>
                <a:latin typeface="华文仿宋" panose="02010600040101010101" pitchFamily="2" charset="-122"/>
                <a:ea typeface="华文仿宋" panose="02010600040101010101" pitchFamily="2" charset="-122"/>
              </a:rPr>
              <a:t>04.</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r>
              <a:rPr lang="en-US" altLang="zh-CN" sz="2800" dirty="0" smtClean="0">
                <a:solidFill>
                  <a:schemeClr val="tx1">
                    <a:lumMod val="75000"/>
                    <a:lumOff val="25000"/>
                  </a:schemeClr>
                </a:solidFill>
                <a:latin typeface="华文仿宋" panose="02010600040101010101" pitchFamily="2" charset="-122"/>
                <a:ea typeface="华文仿宋" panose="02010600040101010101" pitchFamily="2" charset="-122"/>
              </a:rPr>
              <a:t>05.</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799700" y="1283768"/>
            <a:ext cx="3741300" cy="1687475"/>
            <a:chOff x="4450200" y="926900"/>
            <a:chExt cx="4064392" cy="1687475"/>
          </a:xfrm>
        </p:grpSpPr>
        <p:sp>
          <p:nvSpPr>
            <p:cNvPr id="11" name="文本框 10"/>
            <p:cNvSpPr txBox="1"/>
            <p:nvPr/>
          </p:nvSpPr>
          <p:spPr>
            <a:xfrm>
              <a:off x="4883150" y="926900"/>
              <a:ext cx="2425700" cy="923330"/>
            </a:xfrm>
            <a:prstGeom prst="rect">
              <a:avLst/>
            </a:prstGeom>
            <a:noFill/>
          </p:spPr>
          <p:txBody>
            <a:bodyPr wrap="square" rtlCol="0">
              <a:spAutoFit/>
            </a:bodyPr>
            <a:lstStyle/>
            <a:p>
              <a:r>
                <a:rPr lang="zh-CN" altLang="en-US" sz="5400" dirty="0" smtClean="0">
                  <a:solidFill>
                    <a:schemeClr val="tx1">
                      <a:lumMod val="75000"/>
                      <a:lumOff val="25000"/>
                    </a:schemeClr>
                  </a:solidFill>
                  <a:latin typeface="华康俪金黑W8(P)" panose="020B0800000000000000" pitchFamily="34" charset="-122"/>
                  <a:ea typeface="华康俪金黑W8(P)" panose="020B0800000000000000" pitchFamily="34" charset="-122"/>
                </a:rPr>
                <a:t>目录</a:t>
              </a:r>
              <a:endParaRPr lang="zh-CN" altLang="en-US" sz="5400" dirty="0">
                <a:solidFill>
                  <a:schemeClr val="tx1">
                    <a:lumMod val="75000"/>
                    <a:lumOff val="25000"/>
                  </a:schemeClr>
                </a:solidFill>
                <a:latin typeface="华康俪金黑W8(P)" panose="020B0800000000000000" pitchFamily="34" charset="-122"/>
                <a:ea typeface="华康俪金黑W8(P)" panose="020B0800000000000000" pitchFamily="34" charset="-122"/>
              </a:endParaRPr>
            </a:p>
          </p:txBody>
        </p:sp>
        <p:sp>
          <p:nvSpPr>
            <p:cNvPr id="12" name="文本框 11"/>
            <p:cNvSpPr txBox="1"/>
            <p:nvPr/>
          </p:nvSpPr>
          <p:spPr>
            <a:xfrm>
              <a:off x="6182246" y="1660268"/>
              <a:ext cx="1756229" cy="954107"/>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2800" b="1" dirty="0" smtClean="0">
                  <a:solidFill>
                    <a:schemeClr val="tx1">
                      <a:lumMod val="75000"/>
                      <a:lumOff val="25000"/>
                    </a:schemeClr>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rPr>
                <a:t>Contents</a:t>
              </a:r>
              <a:endParaRPr lang="en-US" altLang="zh-CN" sz="2800" b="1" dirty="0" smtClean="0">
                <a:solidFill>
                  <a:schemeClr val="tx1">
                    <a:lumMod val="75000"/>
                    <a:lumOff val="25000"/>
                  </a:schemeClr>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endParaRPr>
            </a:p>
          </p:txBody>
        </p:sp>
        <p:grpSp>
          <p:nvGrpSpPr>
            <p:cNvPr id="13" name="组合 12"/>
            <p:cNvGrpSpPr/>
            <p:nvPr/>
          </p:nvGrpSpPr>
          <p:grpSpPr>
            <a:xfrm>
              <a:off x="4450200" y="1419240"/>
              <a:ext cx="1699013" cy="954107"/>
              <a:chOff x="4256379" y="1419241"/>
              <a:chExt cx="2160263" cy="954107"/>
            </a:xfrm>
          </p:grpSpPr>
          <p:cxnSp>
            <p:nvCxnSpPr>
              <p:cNvPr id="18" name="直接连接符 17"/>
              <p:cNvCxnSpPr/>
              <p:nvPr/>
            </p:nvCxnSpPr>
            <p:spPr>
              <a:xfrm flipH="1">
                <a:off x="4256379" y="1419241"/>
                <a:ext cx="626771"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256379" y="1419241"/>
                <a:ext cx="0" cy="954107"/>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256379" y="2373348"/>
                <a:ext cx="2160263"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482054" y="1419240"/>
              <a:ext cx="2032538" cy="954107"/>
              <a:chOff x="6416642" y="1419240"/>
              <a:chExt cx="2291087" cy="954107"/>
            </a:xfrm>
          </p:grpSpPr>
          <p:cxnSp>
            <p:nvCxnSpPr>
              <p:cNvPr id="15" name="直接连接符 14"/>
              <p:cNvCxnSpPr/>
              <p:nvPr/>
            </p:nvCxnSpPr>
            <p:spPr>
              <a:xfrm>
                <a:off x="7881258" y="2373347"/>
                <a:ext cx="826471"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flipV="1">
                <a:off x="8707729" y="1419240"/>
                <a:ext cx="0" cy="954107"/>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416642" y="1419240"/>
                <a:ext cx="2291087"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21" name="文本框 20"/>
          <p:cNvSpPr txBox="1"/>
          <p:nvPr/>
        </p:nvSpPr>
        <p:spPr>
          <a:xfrm>
            <a:off x="5314949" y="23286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Part 01</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2" name="矩形 21"/>
          <p:cNvSpPr/>
          <p:nvPr/>
        </p:nvSpPr>
        <p:spPr>
          <a:xfrm>
            <a:off x="7279495" y="37544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288881" y="4177808"/>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581057"/>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01.</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Rectangle 11"/>
          <p:cNvSpPr/>
          <p:nvPr/>
        </p:nvSpPr>
        <p:spPr>
          <a:xfrm>
            <a:off x="6096449" y="2070895"/>
            <a:ext cx="2298734" cy="1904162"/>
          </a:xfrm>
          <a:prstGeom prst="rect">
            <a:avLst/>
          </a:prstGeom>
          <a:solidFill>
            <a:srgbClr val="A94E31">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6600" dirty="0">
              <a:solidFill>
                <a:schemeClr val="bg1"/>
              </a:solidFill>
            </a:endParaRPr>
          </a:p>
        </p:txBody>
      </p:sp>
      <p:sp>
        <p:nvSpPr>
          <p:cNvPr id="10" name="Rectangle 12"/>
          <p:cNvSpPr/>
          <p:nvPr/>
        </p:nvSpPr>
        <p:spPr>
          <a:xfrm>
            <a:off x="8440457" y="2070895"/>
            <a:ext cx="2298734" cy="1904162"/>
          </a:xfrm>
          <a:prstGeom prst="rect">
            <a:avLst/>
          </a:prstGeom>
          <a:solidFill>
            <a:srgbClr val="A94E31">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400" dirty="0">
              <a:solidFill>
                <a:schemeClr val="bg1"/>
              </a:solidFill>
            </a:endParaRPr>
          </a:p>
        </p:txBody>
      </p:sp>
      <p:pic>
        <p:nvPicPr>
          <p:cNvPr id="11" name="图片占位符 9"/>
          <p:cNvPicPr>
            <a:picLocks noChangeAspect="1"/>
          </p:cNvPicPr>
          <p:nvPr/>
        </p:nvPicPr>
        <p:blipFill>
          <a:blip r:embed="rId2">
            <a:extLst>
              <a:ext uri="{28A0092B-C50C-407E-A947-70E740481C1C}">
                <a14:useLocalDpi xmlns:a14="http://schemas.microsoft.com/office/drawing/2010/main" val="0"/>
              </a:ext>
            </a:extLst>
          </a:blip>
          <a:srcRect l="2369" r="2369"/>
          <a:stretch>
            <a:fillRect/>
          </a:stretch>
        </p:blipFill>
        <p:spPr>
          <a:xfrm>
            <a:off x="1407539" y="2070896"/>
            <a:ext cx="4643189" cy="3837942"/>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0197" b="10197"/>
          <a:stretch>
            <a:fillRect/>
          </a:stretch>
        </p:blipFill>
        <p:spPr>
          <a:xfrm>
            <a:off x="6096449" y="3989867"/>
            <a:ext cx="4643189" cy="1918970"/>
          </a:xfrm>
          <a:prstGeom prst="rect">
            <a:avLst/>
          </a:prstGeom>
        </p:spPr>
      </p:pic>
      <p:sp>
        <p:nvSpPr>
          <p:cNvPr id="20" name="文本框 19"/>
          <p:cNvSpPr txBox="1"/>
          <p:nvPr/>
        </p:nvSpPr>
        <p:spPr>
          <a:xfrm>
            <a:off x="6313692" y="2940276"/>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130308" y="2674863"/>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692006" y="2940276"/>
            <a:ext cx="1863801" cy="606320"/>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508622" y="2674863"/>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4" name="矩形 3"/>
          <p:cNvSpPr/>
          <p:nvPr/>
        </p:nvSpPr>
        <p:spPr>
          <a:xfrm>
            <a:off x="1344707" y="3321424"/>
            <a:ext cx="9265020" cy="219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77457" y="239805"/>
            <a:ext cx="4070923" cy="581057"/>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01.</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7080" r="4130" b="3137"/>
          <a:stretch>
            <a:fillRect/>
          </a:stretch>
        </p:blipFill>
        <p:spPr>
          <a:xfrm>
            <a:off x="7426546" y="1491376"/>
            <a:ext cx="2520734" cy="4520708"/>
          </a:xfrm>
          <a:prstGeom prst="rect">
            <a:avLst/>
          </a:prstGeom>
          <a:effectLst>
            <a:reflection blurRad="6350" stA="50000" endA="300" endPos="55000" dir="5400000" sy="-100000" algn="bl" rotWithShape="0"/>
          </a:effectLst>
        </p:spPr>
      </p:pic>
      <p:sp>
        <p:nvSpPr>
          <p:cNvPr id="14" name="文本框 13"/>
          <p:cNvSpPr txBox="1"/>
          <p:nvPr/>
        </p:nvSpPr>
        <p:spPr>
          <a:xfrm>
            <a:off x="2328582" y="3832583"/>
            <a:ext cx="4372536" cy="1169551"/>
          </a:xfrm>
          <a:prstGeom prst="rect">
            <a:avLst/>
          </a:prstGeom>
          <a:noFill/>
        </p:spPr>
        <p:txBody>
          <a:bodyPr wrap="square" rtlCol="0">
            <a:spAutoFit/>
          </a:bodyPr>
          <a:lstStyle/>
          <a:p>
            <a:pPr algn="just">
              <a:lnSpc>
                <a:spcPct val="125000"/>
              </a:lnSpc>
            </a:pPr>
            <a:r>
              <a:rPr lang="zh-CN" altLang="en-US" sz="14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bg1"/>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bg1"/>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581057"/>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01.</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Group 7"/>
          <p:cNvGrpSpPr/>
          <p:nvPr/>
        </p:nvGrpSpPr>
        <p:grpSpPr>
          <a:xfrm>
            <a:off x="2145128" y="2932200"/>
            <a:ext cx="1295400" cy="1905000"/>
            <a:chOff x="4992688" y="0"/>
            <a:chExt cx="615950" cy="865188"/>
          </a:xfrm>
          <a:solidFill>
            <a:srgbClr val="ED7D31"/>
          </a:solidFill>
        </p:grpSpPr>
        <p:sp>
          <p:nvSpPr>
            <p:cNvPr id="9"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10"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grpSp>
      <p:grpSp>
        <p:nvGrpSpPr>
          <p:cNvPr id="11" name="Group 10"/>
          <p:cNvGrpSpPr/>
          <p:nvPr/>
        </p:nvGrpSpPr>
        <p:grpSpPr>
          <a:xfrm>
            <a:off x="3821528" y="2932200"/>
            <a:ext cx="1295400" cy="1905000"/>
            <a:chOff x="4992688" y="0"/>
            <a:chExt cx="615950" cy="865188"/>
          </a:xfrm>
          <a:solidFill>
            <a:schemeClr val="bg1">
              <a:lumMod val="65000"/>
            </a:schemeClr>
          </a:solidFill>
        </p:grpSpPr>
        <p:sp>
          <p:nvSpPr>
            <p:cNvPr id="12"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13"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grpSp>
      <p:grpSp>
        <p:nvGrpSpPr>
          <p:cNvPr id="15" name="Group 13"/>
          <p:cNvGrpSpPr/>
          <p:nvPr/>
        </p:nvGrpSpPr>
        <p:grpSpPr>
          <a:xfrm>
            <a:off x="5421728" y="2932200"/>
            <a:ext cx="1295400" cy="1905000"/>
            <a:chOff x="4992688" y="0"/>
            <a:chExt cx="615950" cy="865188"/>
          </a:xfrm>
          <a:solidFill>
            <a:srgbClr val="ED7D31"/>
          </a:solidFill>
        </p:grpSpPr>
        <p:sp>
          <p:nvSpPr>
            <p:cNvPr id="16"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17"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grpSp>
      <p:grpSp>
        <p:nvGrpSpPr>
          <p:cNvPr id="18" name="Group 16"/>
          <p:cNvGrpSpPr/>
          <p:nvPr/>
        </p:nvGrpSpPr>
        <p:grpSpPr>
          <a:xfrm>
            <a:off x="7098128" y="2932200"/>
            <a:ext cx="1295400" cy="1905000"/>
            <a:chOff x="4992688" y="0"/>
            <a:chExt cx="615950" cy="865188"/>
          </a:xfrm>
          <a:solidFill>
            <a:schemeClr val="bg1">
              <a:lumMod val="65000"/>
            </a:schemeClr>
          </a:solidFill>
        </p:grpSpPr>
        <p:sp>
          <p:nvSpPr>
            <p:cNvPr id="19"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20"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grpSp>
      <p:grpSp>
        <p:nvGrpSpPr>
          <p:cNvPr id="21" name="Group 23"/>
          <p:cNvGrpSpPr/>
          <p:nvPr/>
        </p:nvGrpSpPr>
        <p:grpSpPr>
          <a:xfrm>
            <a:off x="8817411" y="2925916"/>
            <a:ext cx="1295400" cy="1905000"/>
            <a:chOff x="4992688" y="0"/>
            <a:chExt cx="615950" cy="865188"/>
          </a:xfrm>
          <a:solidFill>
            <a:srgbClr val="ED7D31"/>
          </a:solidFill>
        </p:grpSpPr>
        <p:sp>
          <p:nvSpPr>
            <p:cNvPr id="22"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23"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grpSp>
      <p:sp>
        <p:nvSpPr>
          <p:cNvPr id="24" name="Content Placeholder 2"/>
          <p:cNvSpPr txBox="1"/>
          <p:nvPr/>
        </p:nvSpPr>
        <p:spPr>
          <a:xfrm>
            <a:off x="7371547" y="2373487"/>
            <a:ext cx="915329"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smtClean="0">
                <a:solidFill>
                  <a:schemeClr val="tx1">
                    <a:lumMod val="75000"/>
                    <a:lumOff val="25000"/>
                  </a:schemeClr>
                </a:solidFill>
              </a:rPr>
              <a:t>38</a:t>
            </a:r>
            <a:r>
              <a:rPr lang="en-US" sz="2800" b="1" smtClean="0">
                <a:solidFill>
                  <a:schemeClr val="tx1">
                    <a:lumMod val="75000"/>
                    <a:lumOff val="25000"/>
                  </a:schemeClr>
                </a:solidFill>
              </a:rPr>
              <a:t>%</a:t>
            </a:r>
            <a:endParaRPr lang="en-US" sz="2800" b="1" dirty="0">
              <a:solidFill>
                <a:schemeClr val="tx1">
                  <a:lumMod val="75000"/>
                  <a:lumOff val="25000"/>
                </a:schemeClr>
              </a:solidFill>
            </a:endParaRPr>
          </a:p>
        </p:txBody>
      </p:sp>
      <p:sp>
        <p:nvSpPr>
          <p:cNvPr id="25" name="Content Placeholder 2"/>
          <p:cNvSpPr txBox="1"/>
          <p:nvPr/>
        </p:nvSpPr>
        <p:spPr>
          <a:xfrm>
            <a:off x="9080717" y="2374994"/>
            <a:ext cx="915329"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smtClean="0">
                <a:solidFill>
                  <a:schemeClr val="tx1">
                    <a:lumMod val="75000"/>
                    <a:lumOff val="25000"/>
                  </a:schemeClr>
                </a:solidFill>
              </a:rPr>
              <a:t>25</a:t>
            </a:r>
            <a:r>
              <a:rPr lang="en-US" sz="2800" b="1" smtClean="0">
                <a:solidFill>
                  <a:schemeClr val="tx1">
                    <a:lumMod val="75000"/>
                    <a:lumOff val="25000"/>
                  </a:schemeClr>
                </a:solidFill>
              </a:rPr>
              <a:t>%</a:t>
            </a:r>
            <a:endParaRPr lang="en-US" sz="2800" b="1" dirty="0">
              <a:solidFill>
                <a:schemeClr val="tx1">
                  <a:lumMod val="75000"/>
                  <a:lumOff val="25000"/>
                </a:schemeClr>
              </a:solidFill>
            </a:endParaRPr>
          </a:p>
        </p:txBody>
      </p:sp>
      <p:sp>
        <p:nvSpPr>
          <p:cNvPr id="26" name="Content Placeholder 2"/>
          <p:cNvSpPr txBox="1"/>
          <p:nvPr/>
        </p:nvSpPr>
        <p:spPr>
          <a:xfrm>
            <a:off x="5611763" y="2374993"/>
            <a:ext cx="915329"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smtClean="0">
                <a:solidFill>
                  <a:schemeClr val="tx1">
                    <a:lumMod val="75000"/>
                    <a:lumOff val="25000"/>
                  </a:schemeClr>
                </a:solidFill>
              </a:rPr>
              <a:t>47</a:t>
            </a:r>
            <a:r>
              <a:rPr lang="en-US" sz="2800" b="1" dirty="0">
                <a:solidFill>
                  <a:schemeClr val="tx1">
                    <a:lumMod val="75000"/>
                    <a:lumOff val="25000"/>
                  </a:schemeClr>
                </a:solidFill>
              </a:rPr>
              <a:t>%</a:t>
            </a:r>
            <a:endParaRPr lang="en-US" sz="2800" b="1" dirty="0">
              <a:solidFill>
                <a:schemeClr val="tx1">
                  <a:lumMod val="75000"/>
                  <a:lumOff val="25000"/>
                </a:schemeClr>
              </a:solidFill>
            </a:endParaRPr>
          </a:p>
        </p:txBody>
      </p:sp>
      <p:sp>
        <p:nvSpPr>
          <p:cNvPr id="27" name="Content Placeholder 2"/>
          <p:cNvSpPr txBox="1"/>
          <p:nvPr/>
        </p:nvSpPr>
        <p:spPr>
          <a:xfrm>
            <a:off x="2280075" y="2368884"/>
            <a:ext cx="915329"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smtClean="0">
                <a:solidFill>
                  <a:schemeClr val="tx1">
                    <a:lumMod val="75000"/>
                    <a:lumOff val="25000"/>
                  </a:schemeClr>
                </a:solidFill>
              </a:rPr>
              <a:t>50</a:t>
            </a:r>
            <a:r>
              <a:rPr lang="en-US" sz="2800" b="1" smtClean="0">
                <a:solidFill>
                  <a:schemeClr val="tx1">
                    <a:lumMod val="75000"/>
                    <a:lumOff val="25000"/>
                  </a:schemeClr>
                </a:solidFill>
              </a:rPr>
              <a:t>%</a:t>
            </a:r>
            <a:endParaRPr lang="en-US" sz="2800" b="1" dirty="0">
              <a:solidFill>
                <a:schemeClr val="tx1">
                  <a:lumMod val="75000"/>
                  <a:lumOff val="25000"/>
                </a:schemeClr>
              </a:solidFill>
            </a:endParaRPr>
          </a:p>
        </p:txBody>
      </p:sp>
      <p:sp>
        <p:nvSpPr>
          <p:cNvPr id="28" name="Content Placeholder 2"/>
          <p:cNvSpPr txBox="1"/>
          <p:nvPr/>
        </p:nvSpPr>
        <p:spPr>
          <a:xfrm>
            <a:off x="3910482" y="2373487"/>
            <a:ext cx="915329"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smtClean="0">
                <a:solidFill>
                  <a:schemeClr val="tx1">
                    <a:lumMod val="75000"/>
                    <a:lumOff val="25000"/>
                  </a:schemeClr>
                </a:solidFill>
              </a:rPr>
              <a:t>75</a:t>
            </a:r>
            <a:r>
              <a:rPr lang="en-US" sz="2800" b="1" smtClean="0">
                <a:solidFill>
                  <a:schemeClr val="tx1">
                    <a:lumMod val="75000"/>
                    <a:lumOff val="25000"/>
                  </a:schemeClr>
                </a:solidFill>
              </a:rPr>
              <a:t>%</a:t>
            </a:r>
            <a:endParaRPr lang="en-US" sz="2800" b="1" dirty="0">
              <a:solidFill>
                <a:schemeClr val="tx1">
                  <a:lumMod val="75000"/>
                  <a:lumOff val="25000"/>
                </a:schemeClr>
              </a:solidFill>
            </a:endParaRPr>
          </a:p>
        </p:txBody>
      </p:sp>
      <p:sp>
        <p:nvSpPr>
          <p:cNvPr id="29" name="文本框 28"/>
          <p:cNvSpPr txBox="1"/>
          <p:nvPr/>
        </p:nvSpPr>
        <p:spPr>
          <a:xfrm>
            <a:off x="1971959" y="5253170"/>
            <a:ext cx="1468570"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590959" y="498775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691321" y="5253170"/>
            <a:ext cx="1468570"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3310321" y="498775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5229380" y="5253170"/>
            <a:ext cx="1468570"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4848380" y="498775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967921" y="5253170"/>
            <a:ext cx="1468570"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586921" y="498775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644241" y="5253170"/>
            <a:ext cx="1468570"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263241" y="498775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 from="(-#ppt_w/2)" to="(#ppt_x)" calcmode="lin" valueType="num">
                                      <p:cBhvr>
                                        <p:cTn id="7" dur="600" fill="hold">
                                          <p:stCondLst>
                                            <p:cond delay="0"/>
                                          </p:stCondLst>
                                        </p:cTn>
                                        <p:tgtEl>
                                          <p:spTgt spid="18"/>
                                        </p:tgtEl>
                                        <p:attrNameLst>
                                          <p:attrName>ppt_x</p:attrName>
                                        </p:attrNameLst>
                                      </p:cBhvr>
                                    </p:anim>
                                    <p:anim from="0" to="-1.0" calcmode="lin" valueType="num">
                                      <p:cBhvr>
                                        <p:cTn id="8" dur="200" decel="50000" autoRev="1" fill="hold">
                                          <p:stCondLst>
                                            <p:cond delay="600"/>
                                          </p:stCondLst>
                                        </p:cTn>
                                        <p:tgtEl>
                                          <p:spTgt spid="18"/>
                                        </p:tgtEl>
                                        <p:attrNameLst>
                                          <p:attrName>xshear</p:attrName>
                                        </p:attrNameLst>
                                      </p:cBhvr>
                                    </p:anim>
                                    <p:animScale>
                                      <p:cBhvr>
                                        <p:cTn id="9" dur="200" decel="100000" autoRev="1" fill="hold">
                                          <p:stCondLst>
                                            <p:cond delay="600"/>
                                          </p:stCondLst>
                                        </p:cTn>
                                        <p:tgtEl>
                                          <p:spTgt spid="18"/>
                                        </p:tgtEl>
                                      </p:cBhvr>
                                      <p:from x="100000" y="100000"/>
                                      <p:to x="80000" y="100000"/>
                                    </p:animScale>
                                    <p:anim by="(#ppt_h/3+#ppt_w*0.1)" calcmode="lin" valueType="num">
                                      <p:cBhvr additive="sum">
                                        <p:cTn id="10" dur="200" decel="100000" autoRev="1" fill="hold">
                                          <p:stCondLst>
                                            <p:cond delay="600"/>
                                          </p:stCondLst>
                                        </p:cTn>
                                        <p:tgtEl>
                                          <p:spTgt spid="18"/>
                                        </p:tgtEl>
                                        <p:attrNameLst>
                                          <p:attrName>ppt_x</p:attrName>
                                        </p:attrNameLst>
                                      </p:cBhvr>
                                    </p:anim>
                                  </p:childTnLst>
                                </p:cTn>
                              </p:par>
                              <p:par>
                                <p:cTn id="11" presetID="37" presetClass="entr" presetSubtype="0" fill="hold" nodeType="withEffect">
                                  <p:stCondLst>
                                    <p:cond delay="20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900" decel="100000" fill="hold"/>
                                        <p:tgtEl>
                                          <p:spTgt spid="1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31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41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4" presetClass="entr" presetSubtype="0" fill="hold" nodeType="withEffect">
                                  <p:stCondLst>
                                    <p:cond delay="1000"/>
                                  </p:stCondLst>
                                  <p:childTnLst>
                                    <p:set>
                                      <p:cBhvr>
                                        <p:cTn id="30" dur="1" fill="hold">
                                          <p:stCondLst>
                                            <p:cond delay="0"/>
                                          </p:stCondLst>
                                        </p:cTn>
                                        <p:tgtEl>
                                          <p:spTgt spid="21"/>
                                        </p:tgtEl>
                                        <p:attrNameLst>
                                          <p:attrName>style.visibility</p:attrName>
                                        </p:attrNameLst>
                                      </p:cBhvr>
                                      <p:to>
                                        <p:strVal val="visible"/>
                                      </p:to>
                                    </p:set>
                                    <p:anim from="(-#ppt_w/2)" to="(#ppt_x)" calcmode="lin" valueType="num">
                                      <p:cBhvr>
                                        <p:cTn id="31" dur="600" fill="hold">
                                          <p:stCondLst>
                                            <p:cond delay="0"/>
                                          </p:stCondLst>
                                        </p:cTn>
                                        <p:tgtEl>
                                          <p:spTgt spid="21"/>
                                        </p:tgtEl>
                                        <p:attrNameLst>
                                          <p:attrName>ppt_x</p:attrName>
                                        </p:attrNameLst>
                                      </p:cBhvr>
                                    </p:anim>
                                    <p:anim from="0" to="-1.0" calcmode="lin" valueType="num">
                                      <p:cBhvr>
                                        <p:cTn id="32" dur="200" decel="50000" autoRev="1" fill="hold">
                                          <p:stCondLst>
                                            <p:cond delay="600"/>
                                          </p:stCondLst>
                                        </p:cTn>
                                        <p:tgtEl>
                                          <p:spTgt spid="21"/>
                                        </p:tgtEl>
                                        <p:attrNameLst>
                                          <p:attrName>xshear</p:attrName>
                                        </p:attrNameLst>
                                      </p:cBhvr>
                                    </p:anim>
                                    <p:animScale>
                                      <p:cBhvr>
                                        <p:cTn id="33" dur="200" decel="100000" autoRev="1" fill="hold">
                                          <p:stCondLst>
                                            <p:cond delay="600"/>
                                          </p:stCondLst>
                                        </p:cTn>
                                        <p:tgtEl>
                                          <p:spTgt spid="21"/>
                                        </p:tgtEl>
                                      </p:cBhvr>
                                      <p:from x="100000" y="100000"/>
                                      <p:to x="80000" y="100000"/>
                                    </p:animScale>
                                    <p:anim by="(#ppt_h/3+#ppt_w*0.1)" calcmode="lin" valueType="num">
                                      <p:cBhvr additive="sum">
                                        <p:cTn id="34" dur="200" decel="100000" autoRev="1" fill="hold">
                                          <p:stCondLst>
                                            <p:cond delay="600"/>
                                          </p:stCondLst>
                                        </p:cTn>
                                        <p:tgtEl>
                                          <p:spTgt spid="2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21" name="文本框 20"/>
          <p:cNvSpPr txBox="1"/>
          <p:nvPr/>
        </p:nvSpPr>
        <p:spPr>
          <a:xfrm>
            <a:off x="5314949" y="23286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Part 02</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2" name="矩形 21"/>
          <p:cNvSpPr/>
          <p:nvPr/>
        </p:nvSpPr>
        <p:spPr>
          <a:xfrm>
            <a:off x="7279495" y="37544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288881" y="4177808"/>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146507" y="2086415"/>
            <a:ext cx="8073258" cy="4348456"/>
            <a:chOff x="1813462" y="1907029"/>
            <a:chExt cx="8739348" cy="4707228"/>
          </a:xfrm>
        </p:grpSpPr>
        <p:sp>
          <p:nvSpPr>
            <p:cNvPr id="42" name="Freeform 70"/>
            <p:cNvSpPr/>
            <p:nvPr/>
          </p:nvSpPr>
          <p:spPr bwMode="auto">
            <a:xfrm>
              <a:off x="4601777" y="2435931"/>
              <a:ext cx="3005589" cy="4178326"/>
            </a:xfrm>
            <a:custGeom>
              <a:avLst/>
              <a:gdLst/>
              <a:ahLst/>
              <a:cxnLst>
                <a:cxn ang="0">
                  <a:pos x="104" y="385"/>
                </a:cxn>
                <a:cxn ang="0">
                  <a:pos x="112" y="230"/>
                </a:cxn>
                <a:cxn ang="0">
                  <a:pos x="6" y="164"/>
                </a:cxn>
                <a:cxn ang="0">
                  <a:pos x="121" y="191"/>
                </a:cxn>
                <a:cxn ang="0">
                  <a:pos x="126" y="93"/>
                </a:cxn>
                <a:cxn ang="0">
                  <a:pos x="76" y="29"/>
                </a:cxn>
                <a:cxn ang="0">
                  <a:pos x="132" y="61"/>
                </a:cxn>
                <a:cxn ang="0">
                  <a:pos x="174" y="5"/>
                </a:cxn>
                <a:cxn ang="0">
                  <a:pos x="149" y="79"/>
                </a:cxn>
                <a:cxn ang="0">
                  <a:pos x="171" y="196"/>
                </a:cxn>
                <a:cxn ang="0">
                  <a:pos x="277" y="149"/>
                </a:cxn>
                <a:cxn ang="0">
                  <a:pos x="177" y="228"/>
                </a:cxn>
                <a:cxn ang="0">
                  <a:pos x="178" y="385"/>
                </a:cxn>
                <a:cxn ang="0">
                  <a:pos x="104" y="385"/>
                </a:cxn>
              </a:cxnLst>
              <a:rect l="0" t="0" r="r" b="b"/>
              <a:pathLst>
                <a:path w="285" h="385">
                  <a:moveTo>
                    <a:pt x="104" y="385"/>
                  </a:moveTo>
                  <a:cubicBezTo>
                    <a:pt x="104" y="385"/>
                    <a:pt x="139" y="260"/>
                    <a:pt x="112" y="230"/>
                  </a:cubicBezTo>
                  <a:cubicBezTo>
                    <a:pt x="64" y="179"/>
                    <a:pt x="0" y="166"/>
                    <a:pt x="6" y="164"/>
                  </a:cubicBezTo>
                  <a:cubicBezTo>
                    <a:pt x="44" y="154"/>
                    <a:pt x="105" y="205"/>
                    <a:pt x="121" y="191"/>
                  </a:cubicBezTo>
                  <a:cubicBezTo>
                    <a:pt x="134" y="180"/>
                    <a:pt x="136" y="117"/>
                    <a:pt x="126" y="93"/>
                  </a:cubicBezTo>
                  <a:cubicBezTo>
                    <a:pt x="107" y="46"/>
                    <a:pt x="60" y="29"/>
                    <a:pt x="76" y="29"/>
                  </a:cubicBezTo>
                  <a:cubicBezTo>
                    <a:pt x="98" y="29"/>
                    <a:pt x="128" y="66"/>
                    <a:pt x="132" y="61"/>
                  </a:cubicBezTo>
                  <a:cubicBezTo>
                    <a:pt x="137" y="57"/>
                    <a:pt x="164" y="0"/>
                    <a:pt x="174" y="5"/>
                  </a:cubicBezTo>
                  <a:cubicBezTo>
                    <a:pt x="177" y="7"/>
                    <a:pt x="149" y="36"/>
                    <a:pt x="149" y="79"/>
                  </a:cubicBezTo>
                  <a:cubicBezTo>
                    <a:pt x="149" y="121"/>
                    <a:pt x="154" y="206"/>
                    <a:pt x="171" y="196"/>
                  </a:cubicBezTo>
                  <a:cubicBezTo>
                    <a:pt x="200" y="178"/>
                    <a:pt x="257" y="147"/>
                    <a:pt x="277" y="149"/>
                  </a:cubicBezTo>
                  <a:cubicBezTo>
                    <a:pt x="285" y="150"/>
                    <a:pt x="196" y="185"/>
                    <a:pt x="177" y="228"/>
                  </a:cubicBezTo>
                  <a:cubicBezTo>
                    <a:pt x="161" y="264"/>
                    <a:pt x="170" y="373"/>
                    <a:pt x="178" y="385"/>
                  </a:cubicBezTo>
                  <a:lnTo>
                    <a:pt x="104" y="385"/>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1350"/>
            </a:p>
          </p:txBody>
        </p:sp>
        <p:sp>
          <p:nvSpPr>
            <p:cNvPr id="43" name="Freeform 71"/>
            <p:cNvSpPr/>
            <p:nvPr/>
          </p:nvSpPr>
          <p:spPr bwMode="auto">
            <a:xfrm>
              <a:off x="6350275" y="3846336"/>
              <a:ext cx="599977" cy="423121"/>
            </a:xfrm>
            <a:custGeom>
              <a:avLst/>
              <a:gdLst/>
              <a:ahLst/>
              <a:cxnLst>
                <a:cxn ang="0">
                  <a:pos x="27" y="39"/>
                </a:cxn>
                <a:cxn ang="0">
                  <a:pos x="20" y="0"/>
                </a:cxn>
                <a:cxn ang="0">
                  <a:pos x="27" y="39"/>
                </a:cxn>
              </a:cxnLst>
              <a:rect l="0" t="0" r="r" b="b"/>
              <a:pathLst>
                <a:path w="57" h="39">
                  <a:moveTo>
                    <a:pt x="27" y="39"/>
                  </a:moveTo>
                  <a:cubicBezTo>
                    <a:pt x="27" y="39"/>
                    <a:pt x="0" y="36"/>
                    <a:pt x="20" y="0"/>
                  </a:cubicBezTo>
                  <a:cubicBezTo>
                    <a:pt x="20" y="0"/>
                    <a:pt x="57" y="26"/>
                    <a:pt x="27" y="39"/>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44" name="Freeform 72"/>
            <p:cNvSpPr/>
            <p:nvPr/>
          </p:nvSpPr>
          <p:spPr bwMode="auto">
            <a:xfrm>
              <a:off x="6801683" y="3611268"/>
              <a:ext cx="582833" cy="434875"/>
            </a:xfrm>
            <a:custGeom>
              <a:avLst/>
              <a:gdLst/>
              <a:ahLst/>
              <a:cxnLst>
                <a:cxn ang="0">
                  <a:pos x="23" y="40"/>
                </a:cxn>
                <a:cxn ang="0">
                  <a:pos x="27" y="0"/>
                </a:cxn>
                <a:cxn ang="0">
                  <a:pos x="23" y="40"/>
                </a:cxn>
              </a:cxnLst>
              <a:rect l="0" t="0" r="r" b="b"/>
              <a:pathLst>
                <a:path w="55" h="40">
                  <a:moveTo>
                    <a:pt x="23" y="40"/>
                  </a:moveTo>
                  <a:cubicBezTo>
                    <a:pt x="23" y="40"/>
                    <a:pt x="0" y="32"/>
                    <a:pt x="27" y="0"/>
                  </a:cubicBezTo>
                  <a:cubicBezTo>
                    <a:pt x="27" y="0"/>
                    <a:pt x="55" y="35"/>
                    <a:pt x="23" y="40"/>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45" name="Freeform 73"/>
            <p:cNvSpPr/>
            <p:nvPr/>
          </p:nvSpPr>
          <p:spPr bwMode="auto">
            <a:xfrm>
              <a:off x="7150242" y="3411461"/>
              <a:ext cx="622833" cy="511274"/>
            </a:xfrm>
            <a:custGeom>
              <a:avLst/>
              <a:gdLst/>
              <a:ahLst/>
              <a:cxnLst>
                <a:cxn ang="0">
                  <a:pos x="22" y="47"/>
                </a:cxn>
                <a:cxn ang="0">
                  <a:pos x="40" y="0"/>
                </a:cxn>
                <a:cxn ang="0">
                  <a:pos x="22" y="47"/>
                </a:cxn>
              </a:cxnLst>
              <a:rect l="0" t="0" r="r" b="b"/>
              <a:pathLst>
                <a:path w="59" h="47">
                  <a:moveTo>
                    <a:pt x="22" y="47"/>
                  </a:moveTo>
                  <a:cubicBezTo>
                    <a:pt x="22" y="47"/>
                    <a:pt x="0" y="25"/>
                    <a:pt x="40" y="0"/>
                  </a:cubicBezTo>
                  <a:cubicBezTo>
                    <a:pt x="40" y="0"/>
                    <a:pt x="59" y="43"/>
                    <a:pt x="22" y="47"/>
                  </a:cubicBezTo>
                  <a:close/>
                </a:path>
              </a:pathLst>
            </a:custGeom>
            <a:solidFill>
              <a:srgbClr val="BFBFBF"/>
            </a:solidFill>
            <a:ln w="9525">
              <a:noFill/>
              <a:round/>
            </a:ln>
          </p:spPr>
          <p:txBody>
            <a:bodyPr vert="horz" wrap="square" lIns="91440" tIns="45720" rIns="91440" bIns="45720" numCol="1" anchor="t" anchorCtr="0" compatLnSpc="1"/>
            <a:lstStyle/>
            <a:p>
              <a:endParaRPr lang="en-US" sz="1350"/>
            </a:p>
          </p:txBody>
        </p:sp>
        <p:sp>
          <p:nvSpPr>
            <p:cNvPr id="46" name="Freeform 74"/>
            <p:cNvSpPr/>
            <p:nvPr/>
          </p:nvSpPr>
          <p:spPr bwMode="auto">
            <a:xfrm>
              <a:off x="7710219" y="3552501"/>
              <a:ext cx="537120" cy="434875"/>
            </a:xfrm>
            <a:custGeom>
              <a:avLst/>
              <a:gdLst/>
              <a:ahLst/>
              <a:cxnLst>
                <a:cxn ang="0">
                  <a:pos x="4" y="24"/>
                </a:cxn>
                <a:cxn ang="0">
                  <a:pos x="51" y="10"/>
                </a:cxn>
                <a:cxn ang="0">
                  <a:pos x="39" y="25"/>
                </a:cxn>
                <a:cxn ang="0">
                  <a:pos x="4" y="24"/>
                </a:cxn>
              </a:cxnLst>
              <a:rect l="0" t="0" r="r" b="b"/>
              <a:pathLst>
                <a:path w="51" h="40">
                  <a:moveTo>
                    <a:pt x="4" y="24"/>
                  </a:moveTo>
                  <a:cubicBezTo>
                    <a:pt x="4" y="24"/>
                    <a:pt x="0" y="0"/>
                    <a:pt x="51" y="10"/>
                  </a:cubicBezTo>
                  <a:cubicBezTo>
                    <a:pt x="51" y="10"/>
                    <a:pt x="46" y="15"/>
                    <a:pt x="39" y="25"/>
                  </a:cubicBezTo>
                  <a:cubicBezTo>
                    <a:pt x="32" y="34"/>
                    <a:pt x="11" y="40"/>
                    <a:pt x="4" y="24"/>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47" name="Freeform 75"/>
            <p:cNvSpPr/>
            <p:nvPr/>
          </p:nvSpPr>
          <p:spPr bwMode="auto">
            <a:xfrm>
              <a:off x="7544509" y="4128417"/>
              <a:ext cx="474268" cy="340848"/>
            </a:xfrm>
            <a:custGeom>
              <a:avLst/>
              <a:gdLst/>
              <a:ahLst/>
              <a:cxnLst>
                <a:cxn ang="0">
                  <a:pos x="14" y="0"/>
                </a:cxn>
                <a:cxn ang="0">
                  <a:pos x="45" y="20"/>
                </a:cxn>
                <a:cxn ang="0">
                  <a:pos x="9" y="16"/>
                </a:cxn>
                <a:cxn ang="0">
                  <a:pos x="14" y="0"/>
                </a:cxn>
              </a:cxnLst>
              <a:rect l="0" t="0" r="r" b="b"/>
              <a:pathLst>
                <a:path w="45" h="31">
                  <a:moveTo>
                    <a:pt x="14" y="0"/>
                  </a:moveTo>
                  <a:cubicBezTo>
                    <a:pt x="14" y="0"/>
                    <a:pt x="40" y="3"/>
                    <a:pt x="45" y="20"/>
                  </a:cubicBezTo>
                  <a:cubicBezTo>
                    <a:pt x="45" y="20"/>
                    <a:pt x="28" y="31"/>
                    <a:pt x="9" y="16"/>
                  </a:cubicBezTo>
                  <a:cubicBezTo>
                    <a:pt x="0" y="8"/>
                    <a:pt x="6" y="1"/>
                    <a:pt x="14" y="0"/>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48" name="Freeform 76"/>
            <p:cNvSpPr/>
            <p:nvPr/>
          </p:nvSpPr>
          <p:spPr bwMode="auto">
            <a:xfrm>
              <a:off x="7270235" y="4304717"/>
              <a:ext cx="377127" cy="411368"/>
            </a:xfrm>
            <a:custGeom>
              <a:avLst/>
              <a:gdLst/>
              <a:ahLst/>
              <a:cxnLst>
                <a:cxn ang="0">
                  <a:pos x="6" y="8"/>
                </a:cxn>
                <a:cxn ang="0">
                  <a:pos x="27" y="11"/>
                </a:cxn>
                <a:cxn ang="0">
                  <a:pos x="36" y="38"/>
                </a:cxn>
                <a:cxn ang="0">
                  <a:pos x="5" y="23"/>
                </a:cxn>
                <a:cxn ang="0">
                  <a:pos x="6" y="8"/>
                </a:cxn>
              </a:cxnLst>
              <a:rect l="0" t="0" r="r" b="b"/>
              <a:pathLst>
                <a:path w="36" h="38">
                  <a:moveTo>
                    <a:pt x="6" y="8"/>
                  </a:moveTo>
                  <a:cubicBezTo>
                    <a:pt x="6" y="8"/>
                    <a:pt x="17" y="0"/>
                    <a:pt x="27" y="11"/>
                  </a:cubicBezTo>
                  <a:cubicBezTo>
                    <a:pt x="36" y="21"/>
                    <a:pt x="34" y="33"/>
                    <a:pt x="36" y="38"/>
                  </a:cubicBezTo>
                  <a:cubicBezTo>
                    <a:pt x="36" y="38"/>
                    <a:pt x="14" y="35"/>
                    <a:pt x="5" y="23"/>
                  </a:cubicBezTo>
                  <a:cubicBezTo>
                    <a:pt x="0" y="16"/>
                    <a:pt x="4" y="11"/>
                    <a:pt x="6" y="8"/>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49" name="Freeform 77"/>
            <p:cNvSpPr/>
            <p:nvPr/>
          </p:nvSpPr>
          <p:spPr bwMode="auto">
            <a:xfrm>
              <a:off x="6864540" y="4551538"/>
              <a:ext cx="497124" cy="411368"/>
            </a:xfrm>
            <a:custGeom>
              <a:avLst/>
              <a:gdLst/>
              <a:ahLst/>
              <a:cxnLst>
                <a:cxn ang="0">
                  <a:pos x="15" y="5"/>
                </a:cxn>
                <a:cxn ang="0">
                  <a:pos x="39" y="12"/>
                </a:cxn>
                <a:cxn ang="0">
                  <a:pos x="47" y="35"/>
                </a:cxn>
                <a:cxn ang="0">
                  <a:pos x="15" y="5"/>
                </a:cxn>
              </a:cxnLst>
              <a:rect l="0" t="0" r="r" b="b"/>
              <a:pathLst>
                <a:path w="47" h="38">
                  <a:moveTo>
                    <a:pt x="15" y="5"/>
                  </a:moveTo>
                  <a:cubicBezTo>
                    <a:pt x="15" y="5"/>
                    <a:pt x="31" y="0"/>
                    <a:pt x="39" y="12"/>
                  </a:cubicBezTo>
                  <a:cubicBezTo>
                    <a:pt x="47" y="23"/>
                    <a:pt x="44" y="31"/>
                    <a:pt x="47" y="35"/>
                  </a:cubicBezTo>
                  <a:cubicBezTo>
                    <a:pt x="47" y="35"/>
                    <a:pt x="0" y="38"/>
                    <a:pt x="15" y="5"/>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50" name="Freeform 78"/>
            <p:cNvSpPr/>
            <p:nvPr/>
          </p:nvSpPr>
          <p:spPr bwMode="auto">
            <a:xfrm>
              <a:off x="5041757" y="3846336"/>
              <a:ext cx="445696" cy="434875"/>
            </a:xfrm>
            <a:custGeom>
              <a:avLst/>
              <a:gdLst/>
              <a:ahLst/>
              <a:cxnLst>
                <a:cxn ang="0">
                  <a:pos x="22" y="35"/>
                </a:cxn>
                <a:cxn ang="0">
                  <a:pos x="40" y="0"/>
                </a:cxn>
                <a:cxn ang="0">
                  <a:pos x="40" y="17"/>
                </a:cxn>
                <a:cxn ang="0">
                  <a:pos x="22" y="35"/>
                </a:cxn>
              </a:cxnLst>
              <a:rect l="0" t="0" r="r" b="b"/>
              <a:pathLst>
                <a:path w="42" h="40">
                  <a:moveTo>
                    <a:pt x="22" y="35"/>
                  </a:moveTo>
                  <a:cubicBezTo>
                    <a:pt x="22" y="35"/>
                    <a:pt x="0" y="19"/>
                    <a:pt x="40" y="0"/>
                  </a:cubicBezTo>
                  <a:cubicBezTo>
                    <a:pt x="40" y="0"/>
                    <a:pt x="39" y="8"/>
                    <a:pt x="40" y="17"/>
                  </a:cubicBezTo>
                  <a:cubicBezTo>
                    <a:pt x="42" y="25"/>
                    <a:pt x="36" y="40"/>
                    <a:pt x="22" y="35"/>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1350"/>
            </a:p>
          </p:txBody>
        </p:sp>
        <p:sp>
          <p:nvSpPr>
            <p:cNvPr id="51" name="Freeform 79"/>
            <p:cNvSpPr/>
            <p:nvPr/>
          </p:nvSpPr>
          <p:spPr bwMode="auto">
            <a:xfrm>
              <a:off x="4807483" y="3652407"/>
              <a:ext cx="405699" cy="458382"/>
            </a:xfrm>
            <a:custGeom>
              <a:avLst/>
              <a:gdLst/>
              <a:ahLst/>
              <a:cxnLst>
                <a:cxn ang="0">
                  <a:pos x="11" y="36"/>
                </a:cxn>
                <a:cxn ang="0">
                  <a:pos x="17" y="6"/>
                </a:cxn>
                <a:cxn ang="0">
                  <a:pos x="28" y="0"/>
                </a:cxn>
                <a:cxn ang="0">
                  <a:pos x="25" y="39"/>
                </a:cxn>
                <a:cxn ang="0">
                  <a:pos x="11" y="36"/>
                </a:cxn>
              </a:cxnLst>
              <a:rect l="0" t="0" r="r" b="b"/>
              <a:pathLst>
                <a:path w="38" h="42">
                  <a:moveTo>
                    <a:pt x="11" y="36"/>
                  </a:moveTo>
                  <a:cubicBezTo>
                    <a:pt x="11" y="36"/>
                    <a:pt x="0" y="21"/>
                    <a:pt x="17" y="6"/>
                  </a:cubicBezTo>
                  <a:cubicBezTo>
                    <a:pt x="21" y="3"/>
                    <a:pt x="28" y="0"/>
                    <a:pt x="28" y="0"/>
                  </a:cubicBezTo>
                  <a:cubicBezTo>
                    <a:pt x="28" y="0"/>
                    <a:pt x="38" y="31"/>
                    <a:pt x="25" y="39"/>
                  </a:cubicBezTo>
                  <a:cubicBezTo>
                    <a:pt x="20" y="42"/>
                    <a:pt x="14" y="41"/>
                    <a:pt x="11" y="36"/>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52" name="Freeform 80"/>
            <p:cNvSpPr/>
            <p:nvPr/>
          </p:nvSpPr>
          <p:spPr bwMode="auto">
            <a:xfrm>
              <a:off x="4407500" y="3587761"/>
              <a:ext cx="394271" cy="464260"/>
            </a:xfrm>
            <a:custGeom>
              <a:avLst/>
              <a:gdLst/>
              <a:ahLst/>
              <a:cxnLst>
                <a:cxn ang="0">
                  <a:pos x="19" y="42"/>
                </a:cxn>
                <a:cxn ang="0">
                  <a:pos x="9" y="15"/>
                </a:cxn>
                <a:cxn ang="0">
                  <a:pos x="17" y="0"/>
                </a:cxn>
                <a:cxn ang="0">
                  <a:pos x="24" y="11"/>
                </a:cxn>
                <a:cxn ang="0">
                  <a:pos x="19" y="42"/>
                </a:cxn>
              </a:cxnLst>
              <a:rect l="0" t="0" r="r" b="b"/>
              <a:pathLst>
                <a:path w="37" h="43">
                  <a:moveTo>
                    <a:pt x="19" y="42"/>
                  </a:moveTo>
                  <a:cubicBezTo>
                    <a:pt x="9" y="43"/>
                    <a:pt x="0" y="30"/>
                    <a:pt x="9" y="15"/>
                  </a:cubicBezTo>
                  <a:cubicBezTo>
                    <a:pt x="17" y="0"/>
                    <a:pt x="17" y="0"/>
                    <a:pt x="17" y="0"/>
                  </a:cubicBezTo>
                  <a:cubicBezTo>
                    <a:pt x="17" y="0"/>
                    <a:pt x="21" y="7"/>
                    <a:pt x="24" y="11"/>
                  </a:cubicBezTo>
                  <a:cubicBezTo>
                    <a:pt x="30" y="20"/>
                    <a:pt x="37" y="42"/>
                    <a:pt x="19" y="42"/>
                  </a:cubicBezTo>
                  <a:close/>
                </a:path>
              </a:pathLst>
            </a:custGeom>
            <a:solidFill>
              <a:srgbClr val="BFBFBF"/>
            </a:solidFill>
            <a:ln w="9525">
              <a:noFill/>
              <a:round/>
            </a:ln>
          </p:spPr>
          <p:txBody>
            <a:bodyPr vert="horz" wrap="square" lIns="91440" tIns="45720" rIns="91440" bIns="45720" numCol="1" anchor="t" anchorCtr="0" compatLnSpc="1"/>
            <a:lstStyle/>
            <a:p>
              <a:endParaRPr lang="en-US" sz="1350"/>
            </a:p>
          </p:txBody>
        </p:sp>
        <p:sp>
          <p:nvSpPr>
            <p:cNvPr id="53" name="Freeform 81"/>
            <p:cNvSpPr/>
            <p:nvPr/>
          </p:nvSpPr>
          <p:spPr bwMode="auto">
            <a:xfrm>
              <a:off x="3944660" y="3910981"/>
              <a:ext cx="525692" cy="370233"/>
            </a:xfrm>
            <a:custGeom>
              <a:avLst/>
              <a:gdLst/>
              <a:ahLst/>
              <a:cxnLst>
                <a:cxn ang="0">
                  <a:pos x="49" y="24"/>
                </a:cxn>
                <a:cxn ang="0">
                  <a:pos x="9" y="12"/>
                </a:cxn>
                <a:cxn ang="0">
                  <a:pos x="0" y="19"/>
                </a:cxn>
                <a:cxn ang="0">
                  <a:pos x="23" y="33"/>
                </a:cxn>
                <a:cxn ang="0">
                  <a:pos x="49" y="24"/>
                </a:cxn>
              </a:cxnLst>
              <a:rect l="0" t="0" r="r" b="b"/>
              <a:pathLst>
                <a:path w="50" h="34">
                  <a:moveTo>
                    <a:pt x="49" y="24"/>
                  </a:moveTo>
                  <a:cubicBezTo>
                    <a:pt x="49" y="24"/>
                    <a:pt x="30" y="0"/>
                    <a:pt x="9" y="12"/>
                  </a:cubicBezTo>
                  <a:cubicBezTo>
                    <a:pt x="9" y="12"/>
                    <a:pt x="3" y="17"/>
                    <a:pt x="0" y="19"/>
                  </a:cubicBezTo>
                  <a:cubicBezTo>
                    <a:pt x="0" y="19"/>
                    <a:pt x="10" y="32"/>
                    <a:pt x="23" y="33"/>
                  </a:cubicBezTo>
                  <a:cubicBezTo>
                    <a:pt x="35" y="34"/>
                    <a:pt x="50" y="33"/>
                    <a:pt x="49" y="24"/>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54" name="Freeform 82"/>
            <p:cNvSpPr/>
            <p:nvPr/>
          </p:nvSpPr>
          <p:spPr bwMode="auto">
            <a:xfrm>
              <a:off x="4378928" y="4334103"/>
              <a:ext cx="428555" cy="405493"/>
            </a:xfrm>
            <a:custGeom>
              <a:avLst/>
              <a:gdLst/>
              <a:ahLst/>
              <a:cxnLst>
                <a:cxn ang="0">
                  <a:pos x="28" y="1"/>
                </a:cxn>
                <a:cxn ang="0">
                  <a:pos x="7" y="19"/>
                </a:cxn>
                <a:cxn ang="0">
                  <a:pos x="0" y="37"/>
                </a:cxn>
                <a:cxn ang="0">
                  <a:pos x="38" y="20"/>
                </a:cxn>
                <a:cxn ang="0">
                  <a:pos x="28" y="1"/>
                </a:cxn>
              </a:cxnLst>
              <a:rect l="0" t="0" r="r" b="b"/>
              <a:pathLst>
                <a:path w="41" h="37">
                  <a:moveTo>
                    <a:pt x="28" y="1"/>
                  </a:moveTo>
                  <a:cubicBezTo>
                    <a:pt x="23" y="1"/>
                    <a:pt x="8" y="5"/>
                    <a:pt x="7" y="19"/>
                  </a:cubicBezTo>
                  <a:cubicBezTo>
                    <a:pt x="5" y="32"/>
                    <a:pt x="0" y="37"/>
                    <a:pt x="0" y="37"/>
                  </a:cubicBezTo>
                  <a:cubicBezTo>
                    <a:pt x="0" y="37"/>
                    <a:pt x="35" y="35"/>
                    <a:pt x="38" y="20"/>
                  </a:cubicBezTo>
                  <a:cubicBezTo>
                    <a:pt x="41" y="4"/>
                    <a:pt x="33" y="0"/>
                    <a:pt x="28" y="1"/>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55" name="Freeform 83"/>
            <p:cNvSpPr/>
            <p:nvPr/>
          </p:nvSpPr>
          <p:spPr bwMode="auto">
            <a:xfrm>
              <a:off x="4767483" y="4498650"/>
              <a:ext cx="645689" cy="476013"/>
            </a:xfrm>
            <a:custGeom>
              <a:avLst/>
              <a:gdLst/>
              <a:ahLst/>
              <a:cxnLst>
                <a:cxn ang="0">
                  <a:pos x="30" y="7"/>
                </a:cxn>
                <a:cxn ang="0">
                  <a:pos x="10" y="44"/>
                </a:cxn>
                <a:cxn ang="0">
                  <a:pos x="30" y="7"/>
                </a:cxn>
              </a:cxnLst>
              <a:rect l="0" t="0" r="r" b="b"/>
              <a:pathLst>
                <a:path w="61" h="44">
                  <a:moveTo>
                    <a:pt x="30" y="7"/>
                  </a:moveTo>
                  <a:cubicBezTo>
                    <a:pt x="18" y="0"/>
                    <a:pt x="0" y="12"/>
                    <a:pt x="10" y="44"/>
                  </a:cubicBezTo>
                  <a:cubicBezTo>
                    <a:pt x="10" y="44"/>
                    <a:pt x="61" y="26"/>
                    <a:pt x="30" y="7"/>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56" name="Freeform 84"/>
            <p:cNvSpPr/>
            <p:nvPr/>
          </p:nvSpPr>
          <p:spPr bwMode="auto">
            <a:xfrm>
              <a:off x="6213138" y="1907029"/>
              <a:ext cx="497124" cy="575915"/>
            </a:xfrm>
            <a:custGeom>
              <a:avLst/>
              <a:gdLst/>
              <a:ahLst/>
              <a:cxnLst>
                <a:cxn ang="0">
                  <a:pos x="23" y="44"/>
                </a:cxn>
                <a:cxn ang="0">
                  <a:pos x="42" y="0"/>
                </a:cxn>
                <a:cxn ang="0">
                  <a:pos x="46" y="17"/>
                </a:cxn>
                <a:cxn ang="0">
                  <a:pos x="23" y="44"/>
                </a:cxn>
              </a:cxnLst>
              <a:rect l="0" t="0" r="r" b="b"/>
              <a:pathLst>
                <a:path w="47" h="53">
                  <a:moveTo>
                    <a:pt x="23" y="44"/>
                  </a:moveTo>
                  <a:cubicBezTo>
                    <a:pt x="23" y="44"/>
                    <a:pt x="0" y="21"/>
                    <a:pt x="42" y="0"/>
                  </a:cubicBezTo>
                  <a:cubicBezTo>
                    <a:pt x="42" y="0"/>
                    <a:pt x="45" y="8"/>
                    <a:pt x="46" y="17"/>
                  </a:cubicBezTo>
                  <a:cubicBezTo>
                    <a:pt x="47" y="26"/>
                    <a:pt x="43" y="53"/>
                    <a:pt x="23" y="44"/>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57" name="Freeform 85"/>
            <p:cNvSpPr/>
            <p:nvPr/>
          </p:nvSpPr>
          <p:spPr bwMode="auto">
            <a:xfrm>
              <a:off x="6001717" y="2071576"/>
              <a:ext cx="371415" cy="493642"/>
            </a:xfrm>
            <a:custGeom>
              <a:avLst/>
              <a:gdLst/>
              <a:ahLst/>
              <a:cxnLst>
                <a:cxn ang="0">
                  <a:pos x="24" y="41"/>
                </a:cxn>
                <a:cxn ang="0">
                  <a:pos x="14" y="11"/>
                </a:cxn>
                <a:cxn ang="0">
                  <a:pos x="1" y="0"/>
                </a:cxn>
                <a:cxn ang="0">
                  <a:pos x="1" y="19"/>
                </a:cxn>
                <a:cxn ang="0">
                  <a:pos x="10" y="43"/>
                </a:cxn>
                <a:cxn ang="0">
                  <a:pos x="24" y="41"/>
                </a:cxn>
              </a:cxnLst>
              <a:rect l="0" t="0" r="r" b="b"/>
              <a:pathLst>
                <a:path w="35" h="46">
                  <a:moveTo>
                    <a:pt x="24" y="41"/>
                  </a:moveTo>
                  <a:cubicBezTo>
                    <a:pt x="24" y="41"/>
                    <a:pt x="35" y="25"/>
                    <a:pt x="14" y="11"/>
                  </a:cubicBezTo>
                  <a:cubicBezTo>
                    <a:pt x="3" y="3"/>
                    <a:pt x="1" y="0"/>
                    <a:pt x="1" y="0"/>
                  </a:cubicBezTo>
                  <a:cubicBezTo>
                    <a:pt x="1" y="0"/>
                    <a:pt x="0" y="14"/>
                    <a:pt x="1" y="19"/>
                  </a:cubicBezTo>
                  <a:cubicBezTo>
                    <a:pt x="1" y="24"/>
                    <a:pt x="0" y="38"/>
                    <a:pt x="10" y="43"/>
                  </a:cubicBezTo>
                  <a:cubicBezTo>
                    <a:pt x="17" y="46"/>
                    <a:pt x="24" y="41"/>
                    <a:pt x="24" y="41"/>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58" name="Freeform 86"/>
            <p:cNvSpPr/>
            <p:nvPr/>
          </p:nvSpPr>
          <p:spPr bwMode="auto">
            <a:xfrm>
              <a:off x="6464556" y="2341904"/>
              <a:ext cx="497124" cy="487767"/>
            </a:xfrm>
            <a:custGeom>
              <a:avLst/>
              <a:gdLst/>
              <a:ahLst/>
              <a:cxnLst>
                <a:cxn ang="0">
                  <a:pos x="6" y="21"/>
                </a:cxn>
                <a:cxn ang="0">
                  <a:pos x="47" y="34"/>
                </a:cxn>
                <a:cxn ang="0">
                  <a:pos x="9" y="35"/>
                </a:cxn>
                <a:cxn ang="0">
                  <a:pos x="6" y="21"/>
                </a:cxn>
              </a:cxnLst>
              <a:rect l="0" t="0" r="r" b="b"/>
              <a:pathLst>
                <a:path w="47" h="45">
                  <a:moveTo>
                    <a:pt x="6" y="21"/>
                  </a:moveTo>
                  <a:cubicBezTo>
                    <a:pt x="6" y="21"/>
                    <a:pt x="31" y="0"/>
                    <a:pt x="47" y="34"/>
                  </a:cubicBezTo>
                  <a:cubicBezTo>
                    <a:pt x="47" y="34"/>
                    <a:pt x="28" y="45"/>
                    <a:pt x="9" y="35"/>
                  </a:cubicBezTo>
                  <a:cubicBezTo>
                    <a:pt x="0" y="31"/>
                    <a:pt x="6" y="23"/>
                    <a:pt x="6" y="21"/>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59" name="Freeform 87"/>
            <p:cNvSpPr/>
            <p:nvPr/>
          </p:nvSpPr>
          <p:spPr bwMode="auto">
            <a:xfrm>
              <a:off x="6275991" y="2829671"/>
              <a:ext cx="497124" cy="434875"/>
            </a:xfrm>
            <a:custGeom>
              <a:avLst/>
              <a:gdLst/>
              <a:ahLst/>
              <a:cxnLst>
                <a:cxn ang="0">
                  <a:pos x="1" y="20"/>
                </a:cxn>
                <a:cxn ang="0">
                  <a:pos x="47" y="14"/>
                </a:cxn>
                <a:cxn ang="0">
                  <a:pos x="33" y="24"/>
                </a:cxn>
                <a:cxn ang="0">
                  <a:pos x="1" y="20"/>
                </a:cxn>
              </a:cxnLst>
              <a:rect l="0" t="0" r="r" b="b"/>
              <a:pathLst>
                <a:path w="47" h="40">
                  <a:moveTo>
                    <a:pt x="1" y="20"/>
                  </a:moveTo>
                  <a:cubicBezTo>
                    <a:pt x="0" y="15"/>
                    <a:pt x="9" y="0"/>
                    <a:pt x="47" y="14"/>
                  </a:cubicBezTo>
                  <a:cubicBezTo>
                    <a:pt x="47" y="14"/>
                    <a:pt x="38" y="21"/>
                    <a:pt x="33" y="24"/>
                  </a:cubicBezTo>
                  <a:cubicBezTo>
                    <a:pt x="28" y="28"/>
                    <a:pt x="2" y="40"/>
                    <a:pt x="1" y="20"/>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60" name="Freeform 88"/>
            <p:cNvSpPr/>
            <p:nvPr/>
          </p:nvSpPr>
          <p:spPr bwMode="auto">
            <a:xfrm>
              <a:off x="6298847" y="3317434"/>
              <a:ext cx="439983" cy="411368"/>
            </a:xfrm>
            <a:custGeom>
              <a:avLst/>
              <a:gdLst/>
              <a:ahLst/>
              <a:cxnLst>
                <a:cxn ang="0">
                  <a:pos x="1" y="19"/>
                </a:cxn>
                <a:cxn ang="0">
                  <a:pos x="35" y="0"/>
                </a:cxn>
                <a:cxn ang="0">
                  <a:pos x="42" y="0"/>
                </a:cxn>
                <a:cxn ang="0">
                  <a:pos x="24" y="31"/>
                </a:cxn>
                <a:cxn ang="0">
                  <a:pos x="1" y="19"/>
                </a:cxn>
              </a:cxnLst>
              <a:rect l="0" t="0" r="r" b="b"/>
              <a:pathLst>
                <a:path w="42" h="38">
                  <a:moveTo>
                    <a:pt x="1" y="19"/>
                  </a:moveTo>
                  <a:cubicBezTo>
                    <a:pt x="0" y="14"/>
                    <a:pt x="2" y="0"/>
                    <a:pt x="35" y="0"/>
                  </a:cubicBezTo>
                  <a:cubicBezTo>
                    <a:pt x="35" y="0"/>
                    <a:pt x="40" y="1"/>
                    <a:pt x="42" y="0"/>
                  </a:cubicBezTo>
                  <a:cubicBezTo>
                    <a:pt x="42" y="0"/>
                    <a:pt x="36" y="23"/>
                    <a:pt x="24" y="31"/>
                  </a:cubicBezTo>
                  <a:cubicBezTo>
                    <a:pt x="12" y="38"/>
                    <a:pt x="2" y="27"/>
                    <a:pt x="1" y="19"/>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61" name="Freeform 89"/>
            <p:cNvSpPr/>
            <p:nvPr/>
          </p:nvSpPr>
          <p:spPr bwMode="auto">
            <a:xfrm>
              <a:off x="5401744" y="3481981"/>
              <a:ext cx="502836" cy="346726"/>
            </a:xfrm>
            <a:custGeom>
              <a:avLst/>
              <a:gdLst/>
              <a:ahLst/>
              <a:cxnLst>
                <a:cxn ang="0">
                  <a:pos x="46" y="18"/>
                </a:cxn>
                <a:cxn ang="0">
                  <a:pos x="15" y="3"/>
                </a:cxn>
                <a:cxn ang="0">
                  <a:pos x="0" y="5"/>
                </a:cxn>
                <a:cxn ang="0">
                  <a:pos x="24" y="30"/>
                </a:cxn>
                <a:cxn ang="0">
                  <a:pos x="46" y="18"/>
                </a:cxn>
              </a:cxnLst>
              <a:rect l="0" t="0" r="r" b="b"/>
              <a:pathLst>
                <a:path w="48" h="32">
                  <a:moveTo>
                    <a:pt x="46" y="18"/>
                  </a:moveTo>
                  <a:cubicBezTo>
                    <a:pt x="46" y="18"/>
                    <a:pt x="44" y="0"/>
                    <a:pt x="15" y="3"/>
                  </a:cubicBezTo>
                  <a:cubicBezTo>
                    <a:pt x="15" y="3"/>
                    <a:pt x="2" y="6"/>
                    <a:pt x="0" y="5"/>
                  </a:cubicBezTo>
                  <a:cubicBezTo>
                    <a:pt x="0" y="5"/>
                    <a:pt x="10" y="27"/>
                    <a:pt x="24" y="30"/>
                  </a:cubicBezTo>
                  <a:cubicBezTo>
                    <a:pt x="38" y="32"/>
                    <a:pt x="48" y="27"/>
                    <a:pt x="46" y="18"/>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62" name="Freeform 90"/>
            <p:cNvSpPr/>
            <p:nvPr/>
          </p:nvSpPr>
          <p:spPr bwMode="auto">
            <a:xfrm>
              <a:off x="5178894" y="3035353"/>
              <a:ext cx="474268" cy="323220"/>
            </a:xfrm>
            <a:custGeom>
              <a:avLst/>
              <a:gdLst/>
              <a:ahLst/>
              <a:cxnLst>
                <a:cxn ang="0">
                  <a:pos x="41" y="11"/>
                </a:cxn>
                <a:cxn ang="0">
                  <a:pos x="7" y="8"/>
                </a:cxn>
                <a:cxn ang="0">
                  <a:pos x="0" y="18"/>
                </a:cxn>
                <a:cxn ang="0">
                  <a:pos x="19" y="24"/>
                </a:cxn>
                <a:cxn ang="0">
                  <a:pos x="41" y="11"/>
                </a:cxn>
              </a:cxnLst>
              <a:rect l="0" t="0" r="r" b="b"/>
              <a:pathLst>
                <a:path w="45" h="30">
                  <a:moveTo>
                    <a:pt x="41" y="11"/>
                  </a:moveTo>
                  <a:cubicBezTo>
                    <a:pt x="37" y="5"/>
                    <a:pt x="22" y="0"/>
                    <a:pt x="7" y="8"/>
                  </a:cubicBezTo>
                  <a:cubicBezTo>
                    <a:pt x="1" y="12"/>
                    <a:pt x="0" y="18"/>
                    <a:pt x="0" y="18"/>
                  </a:cubicBezTo>
                  <a:cubicBezTo>
                    <a:pt x="0" y="18"/>
                    <a:pt x="13" y="21"/>
                    <a:pt x="19" y="24"/>
                  </a:cubicBezTo>
                  <a:cubicBezTo>
                    <a:pt x="32" y="30"/>
                    <a:pt x="45" y="18"/>
                    <a:pt x="41" y="11"/>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1350"/>
            </a:p>
          </p:txBody>
        </p:sp>
        <p:sp>
          <p:nvSpPr>
            <p:cNvPr id="63" name="Freeform 91"/>
            <p:cNvSpPr/>
            <p:nvPr/>
          </p:nvSpPr>
          <p:spPr bwMode="auto">
            <a:xfrm>
              <a:off x="5007473" y="2341904"/>
              <a:ext cx="434268" cy="423121"/>
            </a:xfrm>
            <a:custGeom>
              <a:avLst/>
              <a:gdLst/>
              <a:ahLst/>
              <a:cxnLst>
                <a:cxn ang="0">
                  <a:pos x="30" y="34"/>
                </a:cxn>
                <a:cxn ang="0">
                  <a:pos x="23" y="9"/>
                </a:cxn>
                <a:cxn ang="0">
                  <a:pos x="8" y="0"/>
                </a:cxn>
                <a:cxn ang="0">
                  <a:pos x="9" y="27"/>
                </a:cxn>
                <a:cxn ang="0">
                  <a:pos x="30" y="34"/>
                </a:cxn>
              </a:cxnLst>
              <a:rect l="0" t="0" r="r" b="b"/>
              <a:pathLst>
                <a:path w="41" h="39">
                  <a:moveTo>
                    <a:pt x="30" y="34"/>
                  </a:moveTo>
                  <a:cubicBezTo>
                    <a:pt x="30" y="34"/>
                    <a:pt x="41" y="17"/>
                    <a:pt x="23" y="9"/>
                  </a:cubicBezTo>
                  <a:cubicBezTo>
                    <a:pt x="10" y="3"/>
                    <a:pt x="8" y="0"/>
                    <a:pt x="8" y="0"/>
                  </a:cubicBezTo>
                  <a:cubicBezTo>
                    <a:pt x="8" y="0"/>
                    <a:pt x="0" y="15"/>
                    <a:pt x="9" y="27"/>
                  </a:cubicBezTo>
                  <a:cubicBezTo>
                    <a:pt x="18" y="39"/>
                    <a:pt x="27" y="35"/>
                    <a:pt x="30" y="34"/>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64" name="Freeform 92"/>
            <p:cNvSpPr/>
            <p:nvPr/>
          </p:nvSpPr>
          <p:spPr bwMode="auto">
            <a:xfrm>
              <a:off x="5453168" y="2294890"/>
              <a:ext cx="451411" cy="499520"/>
            </a:xfrm>
            <a:custGeom>
              <a:avLst/>
              <a:gdLst/>
              <a:ahLst/>
              <a:cxnLst>
                <a:cxn ang="0">
                  <a:pos x="14" y="41"/>
                </a:cxn>
                <a:cxn ang="0">
                  <a:pos x="12" y="17"/>
                </a:cxn>
                <a:cxn ang="0">
                  <a:pos x="31" y="0"/>
                </a:cxn>
                <a:cxn ang="0">
                  <a:pos x="35" y="38"/>
                </a:cxn>
                <a:cxn ang="0">
                  <a:pos x="14" y="41"/>
                </a:cxn>
              </a:cxnLst>
              <a:rect l="0" t="0" r="r" b="b"/>
              <a:pathLst>
                <a:path w="43" h="46">
                  <a:moveTo>
                    <a:pt x="14" y="41"/>
                  </a:moveTo>
                  <a:cubicBezTo>
                    <a:pt x="14" y="41"/>
                    <a:pt x="0" y="28"/>
                    <a:pt x="12" y="17"/>
                  </a:cubicBezTo>
                  <a:cubicBezTo>
                    <a:pt x="24" y="5"/>
                    <a:pt x="31" y="4"/>
                    <a:pt x="31" y="0"/>
                  </a:cubicBezTo>
                  <a:cubicBezTo>
                    <a:pt x="31" y="0"/>
                    <a:pt x="43" y="30"/>
                    <a:pt x="35" y="38"/>
                  </a:cubicBezTo>
                  <a:cubicBezTo>
                    <a:pt x="28" y="46"/>
                    <a:pt x="19" y="44"/>
                    <a:pt x="14" y="41"/>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65" name="Freeform 93"/>
            <p:cNvSpPr/>
            <p:nvPr/>
          </p:nvSpPr>
          <p:spPr bwMode="auto">
            <a:xfrm>
              <a:off x="6921680" y="2894312"/>
              <a:ext cx="462840" cy="499520"/>
            </a:xfrm>
            <a:custGeom>
              <a:avLst/>
              <a:gdLst/>
              <a:ahLst/>
              <a:cxnLst>
                <a:cxn ang="0">
                  <a:pos x="8" y="38"/>
                </a:cxn>
                <a:cxn ang="0">
                  <a:pos x="16" y="12"/>
                </a:cxn>
                <a:cxn ang="0">
                  <a:pos x="38" y="0"/>
                </a:cxn>
                <a:cxn ang="0">
                  <a:pos x="35" y="39"/>
                </a:cxn>
                <a:cxn ang="0">
                  <a:pos x="8" y="38"/>
                </a:cxn>
              </a:cxnLst>
              <a:rect l="0" t="0" r="r" b="b"/>
              <a:pathLst>
                <a:path w="44" h="46">
                  <a:moveTo>
                    <a:pt x="8" y="38"/>
                  </a:moveTo>
                  <a:cubicBezTo>
                    <a:pt x="8" y="38"/>
                    <a:pt x="0" y="19"/>
                    <a:pt x="16" y="12"/>
                  </a:cubicBezTo>
                  <a:cubicBezTo>
                    <a:pt x="33" y="5"/>
                    <a:pt x="38" y="0"/>
                    <a:pt x="38" y="0"/>
                  </a:cubicBezTo>
                  <a:cubicBezTo>
                    <a:pt x="38" y="0"/>
                    <a:pt x="44" y="32"/>
                    <a:pt x="35" y="39"/>
                  </a:cubicBezTo>
                  <a:cubicBezTo>
                    <a:pt x="25" y="45"/>
                    <a:pt x="13" y="46"/>
                    <a:pt x="8" y="38"/>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66" name="Freeform 94"/>
            <p:cNvSpPr/>
            <p:nvPr/>
          </p:nvSpPr>
          <p:spPr bwMode="auto">
            <a:xfrm>
              <a:off x="6973105" y="2218495"/>
              <a:ext cx="302846" cy="446628"/>
            </a:xfrm>
            <a:custGeom>
              <a:avLst/>
              <a:gdLst/>
              <a:ahLst/>
              <a:cxnLst>
                <a:cxn ang="0">
                  <a:pos x="14" y="41"/>
                </a:cxn>
                <a:cxn ang="0">
                  <a:pos x="2" y="21"/>
                </a:cxn>
                <a:cxn ang="0">
                  <a:pos x="15" y="0"/>
                </a:cxn>
                <a:cxn ang="0">
                  <a:pos x="27" y="20"/>
                </a:cxn>
                <a:cxn ang="0">
                  <a:pos x="14" y="41"/>
                </a:cxn>
              </a:cxnLst>
              <a:rect l="0" t="0" r="r" b="b"/>
              <a:pathLst>
                <a:path w="29" h="41">
                  <a:moveTo>
                    <a:pt x="14" y="41"/>
                  </a:moveTo>
                  <a:cubicBezTo>
                    <a:pt x="14" y="41"/>
                    <a:pt x="0" y="31"/>
                    <a:pt x="2" y="21"/>
                  </a:cubicBezTo>
                  <a:cubicBezTo>
                    <a:pt x="4" y="11"/>
                    <a:pt x="15" y="3"/>
                    <a:pt x="15" y="0"/>
                  </a:cubicBezTo>
                  <a:cubicBezTo>
                    <a:pt x="15" y="0"/>
                    <a:pt x="26" y="13"/>
                    <a:pt x="27" y="20"/>
                  </a:cubicBezTo>
                  <a:cubicBezTo>
                    <a:pt x="29" y="26"/>
                    <a:pt x="27" y="40"/>
                    <a:pt x="14" y="41"/>
                  </a:cubicBezTo>
                  <a:close/>
                </a:path>
              </a:pathLst>
            </a:custGeom>
            <a:solidFill>
              <a:srgbClr val="BFBFBF"/>
            </a:solidFill>
            <a:ln w="9525">
              <a:noFill/>
              <a:round/>
            </a:ln>
          </p:spPr>
          <p:txBody>
            <a:bodyPr vert="horz" wrap="square" lIns="91440" tIns="45720" rIns="91440" bIns="45720" numCol="1" anchor="t" anchorCtr="0" compatLnSpc="1"/>
            <a:lstStyle/>
            <a:p>
              <a:endParaRPr lang="en-US" sz="1350"/>
            </a:p>
          </p:txBody>
        </p:sp>
        <p:sp>
          <p:nvSpPr>
            <p:cNvPr id="67" name="Freeform 95"/>
            <p:cNvSpPr/>
            <p:nvPr/>
          </p:nvSpPr>
          <p:spPr bwMode="auto">
            <a:xfrm>
              <a:off x="4481780" y="3058860"/>
              <a:ext cx="508552" cy="452507"/>
            </a:xfrm>
            <a:custGeom>
              <a:avLst/>
              <a:gdLst/>
              <a:ahLst/>
              <a:cxnLst>
                <a:cxn ang="0">
                  <a:pos x="31" y="42"/>
                </a:cxn>
                <a:cxn ang="0">
                  <a:pos x="23" y="0"/>
                </a:cxn>
                <a:cxn ang="0">
                  <a:pos x="34" y="11"/>
                </a:cxn>
                <a:cxn ang="0">
                  <a:pos x="31" y="42"/>
                </a:cxn>
              </a:cxnLst>
              <a:rect l="0" t="0" r="r" b="b"/>
              <a:pathLst>
                <a:path w="48" h="42">
                  <a:moveTo>
                    <a:pt x="31" y="42"/>
                  </a:moveTo>
                  <a:cubicBezTo>
                    <a:pt x="31" y="42"/>
                    <a:pt x="0" y="34"/>
                    <a:pt x="23" y="0"/>
                  </a:cubicBezTo>
                  <a:cubicBezTo>
                    <a:pt x="23" y="0"/>
                    <a:pt x="27" y="6"/>
                    <a:pt x="34" y="11"/>
                  </a:cubicBezTo>
                  <a:cubicBezTo>
                    <a:pt x="41" y="16"/>
                    <a:pt x="48" y="42"/>
                    <a:pt x="31" y="42"/>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sp>
          <p:nvSpPr>
            <p:cNvPr id="68" name="Freeform 96"/>
            <p:cNvSpPr/>
            <p:nvPr/>
          </p:nvSpPr>
          <p:spPr bwMode="auto">
            <a:xfrm>
              <a:off x="3956088" y="3152887"/>
              <a:ext cx="611405" cy="476013"/>
            </a:xfrm>
            <a:custGeom>
              <a:avLst/>
              <a:gdLst/>
              <a:ahLst/>
              <a:cxnLst>
                <a:cxn ang="0">
                  <a:pos x="26" y="44"/>
                </a:cxn>
                <a:cxn ang="0">
                  <a:pos x="20" y="0"/>
                </a:cxn>
                <a:cxn ang="0">
                  <a:pos x="28" y="7"/>
                </a:cxn>
                <a:cxn ang="0">
                  <a:pos x="26" y="44"/>
                </a:cxn>
              </a:cxnLst>
              <a:rect l="0" t="0" r="r" b="b"/>
              <a:pathLst>
                <a:path w="58" h="44">
                  <a:moveTo>
                    <a:pt x="26" y="44"/>
                  </a:moveTo>
                  <a:cubicBezTo>
                    <a:pt x="26" y="44"/>
                    <a:pt x="0" y="31"/>
                    <a:pt x="20" y="0"/>
                  </a:cubicBezTo>
                  <a:cubicBezTo>
                    <a:pt x="20" y="0"/>
                    <a:pt x="24" y="5"/>
                    <a:pt x="28" y="7"/>
                  </a:cubicBezTo>
                  <a:cubicBezTo>
                    <a:pt x="41" y="15"/>
                    <a:pt x="58" y="35"/>
                    <a:pt x="26" y="44"/>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69" name="Freeform 97"/>
            <p:cNvSpPr/>
            <p:nvPr/>
          </p:nvSpPr>
          <p:spPr bwMode="auto">
            <a:xfrm>
              <a:off x="4556065" y="2494698"/>
              <a:ext cx="525692" cy="411368"/>
            </a:xfrm>
            <a:custGeom>
              <a:avLst/>
              <a:gdLst/>
              <a:ahLst/>
              <a:cxnLst>
                <a:cxn ang="0">
                  <a:pos x="30" y="38"/>
                </a:cxn>
                <a:cxn ang="0">
                  <a:pos x="18" y="0"/>
                </a:cxn>
                <a:cxn ang="0">
                  <a:pos x="26" y="9"/>
                </a:cxn>
                <a:cxn ang="0">
                  <a:pos x="30" y="38"/>
                </a:cxn>
              </a:cxnLst>
              <a:rect l="0" t="0" r="r" b="b"/>
              <a:pathLst>
                <a:path w="50" h="38">
                  <a:moveTo>
                    <a:pt x="30" y="38"/>
                  </a:moveTo>
                  <a:cubicBezTo>
                    <a:pt x="30" y="38"/>
                    <a:pt x="0" y="38"/>
                    <a:pt x="18" y="0"/>
                  </a:cubicBezTo>
                  <a:cubicBezTo>
                    <a:pt x="18" y="0"/>
                    <a:pt x="22" y="7"/>
                    <a:pt x="26" y="9"/>
                  </a:cubicBezTo>
                  <a:cubicBezTo>
                    <a:pt x="30" y="11"/>
                    <a:pt x="50" y="31"/>
                    <a:pt x="30" y="38"/>
                  </a:cubicBezTo>
                  <a:close/>
                </a:path>
              </a:pathLst>
            </a:custGeom>
            <a:solidFill>
              <a:srgbClr val="ED7D31"/>
            </a:solidFill>
            <a:ln w="9525">
              <a:noFill/>
              <a:round/>
            </a:ln>
          </p:spPr>
          <p:txBody>
            <a:bodyPr vert="horz" wrap="square" lIns="91440" tIns="45720" rIns="91440" bIns="45720" numCol="1" anchor="t" anchorCtr="0" compatLnSpc="1"/>
            <a:lstStyle/>
            <a:p>
              <a:endParaRPr lang="en-US" sz="1350"/>
            </a:p>
          </p:txBody>
        </p:sp>
        <p:sp>
          <p:nvSpPr>
            <p:cNvPr id="70" name="文本框 69"/>
            <p:cNvSpPr txBox="1"/>
            <p:nvPr/>
          </p:nvSpPr>
          <p:spPr>
            <a:xfrm>
              <a:off x="8053057" y="4449521"/>
              <a:ext cx="2499753" cy="97452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7641650" y="2170208"/>
              <a:ext cx="2499753" cy="97452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916314" y="2170208"/>
              <a:ext cx="2499753" cy="97452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1813462" y="4498650"/>
              <a:ext cx="2499753" cy="97452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40425" y="1728044"/>
            <a:ext cx="10376128" cy="5152950"/>
            <a:chOff x="813241" y="1339691"/>
            <a:chExt cx="10911179" cy="5418667"/>
          </a:xfrm>
        </p:grpSpPr>
        <p:graphicFrame>
          <p:nvGraphicFramePr>
            <p:cNvPr id="37" name="Diagram 57"/>
            <p:cNvGraphicFramePr/>
            <p:nvPr/>
          </p:nvGraphicFramePr>
          <p:xfrm>
            <a:off x="2284116" y="1339691"/>
            <a:ext cx="725388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8" name="Group 58"/>
            <p:cNvGrpSpPr/>
            <p:nvPr/>
          </p:nvGrpSpPr>
          <p:grpSpPr>
            <a:xfrm>
              <a:off x="813241" y="1989950"/>
              <a:ext cx="2392569" cy="874823"/>
              <a:chOff x="4673686" y="1991880"/>
              <a:chExt cx="2809753" cy="971898"/>
            </a:xfrm>
          </p:grpSpPr>
          <p:sp>
            <p:nvSpPr>
              <p:cNvPr id="39" name="Oval 59"/>
              <p:cNvSpPr/>
              <p:nvPr/>
            </p:nvSpPr>
            <p:spPr>
              <a:xfrm>
                <a:off x="4673686" y="2733471"/>
                <a:ext cx="230307" cy="230307"/>
              </a:xfrm>
              <a:prstGeom prst="ellipse">
                <a:avLst/>
              </a:prstGeom>
              <a:solidFill>
                <a:srgbClr val="ED7D3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Oval 60"/>
              <p:cNvSpPr/>
              <p:nvPr/>
            </p:nvSpPr>
            <p:spPr>
              <a:xfrm>
                <a:off x="4834901" y="2411040"/>
                <a:ext cx="230307" cy="230307"/>
              </a:xfrm>
              <a:prstGeom prst="ellipse">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 name="Oval 61"/>
              <p:cNvSpPr/>
              <p:nvPr/>
            </p:nvSpPr>
            <p:spPr>
              <a:xfrm>
                <a:off x="5221818" y="2475526"/>
                <a:ext cx="361912" cy="361912"/>
              </a:xfrm>
              <a:prstGeom prst="ellipse">
                <a:avLst/>
              </a:prstGeom>
              <a:solidFill>
                <a:srgbClr val="ED7D3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Oval 62"/>
              <p:cNvSpPr/>
              <p:nvPr/>
            </p:nvSpPr>
            <p:spPr>
              <a:xfrm>
                <a:off x="5544249" y="2120852"/>
                <a:ext cx="230307" cy="230307"/>
              </a:xfrm>
              <a:prstGeom prst="ellipse">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5" name="Oval 63"/>
              <p:cNvSpPr/>
              <p:nvPr/>
            </p:nvSpPr>
            <p:spPr>
              <a:xfrm>
                <a:off x="5963409" y="1991880"/>
                <a:ext cx="230307" cy="230307"/>
              </a:xfrm>
              <a:prstGeom prst="ellipse">
                <a:avLst/>
              </a:prstGeom>
              <a:solidFill>
                <a:srgbClr val="ED7D3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Oval 64"/>
              <p:cNvSpPr/>
              <p:nvPr/>
            </p:nvSpPr>
            <p:spPr>
              <a:xfrm>
                <a:off x="6479298" y="2217582"/>
                <a:ext cx="230307" cy="230307"/>
              </a:xfrm>
              <a:prstGeom prst="ellipse">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7" name="Oval 65"/>
              <p:cNvSpPr/>
              <p:nvPr/>
            </p:nvSpPr>
            <p:spPr>
              <a:xfrm>
                <a:off x="6801729" y="2378797"/>
                <a:ext cx="361912" cy="361912"/>
              </a:xfrm>
              <a:prstGeom prst="ellipse">
                <a:avLst/>
              </a:prstGeom>
              <a:solidFill>
                <a:srgbClr val="ED7D3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8" name="Oval 66"/>
              <p:cNvSpPr/>
              <p:nvPr/>
            </p:nvSpPr>
            <p:spPr>
              <a:xfrm>
                <a:off x="7253132" y="2733471"/>
                <a:ext cx="230307" cy="230307"/>
              </a:xfrm>
              <a:prstGeom prst="ellipse">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grpSp>
          <p:nvGrpSpPr>
            <p:cNvPr id="106" name="Group 118"/>
            <p:cNvGrpSpPr/>
            <p:nvPr/>
          </p:nvGrpSpPr>
          <p:grpSpPr>
            <a:xfrm>
              <a:off x="10070321" y="2856346"/>
              <a:ext cx="1654099" cy="2252368"/>
              <a:chOff x="4992688" y="38338"/>
              <a:chExt cx="615950" cy="826850"/>
            </a:xfrm>
            <a:solidFill>
              <a:schemeClr val="accent2"/>
            </a:solidFill>
          </p:grpSpPr>
          <p:sp>
            <p:nvSpPr>
              <p:cNvPr id="107" name="Freeform 101"/>
              <p:cNvSpPr/>
              <p:nvPr/>
            </p:nvSpPr>
            <p:spPr bwMode="auto">
              <a:xfrm>
                <a:off x="4992688" y="38338"/>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vert="horz" wrap="square" lIns="91440" tIns="45720" rIns="91440" bIns="45720" numCol="1" anchor="t" anchorCtr="0" compatLnSpc="1"/>
              <a:lstStyle/>
              <a:p>
                <a:endParaRPr lang="en-US" sz="1350"/>
              </a:p>
            </p:txBody>
          </p:sp>
          <p:sp>
            <p:nvSpPr>
              <p:cNvPr id="108"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sz="1350"/>
              </a:p>
            </p:txBody>
          </p:sp>
        </p:grpSp>
      </p:grpSp>
      <p:sp>
        <p:nvSpPr>
          <p:cNvPr id="109" name="文本框 108"/>
          <p:cNvSpPr txBox="1"/>
          <p:nvPr/>
        </p:nvSpPr>
        <p:spPr>
          <a:xfrm>
            <a:off x="1714471" y="4051932"/>
            <a:ext cx="21162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文本框 109"/>
          <p:cNvSpPr txBox="1"/>
          <p:nvPr/>
        </p:nvSpPr>
        <p:spPr>
          <a:xfrm>
            <a:off x="3405302" y="4478617"/>
            <a:ext cx="21162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4997553" y="4885176"/>
            <a:ext cx="21162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文本框 111"/>
          <p:cNvSpPr txBox="1"/>
          <p:nvPr/>
        </p:nvSpPr>
        <p:spPr>
          <a:xfrm>
            <a:off x="6589804" y="5291735"/>
            <a:ext cx="21162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3679042" y="3902781"/>
            <a:ext cx="22579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5188642" y="4309340"/>
            <a:ext cx="22579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6683389" y="4722179"/>
            <a:ext cx="2257994"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05006" y="2347702"/>
            <a:ext cx="13916156" cy="4510298"/>
            <a:chOff x="-798489" y="1662915"/>
            <a:chExt cx="13703121" cy="5195085"/>
          </a:xfrm>
        </p:grpSpPr>
        <p:grpSp>
          <p:nvGrpSpPr>
            <p:cNvPr id="25" name="Group 7"/>
            <p:cNvGrpSpPr/>
            <p:nvPr/>
          </p:nvGrpSpPr>
          <p:grpSpPr>
            <a:xfrm>
              <a:off x="-798489" y="3174733"/>
              <a:ext cx="13703121" cy="3683267"/>
              <a:chOff x="-798490" y="3174734"/>
              <a:chExt cx="13703121" cy="3683266"/>
            </a:xfrm>
            <a:solidFill>
              <a:srgbClr val="D4CFD7"/>
            </a:solidFill>
          </p:grpSpPr>
          <p:grpSp>
            <p:nvGrpSpPr>
              <p:cNvPr id="26" name="Group 8"/>
              <p:cNvGrpSpPr/>
              <p:nvPr/>
            </p:nvGrpSpPr>
            <p:grpSpPr>
              <a:xfrm>
                <a:off x="10005977" y="3174734"/>
                <a:ext cx="2002363" cy="1330153"/>
                <a:chOff x="2241551" y="33338"/>
                <a:chExt cx="2435225" cy="1793875"/>
              </a:xfrm>
              <a:grpFill/>
            </p:grpSpPr>
            <p:sp>
              <p:nvSpPr>
                <p:cNvPr id="30" name="Freeform 8"/>
                <p:cNvSpPr/>
                <p:nvPr/>
              </p:nvSpPr>
              <p:spPr bwMode="auto">
                <a:xfrm>
                  <a:off x="2497139" y="1712913"/>
                  <a:ext cx="1406525" cy="114300"/>
                </a:xfrm>
                <a:custGeom>
                  <a:avLst/>
                  <a:gdLst>
                    <a:gd name="T0" fmla="*/ 179 w 753"/>
                    <a:gd name="T1" fmla="*/ 26 h 61"/>
                    <a:gd name="T2" fmla="*/ 173 w 753"/>
                    <a:gd name="T3" fmla="*/ 26 h 61"/>
                    <a:gd name="T4" fmla="*/ 28 w 753"/>
                    <a:gd name="T5" fmla="*/ 39 h 61"/>
                    <a:gd name="T6" fmla="*/ 263 w 753"/>
                    <a:gd name="T7" fmla="*/ 56 h 61"/>
                    <a:gd name="T8" fmla="*/ 526 w 753"/>
                    <a:gd name="T9" fmla="*/ 53 h 61"/>
                    <a:gd name="T10" fmla="*/ 687 w 753"/>
                    <a:gd name="T11" fmla="*/ 34 h 61"/>
                    <a:gd name="T12" fmla="*/ 521 w 753"/>
                    <a:gd name="T13" fmla="*/ 16 h 61"/>
                    <a:gd name="T14" fmla="*/ 378 w 753"/>
                    <a:gd name="T15" fmla="*/ 20 h 61"/>
                    <a:gd name="T16" fmla="*/ 179 w 753"/>
                    <a:gd name="T17"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3" h="61">
                      <a:moveTo>
                        <a:pt x="179" y="26"/>
                      </a:moveTo>
                      <a:cubicBezTo>
                        <a:pt x="179" y="26"/>
                        <a:pt x="177" y="26"/>
                        <a:pt x="173" y="26"/>
                      </a:cubicBezTo>
                      <a:cubicBezTo>
                        <a:pt x="147" y="26"/>
                        <a:pt x="51" y="26"/>
                        <a:pt x="28" y="39"/>
                      </a:cubicBezTo>
                      <a:cubicBezTo>
                        <a:pt x="0" y="53"/>
                        <a:pt x="134" y="61"/>
                        <a:pt x="263" y="56"/>
                      </a:cubicBezTo>
                      <a:cubicBezTo>
                        <a:pt x="392" y="52"/>
                        <a:pt x="448" y="56"/>
                        <a:pt x="526" y="53"/>
                      </a:cubicBezTo>
                      <a:cubicBezTo>
                        <a:pt x="603" y="50"/>
                        <a:pt x="753" y="39"/>
                        <a:pt x="687" y="34"/>
                      </a:cubicBezTo>
                      <a:cubicBezTo>
                        <a:pt x="621" y="29"/>
                        <a:pt x="556" y="16"/>
                        <a:pt x="521" y="16"/>
                      </a:cubicBezTo>
                      <a:cubicBezTo>
                        <a:pt x="485" y="16"/>
                        <a:pt x="405" y="14"/>
                        <a:pt x="378" y="20"/>
                      </a:cubicBezTo>
                      <a:cubicBezTo>
                        <a:pt x="352" y="26"/>
                        <a:pt x="284" y="0"/>
                        <a:pt x="17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 name="Freeform 9"/>
                <p:cNvSpPr/>
                <p:nvPr/>
              </p:nvSpPr>
              <p:spPr bwMode="auto">
                <a:xfrm>
                  <a:off x="2809876" y="1684338"/>
                  <a:ext cx="579438" cy="92075"/>
                </a:xfrm>
                <a:custGeom>
                  <a:avLst/>
                  <a:gdLst>
                    <a:gd name="T0" fmla="*/ 92 w 311"/>
                    <a:gd name="T1" fmla="*/ 0 h 49"/>
                    <a:gd name="T2" fmla="*/ 51 w 311"/>
                    <a:gd name="T3" fmla="*/ 33 h 49"/>
                    <a:gd name="T4" fmla="*/ 0 w 311"/>
                    <a:gd name="T5" fmla="*/ 45 h 49"/>
                    <a:gd name="T6" fmla="*/ 77 w 311"/>
                    <a:gd name="T7" fmla="*/ 41 h 49"/>
                    <a:gd name="T8" fmla="*/ 134 w 311"/>
                    <a:gd name="T9" fmla="*/ 34 h 49"/>
                    <a:gd name="T10" fmla="*/ 222 w 311"/>
                    <a:gd name="T11" fmla="*/ 47 h 49"/>
                    <a:gd name="T12" fmla="*/ 291 w 311"/>
                    <a:gd name="T13" fmla="*/ 41 h 49"/>
                    <a:gd name="T14" fmla="*/ 267 w 311"/>
                    <a:gd name="T15" fmla="*/ 34 h 49"/>
                    <a:gd name="T16" fmla="*/ 201 w 311"/>
                    <a:gd name="T17" fmla="*/ 19 h 49"/>
                    <a:gd name="T18" fmla="*/ 92 w 311"/>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1" h="49">
                      <a:moveTo>
                        <a:pt x="92" y="0"/>
                      </a:moveTo>
                      <a:cubicBezTo>
                        <a:pt x="92" y="0"/>
                        <a:pt x="97" y="30"/>
                        <a:pt x="51" y="33"/>
                      </a:cubicBezTo>
                      <a:cubicBezTo>
                        <a:pt x="4" y="37"/>
                        <a:pt x="0" y="45"/>
                        <a:pt x="0" y="45"/>
                      </a:cubicBezTo>
                      <a:cubicBezTo>
                        <a:pt x="0" y="45"/>
                        <a:pt x="51" y="40"/>
                        <a:pt x="77" y="41"/>
                      </a:cubicBezTo>
                      <a:cubicBezTo>
                        <a:pt x="104" y="42"/>
                        <a:pt x="112" y="33"/>
                        <a:pt x="134" y="34"/>
                      </a:cubicBezTo>
                      <a:cubicBezTo>
                        <a:pt x="156" y="36"/>
                        <a:pt x="192" y="49"/>
                        <a:pt x="222" y="47"/>
                      </a:cubicBezTo>
                      <a:cubicBezTo>
                        <a:pt x="253" y="45"/>
                        <a:pt x="272" y="36"/>
                        <a:pt x="291" y="41"/>
                      </a:cubicBezTo>
                      <a:cubicBezTo>
                        <a:pt x="311" y="45"/>
                        <a:pt x="295" y="33"/>
                        <a:pt x="267" y="34"/>
                      </a:cubicBezTo>
                      <a:cubicBezTo>
                        <a:pt x="239" y="34"/>
                        <a:pt x="214" y="35"/>
                        <a:pt x="201" y="19"/>
                      </a:cubicBezTo>
                      <a:cubicBezTo>
                        <a:pt x="189" y="2"/>
                        <a:pt x="92"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 name="Freeform 10"/>
                <p:cNvSpPr/>
                <p:nvPr/>
              </p:nvSpPr>
              <p:spPr bwMode="auto">
                <a:xfrm>
                  <a:off x="3081339" y="1046163"/>
                  <a:ext cx="307975" cy="161925"/>
                </a:xfrm>
                <a:custGeom>
                  <a:avLst/>
                  <a:gdLst>
                    <a:gd name="T0" fmla="*/ 159 w 165"/>
                    <a:gd name="T1" fmla="*/ 0 h 87"/>
                    <a:gd name="T2" fmla="*/ 9 w 165"/>
                    <a:gd name="T3" fmla="*/ 57 h 87"/>
                    <a:gd name="T4" fmla="*/ 0 w 165"/>
                    <a:gd name="T5" fmla="*/ 87 h 87"/>
                    <a:gd name="T6" fmla="*/ 48 w 165"/>
                    <a:gd name="T7" fmla="*/ 66 h 87"/>
                    <a:gd name="T8" fmla="*/ 165 w 165"/>
                    <a:gd name="T9" fmla="*/ 0 h 87"/>
                    <a:gd name="T10" fmla="*/ 159 w 165"/>
                    <a:gd name="T11" fmla="*/ 0 h 87"/>
                  </a:gdLst>
                  <a:ahLst/>
                  <a:cxnLst>
                    <a:cxn ang="0">
                      <a:pos x="T0" y="T1"/>
                    </a:cxn>
                    <a:cxn ang="0">
                      <a:pos x="T2" y="T3"/>
                    </a:cxn>
                    <a:cxn ang="0">
                      <a:pos x="T4" y="T5"/>
                    </a:cxn>
                    <a:cxn ang="0">
                      <a:pos x="T6" y="T7"/>
                    </a:cxn>
                    <a:cxn ang="0">
                      <a:pos x="T8" y="T9"/>
                    </a:cxn>
                    <a:cxn ang="0">
                      <a:pos x="T10" y="T11"/>
                    </a:cxn>
                  </a:cxnLst>
                  <a:rect l="0" t="0" r="r" b="b"/>
                  <a:pathLst>
                    <a:path w="165" h="87">
                      <a:moveTo>
                        <a:pt x="159" y="0"/>
                      </a:moveTo>
                      <a:cubicBezTo>
                        <a:pt x="159" y="0"/>
                        <a:pt x="118" y="51"/>
                        <a:pt x="9" y="57"/>
                      </a:cubicBezTo>
                      <a:cubicBezTo>
                        <a:pt x="0" y="87"/>
                        <a:pt x="0" y="87"/>
                        <a:pt x="0" y="87"/>
                      </a:cubicBezTo>
                      <a:cubicBezTo>
                        <a:pt x="0" y="87"/>
                        <a:pt x="22" y="70"/>
                        <a:pt x="48" y="66"/>
                      </a:cubicBezTo>
                      <a:cubicBezTo>
                        <a:pt x="73" y="61"/>
                        <a:pt x="147" y="30"/>
                        <a:pt x="165" y="0"/>
                      </a:cubicBezTo>
                      <a:cubicBezTo>
                        <a:pt x="159" y="0"/>
                        <a:pt x="159" y="0"/>
                        <a:pt x="15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 name="Freeform 11"/>
                <p:cNvSpPr/>
                <p:nvPr/>
              </p:nvSpPr>
              <p:spPr bwMode="auto">
                <a:xfrm>
                  <a:off x="3290889" y="1023938"/>
                  <a:ext cx="71438" cy="104775"/>
                </a:xfrm>
                <a:custGeom>
                  <a:avLst/>
                  <a:gdLst>
                    <a:gd name="T0" fmla="*/ 32 w 38"/>
                    <a:gd name="T1" fmla="*/ 0 h 56"/>
                    <a:gd name="T2" fmla="*/ 16 w 38"/>
                    <a:gd name="T3" fmla="*/ 40 h 56"/>
                    <a:gd name="T4" fmla="*/ 15 w 38"/>
                    <a:gd name="T5" fmla="*/ 41 h 56"/>
                    <a:gd name="T6" fmla="*/ 25 w 38"/>
                    <a:gd name="T7" fmla="*/ 37 h 56"/>
                    <a:gd name="T8" fmla="*/ 32 w 38"/>
                    <a:gd name="T9" fmla="*/ 0 h 56"/>
                  </a:gdLst>
                  <a:ahLst/>
                  <a:cxnLst>
                    <a:cxn ang="0">
                      <a:pos x="T0" y="T1"/>
                    </a:cxn>
                    <a:cxn ang="0">
                      <a:pos x="T2" y="T3"/>
                    </a:cxn>
                    <a:cxn ang="0">
                      <a:pos x="T4" y="T5"/>
                    </a:cxn>
                    <a:cxn ang="0">
                      <a:pos x="T6" y="T7"/>
                    </a:cxn>
                    <a:cxn ang="0">
                      <a:pos x="T8" y="T9"/>
                    </a:cxn>
                  </a:cxnLst>
                  <a:rect l="0" t="0" r="r" b="b"/>
                  <a:pathLst>
                    <a:path w="38" h="56">
                      <a:moveTo>
                        <a:pt x="32" y="0"/>
                      </a:moveTo>
                      <a:cubicBezTo>
                        <a:pt x="32" y="0"/>
                        <a:pt x="32" y="24"/>
                        <a:pt x="16" y="40"/>
                      </a:cubicBezTo>
                      <a:cubicBezTo>
                        <a:pt x="0" y="56"/>
                        <a:pt x="15" y="41"/>
                        <a:pt x="15" y="41"/>
                      </a:cubicBezTo>
                      <a:cubicBezTo>
                        <a:pt x="16" y="41"/>
                        <a:pt x="25" y="37"/>
                        <a:pt x="25" y="37"/>
                      </a:cubicBezTo>
                      <a:cubicBezTo>
                        <a:pt x="25" y="37"/>
                        <a:pt x="38" y="1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4" name="Freeform 12"/>
                <p:cNvSpPr/>
                <p:nvPr/>
              </p:nvSpPr>
              <p:spPr bwMode="auto">
                <a:xfrm>
                  <a:off x="2960689" y="719138"/>
                  <a:ext cx="361950" cy="1030288"/>
                </a:xfrm>
                <a:custGeom>
                  <a:avLst/>
                  <a:gdLst>
                    <a:gd name="T0" fmla="*/ 57 w 194"/>
                    <a:gd name="T1" fmla="*/ 72 h 552"/>
                    <a:gd name="T2" fmla="*/ 40 w 194"/>
                    <a:gd name="T3" fmla="*/ 252 h 552"/>
                    <a:gd name="T4" fmla="*/ 14 w 194"/>
                    <a:gd name="T5" fmla="*/ 552 h 552"/>
                    <a:gd name="T6" fmla="*/ 130 w 194"/>
                    <a:gd name="T7" fmla="*/ 552 h 552"/>
                    <a:gd name="T8" fmla="*/ 83 w 194"/>
                    <a:gd name="T9" fmla="*/ 335 h 552"/>
                    <a:gd name="T10" fmla="*/ 194 w 194"/>
                    <a:gd name="T11" fmla="*/ 47 h 552"/>
                    <a:gd name="T12" fmla="*/ 163 w 194"/>
                    <a:gd name="T13" fmla="*/ 44 h 552"/>
                    <a:gd name="T14" fmla="*/ 93 w 194"/>
                    <a:gd name="T15" fmla="*/ 187 h 552"/>
                    <a:gd name="T16" fmla="*/ 96 w 194"/>
                    <a:gd name="T17" fmla="*/ 45 h 552"/>
                    <a:gd name="T18" fmla="*/ 57 w 194"/>
                    <a:gd name="T19" fmla="*/ 7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552">
                      <a:moveTo>
                        <a:pt x="57" y="72"/>
                      </a:moveTo>
                      <a:cubicBezTo>
                        <a:pt x="57" y="72"/>
                        <a:pt x="79" y="78"/>
                        <a:pt x="40" y="252"/>
                      </a:cubicBezTo>
                      <a:cubicBezTo>
                        <a:pt x="0" y="426"/>
                        <a:pt x="14" y="552"/>
                        <a:pt x="14" y="552"/>
                      </a:cubicBezTo>
                      <a:cubicBezTo>
                        <a:pt x="130" y="552"/>
                        <a:pt x="130" y="552"/>
                        <a:pt x="130" y="552"/>
                      </a:cubicBezTo>
                      <a:cubicBezTo>
                        <a:pt x="130" y="552"/>
                        <a:pt x="76" y="443"/>
                        <a:pt x="83" y="335"/>
                      </a:cubicBezTo>
                      <a:cubicBezTo>
                        <a:pt x="89" y="227"/>
                        <a:pt x="176" y="124"/>
                        <a:pt x="194" y="47"/>
                      </a:cubicBezTo>
                      <a:cubicBezTo>
                        <a:pt x="163" y="44"/>
                        <a:pt x="163" y="44"/>
                        <a:pt x="163" y="44"/>
                      </a:cubicBezTo>
                      <a:cubicBezTo>
                        <a:pt x="163" y="44"/>
                        <a:pt x="121" y="159"/>
                        <a:pt x="93" y="187"/>
                      </a:cubicBezTo>
                      <a:cubicBezTo>
                        <a:pt x="93" y="187"/>
                        <a:pt x="108" y="89"/>
                        <a:pt x="96" y="45"/>
                      </a:cubicBezTo>
                      <a:cubicBezTo>
                        <a:pt x="85" y="0"/>
                        <a:pt x="57" y="72"/>
                        <a:pt x="57"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5" name="Freeform 13"/>
                <p:cNvSpPr>
                  <a:spLocks noEditPoints="1"/>
                </p:cNvSpPr>
                <p:nvPr/>
              </p:nvSpPr>
              <p:spPr bwMode="auto">
                <a:xfrm>
                  <a:off x="3133726" y="857250"/>
                  <a:ext cx="111125" cy="211138"/>
                </a:xfrm>
                <a:custGeom>
                  <a:avLst/>
                  <a:gdLst>
                    <a:gd name="T0" fmla="*/ 0 w 59"/>
                    <a:gd name="T1" fmla="*/ 113 h 113"/>
                    <a:gd name="T2" fmla="*/ 0 w 59"/>
                    <a:gd name="T3" fmla="*/ 113 h 113"/>
                    <a:gd name="T4" fmla="*/ 0 w 59"/>
                    <a:gd name="T5" fmla="*/ 113 h 113"/>
                    <a:gd name="T6" fmla="*/ 0 w 59"/>
                    <a:gd name="T7" fmla="*/ 113 h 113"/>
                    <a:gd name="T8" fmla="*/ 0 w 59"/>
                    <a:gd name="T9" fmla="*/ 113 h 113"/>
                    <a:gd name="T10" fmla="*/ 0 w 59"/>
                    <a:gd name="T11" fmla="*/ 113 h 113"/>
                    <a:gd name="T12" fmla="*/ 0 w 59"/>
                    <a:gd name="T13" fmla="*/ 112 h 113"/>
                    <a:gd name="T14" fmla="*/ 0 w 59"/>
                    <a:gd name="T15" fmla="*/ 112 h 113"/>
                    <a:gd name="T16" fmla="*/ 0 w 59"/>
                    <a:gd name="T17" fmla="*/ 112 h 113"/>
                    <a:gd name="T18" fmla="*/ 0 w 59"/>
                    <a:gd name="T19" fmla="*/ 112 h 113"/>
                    <a:gd name="T20" fmla="*/ 0 w 59"/>
                    <a:gd name="T21" fmla="*/ 112 h 113"/>
                    <a:gd name="T22" fmla="*/ 0 w 59"/>
                    <a:gd name="T23" fmla="*/ 112 h 113"/>
                    <a:gd name="T24" fmla="*/ 0 w 59"/>
                    <a:gd name="T25" fmla="*/ 112 h 113"/>
                    <a:gd name="T26" fmla="*/ 0 w 59"/>
                    <a:gd name="T27" fmla="*/ 112 h 113"/>
                    <a:gd name="T28" fmla="*/ 0 w 59"/>
                    <a:gd name="T29" fmla="*/ 112 h 113"/>
                    <a:gd name="T30" fmla="*/ 0 w 59"/>
                    <a:gd name="T31" fmla="*/ 112 h 113"/>
                    <a:gd name="T32" fmla="*/ 0 w 59"/>
                    <a:gd name="T33" fmla="*/ 112 h 113"/>
                    <a:gd name="T34" fmla="*/ 0 w 59"/>
                    <a:gd name="T35" fmla="*/ 112 h 113"/>
                    <a:gd name="T36" fmla="*/ 59 w 59"/>
                    <a:gd name="T37" fmla="*/ 0 h 113"/>
                    <a:gd name="T38" fmla="*/ 40 w 59"/>
                    <a:gd name="T39" fmla="*/ 44 h 113"/>
                    <a:gd name="T40" fmla="*/ 59 w 59"/>
                    <a:gd name="T41" fmla="*/ 0 h 113"/>
                    <a:gd name="T42" fmla="*/ 59 w 59"/>
                    <a:gd name="T43" fmla="*/ 0 h 113"/>
                    <a:gd name="T44" fmla="*/ 7 w 59"/>
                    <a:gd name="T45" fmla="*/ 0 h 113"/>
                    <a:gd name="T46" fmla="*/ 7 w 59"/>
                    <a:gd name="T47" fmla="*/ 0 h 113"/>
                    <a:gd name="T48" fmla="*/ 0 w 59"/>
                    <a:gd name="T49" fmla="*/ 112 h 113"/>
                    <a:gd name="T50" fmla="*/ 7 w 59"/>
                    <a:gd name="T5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113">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59" y="0"/>
                      </a:moveTo>
                      <a:cubicBezTo>
                        <a:pt x="53" y="13"/>
                        <a:pt x="47" y="29"/>
                        <a:pt x="40" y="44"/>
                      </a:cubicBezTo>
                      <a:cubicBezTo>
                        <a:pt x="47" y="29"/>
                        <a:pt x="53" y="13"/>
                        <a:pt x="59" y="0"/>
                      </a:cubicBezTo>
                      <a:cubicBezTo>
                        <a:pt x="59" y="0"/>
                        <a:pt x="59" y="0"/>
                        <a:pt x="59" y="0"/>
                      </a:cubicBezTo>
                      <a:moveTo>
                        <a:pt x="7" y="0"/>
                      </a:moveTo>
                      <a:cubicBezTo>
                        <a:pt x="7" y="0"/>
                        <a:pt x="7" y="0"/>
                        <a:pt x="7" y="0"/>
                      </a:cubicBezTo>
                      <a:cubicBezTo>
                        <a:pt x="10" y="47"/>
                        <a:pt x="1" y="110"/>
                        <a:pt x="0" y="112"/>
                      </a:cubicBezTo>
                      <a:cubicBezTo>
                        <a:pt x="1" y="110"/>
                        <a:pt x="10" y="47"/>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6" name="Freeform 14"/>
                <p:cNvSpPr/>
                <p:nvPr/>
              </p:nvSpPr>
              <p:spPr bwMode="auto">
                <a:xfrm>
                  <a:off x="3013076" y="857250"/>
                  <a:ext cx="280988" cy="522288"/>
                </a:xfrm>
                <a:custGeom>
                  <a:avLst/>
                  <a:gdLst>
                    <a:gd name="T0" fmla="*/ 72 w 151"/>
                    <a:gd name="T1" fmla="*/ 0 h 280"/>
                    <a:gd name="T2" fmla="*/ 40 w 151"/>
                    <a:gd name="T3" fmla="*/ 12 h 280"/>
                    <a:gd name="T4" fmla="*/ 25 w 151"/>
                    <a:gd name="T5" fmla="*/ 146 h 280"/>
                    <a:gd name="T6" fmla="*/ 0 w 151"/>
                    <a:gd name="T7" fmla="*/ 280 h 280"/>
                    <a:gd name="T8" fmla="*/ 59 w 151"/>
                    <a:gd name="T9" fmla="*/ 158 h 280"/>
                    <a:gd name="T10" fmla="*/ 151 w 151"/>
                    <a:gd name="T11" fmla="*/ 2 h 280"/>
                    <a:gd name="T12" fmla="*/ 124 w 151"/>
                    <a:gd name="T13" fmla="*/ 0 h 280"/>
                    <a:gd name="T14" fmla="*/ 105 w 151"/>
                    <a:gd name="T15" fmla="*/ 44 h 280"/>
                    <a:gd name="T16" fmla="*/ 65 w 151"/>
                    <a:gd name="T17" fmla="*/ 113 h 280"/>
                    <a:gd name="T18" fmla="*/ 65 w 151"/>
                    <a:gd name="T19" fmla="*/ 113 h 280"/>
                    <a:gd name="T20" fmla="*/ 65 w 151"/>
                    <a:gd name="T21" fmla="*/ 113 h 280"/>
                    <a:gd name="T22" fmla="*/ 65 w 151"/>
                    <a:gd name="T23" fmla="*/ 113 h 280"/>
                    <a:gd name="T24" fmla="*/ 65 w 151"/>
                    <a:gd name="T25" fmla="*/ 113 h 280"/>
                    <a:gd name="T26" fmla="*/ 65 w 151"/>
                    <a:gd name="T27" fmla="*/ 113 h 280"/>
                    <a:gd name="T28" fmla="*/ 65 w 151"/>
                    <a:gd name="T29" fmla="*/ 113 h 280"/>
                    <a:gd name="T30" fmla="*/ 65 w 151"/>
                    <a:gd name="T31" fmla="*/ 113 h 280"/>
                    <a:gd name="T32" fmla="*/ 65 w 151"/>
                    <a:gd name="T33" fmla="*/ 112 h 280"/>
                    <a:gd name="T34" fmla="*/ 65 w 151"/>
                    <a:gd name="T35" fmla="*/ 112 h 280"/>
                    <a:gd name="T36" fmla="*/ 65 w 151"/>
                    <a:gd name="T37" fmla="*/ 112 h 280"/>
                    <a:gd name="T38" fmla="*/ 65 w 151"/>
                    <a:gd name="T39" fmla="*/ 112 h 280"/>
                    <a:gd name="T40" fmla="*/ 65 w 151"/>
                    <a:gd name="T41" fmla="*/ 112 h 280"/>
                    <a:gd name="T42" fmla="*/ 65 w 151"/>
                    <a:gd name="T43" fmla="*/ 112 h 280"/>
                    <a:gd name="T44" fmla="*/ 65 w 151"/>
                    <a:gd name="T45" fmla="*/ 112 h 280"/>
                    <a:gd name="T46" fmla="*/ 65 w 151"/>
                    <a:gd name="T47" fmla="*/ 112 h 280"/>
                    <a:gd name="T48" fmla="*/ 65 w 151"/>
                    <a:gd name="T49" fmla="*/ 112 h 280"/>
                    <a:gd name="T50" fmla="*/ 72 w 151"/>
                    <a:gd name="T5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1" h="280">
                      <a:moveTo>
                        <a:pt x="72" y="0"/>
                      </a:moveTo>
                      <a:cubicBezTo>
                        <a:pt x="53" y="1"/>
                        <a:pt x="38" y="4"/>
                        <a:pt x="40" y="12"/>
                      </a:cubicBezTo>
                      <a:cubicBezTo>
                        <a:pt x="46" y="31"/>
                        <a:pt x="31" y="110"/>
                        <a:pt x="25" y="146"/>
                      </a:cubicBezTo>
                      <a:cubicBezTo>
                        <a:pt x="18" y="181"/>
                        <a:pt x="0" y="280"/>
                        <a:pt x="0" y="280"/>
                      </a:cubicBezTo>
                      <a:cubicBezTo>
                        <a:pt x="0" y="280"/>
                        <a:pt x="18" y="195"/>
                        <a:pt x="59" y="158"/>
                      </a:cubicBezTo>
                      <a:cubicBezTo>
                        <a:pt x="99" y="122"/>
                        <a:pt x="151" y="2"/>
                        <a:pt x="151" y="2"/>
                      </a:cubicBezTo>
                      <a:cubicBezTo>
                        <a:pt x="151" y="2"/>
                        <a:pt x="139" y="1"/>
                        <a:pt x="124" y="0"/>
                      </a:cubicBezTo>
                      <a:cubicBezTo>
                        <a:pt x="118" y="13"/>
                        <a:pt x="112" y="29"/>
                        <a:pt x="105" y="44"/>
                      </a:cubicBezTo>
                      <a:cubicBezTo>
                        <a:pt x="92" y="72"/>
                        <a:pt x="77" y="101"/>
                        <a:pt x="65" y="113"/>
                      </a:cubicBezTo>
                      <a:cubicBezTo>
                        <a:pt x="65" y="113"/>
                        <a:pt x="65" y="113"/>
                        <a:pt x="65" y="113"/>
                      </a:cubicBezTo>
                      <a:cubicBezTo>
                        <a:pt x="65" y="113"/>
                        <a:pt x="65" y="113"/>
                        <a:pt x="65" y="113"/>
                      </a:cubicBezTo>
                      <a:cubicBezTo>
                        <a:pt x="65" y="113"/>
                        <a:pt x="65" y="113"/>
                        <a:pt x="65" y="113"/>
                      </a:cubicBezTo>
                      <a:cubicBezTo>
                        <a:pt x="65" y="113"/>
                        <a:pt x="65" y="113"/>
                        <a:pt x="65" y="113"/>
                      </a:cubicBezTo>
                      <a:cubicBezTo>
                        <a:pt x="65" y="113"/>
                        <a:pt x="65" y="113"/>
                        <a:pt x="65" y="113"/>
                      </a:cubicBezTo>
                      <a:cubicBezTo>
                        <a:pt x="65" y="113"/>
                        <a:pt x="65" y="113"/>
                        <a:pt x="65" y="113"/>
                      </a:cubicBezTo>
                      <a:cubicBezTo>
                        <a:pt x="65" y="113"/>
                        <a:pt x="65" y="113"/>
                        <a:pt x="65" y="113"/>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6" y="110"/>
                        <a:pt x="75" y="47"/>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2" name="Freeform 15"/>
                <p:cNvSpPr/>
                <p:nvPr/>
              </p:nvSpPr>
              <p:spPr bwMode="auto">
                <a:xfrm>
                  <a:off x="2698751" y="1128713"/>
                  <a:ext cx="317500" cy="309563"/>
                </a:xfrm>
                <a:custGeom>
                  <a:avLst/>
                  <a:gdLst>
                    <a:gd name="T0" fmla="*/ 8 w 170"/>
                    <a:gd name="T1" fmla="*/ 1 h 166"/>
                    <a:gd name="T2" fmla="*/ 170 w 170"/>
                    <a:gd name="T3" fmla="*/ 126 h 166"/>
                    <a:gd name="T4" fmla="*/ 170 w 170"/>
                    <a:gd name="T5" fmla="*/ 166 h 166"/>
                    <a:gd name="T6" fmla="*/ 120 w 170"/>
                    <a:gd name="T7" fmla="*/ 123 h 166"/>
                    <a:gd name="T8" fmla="*/ 0 w 170"/>
                    <a:gd name="T9" fmla="*/ 0 h 166"/>
                    <a:gd name="T10" fmla="*/ 8 w 170"/>
                    <a:gd name="T11" fmla="*/ 1 h 166"/>
                  </a:gdLst>
                  <a:ahLst/>
                  <a:cxnLst>
                    <a:cxn ang="0">
                      <a:pos x="T0" y="T1"/>
                    </a:cxn>
                    <a:cxn ang="0">
                      <a:pos x="T2" y="T3"/>
                    </a:cxn>
                    <a:cxn ang="0">
                      <a:pos x="T4" y="T5"/>
                    </a:cxn>
                    <a:cxn ang="0">
                      <a:pos x="T6" y="T7"/>
                    </a:cxn>
                    <a:cxn ang="0">
                      <a:pos x="T8" y="T9"/>
                    </a:cxn>
                    <a:cxn ang="0">
                      <a:pos x="T10" y="T11"/>
                    </a:cxn>
                  </a:cxnLst>
                  <a:rect l="0" t="0" r="r" b="b"/>
                  <a:pathLst>
                    <a:path w="170" h="166">
                      <a:moveTo>
                        <a:pt x="8" y="1"/>
                      </a:moveTo>
                      <a:cubicBezTo>
                        <a:pt x="8" y="1"/>
                        <a:pt x="39" y="79"/>
                        <a:pt x="170" y="126"/>
                      </a:cubicBezTo>
                      <a:cubicBezTo>
                        <a:pt x="170" y="166"/>
                        <a:pt x="170" y="166"/>
                        <a:pt x="170" y="166"/>
                      </a:cubicBezTo>
                      <a:cubicBezTo>
                        <a:pt x="170" y="166"/>
                        <a:pt x="149" y="137"/>
                        <a:pt x="120" y="123"/>
                      </a:cubicBezTo>
                      <a:cubicBezTo>
                        <a:pt x="90" y="108"/>
                        <a:pt x="11" y="43"/>
                        <a:pt x="0" y="0"/>
                      </a:cubicBezTo>
                      <a:lnTo>
                        <a:pt x="8"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3" name="Freeform 16"/>
                <p:cNvSpPr/>
                <p:nvPr/>
              </p:nvSpPr>
              <p:spPr bwMode="auto">
                <a:xfrm>
                  <a:off x="2790826" y="1046163"/>
                  <a:ext cx="131763" cy="358775"/>
                </a:xfrm>
                <a:custGeom>
                  <a:avLst/>
                  <a:gdLst>
                    <a:gd name="T0" fmla="*/ 25 w 71"/>
                    <a:gd name="T1" fmla="*/ 0 h 192"/>
                    <a:gd name="T2" fmla="*/ 37 w 71"/>
                    <a:gd name="T3" fmla="*/ 131 h 192"/>
                    <a:gd name="T4" fmla="*/ 38 w 71"/>
                    <a:gd name="T5" fmla="*/ 133 h 192"/>
                    <a:gd name="T6" fmla="*/ 13 w 71"/>
                    <a:gd name="T7" fmla="*/ 113 h 192"/>
                    <a:gd name="T8" fmla="*/ 25 w 71"/>
                    <a:gd name="T9" fmla="*/ 0 h 192"/>
                  </a:gdLst>
                  <a:ahLst/>
                  <a:cxnLst>
                    <a:cxn ang="0">
                      <a:pos x="T0" y="T1"/>
                    </a:cxn>
                    <a:cxn ang="0">
                      <a:pos x="T2" y="T3"/>
                    </a:cxn>
                    <a:cxn ang="0">
                      <a:pos x="T4" y="T5"/>
                    </a:cxn>
                    <a:cxn ang="0">
                      <a:pos x="T6" y="T7"/>
                    </a:cxn>
                    <a:cxn ang="0">
                      <a:pos x="T8" y="T9"/>
                    </a:cxn>
                  </a:cxnLst>
                  <a:rect l="0" t="0" r="r" b="b"/>
                  <a:pathLst>
                    <a:path w="71" h="192">
                      <a:moveTo>
                        <a:pt x="25" y="0"/>
                      </a:moveTo>
                      <a:cubicBezTo>
                        <a:pt x="25" y="0"/>
                        <a:pt x="3" y="70"/>
                        <a:pt x="37" y="131"/>
                      </a:cubicBezTo>
                      <a:cubicBezTo>
                        <a:pt x="71" y="192"/>
                        <a:pt x="40" y="133"/>
                        <a:pt x="38" y="133"/>
                      </a:cubicBezTo>
                      <a:cubicBezTo>
                        <a:pt x="37" y="133"/>
                        <a:pt x="13" y="113"/>
                        <a:pt x="13" y="113"/>
                      </a:cubicBezTo>
                      <a:cubicBezTo>
                        <a:pt x="13" y="113"/>
                        <a:pt x="0" y="23"/>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4" name="Freeform 17"/>
                <p:cNvSpPr/>
                <p:nvPr/>
              </p:nvSpPr>
              <p:spPr bwMode="auto">
                <a:xfrm>
                  <a:off x="2479676" y="849313"/>
                  <a:ext cx="503238" cy="357188"/>
                </a:xfrm>
                <a:custGeom>
                  <a:avLst/>
                  <a:gdLst>
                    <a:gd name="T0" fmla="*/ 262 w 269"/>
                    <a:gd name="T1" fmla="*/ 106 h 191"/>
                    <a:gd name="T2" fmla="*/ 263 w 269"/>
                    <a:gd name="T3" fmla="*/ 99 h 191"/>
                    <a:gd name="T4" fmla="*/ 241 w 269"/>
                    <a:gd name="T5" fmla="*/ 77 h 191"/>
                    <a:gd name="T6" fmla="*/ 236 w 269"/>
                    <a:gd name="T7" fmla="*/ 78 h 191"/>
                    <a:gd name="T8" fmla="*/ 209 w 269"/>
                    <a:gd name="T9" fmla="*/ 58 h 191"/>
                    <a:gd name="T10" fmla="*/ 210 w 269"/>
                    <a:gd name="T11" fmla="*/ 51 h 191"/>
                    <a:gd name="T12" fmla="*/ 184 w 269"/>
                    <a:gd name="T13" fmla="*/ 25 h 191"/>
                    <a:gd name="T14" fmla="*/ 182 w 269"/>
                    <a:gd name="T15" fmla="*/ 25 h 191"/>
                    <a:gd name="T16" fmla="*/ 143 w 269"/>
                    <a:gd name="T17" fmla="*/ 0 h 191"/>
                    <a:gd name="T18" fmla="*/ 102 w 269"/>
                    <a:gd name="T19" fmla="*/ 40 h 191"/>
                    <a:gd name="T20" fmla="*/ 100 w 269"/>
                    <a:gd name="T21" fmla="*/ 40 h 191"/>
                    <a:gd name="T22" fmla="*/ 79 w 269"/>
                    <a:gd name="T23" fmla="*/ 61 h 191"/>
                    <a:gd name="T24" fmla="*/ 68 w 269"/>
                    <a:gd name="T25" fmla="*/ 59 h 191"/>
                    <a:gd name="T26" fmla="*/ 38 w 269"/>
                    <a:gd name="T27" fmla="*/ 83 h 191"/>
                    <a:gd name="T28" fmla="*/ 0 w 269"/>
                    <a:gd name="T29" fmla="*/ 125 h 191"/>
                    <a:gd name="T30" fmla="*/ 42 w 269"/>
                    <a:gd name="T31" fmla="*/ 166 h 191"/>
                    <a:gd name="T32" fmla="*/ 59 w 269"/>
                    <a:gd name="T33" fmla="*/ 163 h 191"/>
                    <a:gd name="T34" fmla="*/ 92 w 269"/>
                    <a:gd name="T35" fmla="*/ 187 h 191"/>
                    <a:gd name="T36" fmla="*/ 110 w 269"/>
                    <a:gd name="T37" fmla="*/ 182 h 191"/>
                    <a:gd name="T38" fmla="*/ 145 w 269"/>
                    <a:gd name="T39" fmla="*/ 191 h 191"/>
                    <a:gd name="T40" fmla="*/ 205 w 269"/>
                    <a:gd name="T41" fmla="*/ 165 h 191"/>
                    <a:gd name="T42" fmla="*/ 227 w 269"/>
                    <a:gd name="T43" fmla="*/ 171 h 191"/>
                    <a:gd name="T44" fmla="*/ 269 w 269"/>
                    <a:gd name="T45" fmla="*/ 129 h 191"/>
                    <a:gd name="T46" fmla="*/ 262 w 269"/>
                    <a:gd name="T47"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9" h="191">
                      <a:moveTo>
                        <a:pt x="262" y="106"/>
                      </a:moveTo>
                      <a:cubicBezTo>
                        <a:pt x="263" y="103"/>
                        <a:pt x="263" y="101"/>
                        <a:pt x="263" y="99"/>
                      </a:cubicBezTo>
                      <a:cubicBezTo>
                        <a:pt x="263" y="87"/>
                        <a:pt x="253" y="77"/>
                        <a:pt x="241" y="77"/>
                      </a:cubicBezTo>
                      <a:cubicBezTo>
                        <a:pt x="239" y="77"/>
                        <a:pt x="237" y="77"/>
                        <a:pt x="236" y="78"/>
                      </a:cubicBezTo>
                      <a:cubicBezTo>
                        <a:pt x="230" y="68"/>
                        <a:pt x="221" y="61"/>
                        <a:pt x="209" y="58"/>
                      </a:cubicBezTo>
                      <a:cubicBezTo>
                        <a:pt x="210" y="56"/>
                        <a:pt x="210" y="54"/>
                        <a:pt x="210" y="51"/>
                      </a:cubicBezTo>
                      <a:cubicBezTo>
                        <a:pt x="210" y="37"/>
                        <a:pt x="198" y="25"/>
                        <a:pt x="184" y="25"/>
                      </a:cubicBezTo>
                      <a:cubicBezTo>
                        <a:pt x="183" y="25"/>
                        <a:pt x="182" y="25"/>
                        <a:pt x="182" y="25"/>
                      </a:cubicBezTo>
                      <a:cubicBezTo>
                        <a:pt x="175" y="11"/>
                        <a:pt x="160" y="0"/>
                        <a:pt x="143" y="0"/>
                      </a:cubicBezTo>
                      <a:cubicBezTo>
                        <a:pt x="121" y="0"/>
                        <a:pt x="103" y="18"/>
                        <a:pt x="102" y="40"/>
                      </a:cubicBezTo>
                      <a:cubicBezTo>
                        <a:pt x="101" y="40"/>
                        <a:pt x="101" y="40"/>
                        <a:pt x="100" y="40"/>
                      </a:cubicBezTo>
                      <a:cubicBezTo>
                        <a:pt x="89" y="40"/>
                        <a:pt x="79" y="49"/>
                        <a:pt x="79" y="61"/>
                      </a:cubicBezTo>
                      <a:cubicBezTo>
                        <a:pt x="76" y="60"/>
                        <a:pt x="72" y="59"/>
                        <a:pt x="68" y="59"/>
                      </a:cubicBezTo>
                      <a:cubicBezTo>
                        <a:pt x="54" y="59"/>
                        <a:pt x="41" y="69"/>
                        <a:pt x="38" y="83"/>
                      </a:cubicBezTo>
                      <a:cubicBezTo>
                        <a:pt x="17" y="85"/>
                        <a:pt x="0" y="103"/>
                        <a:pt x="0" y="125"/>
                      </a:cubicBezTo>
                      <a:cubicBezTo>
                        <a:pt x="0" y="148"/>
                        <a:pt x="19" y="166"/>
                        <a:pt x="42" y="166"/>
                      </a:cubicBezTo>
                      <a:cubicBezTo>
                        <a:pt x="48" y="166"/>
                        <a:pt x="54" y="165"/>
                        <a:pt x="59" y="163"/>
                      </a:cubicBezTo>
                      <a:cubicBezTo>
                        <a:pt x="63" y="177"/>
                        <a:pt x="76" y="187"/>
                        <a:pt x="92" y="187"/>
                      </a:cubicBezTo>
                      <a:cubicBezTo>
                        <a:pt x="98" y="187"/>
                        <a:pt x="104" y="185"/>
                        <a:pt x="110" y="182"/>
                      </a:cubicBezTo>
                      <a:cubicBezTo>
                        <a:pt x="120" y="188"/>
                        <a:pt x="133" y="191"/>
                        <a:pt x="145" y="191"/>
                      </a:cubicBezTo>
                      <a:cubicBezTo>
                        <a:pt x="169" y="191"/>
                        <a:pt x="190" y="181"/>
                        <a:pt x="205" y="165"/>
                      </a:cubicBezTo>
                      <a:cubicBezTo>
                        <a:pt x="211" y="169"/>
                        <a:pt x="219" y="171"/>
                        <a:pt x="227" y="171"/>
                      </a:cubicBezTo>
                      <a:cubicBezTo>
                        <a:pt x="250" y="171"/>
                        <a:pt x="269" y="152"/>
                        <a:pt x="269" y="129"/>
                      </a:cubicBezTo>
                      <a:cubicBezTo>
                        <a:pt x="269" y="120"/>
                        <a:pt x="266" y="112"/>
                        <a:pt x="26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5" name="Freeform 18"/>
                <p:cNvSpPr/>
                <p:nvPr/>
              </p:nvSpPr>
              <p:spPr bwMode="auto">
                <a:xfrm>
                  <a:off x="2489201" y="857250"/>
                  <a:ext cx="484188" cy="342900"/>
                </a:xfrm>
                <a:custGeom>
                  <a:avLst/>
                  <a:gdLst>
                    <a:gd name="T0" fmla="*/ 253 w 259"/>
                    <a:gd name="T1" fmla="*/ 101 h 184"/>
                    <a:gd name="T2" fmla="*/ 254 w 259"/>
                    <a:gd name="T3" fmla="*/ 95 h 184"/>
                    <a:gd name="T4" fmla="*/ 233 w 259"/>
                    <a:gd name="T5" fmla="*/ 74 h 184"/>
                    <a:gd name="T6" fmla="*/ 227 w 259"/>
                    <a:gd name="T7" fmla="*/ 75 h 184"/>
                    <a:gd name="T8" fmla="*/ 202 w 259"/>
                    <a:gd name="T9" fmla="*/ 55 h 184"/>
                    <a:gd name="T10" fmla="*/ 202 w 259"/>
                    <a:gd name="T11" fmla="*/ 49 h 184"/>
                    <a:gd name="T12" fmla="*/ 177 w 259"/>
                    <a:gd name="T13" fmla="*/ 24 h 184"/>
                    <a:gd name="T14" fmla="*/ 175 w 259"/>
                    <a:gd name="T15" fmla="*/ 24 h 184"/>
                    <a:gd name="T16" fmla="*/ 138 w 259"/>
                    <a:gd name="T17" fmla="*/ 0 h 184"/>
                    <a:gd name="T18" fmla="*/ 98 w 259"/>
                    <a:gd name="T19" fmla="*/ 38 h 184"/>
                    <a:gd name="T20" fmla="*/ 97 w 259"/>
                    <a:gd name="T21" fmla="*/ 38 h 184"/>
                    <a:gd name="T22" fmla="*/ 76 w 259"/>
                    <a:gd name="T23" fmla="*/ 58 h 184"/>
                    <a:gd name="T24" fmla="*/ 65 w 259"/>
                    <a:gd name="T25" fmla="*/ 56 h 184"/>
                    <a:gd name="T26" fmla="*/ 37 w 259"/>
                    <a:gd name="T27" fmla="*/ 79 h 184"/>
                    <a:gd name="T28" fmla="*/ 0 w 259"/>
                    <a:gd name="T29" fmla="*/ 120 h 184"/>
                    <a:gd name="T30" fmla="*/ 40 w 259"/>
                    <a:gd name="T31" fmla="*/ 160 h 184"/>
                    <a:gd name="T32" fmla="*/ 56 w 259"/>
                    <a:gd name="T33" fmla="*/ 157 h 184"/>
                    <a:gd name="T34" fmla="*/ 88 w 259"/>
                    <a:gd name="T35" fmla="*/ 180 h 184"/>
                    <a:gd name="T36" fmla="*/ 106 w 259"/>
                    <a:gd name="T37" fmla="*/ 175 h 184"/>
                    <a:gd name="T38" fmla="*/ 140 w 259"/>
                    <a:gd name="T39" fmla="*/ 184 h 184"/>
                    <a:gd name="T40" fmla="*/ 197 w 259"/>
                    <a:gd name="T41" fmla="*/ 158 h 184"/>
                    <a:gd name="T42" fmla="*/ 219 w 259"/>
                    <a:gd name="T43" fmla="*/ 164 h 184"/>
                    <a:gd name="T44" fmla="*/ 259 w 259"/>
                    <a:gd name="T45" fmla="*/ 124 h 184"/>
                    <a:gd name="T46" fmla="*/ 253 w 259"/>
                    <a:gd name="T47" fmla="*/ 10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9" h="184">
                      <a:moveTo>
                        <a:pt x="253" y="101"/>
                      </a:moveTo>
                      <a:cubicBezTo>
                        <a:pt x="253" y="99"/>
                        <a:pt x="254" y="97"/>
                        <a:pt x="254" y="95"/>
                      </a:cubicBezTo>
                      <a:cubicBezTo>
                        <a:pt x="254" y="83"/>
                        <a:pt x="244" y="74"/>
                        <a:pt x="233" y="74"/>
                      </a:cubicBezTo>
                      <a:cubicBezTo>
                        <a:pt x="231" y="74"/>
                        <a:pt x="229" y="74"/>
                        <a:pt x="227" y="75"/>
                      </a:cubicBezTo>
                      <a:cubicBezTo>
                        <a:pt x="222" y="65"/>
                        <a:pt x="213" y="58"/>
                        <a:pt x="202" y="55"/>
                      </a:cubicBezTo>
                      <a:cubicBezTo>
                        <a:pt x="202" y="53"/>
                        <a:pt x="202" y="51"/>
                        <a:pt x="202" y="49"/>
                      </a:cubicBezTo>
                      <a:cubicBezTo>
                        <a:pt x="202" y="35"/>
                        <a:pt x="191" y="24"/>
                        <a:pt x="177" y="24"/>
                      </a:cubicBezTo>
                      <a:cubicBezTo>
                        <a:pt x="176" y="24"/>
                        <a:pt x="176" y="24"/>
                        <a:pt x="175" y="24"/>
                      </a:cubicBezTo>
                      <a:cubicBezTo>
                        <a:pt x="169" y="10"/>
                        <a:pt x="155" y="0"/>
                        <a:pt x="138" y="0"/>
                      </a:cubicBezTo>
                      <a:cubicBezTo>
                        <a:pt x="116" y="0"/>
                        <a:pt x="99" y="17"/>
                        <a:pt x="98" y="38"/>
                      </a:cubicBezTo>
                      <a:cubicBezTo>
                        <a:pt x="97" y="38"/>
                        <a:pt x="97" y="38"/>
                        <a:pt x="97" y="38"/>
                      </a:cubicBezTo>
                      <a:cubicBezTo>
                        <a:pt x="85" y="38"/>
                        <a:pt x="76" y="47"/>
                        <a:pt x="76" y="58"/>
                      </a:cubicBezTo>
                      <a:cubicBezTo>
                        <a:pt x="72" y="57"/>
                        <a:pt x="69" y="56"/>
                        <a:pt x="65" y="56"/>
                      </a:cubicBezTo>
                      <a:cubicBezTo>
                        <a:pt x="51" y="56"/>
                        <a:pt x="40" y="66"/>
                        <a:pt x="37" y="79"/>
                      </a:cubicBezTo>
                      <a:cubicBezTo>
                        <a:pt x="16" y="81"/>
                        <a:pt x="0" y="98"/>
                        <a:pt x="0" y="120"/>
                      </a:cubicBezTo>
                      <a:cubicBezTo>
                        <a:pt x="0" y="142"/>
                        <a:pt x="18" y="160"/>
                        <a:pt x="40" y="160"/>
                      </a:cubicBezTo>
                      <a:cubicBezTo>
                        <a:pt x="46" y="160"/>
                        <a:pt x="51" y="159"/>
                        <a:pt x="56" y="157"/>
                      </a:cubicBezTo>
                      <a:cubicBezTo>
                        <a:pt x="61" y="170"/>
                        <a:pt x="73" y="180"/>
                        <a:pt x="88" y="180"/>
                      </a:cubicBezTo>
                      <a:cubicBezTo>
                        <a:pt x="95" y="180"/>
                        <a:pt x="100" y="178"/>
                        <a:pt x="106" y="175"/>
                      </a:cubicBezTo>
                      <a:cubicBezTo>
                        <a:pt x="116" y="181"/>
                        <a:pt x="128" y="184"/>
                        <a:pt x="140" y="184"/>
                      </a:cubicBezTo>
                      <a:cubicBezTo>
                        <a:pt x="163" y="184"/>
                        <a:pt x="183" y="174"/>
                        <a:pt x="197" y="158"/>
                      </a:cubicBezTo>
                      <a:cubicBezTo>
                        <a:pt x="204" y="162"/>
                        <a:pt x="211" y="164"/>
                        <a:pt x="219" y="164"/>
                      </a:cubicBezTo>
                      <a:cubicBezTo>
                        <a:pt x="241" y="164"/>
                        <a:pt x="259" y="146"/>
                        <a:pt x="259" y="124"/>
                      </a:cubicBezTo>
                      <a:cubicBezTo>
                        <a:pt x="259" y="116"/>
                        <a:pt x="257" y="108"/>
                        <a:pt x="253"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6" name="Freeform 19"/>
                <p:cNvSpPr/>
                <p:nvPr/>
              </p:nvSpPr>
              <p:spPr bwMode="auto">
                <a:xfrm>
                  <a:off x="2514601" y="863600"/>
                  <a:ext cx="441325" cy="312738"/>
                </a:xfrm>
                <a:custGeom>
                  <a:avLst/>
                  <a:gdLst>
                    <a:gd name="T0" fmla="*/ 230 w 237"/>
                    <a:gd name="T1" fmla="*/ 93 h 168"/>
                    <a:gd name="T2" fmla="*/ 231 w 237"/>
                    <a:gd name="T3" fmla="*/ 87 h 168"/>
                    <a:gd name="T4" fmla="*/ 212 w 237"/>
                    <a:gd name="T5" fmla="*/ 68 h 168"/>
                    <a:gd name="T6" fmla="*/ 207 w 237"/>
                    <a:gd name="T7" fmla="*/ 69 h 168"/>
                    <a:gd name="T8" fmla="*/ 184 w 237"/>
                    <a:gd name="T9" fmla="*/ 51 h 168"/>
                    <a:gd name="T10" fmla="*/ 185 w 237"/>
                    <a:gd name="T11" fmla="*/ 45 h 168"/>
                    <a:gd name="T12" fmla="*/ 162 w 237"/>
                    <a:gd name="T13" fmla="*/ 22 h 168"/>
                    <a:gd name="T14" fmla="*/ 160 w 237"/>
                    <a:gd name="T15" fmla="*/ 22 h 168"/>
                    <a:gd name="T16" fmla="*/ 126 w 237"/>
                    <a:gd name="T17" fmla="*/ 0 h 168"/>
                    <a:gd name="T18" fmla="*/ 90 w 237"/>
                    <a:gd name="T19" fmla="*/ 36 h 168"/>
                    <a:gd name="T20" fmla="*/ 89 w 237"/>
                    <a:gd name="T21" fmla="*/ 35 h 168"/>
                    <a:gd name="T22" fmla="*/ 70 w 237"/>
                    <a:gd name="T23" fmla="*/ 54 h 168"/>
                    <a:gd name="T24" fmla="*/ 60 w 237"/>
                    <a:gd name="T25" fmla="*/ 52 h 168"/>
                    <a:gd name="T26" fmla="*/ 34 w 237"/>
                    <a:gd name="T27" fmla="*/ 73 h 168"/>
                    <a:gd name="T28" fmla="*/ 0 w 237"/>
                    <a:gd name="T29" fmla="*/ 110 h 168"/>
                    <a:gd name="T30" fmla="*/ 37 w 237"/>
                    <a:gd name="T31" fmla="*/ 146 h 168"/>
                    <a:gd name="T32" fmla="*/ 52 w 237"/>
                    <a:gd name="T33" fmla="*/ 143 h 168"/>
                    <a:gd name="T34" fmla="*/ 81 w 237"/>
                    <a:gd name="T35" fmla="*/ 165 h 168"/>
                    <a:gd name="T36" fmla="*/ 97 w 237"/>
                    <a:gd name="T37" fmla="*/ 160 h 168"/>
                    <a:gd name="T38" fmla="*/ 128 w 237"/>
                    <a:gd name="T39" fmla="*/ 168 h 168"/>
                    <a:gd name="T40" fmla="*/ 180 w 237"/>
                    <a:gd name="T41" fmla="*/ 145 h 168"/>
                    <a:gd name="T42" fmla="*/ 200 w 237"/>
                    <a:gd name="T43" fmla="*/ 150 h 168"/>
                    <a:gd name="T44" fmla="*/ 237 w 237"/>
                    <a:gd name="T45" fmla="*/ 114 h 168"/>
                    <a:gd name="T46" fmla="*/ 230 w 237"/>
                    <a:gd name="T47" fmla="*/ 9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7" h="168">
                      <a:moveTo>
                        <a:pt x="230" y="93"/>
                      </a:moveTo>
                      <a:cubicBezTo>
                        <a:pt x="231" y="91"/>
                        <a:pt x="231" y="89"/>
                        <a:pt x="231" y="87"/>
                      </a:cubicBezTo>
                      <a:cubicBezTo>
                        <a:pt x="231" y="76"/>
                        <a:pt x="223" y="68"/>
                        <a:pt x="212" y="68"/>
                      </a:cubicBezTo>
                      <a:cubicBezTo>
                        <a:pt x="211" y="68"/>
                        <a:pt x="209" y="68"/>
                        <a:pt x="207" y="69"/>
                      </a:cubicBezTo>
                      <a:cubicBezTo>
                        <a:pt x="202" y="60"/>
                        <a:pt x="194" y="53"/>
                        <a:pt x="184" y="51"/>
                      </a:cubicBezTo>
                      <a:cubicBezTo>
                        <a:pt x="185" y="49"/>
                        <a:pt x="185" y="47"/>
                        <a:pt x="185" y="45"/>
                      </a:cubicBezTo>
                      <a:cubicBezTo>
                        <a:pt x="185" y="32"/>
                        <a:pt x="174" y="22"/>
                        <a:pt x="162" y="22"/>
                      </a:cubicBezTo>
                      <a:cubicBezTo>
                        <a:pt x="161" y="22"/>
                        <a:pt x="161" y="22"/>
                        <a:pt x="160" y="22"/>
                      </a:cubicBezTo>
                      <a:cubicBezTo>
                        <a:pt x="154" y="9"/>
                        <a:pt x="141" y="0"/>
                        <a:pt x="126" y="0"/>
                      </a:cubicBezTo>
                      <a:cubicBezTo>
                        <a:pt x="107" y="0"/>
                        <a:pt x="90" y="16"/>
                        <a:pt x="90" y="36"/>
                      </a:cubicBezTo>
                      <a:cubicBezTo>
                        <a:pt x="89" y="35"/>
                        <a:pt x="89" y="35"/>
                        <a:pt x="89" y="35"/>
                      </a:cubicBezTo>
                      <a:cubicBezTo>
                        <a:pt x="78" y="35"/>
                        <a:pt x="70" y="43"/>
                        <a:pt x="70" y="54"/>
                      </a:cubicBezTo>
                      <a:cubicBezTo>
                        <a:pt x="67" y="52"/>
                        <a:pt x="63" y="52"/>
                        <a:pt x="60" y="52"/>
                      </a:cubicBezTo>
                      <a:cubicBezTo>
                        <a:pt x="47" y="52"/>
                        <a:pt x="37" y="61"/>
                        <a:pt x="34" y="73"/>
                      </a:cubicBezTo>
                      <a:cubicBezTo>
                        <a:pt x="15" y="75"/>
                        <a:pt x="0" y="90"/>
                        <a:pt x="0" y="110"/>
                      </a:cubicBezTo>
                      <a:cubicBezTo>
                        <a:pt x="0" y="130"/>
                        <a:pt x="17" y="146"/>
                        <a:pt x="37" y="146"/>
                      </a:cubicBezTo>
                      <a:cubicBezTo>
                        <a:pt x="42" y="146"/>
                        <a:pt x="47" y="145"/>
                        <a:pt x="52" y="143"/>
                      </a:cubicBezTo>
                      <a:cubicBezTo>
                        <a:pt x="56" y="156"/>
                        <a:pt x="67" y="165"/>
                        <a:pt x="81" y="165"/>
                      </a:cubicBezTo>
                      <a:cubicBezTo>
                        <a:pt x="87" y="165"/>
                        <a:pt x="92" y="163"/>
                        <a:pt x="97" y="160"/>
                      </a:cubicBezTo>
                      <a:cubicBezTo>
                        <a:pt x="106" y="165"/>
                        <a:pt x="117" y="168"/>
                        <a:pt x="128" y="168"/>
                      </a:cubicBezTo>
                      <a:cubicBezTo>
                        <a:pt x="149" y="168"/>
                        <a:pt x="167" y="159"/>
                        <a:pt x="180" y="145"/>
                      </a:cubicBezTo>
                      <a:cubicBezTo>
                        <a:pt x="186" y="148"/>
                        <a:pt x="193" y="150"/>
                        <a:pt x="200" y="150"/>
                      </a:cubicBezTo>
                      <a:cubicBezTo>
                        <a:pt x="220" y="150"/>
                        <a:pt x="237" y="134"/>
                        <a:pt x="237" y="114"/>
                      </a:cubicBezTo>
                      <a:cubicBezTo>
                        <a:pt x="237" y="106"/>
                        <a:pt x="234" y="99"/>
                        <a:pt x="230"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7" name="Freeform 22"/>
                <p:cNvSpPr/>
                <p:nvPr/>
              </p:nvSpPr>
              <p:spPr bwMode="auto">
                <a:xfrm>
                  <a:off x="2573339" y="33338"/>
                  <a:ext cx="1109663" cy="784225"/>
                </a:xfrm>
                <a:custGeom>
                  <a:avLst/>
                  <a:gdLst>
                    <a:gd name="T0" fmla="*/ 578 w 594"/>
                    <a:gd name="T1" fmla="*/ 232 h 420"/>
                    <a:gd name="T2" fmla="*/ 581 w 594"/>
                    <a:gd name="T3" fmla="*/ 217 h 420"/>
                    <a:gd name="T4" fmla="*/ 533 w 594"/>
                    <a:gd name="T5" fmla="*/ 169 h 420"/>
                    <a:gd name="T6" fmla="*/ 520 w 594"/>
                    <a:gd name="T7" fmla="*/ 171 h 420"/>
                    <a:gd name="T8" fmla="*/ 462 w 594"/>
                    <a:gd name="T9" fmla="*/ 126 h 420"/>
                    <a:gd name="T10" fmla="*/ 464 w 594"/>
                    <a:gd name="T11" fmla="*/ 112 h 420"/>
                    <a:gd name="T12" fmla="*/ 406 w 594"/>
                    <a:gd name="T13" fmla="*/ 54 h 420"/>
                    <a:gd name="T14" fmla="*/ 401 w 594"/>
                    <a:gd name="T15" fmla="*/ 54 h 420"/>
                    <a:gd name="T16" fmla="*/ 317 w 594"/>
                    <a:gd name="T17" fmla="*/ 0 h 420"/>
                    <a:gd name="T18" fmla="*/ 224 w 594"/>
                    <a:gd name="T19" fmla="*/ 88 h 420"/>
                    <a:gd name="T20" fmla="*/ 222 w 594"/>
                    <a:gd name="T21" fmla="*/ 88 h 420"/>
                    <a:gd name="T22" fmla="*/ 174 w 594"/>
                    <a:gd name="T23" fmla="*/ 133 h 420"/>
                    <a:gd name="T24" fmla="*/ 151 w 594"/>
                    <a:gd name="T25" fmla="*/ 129 h 420"/>
                    <a:gd name="T26" fmla="*/ 84 w 594"/>
                    <a:gd name="T27" fmla="*/ 182 h 420"/>
                    <a:gd name="T28" fmla="*/ 0 w 594"/>
                    <a:gd name="T29" fmla="*/ 274 h 420"/>
                    <a:gd name="T30" fmla="*/ 93 w 594"/>
                    <a:gd name="T31" fmla="*/ 366 h 420"/>
                    <a:gd name="T32" fmla="*/ 130 w 594"/>
                    <a:gd name="T33" fmla="*/ 359 h 420"/>
                    <a:gd name="T34" fmla="*/ 203 w 594"/>
                    <a:gd name="T35" fmla="*/ 412 h 420"/>
                    <a:gd name="T36" fmla="*/ 242 w 594"/>
                    <a:gd name="T37" fmla="*/ 401 h 420"/>
                    <a:gd name="T38" fmla="*/ 321 w 594"/>
                    <a:gd name="T39" fmla="*/ 420 h 420"/>
                    <a:gd name="T40" fmla="*/ 452 w 594"/>
                    <a:gd name="T41" fmla="*/ 362 h 420"/>
                    <a:gd name="T42" fmla="*/ 502 w 594"/>
                    <a:gd name="T43" fmla="*/ 376 h 420"/>
                    <a:gd name="T44" fmla="*/ 594 w 594"/>
                    <a:gd name="T45" fmla="*/ 284 h 420"/>
                    <a:gd name="T46" fmla="*/ 578 w 594"/>
                    <a:gd name="T47" fmla="*/ 232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4" h="420">
                      <a:moveTo>
                        <a:pt x="578" y="232"/>
                      </a:moveTo>
                      <a:cubicBezTo>
                        <a:pt x="580" y="227"/>
                        <a:pt x="581" y="222"/>
                        <a:pt x="581" y="217"/>
                      </a:cubicBezTo>
                      <a:cubicBezTo>
                        <a:pt x="581" y="191"/>
                        <a:pt x="559" y="169"/>
                        <a:pt x="533" y="169"/>
                      </a:cubicBezTo>
                      <a:cubicBezTo>
                        <a:pt x="528" y="169"/>
                        <a:pt x="524" y="170"/>
                        <a:pt x="520" y="171"/>
                      </a:cubicBezTo>
                      <a:cubicBezTo>
                        <a:pt x="508" y="149"/>
                        <a:pt x="487" y="133"/>
                        <a:pt x="462" y="126"/>
                      </a:cubicBezTo>
                      <a:cubicBezTo>
                        <a:pt x="463" y="122"/>
                        <a:pt x="464" y="117"/>
                        <a:pt x="464" y="112"/>
                      </a:cubicBezTo>
                      <a:cubicBezTo>
                        <a:pt x="464" y="80"/>
                        <a:pt x="438" y="54"/>
                        <a:pt x="406" y="54"/>
                      </a:cubicBezTo>
                      <a:cubicBezTo>
                        <a:pt x="404" y="54"/>
                        <a:pt x="403" y="54"/>
                        <a:pt x="401" y="54"/>
                      </a:cubicBezTo>
                      <a:cubicBezTo>
                        <a:pt x="387" y="22"/>
                        <a:pt x="354" y="0"/>
                        <a:pt x="317" y="0"/>
                      </a:cubicBezTo>
                      <a:cubicBezTo>
                        <a:pt x="267" y="0"/>
                        <a:pt x="227" y="39"/>
                        <a:pt x="224" y="88"/>
                      </a:cubicBezTo>
                      <a:cubicBezTo>
                        <a:pt x="223" y="88"/>
                        <a:pt x="223" y="88"/>
                        <a:pt x="222" y="88"/>
                      </a:cubicBezTo>
                      <a:cubicBezTo>
                        <a:pt x="196" y="88"/>
                        <a:pt x="175" y="108"/>
                        <a:pt x="174" y="133"/>
                      </a:cubicBezTo>
                      <a:cubicBezTo>
                        <a:pt x="167" y="131"/>
                        <a:pt x="159" y="129"/>
                        <a:pt x="151" y="129"/>
                      </a:cubicBezTo>
                      <a:cubicBezTo>
                        <a:pt x="118" y="129"/>
                        <a:pt x="91" y="151"/>
                        <a:pt x="84" y="182"/>
                      </a:cubicBezTo>
                      <a:cubicBezTo>
                        <a:pt x="37" y="186"/>
                        <a:pt x="0" y="225"/>
                        <a:pt x="0" y="274"/>
                      </a:cubicBezTo>
                      <a:cubicBezTo>
                        <a:pt x="0" y="325"/>
                        <a:pt x="42" y="366"/>
                        <a:pt x="93" y="366"/>
                      </a:cubicBezTo>
                      <a:cubicBezTo>
                        <a:pt x="106" y="366"/>
                        <a:pt x="118" y="363"/>
                        <a:pt x="130" y="359"/>
                      </a:cubicBezTo>
                      <a:cubicBezTo>
                        <a:pt x="140" y="389"/>
                        <a:pt x="169" y="412"/>
                        <a:pt x="203" y="412"/>
                      </a:cubicBezTo>
                      <a:cubicBezTo>
                        <a:pt x="217" y="412"/>
                        <a:pt x="230" y="408"/>
                        <a:pt x="242" y="401"/>
                      </a:cubicBezTo>
                      <a:cubicBezTo>
                        <a:pt x="266" y="413"/>
                        <a:pt x="293" y="420"/>
                        <a:pt x="321" y="420"/>
                      </a:cubicBezTo>
                      <a:cubicBezTo>
                        <a:pt x="373" y="420"/>
                        <a:pt x="420" y="398"/>
                        <a:pt x="452" y="362"/>
                      </a:cubicBezTo>
                      <a:cubicBezTo>
                        <a:pt x="467" y="371"/>
                        <a:pt x="483" y="376"/>
                        <a:pt x="502" y="376"/>
                      </a:cubicBezTo>
                      <a:cubicBezTo>
                        <a:pt x="553" y="376"/>
                        <a:pt x="594" y="335"/>
                        <a:pt x="594" y="284"/>
                      </a:cubicBezTo>
                      <a:cubicBezTo>
                        <a:pt x="594" y="265"/>
                        <a:pt x="588" y="247"/>
                        <a:pt x="578"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8" name="Freeform 23"/>
                <p:cNvSpPr/>
                <p:nvPr/>
              </p:nvSpPr>
              <p:spPr bwMode="auto">
                <a:xfrm>
                  <a:off x="3244851" y="892175"/>
                  <a:ext cx="306388" cy="217488"/>
                </a:xfrm>
                <a:custGeom>
                  <a:avLst/>
                  <a:gdLst>
                    <a:gd name="T0" fmla="*/ 159 w 164"/>
                    <a:gd name="T1" fmla="*/ 64 h 116"/>
                    <a:gd name="T2" fmla="*/ 160 w 164"/>
                    <a:gd name="T3" fmla="*/ 60 h 116"/>
                    <a:gd name="T4" fmla="*/ 147 w 164"/>
                    <a:gd name="T5" fmla="*/ 47 h 116"/>
                    <a:gd name="T6" fmla="*/ 143 w 164"/>
                    <a:gd name="T7" fmla="*/ 47 h 116"/>
                    <a:gd name="T8" fmla="*/ 127 w 164"/>
                    <a:gd name="T9" fmla="*/ 35 h 116"/>
                    <a:gd name="T10" fmla="*/ 128 w 164"/>
                    <a:gd name="T11" fmla="*/ 31 h 116"/>
                    <a:gd name="T12" fmla="*/ 112 w 164"/>
                    <a:gd name="T13" fmla="*/ 15 h 116"/>
                    <a:gd name="T14" fmla="*/ 111 w 164"/>
                    <a:gd name="T15" fmla="*/ 15 h 116"/>
                    <a:gd name="T16" fmla="*/ 87 w 164"/>
                    <a:gd name="T17" fmla="*/ 0 h 116"/>
                    <a:gd name="T18" fmla="*/ 62 w 164"/>
                    <a:gd name="T19" fmla="*/ 24 h 116"/>
                    <a:gd name="T20" fmla="*/ 61 w 164"/>
                    <a:gd name="T21" fmla="*/ 24 h 116"/>
                    <a:gd name="T22" fmla="*/ 48 w 164"/>
                    <a:gd name="T23" fmla="*/ 37 h 116"/>
                    <a:gd name="T24" fmla="*/ 41 w 164"/>
                    <a:gd name="T25" fmla="*/ 36 h 116"/>
                    <a:gd name="T26" fmla="*/ 23 w 164"/>
                    <a:gd name="T27" fmla="*/ 50 h 116"/>
                    <a:gd name="T28" fmla="*/ 0 w 164"/>
                    <a:gd name="T29" fmla="*/ 76 h 116"/>
                    <a:gd name="T30" fmla="*/ 26 w 164"/>
                    <a:gd name="T31" fmla="*/ 101 h 116"/>
                    <a:gd name="T32" fmla="*/ 36 w 164"/>
                    <a:gd name="T33" fmla="*/ 99 h 116"/>
                    <a:gd name="T34" fmla="*/ 56 w 164"/>
                    <a:gd name="T35" fmla="*/ 114 h 116"/>
                    <a:gd name="T36" fmla="*/ 67 w 164"/>
                    <a:gd name="T37" fmla="*/ 111 h 116"/>
                    <a:gd name="T38" fmla="*/ 88 w 164"/>
                    <a:gd name="T39" fmla="*/ 116 h 116"/>
                    <a:gd name="T40" fmla="*/ 125 w 164"/>
                    <a:gd name="T41" fmla="*/ 100 h 116"/>
                    <a:gd name="T42" fmla="*/ 138 w 164"/>
                    <a:gd name="T43" fmla="*/ 104 h 116"/>
                    <a:gd name="T44" fmla="*/ 164 w 164"/>
                    <a:gd name="T45" fmla="*/ 78 h 116"/>
                    <a:gd name="T46" fmla="*/ 159 w 164"/>
                    <a:gd name="T47"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116">
                      <a:moveTo>
                        <a:pt x="159" y="64"/>
                      </a:moveTo>
                      <a:cubicBezTo>
                        <a:pt x="160" y="63"/>
                        <a:pt x="160" y="61"/>
                        <a:pt x="160" y="60"/>
                      </a:cubicBezTo>
                      <a:cubicBezTo>
                        <a:pt x="160" y="53"/>
                        <a:pt x="154" y="47"/>
                        <a:pt x="147" y="47"/>
                      </a:cubicBezTo>
                      <a:cubicBezTo>
                        <a:pt x="146" y="47"/>
                        <a:pt x="144" y="47"/>
                        <a:pt x="143" y="47"/>
                      </a:cubicBezTo>
                      <a:cubicBezTo>
                        <a:pt x="140" y="41"/>
                        <a:pt x="134" y="37"/>
                        <a:pt x="127" y="35"/>
                      </a:cubicBezTo>
                      <a:cubicBezTo>
                        <a:pt x="128" y="34"/>
                        <a:pt x="128" y="32"/>
                        <a:pt x="128" y="31"/>
                      </a:cubicBezTo>
                      <a:cubicBezTo>
                        <a:pt x="128" y="22"/>
                        <a:pt x="121" y="15"/>
                        <a:pt x="112" y="15"/>
                      </a:cubicBezTo>
                      <a:cubicBezTo>
                        <a:pt x="111" y="15"/>
                        <a:pt x="111" y="15"/>
                        <a:pt x="111" y="15"/>
                      </a:cubicBezTo>
                      <a:cubicBezTo>
                        <a:pt x="107" y="6"/>
                        <a:pt x="98" y="0"/>
                        <a:pt x="87" y="0"/>
                      </a:cubicBezTo>
                      <a:cubicBezTo>
                        <a:pt x="74" y="0"/>
                        <a:pt x="62" y="11"/>
                        <a:pt x="62" y="24"/>
                      </a:cubicBezTo>
                      <a:cubicBezTo>
                        <a:pt x="62" y="24"/>
                        <a:pt x="61" y="24"/>
                        <a:pt x="61" y="24"/>
                      </a:cubicBezTo>
                      <a:cubicBezTo>
                        <a:pt x="54" y="24"/>
                        <a:pt x="48" y="30"/>
                        <a:pt x="48" y="37"/>
                      </a:cubicBezTo>
                      <a:cubicBezTo>
                        <a:pt x="46" y="36"/>
                        <a:pt x="44" y="36"/>
                        <a:pt x="41" y="36"/>
                      </a:cubicBezTo>
                      <a:cubicBezTo>
                        <a:pt x="33" y="36"/>
                        <a:pt x="25" y="42"/>
                        <a:pt x="23" y="50"/>
                      </a:cubicBezTo>
                      <a:cubicBezTo>
                        <a:pt x="10" y="51"/>
                        <a:pt x="0" y="62"/>
                        <a:pt x="0" y="76"/>
                      </a:cubicBezTo>
                      <a:cubicBezTo>
                        <a:pt x="0" y="90"/>
                        <a:pt x="11" y="101"/>
                        <a:pt x="26" y="101"/>
                      </a:cubicBezTo>
                      <a:cubicBezTo>
                        <a:pt x="29" y="101"/>
                        <a:pt x="33" y="100"/>
                        <a:pt x="36" y="99"/>
                      </a:cubicBezTo>
                      <a:cubicBezTo>
                        <a:pt x="38" y="107"/>
                        <a:pt x="46" y="114"/>
                        <a:pt x="56" y="114"/>
                      </a:cubicBezTo>
                      <a:cubicBezTo>
                        <a:pt x="60" y="114"/>
                        <a:pt x="63" y="112"/>
                        <a:pt x="67" y="111"/>
                      </a:cubicBezTo>
                      <a:cubicBezTo>
                        <a:pt x="73" y="114"/>
                        <a:pt x="81" y="116"/>
                        <a:pt x="88" y="116"/>
                      </a:cubicBezTo>
                      <a:cubicBezTo>
                        <a:pt x="103" y="116"/>
                        <a:pt x="116" y="110"/>
                        <a:pt x="125" y="100"/>
                      </a:cubicBezTo>
                      <a:cubicBezTo>
                        <a:pt x="129" y="102"/>
                        <a:pt x="133" y="104"/>
                        <a:pt x="138" y="104"/>
                      </a:cubicBezTo>
                      <a:cubicBezTo>
                        <a:pt x="152" y="104"/>
                        <a:pt x="164" y="92"/>
                        <a:pt x="164" y="78"/>
                      </a:cubicBezTo>
                      <a:cubicBezTo>
                        <a:pt x="164" y="73"/>
                        <a:pt x="162" y="68"/>
                        <a:pt x="15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9" name="Freeform 24"/>
                <p:cNvSpPr/>
                <p:nvPr/>
              </p:nvSpPr>
              <p:spPr bwMode="auto">
                <a:xfrm>
                  <a:off x="3249614" y="896938"/>
                  <a:ext cx="295275" cy="207963"/>
                </a:xfrm>
                <a:custGeom>
                  <a:avLst/>
                  <a:gdLst>
                    <a:gd name="T0" fmla="*/ 154 w 158"/>
                    <a:gd name="T1" fmla="*/ 62 h 112"/>
                    <a:gd name="T2" fmla="*/ 154 w 158"/>
                    <a:gd name="T3" fmla="*/ 58 h 112"/>
                    <a:gd name="T4" fmla="*/ 142 w 158"/>
                    <a:gd name="T5" fmla="*/ 45 h 112"/>
                    <a:gd name="T6" fmla="*/ 138 w 158"/>
                    <a:gd name="T7" fmla="*/ 46 h 112"/>
                    <a:gd name="T8" fmla="*/ 123 w 158"/>
                    <a:gd name="T9" fmla="*/ 34 h 112"/>
                    <a:gd name="T10" fmla="*/ 123 w 158"/>
                    <a:gd name="T11" fmla="*/ 30 h 112"/>
                    <a:gd name="T12" fmla="*/ 108 w 158"/>
                    <a:gd name="T13" fmla="*/ 14 h 112"/>
                    <a:gd name="T14" fmla="*/ 107 w 158"/>
                    <a:gd name="T15" fmla="*/ 15 h 112"/>
                    <a:gd name="T16" fmla="*/ 84 w 158"/>
                    <a:gd name="T17" fmla="*/ 0 h 112"/>
                    <a:gd name="T18" fmla="*/ 59 w 158"/>
                    <a:gd name="T19" fmla="*/ 23 h 112"/>
                    <a:gd name="T20" fmla="*/ 59 w 158"/>
                    <a:gd name="T21" fmla="*/ 23 h 112"/>
                    <a:gd name="T22" fmla="*/ 46 w 158"/>
                    <a:gd name="T23" fmla="*/ 36 h 112"/>
                    <a:gd name="T24" fmla="*/ 40 w 158"/>
                    <a:gd name="T25" fmla="*/ 34 h 112"/>
                    <a:gd name="T26" fmla="*/ 22 w 158"/>
                    <a:gd name="T27" fmla="*/ 48 h 112"/>
                    <a:gd name="T28" fmla="*/ 0 w 158"/>
                    <a:gd name="T29" fmla="*/ 73 h 112"/>
                    <a:gd name="T30" fmla="*/ 24 w 158"/>
                    <a:gd name="T31" fmla="*/ 98 h 112"/>
                    <a:gd name="T32" fmla="*/ 34 w 158"/>
                    <a:gd name="T33" fmla="*/ 95 h 112"/>
                    <a:gd name="T34" fmla="*/ 54 w 158"/>
                    <a:gd name="T35" fmla="*/ 110 h 112"/>
                    <a:gd name="T36" fmla="*/ 64 w 158"/>
                    <a:gd name="T37" fmla="*/ 107 h 112"/>
                    <a:gd name="T38" fmla="*/ 85 w 158"/>
                    <a:gd name="T39" fmla="*/ 112 h 112"/>
                    <a:gd name="T40" fmla="*/ 120 w 158"/>
                    <a:gd name="T41" fmla="*/ 96 h 112"/>
                    <a:gd name="T42" fmla="*/ 133 w 158"/>
                    <a:gd name="T43" fmla="*/ 100 h 112"/>
                    <a:gd name="T44" fmla="*/ 158 w 158"/>
                    <a:gd name="T45" fmla="*/ 76 h 112"/>
                    <a:gd name="T46" fmla="*/ 154 w 158"/>
                    <a:gd name="T47"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8" h="112">
                      <a:moveTo>
                        <a:pt x="154" y="62"/>
                      </a:moveTo>
                      <a:cubicBezTo>
                        <a:pt x="154" y="61"/>
                        <a:pt x="154" y="59"/>
                        <a:pt x="154" y="58"/>
                      </a:cubicBezTo>
                      <a:cubicBezTo>
                        <a:pt x="154" y="51"/>
                        <a:pt x="149" y="45"/>
                        <a:pt x="142" y="45"/>
                      </a:cubicBezTo>
                      <a:cubicBezTo>
                        <a:pt x="140" y="45"/>
                        <a:pt x="139" y="45"/>
                        <a:pt x="138" y="46"/>
                      </a:cubicBezTo>
                      <a:cubicBezTo>
                        <a:pt x="135" y="40"/>
                        <a:pt x="129" y="35"/>
                        <a:pt x="123" y="34"/>
                      </a:cubicBezTo>
                      <a:cubicBezTo>
                        <a:pt x="123" y="33"/>
                        <a:pt x="123" y="31"/>
                        <a:pt x="123" y="30"/>
                      </a:cubicBezTo>
                      <a:cubicBezTo>
                        <a:pt x="123" y="21"/>
                        <a:pt x="116" y="14"/>
                        <a:pt x="108" y="14"/>
                      </a:cubicBezTo>
                      <a:cubicBezTo>
                        <a:pt x="107" y="15"/>
                        <a:pt x="107" y="15"/>
                        <a:pt x="107" y="15"/>
                      </a:cubicBezTo>
                      <a:cubicBezTo>
                        <a:pt x="103" y="6"/>
                        <a:pt x="94" y="0"/>
                        <a:pt x="84" y="0"/>
                      </a:cubicBezTo>
                      <a:cubicBezTo>
                        <a:pt x="71" y="0"/>
                        <a:pt x="60" y="10"/>
                        <a:pt x="59" y="23"/>
                      </a:cubicBezTo>
                      <a:cubicBezTo>
                        <a:pt x="59" y="23"/>
                        <a:pt x="59" y="23"/>
                        <a:pt x="59" y="23"/>
                      </a:cubicBezTo>
                      <a:cubicBezTo>
                        <a:pt x="52" y="23"/>
                        <a:pt x="46" y="29"/>
                        <a:pt x="46" y="36"/>
                      </a:cubicBezTo>
                      <a:cubicBezTo>
                        <a:pt x="44" y="35"/>
                        <a:pt x="42" y="34"/>
                        <a:pt x="40" y="34"/>
                      </a:cubicBezTo>
                      <a:cubicBezTo>
                        <a:pt x="31" y="34"/>
                        <a:pt x="24" y="40"/>
                        <a:pt x="22" y="48"/>
                      </a:cubicBezTo>
                      <a:cubicBezTo>
                        <a:pt x="10" y="50"/>
                        <a:pt x="0" y="60"/>
                        <a:pt x="0" y="73"/>
                      </a:cubicBezTo>
                      <a:cubicBezTo>
                        <a:pt x="0" y="86"/>
                        <a:pt x="11" y="98"/>
                        <a:pt x="24" y="98"/>
                      </a:cubicBezTo>
                      <a:cubicBezTo>
                        <a:pt x="28" y="98"/>
                        <a:pt x="31" y="97"/>
                        <a:pt x="34" y="95"/>
                      </a:cubicBezTo>
                      <a:cubicBezTo>
                        <a:pt x="37" y="104"/>
                        <a:pt x="45" y="110"/>
                        <a:pt x="54" y="110"/>
                      </a:cubicBezTo>
                      <a:cubicBezTo>
                        <a:pt x="58" y="110"/>
                        <a:pt x="61" y="109"/>
                        <a:pt x="64" y="107"/>
                      </a:cubicBezTo>
                      <a:cubicBezTo>
                        <a:pt x="71" y="110"/>
                        <a:pt x="78" y="112"/>
                        <a:pt x="85" y="112"/>
                      </a:cubicBezTo>
                      <a:cubicBezTo>
                        <a:pt x="99" y="112"/>
                        <a:pt x="112" y="106"/>
                        <a:pt x="120" y="96"/>
                      </a:cubicBezTo>
                      <a:cubicBezTo>
                        <a:pt x="124" y="99"/>
                        <a:pt x="128" y="100"/>
                        <a:pt x="133" y="100"/>
                      </a:cubicBezTo>
                      <a:cubicBezTo>
                        <a:pt x="147" y="100"/>
                        <a:pt x="158" y="89"/>
                        <a:pt x="158" y="76"/>
                      </a:cubicBezTo>
                      <a:cubicBezTo>
                        <a:pt x="158" y="71"/>
                        <a:pt x="156" y="66"/>
                        <a:pt x="15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0" name="Freeform 25"/>
                <p:cNvSpPr/>
                <p:nvPr/>
              </p:nvSpPr>
              <p:spPr bwMode="auto">
                <a:xfrm>
                  <a:off x="3265489" y="900113"/>
                  <a:ext cx="268288" cy="190500"/>
                </a:xfrm>
                <a:custGeom>
                  <a:avLst/>
                  <a:gdLst>
                    <a:gd name="T0" fmla="*/ 140 w 144"/>
                    <a:gd name="T1" fmla="*/ 57 h 102"/>
                    <a:gd name="T2" fmla="*/ 141 w 144"/>
                    <a:gd name="T3" fmla="*/ 53 h 102"/>
                    <a:gd name="T4" fmla="*/ 129 w 144"/>
                    <a:gd name="T5" fmla="*/ 41 h 102"/>
                    <a:gd name="T6" fmla="*/ 126 w 144"/>
                    <a:gd name="T7" fmla="*/ 42 h 102"/>
                    <a:gd name="T8" fmla="*/ 112 w 144"/>
                    <a:gd name="T9" fmla="*/ 31 h 102"/>
                    <a:gd name="T10" fmla="*/ 112 w 144"/>
                    <a:gd name="T11" fmla="*/ 27 h 102"/>
                    <a:gd name="T12" fmla="*/ 98 w 144"/>
                    <a:gd name="T13" fmla="*/ 13 h 102"/>
                    <a:gd name="T14" fmla="*/ 97 w 144"/>
                    <a:gd name="T15" fmla="*/ 14 h 102"/>
                    <a:gd name="T16" fmla="*/ 77 w 144"/>
                    <a:gd name="T17" fmla="*/ 0 h 102"/>
                    <a:gd name="T18" fmla="*/ 54 w 144"/>
                    <a:gd name="T19" fmla="*/ 22 h 102"/>
                    <a:gd name="T20" fmla="*/ 54 w 144"/>
                    <a:gd name="T21" fmla="*/ 22 h 102"/>
                    <a:gd name="T22" fmla="*/ 42 w 144"/>
                    <a:gd name="T23" fmla="*/ 33 h 102"/>
                    <a:gd name="T24" fmla="*/ 37 w 144"/>
                    <a:gd name="T25" fmla="*/ 32 h 102"/>
                    <a:gd name="T26" fmla="*/ 21 w 144"/>
                    <a:gd name="T27" fmla="*/ 44 h 102"/>
                    <a:gd name="T28" fmla="*/ 0 w 144"/>
                    <a:gd name="T29" fmla="*/ 67 h 102"/>
                    <a:gd name="T30" fmla="*/ 23 w 144"/>
                    <a:gd name="T31" fmla="*/ 89 h 102"/>
                    <a:gd name="T32" fmla="*/ 31 w 144"/>
                    <a:gd name="T33" fmla="*/ 87 h 102"/>
                    <a:gd name="T34" fmla="*/ 49 w 144"/>
                    <a:gd name="T35" fmla="*/ 100 h 102"/>
                    <a:gd name="T36" fmla="*/ 59 w 144"/>
                    <a:gd name="T37" fmla="*/ 98 h 102"/>
                    <a:gd name="T38" fmla="*/ 78 w 144"/>
                    <a:gd name="T39" fmla="*/ 102 h 102"/>
                    <a:gd name="T40" fmla="*/ 110 w 144"/>
                    <a:gd name="T41" fmla="*/ 88 h 102"/>
                    <a:gd name="T42" fmla="*/ 122 w 144"/>
                    <a:gd name="T43" fmla="*/ 91 h 102"/>
                    <a:gd name="T44" fmla="*/ 144 w 144"/>
                    <a:gd name="T45" fmla="*/ 69 h 102"/>
                    <a:gd name="T46" fmla="*/ 140 w 144"/>
                    <a:gd name="T4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4" h="102">
                      <a:moveTo>
                        <a:pt x="140" y="57"/>
                      </a:moveTo>
                      <a:cubicBezTo>
                        <a:pt x="141" y="55"/>
                        <a:pt x="141" y="54"/>
                        <a:pt x="141" y="53"/>
                      </a:cubicBezTo>
                      <a:cubicBezTo>
                        <a:pt x="141" y="46"/>
                        <a:pt x="136" y="41"/>
                        <a:pt x="129" y="41"/>
                      </a:cubicBezTo>
                      <a:cubicBezTo>
                        <a:pt x="128" y="41"/>
                        <a:pt x="127" y="41"/>
                        <a:pt x="126" y="42"/>
                      </a:cubicBezTo>
                      <a:cubicBezTo>
                        <a:pt x="123" y="36"/>
                        <a:pt x="118" y="32"/>
                        <a:pt x="112" y="31"/>
                      </a:cubicBezTo>
                      <a:cubicBezTo>
                        <a:pt x="112" y="30"/>
                        <a:pt x="112" y="29"/>
                        <a:pt x="112" y="27"/>
                      </a:cubicBezTo>
                      <a:cubicBezTo>
                        <a:pt x="112" y="20"/>
                        <a:pt x="106" y="13"/>
                        <a:pt x="98" y="13"/>
                      </a:cubicBezTo>
                      <a:cubicBezTo>
                        <a:pt x="98" y="13"/>
                        <a:pt x="98" y="13"/>
                        <a:pt x="97" y="14"/>
                      </a:cubicBezTo>
                      <a:cubicBezTo>
                        <a:pt x="94" y="6"/>
                        <a:pt x="86" y="0"/>
                        <a:pt x="77" y="0"/>
                      </a:cubicBezTo>
                      <a:cubicBezTo>
                        <a:pt x="65" y="0"/>
                        <a:pt x="55" y="10"/>
                        <a:pt x="54" y="22"/>
                      </a:cubicBezTo>
                      <a:cubicBezTo>
                        <a:pt x="54" y="22"/>
                        <a:pt x="54" y="22"/>
                        <a:pt x="54" y="22"/>
                      </a:cubicBezTo>
                      <a:cubicBezTo>
                        <a:pt x="48" y="22"/>
                        <a:pt x="43" y="26"/>
                        <a:pt x="42" y="33"/>
                      </a:cubicBezTo>
                      <a:cubicBezTo>
                        <a:pt x="41" y="32"/>
                        <a:pt x="39" y="32"/>
                        <a:pt x="37" y="32"/>
                      </a:cubicBezTo>
                      <a:cubicBezTo>
                        <a:pt x="29" y="32"/>
                        <a:pt x="22" y="37"/>
                        <a:pt x="21" y="44"/>
                      </a:cubicBezTo>
                      <a:cubicBezTo>
                        <a:pt x="9" y="45"/>
                        <a:pt x="0" y="55"/>
                        <a:pt x="0" y="67"/>
                      </a:cubicBezTo>
                      <a:cubicBezTo>
                        <a:pt x="0" y="79"/>
                        <a:pt x="10" y="89"/>
                        <a:pt x="23" y="89"/>
                      </a:cubicBezTo>
                      <a:cubicBezTo>
                        <a:pt x="26" y="89"/>
                        <a:pt x="29" y="88"/>
                        <a:pt x="31" y="87"/>
                      </a:cubicBezTo>
                      <a:cubicBezTo>
                        <a:pt x="34" y="95"/>
                        <a:pt x="41" y="100"/>
                        <a:pt x="49" y="100"/>
                      </a:cubicBezTo>
                      <a:cubicBezTo>
                        <a:pt x="53" y="100"/>
                        <a:pt x="56" y="99"/>
                        <a:pt x="59" y="98"/>
                      </a:cubicBezTo>
                      <a:cubicBezTo>
                        <a:pt x="64" y="100"/>
                        <a:pt x="71" y="102"/>
                        <a:pt x="78" y="102"/>
                      </a:cubicBezTo>
                      <a:cubicBezTo>
                        <a:pt x="90" y="102"/>
                        <a:pt x="102" y="97"/>
                        <a:pt x="110" y="88"/>
                      </a:cubicBezTo>
                      <a:cubicBezTo>
                        <a:pt x="113" y="90"/>
                        <a:pt x="117" y="91"/>
                        <a:pt x="122" y="91"/>
                      </a:cubicBezTo>
                      <a:cubicBezTo>
                        <a:pt x="134" y="91"/>
                        <a:pt x="144" y="81"/>
                        <a:pt x="144" y="69"/>
                      </a:cubicBezTo>
                      <a:cubicBezTo>
                        <a:pt x="144" y="64"/>
                        <a:pt x="143" y="60"/>
                        <a:pt x="14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1" name="Freeform 26"/>
                <p:cNvSpPr/>
                <p:nvPr/>
              </p:nvSpPr>
              <p:spPr bwMode="auto">
                <a:xfrm>
                  <a:off x="3038476" y="1189038"/>
                  <a:ext cx="119063" cy="536575"/>
                </a:xfrm>
                <a:custGeom>
                  <a:avLst/>
                  <a:gdLst>
                    <a:gd name="T0" fmla="*/ 54 w 64"/>
                    <a:gd name="T1" fmla="*/ 0 h 287"/>
                    <a:gd name="T2" fmla="*/ 15 w 64"/>
                    <a:gd name="T3" fmla="*/ 74 h 287"/>
                    <a:gd name="T4" fmla="*/ 8 w 64"/>
                    <a:gd name="T5" fmla="*/ 247 h 287"/>
                    <a:gd name="T6" fmla="*/ 31 w 64"/>
                    <a:gd name="T7" fmla="*/ 236 h 287"/>
                    <a:gd name="T8" fmla="*/ 64 w 64"/>
                    <a:gd name="T9" fmla="*/ 281 h 287"/>
                    <a:gd name="T10" fmla="*/ 54 w 64"/>
                    <a:gd name="T11" fmla="*/ 0 h 287"/>
                  </a:gdLst>
                  <a:ahLst/>
                  <a:cxnLst>
                    <a:cxn ang="0">
                      <a:pos x="T0" y="T1"/>
                    </a:cxn>
                    <a:cxn ang="0">
                      <a:pos x="T2" y="T3"/>
                    </a:cxn>
                    <a:cxn ang="0">
                      <a:pos x="T4" y="T5"/>
                    </a:cxn>
                    <a:cxn ang="0">
                      <a:pos x="T6" y="T7"/>
                    </a:cxn>
                    <a:cxn ang="0">
                      <a:pos x="T8" y="T9"/>
                    </a:cxn>
                    <a:cxn ang="0">
                      <a:pos x="T10" y="T11"/>
                    </a:cxn>
                  </a:cxnLst>
                  <a:rect l="0" t="0" r="r" b="b"/>
                  <a:pathLst>
                    <a:path w="64" h="287">
                      <a:moveTo>
                        <a:pt x="54" y="0"/>
                      </a:moveTo>
                      <a:cubicBezTo>
                        <a:pt x="54" y="0"/>
                        <a:pt x="28" y="31"/>
                        <a:pt x="15" y="74"/>
                      </a:cubicBezTo>
                      <a:cubicBezTo>
                        <a:pt x="2" y="117"/>
                        <a:pt x="0" y="207"/>
                        <a:pt x="8" y="247"/>
                      </a:cubicBezTo>
                      <a:cubicBezTo>
                        <a:pt x="15" y="287"/>
                        <a:pt x="14" y="219"/>
                        <a:pt x="31" y="236"/>
                      </a:cubicBezTo>
                      <a:cubicBezTo>
                        <a:pt x="48" y="252"/>
                        <a:pt x="49" y="282"/>
                        <a:pt x="64" y="281"/>
                      </a:cubicBezTo>
                      <a:cubicBezTo>
                        <a:pt x="64" y="281"/>
                        <a:pt x="5" y="162"/>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2" name="Freeform 27"/>
                <p:cNvSpPr/>
                <p:nvPr/>
              </p:nvSpPr>
              <p:spPr bwMode="auto">
                <a:xfrm>
                  <a:off x="3414714" y="1731963"/>
                  <a:ext cx="206375" cy="31750"/>
                </a:xfrm>
                <a:custGeom>
                  <a:avLst/>
                  <a:gdLst>
                    <a:gd name="T0" fmla="*/ 78 w 111"/>
                    <a:gd name="T1" fmla="*/ 0 h 17"/>
                    <a:gd name="T2" fmla="*/ 92 w 111"/>
                    <a:gd name="T3" fmla="*/ 11 h 17"/>
                    <a:gd name="T4" fmla="*/ 111 w 111"/>
                    <a:gd name="T5" fmla="*/ 16 h 17"/>
                    <a:gd name="T6" fmla="*/ 83 w 111"/>
                    <a:gd name="T7" fmla="*/ 14 h 17"/>
                    <a:gd name="T8" fmla="*/ 63 w 111"/>
                    <a:gd name="T9" fmla="*/ 12 h 17"/>
                    <a:gd name="T10" fmla="*/ 31 w 111"/>
                    <a:gd name="T11" fmla="*/ 16 h 17"/>
                    <a:gd name="T12" fmla="*/ 7 w 111"/>
                    <a:gd name="T13" fmla="*/ 14 h 17"/>
                    <a:gd name="T14" fmla="*/ 15 w 111"/>
                    <a:gd name="T15" fmla="*/ 12 h 17"/>
                    <a:gd name="T16" fmla="*/ 39 w 111"/>
                    <a:gd name="T17" fmla="*/ 6 h 17"/>
                    <a:gd name="T18" fmla="*/ 78 w 111"/>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7">
                      <a:moveTo>
                        <a:pt x="78" y="0"/>
                      </a:moveTo>
                      <a:cubicBezTo>
                        <a:pt x="78" y="0"/>
                        <a:pt x="76" y="10"/>
                        <a:pt x="92" y="11"/>
                      </a:cubicBezTo>
                      <a:cubicBezTo>
                        <a:pt x="109" y="13"/>
                        <a:pt x="111" y="16"/>
                        <a:pt x="111" y="16"/>
                      </a:cubicBezTo>
                      <a:cubicBezTo>
                        <a:pt x="111" y="16"/>
                        <a:pt x="92" y="14"/>
                        <a:pt x="83" y="14"/>
                      </a:cubicBezTo>
                      <a:cubicBezTo>
                        <a:pt x="74" y="15"/>
                        <a:pt x="71" y="11"/>
                        <a:pt x="63" y="12"/>
                      </a:cubicBezTo>
                      <a:cubicBezTo>
                        <a:pt x="55" y="12"/>
                        <a:pt x="42" y="17"/>
                        <a:pt x="31" y="16"/>
                      </a:cubicBezTo>
                      <a:cubicBezTo>
                        <a:pt x="20" y="16"/>
                        <a:pt x="14" y="12"/>
                        <a:pt x="7" y="14"/>
                      </a:cubicBezTo>
                      <a:cubicBezTo>
                        <a:pt x="0" y="16"/>
                        <a:pt x="6" y="11"/>
                        <a:pt x="15" y="12"/>
                      </a:cubicBezTo>
                      <a:cubicBezTo>
                        <a:pt x="25" y="12"/>
                        <a:pt x="34" y="12"/>
                        <a:pt x="39" y="6"/>
                      </a:cubicBezTo>
                      <a:cubicBezTo>
                        <a:pt x="43" y="0"/>
                        <a:pt x="78"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3" name="Freeform 28"/>
                <p:cNvSpPr/>
                <p:nvPr/>
              </p:nvSpPr>
              <p:spPr bwMode="auto">
                <a:xfrm>
                  <a:off x="3414714" y="1501775"/>
                  <a:ext cx="107950" cy="57150"/>
                </a:xfrm>
                <a:custGeom>
                  <a:avLst/>
                  <a:gdLst>
                    <a:gd name="T0" fmla="*/ 2 w 58"/>
                    <a:gd name="T1" fmla="*/ 0 h 31"/>
                    <a:gd name="T2" fmla="*/ 55 w 58"/>
                    <a:gd name="T3" fmla="*/ 21 h 31"/>
                    <a:gd name="T4" fmla="*/ 58 w 58"/>
                    <a:gd name="T5" fmla="*/ 31 h 31"/>
                    <a:gd name="T6" fmla="*/ 42 w 58"/>
                    <a:gd name="T7" fmla="*/ 24 h 31"/>
                    <a:gd name="T8" fmla="*/ 0 w 58"/>
                    <a:gd name="T9" fmla="*/ 1 h 31"/>
                    <a:gd name="T10" fmla="*/ 2 w 58"/>
                    <a:gd name="T11" fmla="*/ 0 h 31"/>
                  </a:gdLst>
                  <a:ahLst/>
                  <a:cxnLst>
                    <a:cxn ang="0">
                      <a:pos x="T0" y="T1"/>
                    </a:cxn>
                    <a:cxn ang="0">
                      <a:pos x="T2" y="T3"/>
                    </a:cxn>
                    <a:cxn ang="0">
                      <a:pos x="T4" y="T5"/>
                    </a:cxn>
                    <a:cxn ang="0">
                      <a:pos x="T6" y="T7"/>
                    </a:cxn>
                    <a:cxn ang="0">
                      <a:pos x="T8" y="T9"/>
                    </a:cxn>
                    <a:cxn ang="0">
                      <a:pos x="T10" y="T11"/>
                    </a:cxn>
                  </a:cxnLst>
                  <a:rect l="0" t="0" r="r" b="b"/>
                  <a:pathLst>
                    <a:path w="58" h="31">
                      <a:moveTo>
                        <a:pt x="2" y="0"/>
                      </a:moveTo>
                      <a:cubicBezTo>
                        <a:pt x="2" y="0"/>
                        <a:pt x="17" y="19"/>
                        <a:pt x="55" y="21"/>
                      </a:cubicBezTo>
                      <a:cubicBezTo>
                        <a:pt x="58" y="31"/>
                        <a:pt x="58" y="31"/>
                        <a:pt x="58" y="31"/>
                      </a:cubicBezTo>
                      <a:cubicBezTo>
                        <a:pt x="58" y="31"/>
                        <a:pt x="51" y="25"/>
                        <a:pt x="42" y="24"/>
                      </a:cubicBezTo>
                      <a:cubicBezTo>
                        <a:pt x="32" y="22"/>
                        <a:pt x="6" y="11"/>
                        <a:pt x="0"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4" name="Freeform 29"/>
                <p:cNvSpPr/>
                <p:nvPr/>
              </p:nvSpPr>
              <p:spPr bwMode="auto">
                <a:xfrm>
                  <a:off x="3424239" y="1493838"/>
                  <a:ext cx="25400" cy="38100"/>
                </a:xfrm>
                <a:custGeom>
                  <a:avLst/>
                  <a:gdLst>
                    <a:gd name="T0" fmla="*/ 2 w 14"/>
                    <a:gd name="T1" fmla="*/ 0 h 20"/>
                    <a:gd name="T2" fmla="*/ 8 w 14"/>
                    <a:gd name="T3" fmla="*/ 15 h 20"/>
                    <a:gd name="T4" fmla="*/ 8 w 14"/>
                    <a:gd name="T5" fmla="*/ 15 h 20"/>
                    <a:gd name="T6" fmla="*/ 5 w 14"/>
                    <a:gd name="T7" fmla="*/ 14 h 20"/>
                    <a:gd name="T8" fmla="*/ 2 w 14"/>
                    <a:gd name="T9" fmla="*/ 0 h 20"/>
                  </a:gdLst>
                  <a:ahLst/>
                  <a:cxnLst>
                    <a:cxn ang="0">
                      <a:pos x="T0" y="T1"/>
                    </a:cxn>
                    <a:cxn ang="0">
                      <a:pos x="T2" y="T3"/>
                    </a:cxn>
                    <a:cxn ang="0">
                      <a:pos x="T4" y="T5"/>
                    </a:cxn>
                    <a:cxn ang="0">
                      <a:pos x="T6" y="T7"/>
                    </a:cxn>
                    <a:cxn ang="0">
                      <a:pos x="T8" y="T9"/>
                    </a:cxn>
                  </a:cxnLst>
                  <a:rect l="0" t="0" r="r" b="b"/>
                  <a:pathLst>
                    <a:path w="14" h="20">
                      <a:moveTo>
                        <a:pt x="2" y="0"/>
                      </a:moveTo>
                      <a:cubicBezTo>
                        <a:pt x="2" y="0"/>
                        <a:pt x="2" y="9"/>
                        <a:pt x="8" y="15"/>
                      </a:cubicBezTo>
                      <a:cubicBezTo>
                        <a:pt x="14" y="20"/>
                        <a:pt x="8" y="15"/>
                        <a:pt x="8" y="15"/>
                      </a:cubicBezTo>
                      <a:cubicBezTo>
                        <a:pt x="5" y="14"/>
                        <a:pt x="5" y="14"/>
                        <a:pt x="5" y="14"/>
                      </a:cubicBezTo>
                      <a:cubicBezTo>
                        <a:pt x="5" y="14"/>
                        <a:pt x="0" y="4"/>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5" name="Freeform 30"/>
                <p:cNvSpPr/>
                <p:nvPr/>
              </p:nvSpPr>
              <p:spPr bwMode="auto">
                <a:xfrm>
                  <a:off x="3436939" y="1385888"/>
                  <a:ext cx="128588" cy="368300"/>
                </a:xfrm>
                <a:custGeom>
                  <a:avLst/>
                  <a:gdLst>
                    <a:gd name="T0" fmla="*/ 49 w 69"/>
                    <a:gd name="T1" fmla="*/ 26 h 197"/>
                    <a:gd name="T2" fmla="*/ 55 w 69"/>
                    <a:gd name="T3" fmla="*/ 90 h 197"/>
                    <a:gd name="T4" fmla="*/ 65 w 69"/>
                    <a:gd name="T5" fmla="*/ 197 h 197"/>
                    <a:gd name="T6" fmla="*/ 23 w 69"/>
                    <a:gd name="T7" fmla="*/ 197 h 197"/>
                    <a:gd name="T8" fmla="*/ 40 w 69"/>
                    <a:gd name="T9" fmla="*/ 120 h 197"/>
                    <a:gd name="T10" fmla="*/ 0 w 69"/>
                    <a:gd name="T11" fmla="*/ 17 h 197"/>
                    <a:gd name="T12" fmla="*/ 11 w 69"/>
                    <a:gd name="T13" fmla="*/ 16 h 197"/>
                    <a:gd name="T14" fmla="*/ 36 w 69"/>
                    <a:gd name="T15" fmla="*/ 67 h 197"/>
                    <a:gd name="T16" fmla="*/ 35 w 69"/>
                    <a:gd name="T17" fmla="*/ 16 h 197"/>
                    <a:gd name="T18" fmla="*/ 49 w 69"/>
                    <a:gd name="T19" fmla="*/ 2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197">
                      <a:moveTo>
                        <a:pt x="49" y="26"/>
                      </a:moveTo>
                      <a:cubicBezTo>
                        <a:pt x="49" y="26"/>
                        <a:pt x="42" y="28"/>
                        <a:pt x="55" y="90"/>
                      </a:cubicBezTo>
                      <a:cubicBezTo>
                        <a:pt x="69" y="152"/>
                        <a:pt x="65" y="197"/>
                        <a:pt x="65" y="197"/>
                      </a:cubicBezTo>
                      <a:cubicBezTo>
                        <a:pt x="23" y="197"/>
                        <a:pt x="23" y="197"/>
                        <a:pt x="23" y="197"/>
                      </a:cubicBezTo>
                      <a:cubicBezTo>
                        <a:pt x="23" y="197"/>
                        <a:pt x="43" y="158"/>
                        <a:pt x="40" y="120"/>
                      </a:cubicBezTo>
                      <a:cubicBezTo>
                        <a:pt x="38" y="81"/>
                        <a:pt x="7" y="44"/>
                        <a:pt x="0" y="17"/>
                      </a:cubicBezTo>
                      <a:cubicBezTo>
                        <a:pt x="11" y="16"/>
                        <a:pt x="11" y="16"/>
                        <a:pt x="11" y="16"/>
                      </a:cubicBezTo>
                      <a:cubicBezTo>
                        <a:pt x="11" y="16"/>
                        <a:pt x="27" y="57"/>
                        <a:pt x="36" y="67"/>
                      </a:cubicBezTo>
                      <a:cubicBezTo>
                        <a:pt x="36" y="67"/>
                        <a:pt x="31" y="32"/>
                        <a:pt x="35" y="16"/>
                      </a:cubicBezTo>
                      <a:cubicBezTo>
                        <a:pt x="39" y="0"/>
                        <a:pt x="49" y="26"/>
                        <a:pt x="49"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6" name="Freeform 31"/>
                <p:cNvSpPr>
                  <a:spLocks noEditPoints="1"/>
                </p:cNvSpPr>
                <p:nvPr/>
              </p:nvSpPr>
              <p:spPr bwMode="auto">
                <a:xfrm>
                  <a:off x="3467101" y="1436688"/>
                  <a:ext cx="36513" cy="74613"/>
                </a:xfrm>
                <a:custGeom>
                  <a:avLst/>
                  <a:gdLst>
                    <a:gd name="T0" fmla="*/ 20 w 20"/>
                    <a:gd name="T1" fmla="*/ 40 h 40"/>
                    <a:gd name="T2" fmla="*/ 20 w 20"/>
                    <a:gd name="T3" fmla="*/ 40 h 40"/>
                    <a:gd name="T4" fmla="*/ 20 w 20"/>
                    <a:gd name="T5" fmla="*/ 40 h 40"/>
                    <a:gd name="T6" fmla="*/ 20 w 20"/>
                    <a:gd name="T7" fmla="*/ 40 h 40"/>
                    <a:gd name="T8" fmla="*/ 20 w 20"/>
                    <a:gd name="T9" fmla="*/ 40 h 40"/>
                    <a:gd name="T10" fmla="*/ 20 w 20"/>
                    <a:gd name="T11" fmla="*/ 40 h 40"/>
                    <a:gd name="T12" fmla="*/ 20 w 20"/>
                    <a:gd name="T13" fmla="*/ 40 h 40"/>
                    <a:gd name="T14" fmla="*/ 20 w 20"/>
                    <a:gd name="T15" fmla="*/ 40 h 40"/>
                    <a:gd name="T16" fmla="*/ 20 w 20"/>
                    <a:gd name="T17" fmla="*/ 40 h 40"/>
                    <a:gd name="T18" fmla="*/ 20 w 20"/>
                    <a:gd name="T19" fmla="*/ 40 h 40"/>
                    <a:gd name="T20" fmla="*/ 20 w 20"/>
                    <a:gd name="T21" fmla="*/ 40 h 40"/>
                    <a:gd name="T22" fmla="*/ 20 w 20"/>
                    <a:gd name="T23" fmla="*/ 40 h 40"/>
                    <a:gd name="T24" fmla="*/ 19 w 20"/>
                    <a:gd name="T25" fmla="*/ 29 h 40"/>
                    <a:gd name="T26" fmla="*/ 20 w 20"/>
                    <a:gd name="T27" fmla="*/ 40 h 40"/>
                    <a:gd name="T28" fmla="*/ 19 w 20"/>
                    <a:gd name="T29" fmla="*/ 29 h 40"/>
                    <a:gd name="T30" fmla="*/ 0 w 20"/>
                    <a:gd name="T31" fmla="*/ 0 h 40"/>
                    <a:gd name="T32" fmla="*/ 0 w 20"/>
                    <a:gd name="T33" fmla="*/ 0 h 40"/>
                    <a:gd name="T34" fmla="*/ 20 w 20"/>
                    <a:gd name="T35" fmla="*/ 40 h 40"/>
                    <a:gd name="T36" fmla="*/ 20 w 20"/>
                    <a:gd name="T37" fmla="*/ 40 h 40"/>
                    <a:gd name="T38" fmla="*/ 0 w 20"/>
                    <a:gd name="T3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40">
                      <a:moveTo>
                        <a:pt x="20" y="40"/>
                      </a:moveTo>
                      <a:cubicBezTo>
                        <a:pt x="20" y="40"/>
                        <a:pt x="20" y="40"/>
                        <a:pt x="20" y="40"/>
                      </a:cubicBezTo>
                      <a:cubicBezTo>
                        <a:pt x="20" y="40"/>
                        <a:pt x="20" y="40"/>
                        <a:pt x="20" y="40"/>
                      </a:cubicBezTo>
                      <a:moveTo>
                        <a:pt x="20" y="40"/>
                      </a:moveTo>
                      <a:cubicBezTo>
                        <a:pt x="20" y="40"/>
                        <a:pt x="20" y="40"/>
                        <a:pt x="20" y="40"/>
                      </a:cubicBezTo>
                      <a:cubicBezTo>
                        <a:pt x="20" y="40"/>
                        <a:pt x="20" y="40"/>
                        <a:pt x="20" y="40"/>
                      </a:cubicBezTo>
                      <a:moveTo>
                        <a:pt x="20" y="40"/>
                      </a:moveTo>
                      <a:cubicBezTo>
                        <a:pt x="20" y="40"/>
                        <a:pt x="20" y="40"/>
                        <a:pt x="20" y="40"/>
                      </a:cubicBezTo>
                      <a:cubicBezTo>
                        <a:pt x="20" y="40"/>
                        <a:pt x="20" y="40"/>
                        <a:pt x="20" y="40"/>
                      </a:cubicBezTo>
                      <a:moveTo>
                        <a:pt x="20" y="40"/>
                      </a:moveTo>
                      <a:cubicBezTo>
                        <a:pt x="20" y="40"/>
                        <a:pt x="20" y="40"/>
                        <a:pt x="20" y="40"/>
                      </a:cubicBezTo>
                      <a:cubicBezTo>
                        <a:pt x="20" y="40"/>
                        <a:pt x="20" y="40"/>
                        <a:pt x="20" y="40"/>
                      </a:cubicBezTo>
                      <a:moveTo>
                        <a:pt x="19" y="29"/>
                      </a:moveTo>
                      <a:cubicBezTo>
                        <a:pt x="20" y="35"/>
                        <a:pt x="20" y="39"/>
                        <a:pt x="20" y="40"/>
                      </a:cubicBezTo>
                      <a:cubicBezTo>
                        <a:pt x="20" y="39"/>
                        <a:pt x="20" y="35"/>
                        <a:pt x="19" y="29"/>
                      </a:cubicBezTo>
                      <a:moveTo>
                        <a:pt x="0" y="0"/>
                      </a:moveTo>
                      <a:cubicBezTo>
                        <a:pt x="0" y="0"/>
                        <a:pt x="0" y="0"/>
                        <a:pt x="0" y="0"/>
                      </a:cubicBezTo>
                      <a:cubicBezTo>
                        <a:pt x="5" y="12"/>
                        <a:pt x="14" y="33"/>
                        <a:pt x="20" y="40"/>
                      </a:cubicBezTo>
                      <a:cubicBezTo>
                        <a:pt x="20" y="40"/>
                        <a:pt x="20" y="40"/>
                        <a:pt x="20" y="40"/>
                      </a:cubicBezTo>
                      <a:cubicBezTo>
                        <a:pt x="14" y="33"/>
                        <a:pt x="5" y="1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7" name="Freeform 32"/>
                <p:cNvSpPr/>
                <p:nvPr/>
              </p:nvSpPr>
              <p:spPr bwMode="auto">
                <a:xfrm>
                  <a:off x="3448051" y="1436688"/>
                  <a:ext cx="100013" cy="184150"/>
                </a:xfrm>
                <a:custGeom>
                  <a:avLst/>
                  <a:gdLst>
                    <a:gd name="T0" fmla="*/ 28 w 54"/>
                    <a:gd name="T1" fmla="*/ 0 h 99"/>
                    <a:gd name="T2" fmla="*/ 29 w 54"/>
                    <a:gd name="T3" fmla="*/ 29 h 99"/>
                    <a:gd name="T4" fmla="*/ 30 w 54"/>
                    <a:gd name="T5" fmla="*/ 40 h 99"/>
                    <a:gd name="T6" fmla="*/ 30 w 54"/>
                    <a:gd name="T7" fmla="*/ 40 h 99"/>
                    <a:gd name="T8" fmla="*/ 30 w 54"/>
                    <a:gd name="T9" fmla="*/ 40 h 99"/>
                    <a:gd name="T10" fmla="*/ 30 w 54"/>
                    <a:gd name="T11" fmla="*/ 40 h 99"/>
                    <a:gd name="T12" fmla="*/ 30 w 54"/>
                    <a:gd name="T13" fmla="*/ 40 h 99"/>
                    <a:gd name="T14" fmla="*/ 30 w 54"/>
                    <a:gd name="T15" fmla="*/ 40 h 99"/>
                    <a:gd name="T16" fmla="*/ 30 w 54"/>
                    <a:gd name="T17" fmla="*/ 40 h 99"/>
                    <a:gd name="T18" fmla="*/ 30 w 54"/>
                    <a:gd name="T19" fmla="*/ 40 h 99"/>
                    <a:gd name="T20" fmla="*/ 30 w 54"/>
                    <a:gd name="T21" fmla="*/ 40 h 99"/>
                    <a:gd name="T22" fmla="*/ 30 w 54"/>
                    <a:gd name="T23" fmla="*/ 40 h 99"/>
                    <a:gd name="T24" fmla="*/ 30 w 54"/>
                    <a:gd name="T25" fmla="*/ 40 h 99"/>
                    <a:gd name="T26" fmla="*/ 30 w 54"/>
                    <a:gd name="T27" fmla="*/ 40 h 99"/>
                    <a:gd name="T28" fmla="*/ 10 w 54"/>
                    <a:gd name="T29" fmla="*/ 0 h 99"/>
                    <a:gd name="T30" fmla="*/ 0 w 54"/>
                    <a:gd name="T31" fmla="*/ 0 h 99"/>
                    <a:gd name="T32" fmla="*/ 33 w 54"/>
                    <a:gd name="T33" fmla="*/ 56 h 99"/>
                    <a:gd name="T34" fmla="*/ 54 w 54"/>
                    <a:gd name="T35" fmla="*/ 99 h 99"/>
                    <a:gd name="T36" fmla="*/ 45 w 54"/>
                    <a:gd name="T37" fmla="*/ 52 h 99"/>
                    <a:gd name="T38" fmla="*/ 39 w 54"/>
                    <a:gd name="T39" fmla="*/ 4 h 99"/>
                    <a:gd name="T40" fmla="*/ 28 w 54"/>
                    <a:gd name="T4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 h="99">
                      <a:moveTo>
                        <a:pt x="28" y="0"/>
                      </a:moveTo>
                      <a:cubicBezTo>
                        <a:pt x="27" y="9"/>
                        <a:pt x="28" y="20"/>
                        <a:pt x="29" y="29"/>
                      </a:cubicBezTo>
                      <a:cubicBezTo>
                        <a:pt x="30" y="35"/>
                        <a:pt x="30" y="39"/>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24" y="33"/>
                        <a:pt x="15" y="12"/>
                        <a:pt x="10" y="0"/>
                      </a:cubicBezTo>
                      <a:cubicBezTo>
                        <a:pt x="4" y="0"/>
                        <a:pt x="0" y="0"/>
                        <a:pt x="0" y="0"/>
                      </a:cubicBezTo>
                      <a:cubicBezTo>
                        <a:pt x="0" y="0"/>
                        <a:pt x="18" y="43"/>
                        <a:pt x="33" y="56"/>
                      </a:cubicBezTo>
                      <a:cubicBezTo>
                        <a:pt x="47" y="69"/>
                        <a:pt x="54" y="99"/>
                        <a:pt x="54" y="99"/>
                      </a:cubicBezTo>
                      <a:cubicBezTo>
                        <a:pt x="54" y="99"/>
                        <a:pt x="47" y="64"/>
                        <a:pt x="45" y="52"/>
                      </a:cubicBezTo>
                      <a:cubicBezTo>
                        <a:pt x="43" y="39"/>
                        <a:pt x="37" y="11"/>
                        <a:pt x="39" y="4"/>
                      </a:cubicBezTo>
                      <a:cubicBezTo>
                        <a:pt x="40" y="1"/>
                        <a:pt x="35" y="0"/>
                        <a:pt x="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8" name="Freeform 33"/>
                <p:cNvSpPr/>
                <p:nvPr/>
              </p:nvSpPr>
              <p:spPr bwMode="auto">
                <a:xfrm>
                  <a:off x="3546476" y="1531938"/>
                  <a:ext cx="112713" cy="109538"/>
                </a:xfrm>
                <a:custGeom>
                  <a:avLst/>
                  <a:gdLst>
                    <a:gd name="T0" fmla="*/ 58 w 60"/>
                    <a:gd name="T1" fmla="*/ 1 h 59"/>
                    <a:gd name="T2" fmla="*/ 0 w 60"/>
                    <a:gd name="T3" fmla="*/ 45 h 59"/>
                    <a:gd name="T4" fmla="*/ 0 w 60"/>
                    <a:gd name="T5" fmla="*/ 59 h 59"/>
                    <a:gd name="T6" fmla="*/ 18 w 60"/>
                    <a:gd name="T7" fmla="*/ 44 h 59"/>
                    <a:gd name="T8" fmla="*/ 60 w 60"/>
                    <a:gd name="T9" fmla="*/ 0 h 59"/>
                    <a:gd name="T10" fmla="*/ 58 w 60"/>
                    <a:gd name="T11" fmla="*/ 1 h 59"/>
                  </a:gdLst>
                  <a:ahLst/>
                  <a:cxnLst>
                    <a:cxn ang="0">
                      <a:pos x="T0" y="T1"/>
                    </a:cxn>
                    <a:cxn ang="0">
                      <a:pos x="T2" y="T3"/>
                    </a:cxn>
                    <a:cxn ang="0">
                      <a:pos x="T4" y="T5"/>
                    </a:cxn>
                    <a:cxn ang="0">
                      <a:pos x="T6" y="T7"/>
                    </a:cxn>
                    <a:cxn ang="0">
                      <a:pos x="T8" y="T9"/>
                    </a:cxn>
                    <a:cxn ang="0">
                      <a:pos x="T10" y="T11"/>
                    </a:cxn>
                  </a:cxnLst>
                  <a:rect l="0" t="0" r="r" b="b"/>
                  <a:pathLst>
                    <a:path w="60" h="59">
                      <a:moveTo>
                        <a:pt x="58" y="1"/>
                      </a:moveTo>
                      <a:cubicBezTo>
                        <a:pt x="58" y="1"/>
                        <a:pt x="47" y="29"/>
                        <a:pt x="0" y="45"/>
                      </a:cubicBezTo>
                      <a:cubicBezTo>
                        <a:pt x="0" y="59"/>
                        <a:pt x="0" y="59"/>
                        <a:pt x="0" y="59"/>
                      </a:cubicBezTo>
                      <a:cubicBezTo>
                        <a:pt x="0" y="59"/>
                        <a:pt x="7" y="49"/>
                        <a:pt x="18" y="44"/>
                      </a:cubicBezTo>
                      <a:cubicBezTo>
                        <a:pt x="28" y="39"/>
                        <a:pt x="57" y="15"/>
                        <a:pt x="60" y="0"/>
                      </a:cubicBezTo>
                      <a:lnTo>
                        <a:pt x="58"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59" name="Freeform 34"/>
                <p:cNvSpPr/>
                <p:nvPr/>
              </p:nvSpPr>
              <p:spPr bwMode="auto">
                <a:xfrm>
                  <a:off x="3579814" y="1503363"/>
                  <a:ext cx="47625" cy="127000"/>
                </a:xfrm>
                <a:custGeom>
                  <a:avLst/>
                  <a:gdLst>
                    <a:gd name="T0" fmla="*/ 16 w 25"/>
                    <a:gd name="T1" fmla="*/ 0 h 68"/>
                    <a:gd name="T2" fmla="*/ 12 w 25"/>
                    <a:gd name="T3" fmla="*/ 46 h 68"/>
                    <a:gd name="T4" fmla="*/ 11 w 25"/>
                    <a:gd name="T5" fmla="*/ 47 h 68"/>
                    <a:gd name="T6" fmla="*/ 21 w 25"/>
                    <a:gd name="T7" fmla="*/ 40 h 68"/>
                    <a:gd name="T8" fmla="*/ 16 w 25"/>
                    <a:gd name="T9" fmla="*/ 0 h 68"/>
                  </a:gdLst>
                  <a:ahLst/>
                  <a:cxnLst>
                    <a:cxn ang="0">
                      <a:pos x="T0" y="T1"/>
                    </a:cxn>
                    <a:cxn ang="0">
                      <a:pos x="T2" y="T3"/>
                    </a:cxn>
                    <a:cxn ang="0">
                      <a:pos x="T4" y="T5"/>
                    </a:cxn>
                    <a:cxn ang="0">
                      <a:pos x="T6" y="T7"/>
                    </a:cxn>
                    <a:cxn ang="0">
                      <a:pos x="T8" y="T9"/>
                    </a:cxn>
                  </a:cxnLst>
                  <a:rect l="0" t="0" r="r" b="b"/>
                  <a:pathLst>
                    <a:path w="25" h="68">
                      <a:moveTo>
                        <a:pt x="16" y="0"/>
                      </a:moveTo>
                      <a:cubicBezTo>
                        <a:pt x="16" y="0"/>
                        <a:pt x="24" y="24"/>
                        <a:pt x="12" y="46"/>
                      </a:cubicBezTo>
                      <a:cubicBezTo>
                        <a:pt x="0" y="68"/>
                        <a:pt x="11" y="47"/>
                        <a:pt x="11" y="47"/>
                      </a:cubicBezTo>
                      <a:cubicBezTo>
                        <a:pt x="12" y="47"/>
                        <a:pt x="21" y="40"/>
                        <a:pt x="21" y="40"/>
                      </a:cubicBezTo>
                      <a:cubicBezTo>
                        <a:pt x="21" y="40"/>
                        <a:pt x="25" y="8"/>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0" name="Freeform 35"/>
                <p:cNvSpPr/>
                <p:nvPr/>
              </p:nvSpPr>
              <p:spPr bwMode="auto">
                <a:xfrm>
                  <a:off x="3557589" y="1431925"/>
                  <a:ext cx="179388" cy="127000"/>
                </a:xfrm>
                <a:custGeom>
                  <a:avLst/>
                  <a:gdLst>
                    <a:gd name="T0" fmla="*/ 3 w 96"/>
                    <a:gd name="T1" fmla="*/ 38 h 68"/>
                    <a:gd name="T2" fmla="*/ 3 w 96"/>
                    <a:gd name="T3" fmla="*/ 35 h 68"/>
                    <a:gd name="T4" fmla="*/ 10 w 96"/>
                    <a:gd name="T5" fmla="*/ 28 h 68"/>
                    <a:gd name="T6" fmla="*/ 12 w 96"/>
                    <a:gd name="T7" fmla="*/ 28 h 68"/>
                    <a:gd name="T8" fmla="*/ 22 w 96"/>
                    <a:gd name="T9" fmla="*/ 21 h 68"/>
                    <a:gd name="T10" fmla="*/ 21 w 96"/>
                    <a:gd name="T11" fmla="*/ 19 h 68"/>
                    <a:gd name="T12" fmla="*/ 31 w 96"/>
                    <a:gd name="T13" fmla="*/ 9 h 68"/>
                    <a:gd name="T14" fmla="*/ 32 w 96"/>
                    <a:gd name="T15" fmla="*/ 9 h 68"/>
                    <a:gd name="T16" fmla="*/ 45 w 96"/>
                    <a:gd name="T17" fmla="*/ 0 h 68"/>
                    <a:gd name="T18" fmla="*/ 60 w 96"/>
                    <a:gd name="T19" fmla="*/ 15 h 68"/>
                    <a:gd name="T20" fmla="*/ 60 w 96"/>
                    <a:gd name="T21" fmla="*/ 15 h 68"/>
                    <a:gd name="T22" fmla="*/ 68 w 96"/>
                    <a:gd name="T23" fmla="*/ 22 h 68"/>
                    <a:gd name="T24" fmla="*/ 72 w 96"/>
                    <a:gd name="T25" fmla="*/ 21 h 68"/>
                    <a:gd name="T26" fmla="*/ 83 w 96"/>
                    <a:gd name="T27" fmla="*/ 30 h 68"/>
                    <a:gd name="T28" fmla="*/ 96 w 96"/>
                    <a:gd name="T29" fmla="*/ 45 h 68"/>
                    <a:gd name="T30" fmla="*/ 81 w 96"/>
                    <a:gd name="T31" fmla="*/ 59 h 68"/>
                    <a:gd name="T32" fmla="*/ 75 w 96"/>
                    <a:gd name="T33" fmla="*/ 58 h 68"/>
                    <a:gd name="T34" fmla="*/ 64 w 96"/>
                    <a:gd name="T35" fmla="*/ 67 h 68"/>
                    <a:gd name="T36" fmla="*/ 57 w 96"/>
                    <a:gd name="T37" fmla="*/ 65 h 68"/>
                    <a:gd name="T38" fmla="*/ 45 w 96"/>
                    <a:gd name="T39" fmla="*/ 68 h 68"/>
                    <a:gd name="T40" fmla="*/ 23 w 96"/>
                    <a:gd name="T41" fmla="*/ 59 h 68"/>
                    <a:gd name="T42" fmla="*/ 15 w 96"/>
                    <a:gd name="T43" fmla="*/ 61 h 68"/>
                    <a:gd name="T44" fmla="*/ 0 w 96"/>
                    <a:gd name="T45" fmla="*/ 46 h 68"/>
                    <a:gd name="T46" fmla="*/ 3 w 96"/>
                    <a:gd name="T47" fmla="*/ 3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68">
                      <a:moveTo>
                        <a:pt x="3" y="38"/>
                      </a:moveTo>
                      <a:cubicBezTo>
                        <a:pt x="3" y="37"/>
                        <a:pt x="3" y="36"/>
                        <a:pt x="3" y="35"/>
                      </a:cubicBezTo>
                      <a:cubicBezTo>
                        <a:pt x="3" y="31"/>
                        <a:pt x="6" y="28"/>
                        <a:pt x="10" y="28"/>
                      </a:cubicBezTo>
                      <a:cubicBezTo>
                        <a:pt x="11" y="28"/>
                        <a:pt x="12" y="28"/>
                        <a:pt x="12" y="28"/>
                      </a:cubicBezTo>
                      <a:cubicBezTo>
                        <a:pt x="14" y="24"/>
                        <a:pt x="18" y="22"/>
                        <a:pt x="22" y="21"/>
                      </a:cubicBezTo>
                      <a:cubicBezTo>
                        <a:pt x="21" y="20"/>
                        <a:pt x="21" y="19"/>
                        <a:pt x="21" y="19"/>
                      </a:cubicBezTo>
                      <a:cubicBezTo>
                        <a:pt x="21" y="13"/>
                        <a:pt x="26" y="9"/>
                        <a:pt x="31" y="9"/>
                      </a:cubicBezTo>
                      <a:cubicBezTo>
                        <a:pt x="32" y="9"/>
                        <a:pt x="32" y="9"/>
                        <a:pt x="32" y="9"/>
                      </a:cubicBezTo>
                      <a:cubicBezTo>
                        <a:pt x="34" y="4"/>
                        <a:pt x="39" y="0"/>
                        <a:pt x="45" y="0"/>
                      </a:cubicBezTo>
                      <a:cubicBezTo>
                        <a:pt x="53" y="0"/>
                        <a:pt x="60" y="7"/>
                        <a:pt x="60" y="15"/>
                      </a:cubicBezTo>
                      <a:cubicBezTo>
                        <a:pt x="60" y="15"/>
                        <a:pt x="60" y="15"/>
                        <a:pt x="60" y="15"/>
                      </a:cubicBezTo>
                      <a:cubicBezTo>
                        <a:pt x="65" y="15"/>
                        <a:pt x="68" y="18"/>
                        <a:pt x="68" y="22"/>
                      </a:cubicBezTo>
                      <a:cubicBezTo>
                        <a:pt x="69" y="21"/>
                        <a:pt x="71" y="21"/>
                        <a:pt x="72" y="21"/>
                      </a:cubicBezTo>
                      <a:cubicBezTo>
                        <a:pt x="77" y="21"/>
                        <a:pt x="82" y="25"/>
                        <a:pt x="83" y="30"/>
                      </a:cubicBezTo>
                      <a:cubicBezTo>
                        <a:pt x="90" y="30"/>
                        <a:pt x="96" y="37"/>
                        <a:pt x="96" y="45"/>
                      </a:cubicBezTo>
                      <a:cubicBezTo>
                        <a:pt x="96" y="53"/>
                        <a:pt x="90" y="59"/>
                        <a:pt x="81" y="59"/>
                      </a:cubicBezTo>
                      <a:cubicBezTo>
                        <a:pt x="79" y="59"/>
                        <a:pt x="77" y="59"/>
                        <a:pt x="75" y="58"/>
                      </a:cubicBezTo>
                      <a:cubicBezTo>
                        <a:pt x="74" y="63"/>
                        <a:pt x="69" y="67"/>
                        <a:pt x="64" y="67"/>
                      </a:cubicBezTo>
                      <a:cubicBezTo>
                        <a:pt x="61" y="67"/>
                        <a:pt x="59" y="66"/>
                        <a:pt x="57" y="65"/>
                      </a:cubicBezTo>
                      <a:cubicBezTo>
                        <a:pt x="53" y="67"/>
                        <a:pt x="49" y="68"/>
                        <a:pt x="45" y="68"/>
                      </a:cubicBezTo>
                      <a:cubicBezTo>
                        <a:pt x="36" y="68"/>
                        <a:pt x="29" y="65"/>
                        <a:pt x="23" y="59"/>
                      </a:cubicBezTo>
                      <a:cubicBezTo>
                        <a:pt x="21" y="60"/>
                        <a:pt x="18" y="61"/>
                        <a:pt x="15" y="61"/>
                      </a:cubicBezTo>
                      <a:cubicBezTo>
                        <a:pt x="7" y="61"/>
                        <a:pt x="0" y="54"/>
                        <a:pt x="0" y="46"/>
                      </a:cubicBezTo>
                      <a:cubicBezTo>
                        <a:pt x="0" y="43"/>
                        <a:pt x="1" y="40"/>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1" name="Freeform 36"/>
                <p:cNvSpPr/>
                <p:nvPr/>
              </p:nvSpPr>
              <p:spPr bwMode="auto">
                <a:xfrm>
                  <a:off x="3562351" y="1435100"/>
                  <a:ext cx="173038" cy="122238"/>
                </a:xfrm>
                <a:custGeom>
                  <a:avLst/>
                  <a:gdLst>
                    <a:gd name="T0" fmla="*/ 2 w 93"/>
                    <a:gd name="T1" fmla="*/ 37 h 66"/>
                    <a:gd name="T2" fmla="*/ 2 w 93"/>
                    <a:gd name="T3" fmla="*/ 34 h 66"/>
                    <a:gd name="T4" fmla="*/ 10 w 93"/>
                    <a:gd name="T5" fmla="*/ 27 h 66"/>
                    <a:gd name="T6" fmla="*/ 12 w 93"/>
                    <a:gd name="T7" fmla="*/ 27 h 66"/>
                    <a:gd name="T8" fmla="*/ 21 w 93"/>
                    <a:gd name="T9" fmla="*/ 20 h 66"/>
                    <a:gd name="T10" fmla="*/ 20 w 93"/>
                    <a:gd name="T11" fmla="*/ 18 h 66"/>
                    <a:gd name="T12" fmla="*/ 29 w 93"/>
                    <a:gd name="T13" fmla="*/ 9 h 66"/>
                    <a:gd name="T14" fmla="*/ 30 w 93"/>
                    <a:gd name="T15" fmla="*/ 9 h 66"/>
                    <a:gd name="T16" fmla="*/ 43 w 93"/>
                    <a:gd name="T17" fmla="*/ 0 h 66"/>
                    <a:gd name="T18" fmla="*/ 58 w 93"/>
                    <a:gd name="T19" fmla="*/ 14 h 66"/>
                    <a:gd name="T20" fmla="*/ 58 w 93"/>
                    <a:gd name="T21" fmla="*/ 14 h 66"/>
                    <a:gd name="T22" fmla="*/ 66 w 93"/>
                    <a:gd name="T23" fmla="*/ 21 h 66"/>
                    <a:gd name="T24" fmla="*/ 69 w 93"/>
                    <a:gd name="T25" fmla="*/ 21 h 66"/>
                    <a:gd name="T26" fmla="*/ 80 w 93"/>
                    <a:gd name="T27" fmla="*/ 29 h 66"/>
                    <a:gd name="T28" fmla="*/ 93 w 93"/>
                    <a:gd name="T29" fmla="*/ 43 h 66"/>
                    <a:gd name="T30" fmla="*/ 78 w 93"/>
                    <a:gd name="T31" fmla="*/ 58 h 66"/>
                    <a:gd name="T32" fmla="*/ 72 w 93"/>
                    <a:gd name="T33" fmla="*/ 56 h 66"/>
                    <a:gd name="T34" fmla="*/ 61 w 93"/>
                    <a:gd name="T35" fmla="*/ 65 h 66"/>
                    <a:gd name="T36" fmla="*/ 55 w 93"/>
                    <a:gd name="T37" fmla="*/ 63 h 66"/>
                    <a:gd name="T38" fmla="*/ 43 w 93"/>
                    <a:gd name="T39" fmla="*/ 66 h 66"/>
                    <a:gd name="T40" fmla="*/ 22 w 93"/>
                    <a:gd name="T41" fmla="*/ 57 h 66"/>
                    <a:gd name="T42" fmla="*/ 14 w 93"/>
                    <a:gd name="T43" fmla="*/ 59 h 66"/>
                    <a:gd name="T44" fmla="*/ 0 w 93"/>
                    <a:gd name="T45" fmla="*/ 45 h 66"/>
                    <a:gd name="T46" fmla="*/ 2 w 93"/>
                    <a:gd name="T4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66">
                      <a:moveTo>
                        <a:pt x="2" y="37"/>
                      </a:moveTo>
                      <a:cubicBezTo>
                        <a:pt x="2" y="36"/>
                        <a:pt x="2" y="35"/>
                        <a:pt x="2" y="34"/>
                      </a:cubicBezTo>
                      <a:cubicBezTo>
                        <a:pt x="2" y="30"/>
                        <a:pt x="5" y="27"/>
                        <a:pt x="10" y="27"/>
                      </a:cubicBezTo>
                      <a:cubicBezTo>
                        <a:pt x="10" y="27"/>
                        <a:pt x="11" y="27"/>
                        <a:pt x="12" y="27"/>
                      </a:cubicBezTo>
                      <a:cubicBezTo>
                        <a:pt x="13" y="24"/>
                        <a:pt x="17" y="21"/>
                        <a:pt x="21" y="20"/>
                      </a:cubicBezTo>
                      <a:cubicBezTo>
                        <a:pt x="20" y="20"/>
                        <a:pt x="20" y="19"/>
                        <a:pt x="20" y="18"/>
                      </a:cubicBezTo>
                      <a:cubicBezTo>
                        <a:pt x="20" y="13"/>
                        <a:pt x="24" y="9"/>
                        <a:pt x="29" y="9"/>
                      </a:cubicBezTo>
                      <a:cubicBezTo>
                        <a:pt x="30" y="9"/>
                        <a:pt x="30" y="9"/>
                        <a:pt x="30" y="9"/>
                      </a:cubicBezTo>
                      <a:cubicBezTo>
                        <a:pt x="32" y="4"/>
                        <a:pt x="37" y="0"/>
                        <a:pt x="43" y="0"/>
                      </a:cubicBezTo>
                      <a:cubicBezTo>
                        <a:pt x="51" y="0"/>
                        <a:pt x="57" y="7"/>
                        <a:pt x="58" y="14"/>
                      </a:cubicBezTo>
                      <a:cubicBezTo>
                        <a:pt x="58" y="14"/>
                        <a:pt x="58" y="14"/>
                        <a:pt x="58" y="14"/>
                      </a:cubicBezTo>
                      <a:cubicBezTo>
                        <a:pt x="62" y="14"/>
                        <a:pt x="65" y="17"/>
                        <a:pt x="66" y="21"/>
                      </a:cubicBezTo>
                      <a:cubicBezTo>
                        <a:pt x="67" y="21"/>
                        <a:pt x="68" y="21"/>
                        <a:pt x="69" y="21"/>
                      </a:cubicBezTo>
                      <a:cubicBezTo>
                        <a:pt x="74" y="21"/>
                        <a:pt x="78" y="24"/>
                        <a:pt x="80" y="29"/>
                      </a:cubicBezTo>
                      <a:cubicBezTo>
                        <a:pt x="87" y="30"/>
                        <a:pt x="93" y="36"/>
                        <a:pt x="93" y="43"/>
                      </a:cubicBezTo>
                      <a:cubicBezTo>
                        <a:pt x="93" y="51"/>
                        <a:pt x="86" y="58"/>
                        <a:pt x="78" y="58"/>
                      </a:cubicBezTo>
                      <a:cubicBezTo>
                        <a:pt x="76" y="58"/>
                        <a:pt x="74" y="57"/>
                        <a:pt x="72" y="56"/>
                      </a:cubicBezTo>
                      <a:cubicBezTo>
                        <a:pt x="71" y="61"/>
                        <a:pt x="66" y="65"/>
                        <a:pt x="61" y="65"/>
                      </a:cubicBezTo>
                      <a:cubicBezTo>
                        <a:pt x="59" y="65"/>
                        <a:pt x="57" y="64"/>
                        <a:pt x="55" y="63"/>
                      </a:cubicBezTo>
                      <a:cubicBezTo>
                        <a:pt x="51" y="65"/>
                        <a:pt x="47" y="66"/>
                        <a:pt x="43" y="66"/>
                      </a:cubicBezTo>
                      <a:cubicBezTo>
                        <a:pt x="35" y="66"/>
                        <a:pt x="27" y="63"/>
                        <a:pt x="22" y="57"/>
                      </a:cubicBezTo>
                      <a:cubicBezTo>
                        <a:pt x="20" y="58"/>
                        <a:pt x="17" y="59"/>
                        <a:pt x="14" y="59"/>
                      </a:cubicBezTo>
                      <a:cubicBezTo>
                        <a:pt x="7" y="59"/>
                        <a:pt x="0" y="53"/>
                        <a:pt x="0" y="45"/>
                      </a:cubicBezTo>
                      <a:cubicBezTo>
                        <a:pt x="0" y="42"/>
                        <a:pt x="1" y="39"/>
                        <a:pt x="2"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2" name="Freeform 37"/>
                <p:cNvSpPr/>
                <p:nvPr/>
              </p:nvSpPr>
              <p:spPr bwMode="auto">
                <a:xfrm>
                  <a:off x="3567114" y="1438275"/>
                  <a:ext cx="158750" cy="109538"/>
                </a:xfrm>
                <a:custGeom>
                  <a:avLst/>
                  <a:gdLst>
                    <a:gd name="T0" fmla="*/ 3 w 85"/>
                    <a:gd name="T1" fmla="*/ 33 h 59"/>
                    <a:gd name="T2" fmla="*/ 2 w 85"/>
                    <a:gd name="T3" fmla="*/ 31 h 59"/>
                    <a:gd name="T4" fmla="*/ 9 w 85"/>
                    <a:gd name="T5" fmla="*/ 24 h 59"/>
                    <a:gd name="T6" fmla="*/ 11 w 85"/>
                    <a:gd name="T7" fmla="*/ 24 h 59"/>
                    <a:gd name="T8" fmla="*/ 19 w 85"/>
                    <a:gd name="T9" fmla="*/ 18 h 59"/>
                    <a:gd name="T10" fmla="*/ 19 w 85"/>
                    <a:gd name="T11" fmla="*/ 16 h 59"/>
                    <a:gd name="T12" fmla="*/ 27 w 85"/>
                    <a:gd name="T13" fmla="*/ 8 h 59"/>
                    <a:gd name="T14" fmla="*/ 28 w 85"/>
                    <a:gd name="T15" fmla="*/ 8 h 59"/>
                    <a:gd name="T16" fmla="*/ 40 w 85"/>
                    <a:gd name="T17" fmla="*/ 0 h 59"/>
                    <a:gd name="T18" fmla="*/ 53 w 85"/>
                    <a:gd name="T19" fmla="*/ 12 h 59"/>
                    <a:gd name="T20" fmla="*/ 53 w 85"/>
                    <a:gd name="T21" fmla="*/ 12 h 59"/>
                    <a:gd name="T22" fmla="*/ 60 w 85"/>
                    <a:gd name="T23" fmla="*/ 19 h 59"/>
                    <a:gd name="T24" fmla="*/ 63 w 85"/>
                    <a:gd name="T25" fmla="*/ 18 h 59"/>
                    <a:gd name="T26" fmla="*/ 73 w 85"/>
                    <a:gd name="T27" fmla="*/ 26 h 59"/>
                    <a:gd name="T28" fmla="*/ 85 w 85"/>
                    <a:gd name="T29" fmla="*/ 39 h 59"/>
                    <a:gd name="T30" fmla="*/ 72 w 85"/>
                    <a:gd name="T31" fmla="*/ 52 h 59"/>
                    <a:gd name="T32" fmla="*/ 66 w 85"/>
                    <a:gd name="T33" fmla="*/ 51 h 59"/>
                    <a:gd name="T34" fmla="*/ 56 w 85"/>
                    <a:gd name="T35" fmla="*/ 58 h 59"/>
                    <a:gd name="T36" fmla="*/ 51 w 85"/>
                    <a:gd name="T37" fmla="*/ 57 h 59"/>
                    <a:gd name="T38" fmla="*/ 39 w 85"/>
                    <a:gd name="T39" fmla="*/ 59 h 59"/>
                    <a:gd name="T40" fmla="*/ 21 w 85"/>
                    <a:gd name="T41" fmla="*/ 51 h 59"/>
                    <a:gd name="T42" fmla="*/ 14 w 85"/>
                    <a:gd name="T43" fmla="*/ 53 h 59"/>
                    <a:gd name="T44" fmla="*/ 0 w 85"/>
                    <a:gd name="T45" fmla="*/ 40 h 59"/>
                    <a:gd name="T46" fmla="*/ 3 w 85"/>
                    <a:gd name="T4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59">
                      <a:moveTo>
                        <a:pt x="3" y="33"/>
                      </a:moveTo>
                      <a:cubicBezTo>
                        <a:pt x="2" y="32"/>
                        <a:pt x="2" y="31"/>
                        <a:pt x="2" y="31"/>
                      </a:cubicBezTo>
                      <a:cubicBezTo>
                        <a:pt x="2" y="27"/>
                        <a:pt x="5" y="24"/>
                        <a:pt x="9" y="24"/>
                      </a:cubicBezTo>
                      <a:cubicBezTo>
                        <a:pt x="10" y="24"/>
                        <a:pt x="10" y="24"/>
                        <a:pt x="11" y="24"/>
                      </a:cubicBezTo>
                      <a:cubicBezTo>
                        <a:pt x="13" y="21"/>
                        <a:pt x="16" y="19"/>
                        <a:pt x="19" y="18"/>
                      </a:cubicBezTo>
                      <a:cubicBezTo>
                        <a:pt x="19" y="17"/>
                        <a:pt x="19" y="16"/>
                        <a:pt x="19" y="16"/>
                      </a:cubicBezTo>
                      <a:cubicBezTo>
                        <a:pt x="19" y="11"/>
                        <a:pt x="23" y="8"/>
                        <a:pt x="27" y="8"/>
                      </a:cubicBezTo>
                      <a:cubicBezTo>
                        <a:pt x="28" y="8"/>
                        <a:pt x="28" y="8"/>
                        <a:pt x="28" y="8"/>
                      </a:cubicBezTo>
                      <a:cubicBezTo>
                        <a:pt x="30" y="3"/>
                        <a:pt x="35" y="0"/>
                        <a:pt x="40" y="0"/>
                      </a:cubicBezTo>
                      <a:cubicBezTo>
                        <a:pt x="47" y="0"/>
                        <a:pt x="53" y="5"/>
                        <a:pt x="53" y="12"/>
                      </a:cubicBezTo>
                      <a:cubicBezTo>
                        <a:pt x="53" y="12"/>
                        <a:pt x="53" y="12"/>
                        <a:pt x="53" y="12"/>
                      </a:cubicBezTo>
                      <a:cubicBezTo>
                        <a:pt x="57" y="12"/>
                        <a:pt x="60" y="15"/>
                        <a:pt x="60" y="19"/>
                      </a:cubicBezTo>
                      <a:cubicBezTo>
                        <a:pt x="61" y="18"/>
                        <a:pt x="62" y="18"/>
                        <a:pt x="63" y="18"/>
                      </a:cubicBezTo>
                      <a:cubicBezTo>
                        <a:pt x="68" y="18"/>
                        <a:pt x="72" y="21"/>
                        <a:pt x="73" y="26"/>
                      </a:cubicBezTo>
                      <a:cubicBezTo>
                        <a:pt x="79" y="26"/>
                        <a:pt x="85" y="32"/>
                        <a:pt x="85" y="39"/>
                      </a:cubicBezTo>
                      <a:cubicBezTo>
                        <a:pt x="85" y="46"/>
                        <a:pt x="79" y="52"/>
                        <a:pt x="72" y="52"/>
                      </a:cubicBezTo>
                      <a:cubicBezTo>
                        <a:pt x="70" y="52"/>
                        <a:pt x="68" y="51"/>
                        <a:pt x="66" y="51"/>
                      </a:cubicBezTo>
                      <a:cubicBezTo>
                        <a:pt x="65" y="55"/>
                        <a:pt x="61" y="58"/>
                        <a:pt x="56" y="58"/>
                      </a:cubicBezTo>
                      <a:cubicBezTo>
                        <a:pt x="54" y="58"/>
                        <a:pt x="52" y="58"/>
                        <a:pt x="51" y="57"/>
                      </a:cubicBezTo>
                      <a:cubicBezTo>
                        <a:pt x="47" y="58"/>
                        <a:pt x="43" y="59"/>
                        <a:pt x="39" y="59"/>
                      </a:cubicBezTo>
                      <a:cubicBezTo>
                        <a:pt x="32" y="59"/>
                        <a:pt x="25" y="56"/>
                        <a:pt x="21" y="51"/>
                      </a:cubicBezTo>
                      <a:cubicBezTo>
                        <a:pt x="19" y="53"/>
                        <a:pt x="16" y="53"/>
                        <a:pt x="14" y="53"/>
                      </a:cubicBezTo>
                      <a:cubicBezTo>
                        <a:pt x="6" y="53"/>
                        <a:pt x="0" y="47"/>
                        <a:pt x="0" y="40"/>
                      </a:cubicBezTo>
                      <a:cubicBezTo>
                        <a:pt x="0" y="37"/>
                        <a:pt x="1" y="35"/>
                        <a:pt x="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3" name="Freeform 38"/>
                <p:cNvSpPr/>
                <p:nvPr/>
              </p:nvSpPr>
              <p:spPr bwMode="auto">
                <a:xfrm>
                  <a:off x="3284539" y="1130300"/>
                  <a:ext cx="450850" cy="317500"/>
                </a:xfrm>
                <a:custGeom>
                  <a:avLst/>
                  <a:gdLst>
                    <a:gd name="T0" fmla="*/ 6 w 241"/>
                    <a:gd name="T1" fmla="*/ 94 h 170"/>
                    <a:gd name="T2" fmla="*/ 5 w 241"/>
                    <a:gd name="T3" fmla="*/ 88 h 170"/>
                    <a:gd name="T4" fmla="*/ 25 w 241"/>
                    <a:gd name="T5" fmla="*/ 69 h 170"/>
                    <a:gd name="T6" fmla="*/ 30 w 241"/>
                    <a:gd name="T7" fmla="*/ 69 h 170"/>
                    <a:gd name="T8" fmla="*/ 53 w 241"/>
                    <a:gd name="T9" fmla="*/ 51 h 170"/>
                    <a:gd name="T10" fmla="*/ 53 w 241"/>
                    <a:gd name="T11" fmla="*/ 46 h 170"/>
                    <a:gd name="T12" fmla="*/ 76 w 241"/>
                    <a:gd name="T13" fmla="*/ 22 h 170"/>
                    <a:gd name="T14" fmla="*/ 78 w 241"/>
                    <a:gd name="T15" fmla="*/ 22 h 170"/>
                    <a:gd name="T16" fmla="*/ 112 w 241"/>
                    <a:gd name="T17" fmla="*/ 0 h 170"/>
                    <a:gd name="T18" fmla="*/ 150 w 241"/>
                    <a:gd name="T19" fmla="*/ 36 h 170"/>
                    <a:gd name="T20" fmla="*/ 151 w 241"/>
                    <a:gd name="T21" fmla="*/ 36 h 170"/>
                    <a:gd name="T22" fmla="*/ 170 w 241"/>
                    <a:gd name="T23" fmla="*/ 54 h 170"/>
                    <a:gd name="T24" fmla="*/ 180 w 241"/>
                    <a:gd name="T25" fmla="*/ 52 h 170"/>
                    <a:gd name="T26" fmla="*/ 207 w 241"/>
                    <a:gd name="T27" fmla="*/ 74 h 170"/>
                    <a:gd name="T28" fmla="*/ 241 w 241"/>
                    <a:gd name="T29" fmla="*/ 111 h 170"/>
                    <a:gd name="T30" fmla="*/ 203 w 241"/>
                    <a:gd name="T31" fmla="*/ 149 h 170"/>
                    <a:gd name="T32" fmla="*/ 188 w 241"/>
                    <a:gd name="T33" fmla="*/ 146 h 170"/>
                    <a:gd name="T34" fmla="*/ 159 w 241"/>
                    <a:gd name="T35" fmla="*/ 167 h 170"/>
                    <a:gd name="T36" fmla="*/ 143 w 241"/>
                    <a:gd name="T37" fmla="*/ 163 h 170"/>
                    <a:gd name="T38" fmla="*/ 111 w 241"/>
                    <a:gd name="T39" fmla="*/ 170 h 170"/>
                    <a:gd name="T40" fmla="*/ 57 w 241"/>
                    <a:gd name="T41" fmla="*/ 147 h 170"/>
                    <a:gd name="T42" fmla="*/ 37 w 241"/>
                    <a:gd name="T43" fmla="*/ 153 h 170"/>
                    <a:gd name="T44" fmla="*/ 0 w 241"/>
                    <a:gd name="T45" fmla="*/ 115 h 170"/>
                    <a:gd name="T46" fmla="*/ 6 w 241"/>
                    <a:gd name="T47" fmla="*/ 9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1" h="170">
                      <a:moveTo>
                        <a:pt x="6" y="94"/>
                      </a:moveTo>
                      <a:cubicBezTo>
                        <a:pt x="6" y="92"/>
                        <a:pt x="5" y="90"/>
                        <a:pt x="5" y="88"/>
                      </a:cubicBezTo>
                      <a:cubicBezTo>
                        <a:pt x="5" y="77"/>
                        <a:pt x="14" y="69"/>
                        <a:pt x="25" y="69"/>
                      </a:cubicBezTo>
                      <a:cubicBezTo>
                        <a:pt x="27" y="69"/>
                        <a:pt x="28" y="69"/>
                        <a:pt x="30" y="69"/>
                      </a:cubicBezTo>
                      <a:cubicBezTo>
                        <a:pt x="35" y="61"/>
                        <a:pt x="43" y="54"/>
                        <a:pt x="53" y="51"/>
                      </a:cubicBezTo>
                      <a:cubicBezTo>
                        <a:pt x="53" y="50"/>
                        <a:pt x="53" y="48"/>
                        <a:pt x="53" y="46"/>
                      </a:cubicBezTo>
                      <a:cubicBezTo>
                        <a:pt x="53" y="33"/>
                        <a:pt x="63" y="22"/>
                        <a:pt x="76" y="22"/>
                      </a:cubicBezTo>
                      <a:cubicBezTo>
                        <a:pt x="77" y="22"/>
                        <a:pt x="78" y="22"/>
                        <a:pt x="78" y="22"/>
                      </a:cubicBezTo>
                      <a:cubicBezTo>
                        <a:pt x="84" y="9"/>
                        <a:pt x="97" y="0"/>
                        <a:pt x="112" y="0"/>
                      </a:cubicBezTo>
                      <a:cubicBezTo>
                        <a:pt x="133" y="0"/>
                        <a:pt x="149" y="16"/>
                        <a:pt x="150" y="36"/>
                      </a:cubicBezTo>
                      <a:cubicBezTo>
                        <a:pt x="151" y="36"/>
                        <a:pt x="151" y="36"/>
                        <a:pt x="151" y="36"/>
                      </a:cubicBezTo>
                      <a:cubicBezTo>
                        <a:pt x="161" y="36"/>
                        <a:pt x="170" y="44"/>
                        <a:pt x="170" y="54"/>
                      </a:cubicBezTo>
                      <a:cubicBezTo>
                        <a:pt x="173" y="53"/>
                        <a:pt x="176" y="52"/>
                        <a:pt x="180" y="52"/>
                      </a:cubicBezTo>
                      <a:cubicBezTo>
                        <a:pt x="193" y="52"/>
                        <a:pt x="204" y="62"/>
                        <a:pt x="207" y="74"/>
                      </a:cubicBezTo>
                      <a:cubicBezTo>
                        <a:pt x="226" y="75"/>
                        <a:pt x="241" y="92"/>
                        <a:pt x="241" y="111"/>
                      </a:cubicBezTo>
                      <a:cubicBezTo>
                        <a:pt x="241" y="132"/>
                        <a:pt x="224" y="149"/>
                        <a:pt x="203" y="149"/>
                      </a:cubicBezTo>
                      <a:cubicBezTo>
                        <a:pt x="198" y="149"/>
                        <a:pt x="193" y="148"/>
                        <a:pt x="188" y="146"/>
                      </a:cubicBezTo>
                      <a:cubicBezTo>
                        <a:pt x="184" y="158"/>
                        <a:pt x="172" y="167"/>
                        <a:pt x="159" y="167"/>
                      </a:cubicBezTo>
                      <a:cubicBezTo>
                        <a:pt x="153" y="167"/>
                        <a:pt x="147" y="166"/>
                        <a:pt x="143" y="163"/>
                      </a:cubicBezTo>
                      <a:cubicBezTo>
                        <a:pt x="133" y="168"/>
                        <a:pt x="122" y="170"/>
                        <a:pt x="111" y="170"/>
                      </a:cubicBezTo>
                      <a:cubicBezTo>
                        <a:pt x="90" y="170"/>
                        <a:pt x="71" y="161"/>
                        <a:pt x="57" y="147"/>
                      </a:cubicBezTo>
                      <a:cubicBezTo>
                        <a:pt x="52" y="151"/>
                        <a:pt x="45" y="153"/>
                        <a:pt x="37" y="153"/>
                      </a:cubicBezTo>
                      <a:cubicBezTo>
                        <a:pt x="17" y="153"/>
                        <a:pt x="0" y="136"/>
                        <a:pt x="0" y="115"/>
                      </a:cubicBezTo>
                      <a:cubicBezTo>
                        <a:pt x="0" y="107"/>
                        <a:pt x="2" y="100"/>
                        <a:pt x="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4" name="Freeform 39"/>
                <p:cNvSpPr/>
                <p:nvPr/>
              </p:nvSpPr>
              <p:spPr bwMode="auto">
                <a:xfrm>
                  <a:off x="3292476" y="1135063"/>
                  <a:ext cx="434975" cy="306388"/>
                </a:xfrm>
                <a:custGeom>
                  <a:avLst/>
                  <a:gdLst>
                    <a:gd name="T0" fmla="*/ 6 w 233"/>
                    <a:gd name="T1" fmla="*/ 91 h 164"/>
                    <a:gd name="T2" fmla="*/ 5 w 233"/>
                    <a:gd name="T3" fmla="*/ 85 h 164"/>
                    <a:gd name="T4" fmla="*/ 24 w 233"/>
                    <a:gd name="T5" fmla="*/ 66 h 164"/>
                    <a:gd name="T6" fmla="*/ 29 w 233"/>
                    <a:gd name="T7" fmla="*/ 67 h 164"/>
                    <a:gd name="T8" fmla="*/ 52 w 233"/>
                    <a:gd name="T9" fmla="*/ 50 h 164"/>
                    <a:gd name="T10" fmla="*/ 51 w 233"/>
                    <a:gd name="T11" fmla="*/ 44 h 164"/>
                    <a:gd name="T12" fmla="*/ 74 w 233"/>
                    <a:gd name="T13" fmla="*/ 21 h 164"/>
                    <a:gd name="T14" fmla="*/ 76 w 233"/>
                    <a:gd name="T15" fmla="*/ 21 h 164"/>
                    <a:gd name="T16" fmla="*/ 109 w 233"/>
                    <a:gd name="T17" fmla="*/ 0 h 164"/>
                    <a:gd name="T18" fmla="*/ 145 w 233"/>
                    <a:gd name="T19" fmla="*/ 35 h 164"/>
                    <a:gd name="T20" fmla="*/ 146 w 233"/>
                    <a:gd name="T21" fmla="*/ 34 h 164"/>
                    <a:gd name="T22" fmla="*/ 164 w 233"/>
                    <a:gd name="T23" fmla="*/ 52 h 164"/>
                    <a:gd name="T24" fmla="*/ 174 w 233"/>
                    <a:gd name="T25" fmla="*/ 51 h 164"/>
                    <a:gd name="T26" fmla="*/ 200 w 233"/>
                    <a:gd name="T27" fmla="*/ 71 h 164"/>
                    <a:gd name="T28" fmla="*/ 233 w 233"/>
                    <a:gd name="T29" fmla="*/ 107 h 164"/>
                    <a:gd name="T30" fmla="*/ 196 w 233"/>
                    <a:gd name="T31" fmla="*/ 144 h 164"/>
                    <a:gd name="T32" fmla="*/ 182 w 233"/>
                    <a:gd name="T33" fmla="*/ 141 h 164"/>
                    <a:gd name="T34" fmla="*/ 153 w 233"/>
                    <a:gd name="T35" fmla="*/ 161 h 164"/>
                    <a:gd name="T36" fmla="*/ 138 w 233"/>
                    <a:gd name="T37" fmla="*/ 157 h 164"/>
                    <a:gd name="T38" fmla="*/ 107 w 233"/>
                    <a:gd name="T39" fmla="*/ 164 h 164"/>
                    <a:gd name="T40" fmla="*/ 56 w 233"/>
                    <a:gd name="T41" fmla="*/ 142 h 164"/>
                    <a:gd name="T42" fmla="*/ 36 w 233"/>
                    <a:gd name="T43" fmla="*/ 147 h 164"/>
                    <a:gd name="T44" fmla="*/ 0 w 233"/>
                    <a:gd name="T45" fmla="*/ 111 h 164"/>
                    <a:gd name="T46" fmla="*/ 6 w 233"/>
                    <a:gd name="T47" fmla="*/ 9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3" h="164">
                      <a:moveTo>
                        <a:pt x="6" y="91"/>
                      </a:moveTo>
                      <a:cubicBezTo>
                        <a:pt x="6" y="89"/>
                        <a:pt x="5" y="87"/>
                        <a:pt x="5" y="85"/>
                      </a:cubicBezTo>
                      <a:cubicBezTo>
                        <a:pt x="5" y="75"/>
                        <a:pt x="14" y="66"/>
                        <a:pt x="24" y="66"/>
                      </a:cubicBezTo>
                      <a:cubicBezTo>
                        <a:pt x="26" y="66"/>
                        <a:pt x="27" y="67"/>
                        <a:pt x="29" y="67"/>
                      </a:cubicBezTo>
                      <a:cubicBezTo>
                        <a:pt x="34" y="58"/>
                        <a:pt x="42" y="52"/>
                        <a:pt x="52" y="50"/>
                      </a:cubicBezTo>
                      <a:cubicBezTo>
                        <a:pt x="51" y="48"/>
                        <a:pt x="51" y="46"/>
                        <a:pt x="51" y="44"/>
                      </a:cubicBezTo>
                      <a:cubicBezTo>
                        <a:pt x="51" y="31"/>
                        <a:pt x="61" y="21"/>
                        <a:pt x="74" y="21"/>
                      </a:cubicBezTo>
                      <a:cubicBezTo>
                        <a:pt x="74" y="21"/>
                        <a:pt x="75" y="21"/>
                        <a:pt x="76" y="21"/>
                      </a:cubicBezTo>
                      <a:cubicBezTo>
                        <a:pt x="81" y="9"/>
                        <a:pt x="94" y="0"/>
                        <a:pt x="109" y="0"/>
                      </a:cubicBezTo>
                      <a:cubicBezTo>
                        <a:pt x="128" y="0"/>
                        <a:pt x="144" y="15"/>
                        <a:pt x="145" y="35"/>
                      </a:cubicBezTo>
                      <a:cubicBezTo>
                        <a:pt x="145" y="35"/>
                        <a:pt x="145" y="34"/>
                        <a:pt x="146" y="34"/>
                      </a:cubicBezTo>
                      <a:cubicBezTo>
                        <a:pt x="156" y="34"/>
                        <a:pt x="164" y="42"/>
                        <a:pt x="164" y="52"/>
                      </a:cubicBezTo>
                      <a:cubicBezTo>
                        <a:pt x="167" y="51"/>
                        <a:pt x="170" y="51"/>
                        <a:pt x="174" y="51"/>
                      </a:cubicBezTo>
                      <a:cubicBezTo>
                        <a:pt x="186" y="51"/>
                        <a:pt x="197" y="59"/>
                        <a:pt x="200" y="71"/>
                      </a:cubicBezTo>
                      <a:cubicBezTo>
                        <a:pt x="218" y="73"/>
                        <a:pt x="233" y="88"/>
                        <a:pt x="233" y="107"/>
                      </a:cubicBezTo>
                      <a:cubicBezTo>
                        <a:pt x="233" y="127"/>
                        <a:pt x="216" y="144"/>
                        <a:pt x="196" y="144"/>
                      </a:cubicBezTo>
                      <a:cubicBezTo>
                        <a:pt x="191" y="144"/>
                        <a:pt x="186" y="142"/>
                        <a:pt x="182" y="141"/>
                      </a:cubicBezTo>
                      <a:cubicBezTo>
                        <a:pt x="178" y="153"/>
                        <a:pt x="167" y="161"/>
                        <a:pt x="153" y="161"/>
                      </a:cubicBezTo>
                      <a:cubicBezTo>
                        <a:pt x="148" y="161"/>
                        <a:pt x="142" y="160"/>
                        <a:pt x="138" y="157"/>
                      </a:cubicBezTo>
                      <a:cubicBezTo>
                        <a:pt x="129" y="162"/>
                        <a:pt x="118" y="164"/>
                        <a:pt x="107" y="164"/>
                      </a:cubicBezTo>
                      <a:cubicBezTo>
                        <a:pt x="87" y="164"/>
                        <a:pt x="68" y="156"/>
                        <a:pt x="56" y="142"/>
                      </a:cubicBezTo>
                      <a:cubicBezTo>
                        <a:pt x="50" y="145"/>
                        <a:pt x="43" y="147"/>
                        <a:pt x="36" y="147"/>
                      </a:cubicBezTo>
                      <a:cubicBezTo>
                        <a:pt x="16" y="147"/>
                        <a:pt x="0" y="131"/>
                        <a:pt x="0" y="111"/>
                      </a:cubicBezTo>
                      <a:cubicBezTo>
                        <a:pt x="0" y="104"/>
                        <a:pt x="2" y="97"/>
                        <a:pt x="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5" name="Freeform 40"/>
                <p:cNvSpPr/>
                <p:nvPr/>
              </p:nvSpPr>
              <p:spPr bwMode="auto">
                <a:xfrm>
                  <a:off x="3309939" y="1141413"/>
                  <a:ext cx="393700" cy="279400"/>
                </a:xfrm>
                <a:custGeom>
                  <a:avLst/>
                  <a:gdLst>
                    <a:gd name="T0" fmla="*/ 5 w 211"/>
                    <a:gd name="T1" fmla="*/ 83 h 150"/>
                    <a:gd name="T2" fmla="*/ 4 w 211"/>
                    <a:gd name="T3" fmla="*/ 78 h 150"/>
                    <a:gd name="T4" fmla="*/ 22 w 211"/>
                    <a:gd name="T5" fmla="*/ 61 h 150"/>
                    <a:gd name="T6" fmla="*/ 26 w 211"/>
                    <a:gd name="T7" fmla="*/ 61 h 150"/>
                    <a:gd name="T8" fmla="*/ 47 w 211"/>
                    <a:gd name="T9" fmla="*/ 45 h 150"/>
                    <a:gd name="T10" fmla="*/ 46 w 211"/>
                    <a:gd name="T11" fmla="*/ 40 h 150"/>
                    <a:gd name="T12" fmla="*/ 67 w 211"/>
                    <a:gd name="T13" fmla="*/ 20 h 150"/>
                    <a:gd name="T14" fmla="*/ 69 w 211"/>
                    <a:gd name="T15" fmla="*/ 20 h 150"/>
                    <a:gd name="T16" fmla="*/ 99 w 211"/>
                    <a:gd name="T17" fmla="*/ 0 h 150"/>
                    <a:gd name="T18" fmla="*/ 131 w 211"/>
                    <a:gd name="T19" fmla="*/ 32 h 150"/>
                    <a:gd name="T20" fmla="*/ 132 w 211"/>
                    <a:gd name="T21" fmla="*/ 32 h 150"/>
                    <a:gd name="T22" fmla="*/ 149 w 211"/>
                    <a:gd name="T23" fmla="*/ 48 h 150"/>
                    <a:gd name="T24" fmla="*/ 158 w 211"/>
                    <a:gd name="T25" fmla="*/ 46 h 150"/>
                    <a:gd name="T26" fmla="*/ 181 w 211"/>
                    <a:gd name="T27" fmla="*/ 65 h 150"/>
                    <a:gd name="T28" fmla="*/ 211 w 211"/>
                    <a:gd name="T29" fmla="*/ 98 h 150"/>
                    <a:gd name="T30" fmla="*/ 178 w 211"/>
                    <a:gd name="T31" fmla="*/ 131 h 150"/>
                    <a:gd name="T32" fmla="*/ 165 w 211"/>
                    <a:gd name="T33" fmla="*/ 128 h 150"/>
                    <a:gd name="T34" fmla="*/ 139 w 211"/>
                    <a:gd name="T35" fmla="*/ 147 h 150"/>
                    <a:gd name="T36" fmla="*/ 125 w 211"/>
                    <a:gd name="T37" fmla="*/ 143 h 150"/>
                    <a:gd name="T38" fmla="*/ 97 w 211"/>
                    <a:gd name="T39" fmla="*/ 150 h 150"/>
                    <a:gd name="T40" fmla="*/ 50 w 211"/>
                    <a:gd name="T41" fmla="*/ 129 h 150"/>
                    <a:gd name="T42" fmla="*/ 33 w 211"/>
                    <a:gd name="T43" fmla="*/ 134 h 150"/>
                    <a:gd name="T44" fmla="*/ 0 w 211"/>
                    <a:gd name="T45" fmla="*/ 101 h 150"/>
                    <a:gd name="T46" fmla="*/ 5 w 211"/>
                    <a:gd name="T47" fmla="*/ 8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150">
                      <a:moveTo>
                        <a:pt x="5" y="83"/>
                      </a:moveTo>
                      <a:cubicBezTo>
                        <a:pt x="5" y="81"/>
                        <a:pt x="4" y="80"/>
                        <a:pt x="4" y="78"/>
                      </a:cubicBezTo>
                      <a:cubicBezTo>
                        <a:pt x="4" y="68"/>
                        <a:pt x="12" y="61"/>
                        <a:pt x="22" y="61"/>
                      </a:cubicBezTo>
                      <a:cubicBezTo>
                        <a:pt x="23" y="61"/>
                        <a:pt x="25" y="61"/>
                        <a:pt x="26" y="61"/>
                      </a:cubicBezTo>
                      <a:cubicBezTo>
                        <a:pt x="30" y="53"/>
                        <a:pt x="38" y="48"/>
                        <a:pt x="47" y="45"/>
                      </a:cubicBezTo>
                      <a:cubicBezTo>
                        <a:pt x="46" y="44"/>
                        <a:pt x="46" y="42"/>
                        <a:pt x="46" y="40"/>
                      </a:cubicBezTo>
                      <a:cubicBezTo>
                        <a:pt x="46" y="29"/>
                        <a:pt x="55" y="20"/>
                        <a:pt x="67" y="20"/>
                      </a:cubicBezTo>
                      <a:cubicBezTo>
                        <a:pt x="67" y="20"/>
                        <a:pt x="68" y="20"/>
                        <a:pt x="69" y="20"/>
                      </a:cubicBezTo>
                      <a:cubicBezTo>
                        <a:pt x="74" y="8"/>
                        <a:pt x="85" y="0"/>
                        <a:pt x="99" y="0"/>
                      </a:cubicBezTo>
                      <a:cubicBezTo>
                        <a:pt x="116" y="0"/>
                        <a:pt x="131" y="14"/>
                        <a:pt x="131" y="32"/>
                      </a:cubicBezTo>
                      <a:cubicBezTo>
                        <a:pt x="132" y="32"/>
                        <a:pt x="132" y="32"/>
                        <a:pt x="132" y="32"/>
                      </a:cubicBezTo>
                      <a:cubicBezTo>
                        <a:pt x="142" y="32"/>
                        <a:pt x="149" y="39"/>
                        <a:pt x="149" y="48"/>
                      </a:cubicBezTo>
                      <a:cubicBezTo>
                        <a:pt x="152" y="47"/>
                        <a:pt x="155" y="46"/>
                        <a:pt x="158" y="46"/>
                      </a:cubicBezTo>
                      <a:cubicBezTo>
                        <a:pt x="169" y="46"/>
                        <a:pt x="179" y="54"/>
                        <a:pt x="181" y="65"/>
                      </a:cubicBezTo>
                      <a:cubicBezTo>
                        <a:pt x="198" y="67"/>
                        <a:pt x="211" y="81"/>
                        <a:pt x="211" y="98"/>
                      </a:cubicBezTo>
                      <a:cubicBezTo>
                        <a:pt x="211" y="116"/>
                        <a:pt x="197" y="131"/>
                        <a:pt x="178" y="131"/>
                      </a:cubicBezTo>
                      <a:cubicBezTo>
                        <a:pt x="174" y="131"/>
                        <a:pt x="169" y="130"/>
                        <a:pt x="165" y="128"/>
                      </a:cubicBezTo>
                      <a:cubicBezTo>
                        <a:pt x="162" y="139"/>
                        <a:pt x="151" y="147"/>
                        <a:pt x="139" y="147"/>
                      </a:cubicBezTo>
                      <a:cubicBezTo>
                        <a:pt x="134" y="147"/>
                        <a:pt x="129" y="146"/>
                        <a:pt x="125" y="143"/>
                      </a:cubicBezTo>
                      <a:cubicBezTo>
                        <a:pt x="117" y="148"/>
                        <a:pt x="107" y="150"/>
                        <a:pt x="97" y="150"/>
                      </a:cubicBezTo>
                      <a:cubicBezTo>
                        <a:pt x="78" y="150"/>
                        <a:pt x="62" y="142"/>
                        <a:pt x="50" y="129"/>
                      </a:cubicBezTo>
                      <a:cubicBezTo>
                        <a:pt x="45" y="133"/>
                        <a:pt x="39" y="134"/>
                        <a:pt x="33" y="134"/>
                      </a:cubicBezTo>
                      <a:cubicBezTo>
                        <a:pt x="14" y="134"/>
                        <a:pt x="0" y="120"/>
                        <a:pt x="0" y="101"/>
                      </a:cubicBezTo>
                      <a:cubicBezTo>
                        <a:pt x="0" y="95"/>
                        <a:pt x="2" y="88"/>
                        <a:pt x="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6" name="Freeform 41"/>
                <p:cNvSpPr/>
                <p:nvPr/>
              </p:nvSpPr>
              <p:spPr bwMode="auto">
                <a:xfrm>
                  <a:off x="3355976" y="1447800"/>
                  <a:ext cx="107950" cy="77788"/>
                </a:xfrm>
                <a:custGeom>
                  <a:avLst/>
                  <a:gdLst>
                    <a:gd name="T0" fmla="*/ 2 w 58"/>
                    <a:gd name="T1" fmla="*/ 23 h 42"/>
                    <a:gd name="T2" fmla="*/ 1 w 58"/>
                    <a:gd name="T3" fmla="*/ 22 h 42"/>
                    <a:gd name="T4" fmla="*/ 6 w 58"/>
                    <a:gd name="T5" fmla="*/ 17 h 42"/>
                    <a:gd name="T6" fmla="*/ 7 w 58"/>
                    <a:gd name="T7" fmla="*/ 17 h 42"/>
                    <a:gd name="T8" fmla="*/ 13 w 58"/>
                    <a:gd name="T9" fmla="*/ 13 h 42"/>
                    <a:gd name="T10" fmla="*/ 13 w 58"/>
                    <a:gd name="T11" fmla="*/ 11 h 42"/>
                    <a:gd name="T12" fmla="*/ 19 w 58"/>
                    <a:gd name="T13" fmla="*/ 6 h 42"/>
                    <a:gd name="T14" fmla="*/ 19 w 58"/>
                    <a:gd name="T15" fmla="*/ 6 h 42"/>
                    <a:gd name="T16" fmla="*/ 27 w 58"/>
                    <a:gd name="T17" fmla="*/ 0 h 42"/>
                    <a:gd name="T18" fmla="*/ 36 w 58"/>
                    <a:gd name="T19" fmla="*/ 9 h 42"/>
                    <a:gd name="T20" fmla="*/ 37 w 58"/>
                    <a:gd name="T21" fmla="*/ 9 h 42"/>
                    <a:gd name="T22" fmla="*/ 41 w 58"/>
                    <a:gd name="T23" fmla="*/ 13 h 42"/>
                    <a:gd name="T24" fmla="*/ 44 w 58"/>
                    <a:gd name="T25" fmla="*/ 13 h 42"/>
                    <a:gd name="T26" fmla="*/ 50 w 58"/>
                    <a:gd name="T27" fmla="*/ 18 h 42"/>
                    <a:gd name="T28" fmla="*/ 58 w 58"/>
                    <a:gd name="T29" fmla="*/ 27 h 42"/>
                    <a:gd name="T30" fmla="*/ 49 w 58"/>
                    <a:gd name="T31" fmla="*/ 36 h 42"/>
                    <a:gd name="T32" fmla="*/ 46 w 58"/>
                    <a:gd name="T33" fmla="*/ 36 h 42"/>
                    <a:gd name="T34" fmla="*/ 39 w 58"/>
                    <a:gd name="T35" fmla="*/ 41 h 42"/>
                    <a:gd name="T36" fmla="*/ 35 w 58"/>
                    <a:gd name="T37" fmla="*/ 40 h 42"/>
                    <a:gd name="T38" fmla="*/ 27 w 58"/>
                    <a:gd name="T39" fmla="*/ 42 h 42"/>
                    <a:gd name="T40" fmla="*/ 14 w 58"/>
                    <a:gd name="T41" fmla="*/ 36 h 42"/>
                    <a:gd name="T42" fmla="*/ 9 w 58"/>
                    <a:gd name="T43" fmla="*/ 37 h 42"/>
                    <a:gd name="T44" fmla="*/ 0 w 58"/>
                    <a:gd name="T45" fmla="*/ 28 h 42"/>
                    <a:gd name="T46" fmla="*/ 2 w 58"/>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42">
                      <a:moveTo>
                        <a:pt x="2" y="23"/>
                      </a:moveTo>
                      <a:cubicBezTo>
                        <a:pt x="2" y="23"/>
                        <a:pt x="1" y="22"/>
                        <a:pt x="1" y="22"/>
                      </a:cubicBezTo>
                      <a:cubicBezTo>
                        <a:pt x="1" y="19"/>
                        <a:pt x="4" y="17"/>
                        <a:pt x="6" y="17"/>
                      </a:cubicBezTo>
                      <a:cubicBezTo>
                        <a:pt x="7" y="17"/>
                        <a:pt x="7" y="17"/>
                        <a:pt x="7" y="17"/>
                      </a:cubicBezTo>
                      <a:cubicBezTo>
                        <a:pt x="9" y="15"/>
                        <a:pt x="11" y="13"/>
                        <a:pt x="13" y="13"/>
                      </a:cubicBezTo>
                      <a:cubicBezTo>
                        <a:pt x="13" y="12"/>
                        <a:pt x="13" y="12"/>
                        <a:pt x="13" y="11"/>
                      </a:cubicBezTo>
                      <a:cubicBezTo>
                        <a:pt x="13" y="8"/>
                        <a:pt x="15" y="6"/>
                        <a:pt x="19" y="6"/>
                      </a:cubicBezTo>
                      <a:cubicBezTo>
                        <a:pt x="19" y="6"/>
                        <a:pt x="19" y="6"/>
                        <a:pt x="19" y="6"/>
                      </a:cubicBezTo>
                      <a:cubicBezTo>
                        <a:pt x="21" y="3"/>
                        <a:pt x="24" y="0"/>
                        <a:pt x="27" y="0"/>
                      </a:cubicBezTo>
                      <a:cubicBezTo>
                        <a:pt x="32" y="0"/>
                        <a:pt x="36" y="4"/>
                        <a:pt x="36" y="9"/>
                      </a:cubicBezTo>
                      <a:cubicBezTo>
                        <a:pt x="37" y="9"/>
                        <a:pt x="37" y="9"/>
                        <a:pt x="37" y="9"/>
                      </a:cubicBezTo>
                      <a:cubicBezTo>
                        <a:pt x="39" y="9"/>
                        <a:pt x="41" y="11"/>
                        <a:pt x="41" y="13"/>
                      </a:cubicBezTo>
                      <a:cubicBezTo>
                        <a:pt x="42" y="13"/>
                        <a:pt x="43" y="13"/>
                        <a:pt x="44" y="13"/>
                      </a:cubicBezTo>
                      <a:cubicBezTo>
                        <a:pt x="47" y="13"/>
                        <a:pt x="50" y="15"/>
                        <a:pt x="50" y="18"/>
                      </a:cubicBezTo>
                      <a:cubicBezTo>
                        <a:pt x="55" y="19"/>
                        <a:pt x="58" y="23"/>
                        <a:pt x="58" y="27"/>
                      </a:cubicBezTo>
                      <a:cubicBezTo>
                        <a:pt x="58" y="32"/>
                        <a:pt x="54" y="36"/>
                        <a:pt x="49" y="36"/>
                      </a:cubicBezTo>
                      <a:cubicBezTo>
                        <a:pt x="48" y="36"/>
                        <a:pt x="47" y="36"/>
                        <a:pt x="46" y="36"/>
                      </a:cubicBezTo>
                      <a:cubicBezTo>
                        <a:pt x="45" y="39"/>
                        <a:pt x="42" y="41"/>
                        <a:pt x="39" y="41"/>
                      </a:cubicBezTo>
                      <a:cubicBezTo>
                        <a:pt x="37" y="41"/>
                        <a:pt x="36" y="40"/>
                        <a:pt x="35" y="40"/>
                      </a:cubicBezTo>
                      <a:cubicBezTo>
                        <a:pt x="32" y="41"/>
                        <a:pt x="30" y="42"/>
                        <a:pt x="27" y="42"/>
                      </a:cubicBezTo>
                      <a:cubicBezTo>
                        <a:pt x="22" y="42"/>
                        <a:pt x="17" y="39"/>
                        <a:pt x="14" y="36"/>
                      </a:cubicBezTo>
                      <a:cubicBezTo>
                        <a:pt x="13" y="37"/>
                        <a:pt x="11" y="37"/>
                        <a:pt x="9" y="37"/>
                      </a:cubicBezTo>
                      <a:cubicBezTo>
                        <a:pt x="4" y="37"/>
                        <a:pt x="0" y="33"/>
                        <a:pt x="0" y="28"/>
                      </a:cubicBezTo>
                      <a:cubicBezTo>
                        <a:pt x="0" y="26"/>
                        <a:pt x="1" y="25"/>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7" name="Freeform 42"/>
                <p:cNvSpPr/>
                <p:nvPr/>
              </p:nvSpPr>
              <p:spPr bwMode="auto">
                <a:xfrm>
                  <a:off x="3357564" y="1449388"/>
                  <a:ext cx="106363" cy="74613"/>
                </a:xfrm>
                <a:custGeom>
                  <a:avLst/>
                  <a:gdLst>
                    <a:gd name="T0" fmla="*/ 2 w 57"/>
                    <a:gd name="T1" fmla="*/ 22 h 40"/>
                    <a:gd name="T2" fmla="*/ 1 w 57"/>
                    <a:gd name="T3" fmla="*/ 21 h 40"/>
                    <a:gd name="T4" fmla="*/ 6 w 57"/>
                    <a:gd name="T5" fmla="*/ 16 h 40"/>
                    <a:gd name="T6" fmla="*/ 7 w 57"/>
                    <a:gd name="T7" fmla="*/ 16 h 40"/>
                    <a:gd name="T8" fmla="*/ 13 w 57"/>
                    <a:gd name="T9" fmla="*/ 12 h 40"/>
                    <a:gd name="T10" fmla="*/ 13 w 57"/>
                    <a:gd name="T11" fmla="*/ 11 h 40"/>
                    <a:gd name="T12" fmla="*/ 18 w 57"/>
                    <a:gd name="T13" fmla="*/ 5 h 40"/>
                    <a:gd name="T14" fmla="*/ 18 w 57"/>
                    <a:gd name="T15" fmla="*/ 5 h 40"/>
                    <a:gd name="T16" fmla="*/ 26 w 57"/>
                    <a:gd name="T17" fmla="*/ 0 h 40"/>
                    <a:gd name="T18" fmla="*/ 35 w 57"/>
                    <a:gd name="T19" fmla="*/ 8 h 40"/>
                    <a:gd name="T20" fmla="*/ 35 w 57"/>
                    <a:gd name="T21" fmla="*/ 8 h 40"/>
                    <a:gd name="T22" fmla="*/ 40 w 57"/>
                    <a:gd name="T23" fmla="*/ 13 h 40"/>
                    <a:gd name="T24" fmla="*/ 42 w 57"/>
                    <a:gd name="T25" fmla="*/ 12 h 40"/>
                    <a:gd name="T26" fmla="*/ 49 w 57"/>
                    <a:gd name="T27" fmla="*/ 17 h 40"/>
                    <a:gd name="T28" fmla="*/ 57 w 57"/>
                    <a:gd name="T29" fmla="*/ 26 h 40"/>
                    <a:gd name="T30" fmla="*/ 48 w 57"/>
                    <a:gd name="T31" fmla="*/ 35 h 40"/>
                    <a:gd name="T32" fmla="*/ 44 w 57"/>
                    <a:gd name="T33" fmla="*/ 34 h 40"/>
                    <a:gd name="T34" fmla="*/ 37 w 57"/>
                    <a:gd name="T35" fmla="*/ 39 h 40"/>
                    <a:gd name="T36" fmla="*/ 34 w 57"/>
                    <a:gd name="T37" fmla="*/ 38 h 40"/>
                    <a:gd name="T38" fmla="*/ 26 w 57"/>
                    <a:gd name="T39" fmla="*/ 40 h 40"/>
                    <a:gd name="T40" fmla="*/ 14 w 57"/>
                    <a:gd name="T41" fmla="*/ 34 h 40"/>
                    <a:gd name="T42" fmla="*/ 9 w 57"/>
                    <a:gd name="T43" fmla="*/ 36 h 40"/>
                    <a:gd name="T44" fmla="*/ 0 w 57"/>
                    <a:gd name="T45" fmla="*/ 27 h 40"/>
                    <a:gd name="T46" fmla="*/ 2 w 57"/>
                    <a:gd name="T4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0">
                      <a:moveTo>
                        <a:pt x="2" y="22"/>
                      </a:moveTo>
                      <a:cubicBezTo>
                        <a:pt x="1" y="22"/>
                        <a:pt x="1" y="21"/>
                        <a:pt x="1" y="21"/>
                      </a:cubicBezTo>
                      <a:cubicBezTo>
                        <a:pt x="1" y="18"/>
                        <a:pt x="3" y="16"/>
                        <a:pt x="6" y="16"/>
                      </a:cubicBezTo>
                      <a:cubicBezTo>
                        <a:pt x="6" y="16"/>
                        <a:pt x="7" y="16"/>
                        <a:pt x="7" y="16"/>
                      </a:cubicBezTo>
                      <a:cubicBezTo>
                        <a:pt x="8" y="14"/>
                        <a:pt x="10" y="13"/>
                        <a:pt x="13" y="12"/>
                      </a:cubicBezTo>
                      <a:cubicBezTo>
                        <a:pt x="13" y="12"/>
                        <a:pt x="13" y="11"/>
                        <a:pt x="13" y="11"/>
                      </a:cubicBezTo>
                      <a:cubicBezTo>
                        <a:pt x="13" y="8"/>
                        <a:pt x="15" y="5"/>
                        <a:pt x="18" y="5"/>
                      </a:cubicBezTo>
                      <a:cubicBezTo>
                        <a:pt x="18" y="5"/>
                        <a:pt x="18" y="5"/>
                        <a:pt x="18" y="5"/>
                      </a:cubicBezTo>
                      <a:cubicBezTo>
                        <a:pt x="20" y="2"/>
                        <a:pt x="23" y="0"/>
                        <a:pt x="26" y="0"/>
                      </a:cubicBezTo>
                      <a:cubicBezTo>
                        <a:pt x="31" y="0"/>
                        <a:pt x="35" y="4"/>
                        <a:pt x="35" y="8"/>
                      </a:cubicBezTo>
                      <a:cubicBezTo>
                        <a:pt x="35" y="8"/>
                        <a:pt x="35" y="8"/>
                        <a:pt x="35" y="8"/>
                      </a:cubicBezTo>
                      <a:cubicBezTo>
                        <a:pt x="38" y="8"/>
                        <a:pt x="40" y="10"/>
                        <a:pt x="40" y="13"/>
                      </a:cubicBezTo>
                      <a:cubicBezTo>
                        <a:pt x="41" y="12"/>
                        <a:pt x="41" y="12"/>
                        <a:pt x="42" y="12"/>
                      </a:cubicBezTo>
                      <a:cubicBezTo>
                        <a:pt x="45" y="12"/>
                        <a:pt x="48" y="14"/>
                        <a:pt x="49" y="17"/>
                      </a:cubicBezTo>
                      <a:cubicBezTo>
                        <a:pt x="53" y="18"/>
                        <a:pt x="57" y="22"/>
                        <a:pt x="57" y="26"/>
                      </a:cubicBezTo>
                      <a:cubicBezTo>
                        <a:pt x="57" y="31"/>
                        <a:pt x="53" y="35"/>
                        <a:pt x="48" y="35"/>
                      </a:cubicBezTo>
                      <a:cubicBezTo>
                        <a:pt x="46" y="35"/>
                        <a:pt x="45" y="35"/>
                        <a:pt x="44" y="34"/>
                      </a:cubicBezTo>
                      <a:cubicBezTo>
                        <a:pt x="43" y="37"/>
                        <a:pt x="41" y="39"/>
                        <a:pt x="37" y="39"/>
                      </a:cubicBezTo>
                      <a:cubicBezTo>
                        <a:pt x="36" y="39"/>
                        <a:pt x="35" y="39"/>
                        <a:pt x="34" y="38"/>
                      </a:cubicBezTo>
                      <a:cubicBezTo>
                        <a:pt x="31" y="39"/>
                        <a:pt x="29" y="40"/>
                        <a:pt x="26" y="40"/>
                      </a:cubicBezTo>
                      <a:cubicBezTo>
                        <a:pt x="21" y="40"/>
                        <a:pt x="17" y="38"/>
                        <a:pt x="14" y="34"/>
                      </a:cubicBezTo>
                      <a:cubicBezTo>
                        <a:pt x="12" y="35"/>
                        <a:pt x="11" y="36"/>
                        <a:pt x="9" y="36"/>
                      </a:cubicBezTo>
                      <a:cubicBezTo>
                        <a:pt x="4" y="36"/>
                        <a:pt x="0" y="32"/>
                        <a:pt x="0" y="27"/>
                      </a:cubicBezTo>
                      <a:cubicBezTo>
                        <a:pt x="0" y="25"/>
                        <a:pt x="1" y="23"/>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8" name="Freeform 43"/>
                <p:cNvSpPr/>
                <p:nvPr/>
              </p:nvSpPr>
              <p:spPr bwMode="auto">
                <a:xfrm>
                  <a:off x="3362326" y="1450975"/>
                  <a:ext cx="96838" cy="66675"/>
                </a:xfrm>
                <a:custGeom>
                  <a:avLst/>
                  <a:gdLst>
                    <a:gd name="T0" fmla="*/ 2 w 52"/>
                    <a:gd name="T1" fmla="*/ 20 h 36"/>
                    <a:gd name="T2" fmla="*/ 1 w 52"/>
                    <a:gd name="T3" fmla="*/ 19 h 36"/>
                    <a:gd name="T4" fmla="*/ 6 w 52"/>
                    <a:gd name="T5" fmla="*/ 15 h 36"/>
                    <a:gd name="T6" fmla="*/ 7 w 52"/>
                    <a:gd name="T7" fmla="*/ 15 h 36"/>
                    <a:gd name="T8" fmla="*/ 12 w 52"/>
                    <a:gd name="T9" fmla="*/ 11 h 36"/>
                    <a:gd name="T10" fmla="*/ 12 w 52"/>
                    <a:gd name="T11" fmla="*/ 10 h 36"/>
                    <a:gd name="T12" fmla="*/ 16 w 52"/>
                    <a:gd name="T13" fmla="*/ 5 h 36"/>
                    <a:gd name="T14" fmla="*/ 17 w 52"/>
                    <a:gd name="T15" fmla="*/ 5 h 36"/>
                    <a:gd name="T16" fmla="*/ 24 w 52"/>
                    <a:gd name="T17" fmla="*/ 0 h 36"/>
                    <a:gd name="T18" fmla="*/ 32 w 52"/>
                    <a:gd name="T19" fmla="*/ 7 h 36"/>
                    <a:gd name="T20" fmla="*/ 32 w 52"/>
                    <a:gd name="T21" fmla="*/ 7 h 36"/>
                    <a:gd name="T22" fmla="*/ 37 w 52"/>
                    <a:gd name="T23" fmla="*/ 11 h 36"/>
                    <a:gd name="T24" fmla="*/ 39 w 52"/>
                    <a:gd name="T25" fmla="*/ 11 h 36"/>
                    <a:gd name="T26" fmla="*/ 44 w 52"/>
                    <a:gd name="T27" fmla="*/ 16 h 36"/>
                    <a:gd name="T28" fmla="*/ 52 w 52"/>
                    <a:gd name="T29" fmla="*/ 23 h 36"/>
                    <a:gd name="T30" fmla="*/ 44 w 52"/>
                    <a:gd name="T31" fmla="*/ 32 h 36"/>
                    <a:gd name="T32" fmla="*/ 40 w 52"/>
                    <a:gd name="T33" fmla="*/ 31 h 36"/>
                    <a:gd name="T34" fmla="*/ 34 w 52"/>
                    <a:gd name="T35" fmla="*/ 35 h 36"/>
                    <a:gd name="T36" fmla="*/ 31 w 52"/>
                    <a:gd name="T37" fmla="*/ 35 h 36"/>
                    <a:gd name="T38" fmla="*/ 24 w 52"/>
                    <a:gd name="T39" fmla="*/ 36 h 36"/>
                    <a:gd name="T40" fmla="*/ 12 w 52"/>
                    <a:gd name="T41" fmla="*/ 31 h 36"/>
                    <a:gd name="T42" fmla="*/ 8 w 52"/>
                    <a:gd name="T43" fmla="*/ 32 h 36"/>
                    <a:gd name="T44" fmla="*/ 0 w 52"/>
                    <a:gd name="T45" fmla="*/ 24 h 36"/>
                    <a:gd name="T46" fmla="*/ 2 w 52"/>
                    <a:gd name="T47"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36">
                      <a:moveTo>
                        <a:pt x="2" y="20"/>
                      </a:moveTo>
                      <a:cubicBezTo>
                        <a:pt x="1" y="19"/>
                        <a:pt x="1" y="19"/>
                        <a:pt x="1" y="19"/>
                      </a:cubicBezTo>
                      <a:cubicBezTo>
                        <a:pt x="1" y="16"/>
                        <a:pt x="3" y="15"/>
                        <a:pt x="6" y="15"/>
                      </a:cubicBezTo>
                      <a:cubicBezTo>
                        <a:pt x="6" y="15"/>
                        <a:pt x="6" y="15"/>
                        <a:pt x="7" y="15"/>
                      </a:cubicBezTo>
                      <a:cubicBezTo>
                        <a:pt x="8" y="13"/>
                        <a:pt x="10" y="11"/>
                        <a:pt x="12" y="11"/>
                      </a:cubicBezTo>
                      <a:cubicBezTo>
                        <a:pt x="12" y="10"/>
                        <a:pt x="12" y="10"/>
                        <a:pt x="12" y="10"/>
                      </a:cubicBezTo>
                      <a:cubicBezTo>
                        <a:pt x="12" y="7"/>
                        <a:pt x="14" y="5"/>
                        <a:pt x="16" y="5"/>
                      </a:cubicBezTo>
                      <a:cubicBezTo>
                        <a:pt x="17" y="5"/>
                        <a:pt x="17" y="5"/>
                        <a:pt x="17" y="5"/>
                      </a:cubicBezTo>
                      <a:cubicBezTo>
                        <a:pt x="18" y="2"/>
                        <a:pt x="21" y="0"/>
                        <a:pt x="24" y="0"/>
                      </a:cubicBezTo>
                      <a:cubicBezTo>
                        <a:pt x="28" y="0"/>
                        <a:pt x="32" y="3"/>
                        <a:pt x="32" y="7"/>
                      </a:cubicBezTo>
                      <a:cubicBezTo>
                        <a:pt x="32" y="7"/>
                        <a:pt x="32" y="7"/>
                        <a:pt x="32" y="7"/>
                      </a:cubicBezTo>
                      <a:cubicBezTo>
                        <a:pt x="35" y="7"/>
                        <a:pt x="36" y="9"/>
                        <a:pt x="37" y="11"/>
                      </a:cubicBezTo>
                      <a:cubicBezTo>
                        <a:pt x="37" y="11"/>
                        <a:pt x="38" y="11"/>
                        <a:pt x="39" y="11"/>
                      </a:cubicBezTo>
                      <a:cubicBezTo>
                        <a:pt x="41" y="11"/>
                        <a:pt x="44" y="13"/>
                        <a:pt x="44" y="16"/>
                      </a:cubicBezTo>
                      <a:cubicBezTo>
                        <a:pt x="48" y="16"/>
                        <a:pt x="52" y="19"/>
                        <a:pt x="52" y="23"/>
                      </a:cubicBezTo>
                      <a:cubicBezTo>
                        <a:pt x="52" y="28"/>
                        <a:pt x="48" y="32"/>
                        <a:pt x="44" y="32"/>
                      </a:cubicBezTo>
                      <a:cubicBezTo>
                        <a:pt x="42" y="32"/>
                        <a:pt x="41" y="31"/>
                        <a:pt x="40" y="31"/>
                      </a:cubicBezTo>
                      <a:cubicBezTo>
                        <a:pt x="40" y="34"/>
                        <a:pt x="37" y="35"/>
                        <a:pt x="34" y="35"/>
                      </a:cubicBezTo>
                      <a:cubicBezTo>
                        <a:pt x="33" y="35"/>
                        <a:pt x="32" y="35"/>
                        <a:pt x="31" y="35"/>
                      </a:cubicBezTo>
                      <a:cubicBezTo>
                        <a:pt x="29" y="36"/>
                        <a:pt x="26" y="36"/>
                        <a:pt x="24" y="36"/>
                      </a:cubicBezTo>
                      <a:cubicBezTo>
                        <a:pt x="19" y="36"/>
                        <a:pt x="15" y="34"/>
                        <a:pt x="12" y="31"/>
                      </a:cubicBezTo>
                      <a:cubicBezTo>
                        <a:pt x="11" y="32"/>
                        <a:pt x="10" y="32"/>
                        <a:pt x="8" y="32"/>
                      </a:cubicBezTo>
                      <a:cubicBezTo>
                        <a:pt x="4" y="32"/>
                        <a:pt x="0" y="29"/>
                        <a:pt x="0" y="24"/>
                      </a:cubicBezTo>
                      <a:cubicBezTo>
                        <a:pt x="0" y="23"/>
                        <a:pt x="1" y="21"/>
                        <a:pt x="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69" name="Freeform 44"/>
                <p:cNvSpPr/>
                <p:nvPr/>
              </p:nvSpPr>
              <p:spPr bwMode="auto">
                <a:xfrm>
                  <a:off x="3495676" y="1554163"/>
                  <a:ext cx="42863" cy="190500"/>
                </a:xfrm>
                <a:custGeom>
                  <a:avLst/>
                  <a:gdLst>
                    <a:gd name="T0" fmla="*/ 3 w 23"/>
                    <a:gd name="T1" fmla="*/ 0 h 102"/>
                    <a:gd name="T2" fmla="*/ 17 w 23"/>
                    <a:gd name="T3" fmla="*/ 27 h 102"/>
                    <a:gd name="T4" fmla="*/ 20 w 23"/>
                    <a:gd name="T5" fmla="*/ 88 h 102"/>
                    <a:gd name="T6" fmla="*/ 12 w 23"/>
                    <a:gd name="T7" fmla="*/ 84 h 102"/>
                    <a:gd name="T8" fmla="*/ 0 w 23"/>
                    <a:gd name="T9" fmla="*/ 100 h 102"/>
                    <a:gd name="T10" fmla="*/ 3 w 23"/>
                    <a:gd name="T11" fmla="*/ 0 h 102"/>
                  </a:gdLst>
                  <a:ahLst/>
                  <a:cxnLst>
                    <a:cxn ang="0">
                      <a:pos x="T0" y="T1"/>
                    </a:cxn>
                    <a:cxn ang="0">
                      <a:pos x="T2" y="T3"/>
                    </a:cxn>
                    <a:cxn ang="0">
                      <a:pos x="T4" y="T5"/>
                    </a:cxn>
                    <a:cxn ang="0">
                      <a:pos x="T6" y="T7"/>
                    </a:cxn>
                    <a:cxn ang="0">
                      <a:pos x="T8" y="T9"/>
                    </a:cxn>
                    <a:cxn ang="0">
                      <a:pos x="T10" y="T11"/>
                    </a:cxn>
                  </a:cxnLst>
                  <a:rect l="0" t="0" r="r" b="b"/>
                  <a:pathLst>
                    <a:path w="23" h="102">
                      <a:moveTo>
                        <a:pt x="3" y="0"/>
                      </a:moveTo>
                      <a:cubicBezTo>
                        <a:pt x="3" y="0"/>
                        <a:pt x="13" y="11"/>
                        <a:pt x="17" y="27"/>
                      </a:cubicBezTo>
                      <a:cubicBezTo>
                        <a:pt x="22" y="42"/>
                        <a:pt x="23" y="74"/>
                        <a:pt x="20" y="88"/>
                      </a:cubicBezTo>
                      <a:cubicBezTo>
                        <a:pt x="17" y="102"/>
                        <a:pt x="18" y="78"/>
                        <a:pt x="12" y="84"/>
                      </a:cubicBezTo>
                      <a:cubicBezTo>
                        <a:pt x="6" y="90"/>
                        <a:pt x="5" y="101"/>
                        <a:pt x="0" y="100"/>
                      </a:cubicBezTo>
                      <a:cubicBezTo>
                        <a:pt x="0" y="100"/>
                        <a:pt x="21" y="58"/>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70" name="Freeform 45"/>
                <p:cNvSpPr/>
                <p:nvPr/>
              </p:nvSpPr>
              <p:spPr bwMode="auto">
                <a:xfrm>
                  <a:off x="3768726" y="1743075"/>
                  <a:ext cx="341313" cy="26988"/>
                </a:xfrm>
                <a:custGeom>
                  <a:avLst/>
                  <a:gdLst>
                    <a:gd name="T0" fmla="*/ 43 w 183"/>
                    <a:gd name="T1" fmla="*/ 6 h 15"/>
                    <a:gd name="T2" fmla="*/ 42 w 183"/>
                    <a:gd name="T3" fmla="*/ 6 h 15"/>
                    <a:gd name="T4" fmla="*/ 6 w 183"/>
                    <a:gd name="T5" fmla="*/ 9 h 15"/>
                    <a:gd name="T6" fmla="*/ 64 w 183"/>
                    <a:gd name="T7" fmla="*/ 13 h 15"/>
                    <a:gd name="T8" fmla="*/ 128 w 183"/>
                    <a:gd name="T9" fmla="*/ 13 h 15"/>
                    <a:gd name="T10" fmla="*/ 167 w 183"/>
                    <a:gd name="T11" fmla="*/ 8 h 15"/>
                    <a:gd name="T12" fmla="*/ 126 w 183"/>
                    <a:gd name="T13" fmla="*/ 4 h 15"/>
                    <a:gd name="T14" fmla="*/ 92 w 183"/>
                    <a:gd name="T15" fmla="*/ 5 h 15"/>
                    <a:gd name="T16" fmla="*/ 43 w 183"/>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5">
                      <a:moveTo>
                        <a:pt x="43" y="6"/>
                      </a:moveTo>
                      <a:cubicBezTo>
                        <a:pt x="43" y="6"/>
                        <a:pt x="43" y="6"/>
                        <a:pt x="42" y="6"/>
                      </a:cubicBezTo>
                      <a:cubicBezTo>
                        <a:pt x="36" y="6"/>
                        <a:pt x="12" y="6"/>
                        <a:pt x="6" y="9"/>
                      </a:cubicBezTo>
                      <a:cubicBezTo>
                        <a:pt x="0" y="13"/>
                        <a:pt x="32" y="15"/>
                        <a:pt x="64" y="13"/>
                      </a:cubicBezTo>
                      <a:cubicBezTo>
                        <a:pt x="95" y="12"/>
                        <a:pt x="109" y="13"/>
                        <a:pt x="128" y="13"/>
                      </a:cubicBezTo>
                      <a:cubicBezTo>
                        <a:pt x="146" y="12"/>
                        <a:pt x="183" y="9"/>
                        <a:pt x="167" y="8"/>
                      </a:cubicBezTo>
                      <a:cubicBezTo>
                        <a:pt x="151" y="7"/>
                        <a:pt x="135" y="4"/>
                        <a:pt x="126" y="4"/>
                      </a:cubicBezTo>
                      <a:cubicBezTo>
                        <a:pt x="118" y="4"/>
                        <a:pt x="98" y="3"/>
                        <a:pt x="92" y="5"/>
                      </a:cubicBezTo>
                      <a:cubicBezTo>
                        <a:pt x="85" y="6"/>
                        <a:pt x="69" y="0"/>
                        <a:pt x="4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71" name="Freeform 46"/>
                <p:cNvSpPr/>
                <p:nvPr/>
              </p:nvSpPr>
              <p:spPr bwMode="auto">
                <a:xfrm>
                  <a:off x="3843339" y="1735138"/>
                  <a:ext cx="142875" cy="22225"/>
                </a:xfrm>
                <a:custGeom>
                  <a:avLst/>
                  <a:gdLst>
                    <a:gd name="T0" fmla="*/ 23 w 76"/>
                    <a:gd name="T1" fmla="*/ 0 h 12"/>
                    <a:gd name="T2" fmla="*/ 13 w 76"/>
                    <a:gd name="T3" fmla="*/ 8 h 12"/>
                    <a:gd name="T4" fmla="*/ 0 w 76"/>
                    <a:gd name="T5" fmla="*/ 11 h 12"/>
                    <a:gd name="T6" fmla="*/ 19 w 76"/>
                    <a:gd name="T7" fmla="*/ 10 h 12"/>
                    <a:gd name="T8" fmla="*/ 33 w 76"/>
                    <a:gd name="T9" fmla="*/ 8 h 12"/>
                    <a:gd name="T10" fmla="*/ 54 w 76"/>
                    <a:gd name="T11" fmla="*/ 11 h 12"/>
                    <a:gd name="T12" fmla="*/ 71 w 76"/>
                    <a:gd name="T13" fmla="*/ 10 h 12"/>
                    <a:gd name="T14" fmla="*/ 65 w 76"/>
                    <a:gd name="T15" fmla="*/ 8 h 12"/>
                    <a:gd name="T16" fmla="*/ 49 w 76"/>
                    <a:gd name="T17" fmla="*/ 5 h 12"/>
                    <a:gd name="T18" fmla="*/ 23 w 76"/>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2">
                      <a:moveTo>
                        <a:pt x="23" y="0"/>
                      </a:moveTo>
                      <a:cubicBezTo>
                        <a:pt x="23" y="0"/>
                        <a:pt x="24" y="7"/>
                        <a:pt x="13" y="8"/>
                      </a:cubicBezTo>
                      <a:cubicBezTo>
                        <a:pt x="1" y="9"/>
                        <a:pt x="0" y="11"/>
                        <a:pt x="0" y="11"/>
                      </a:cubicBezTo>
                      <a:cubicBezTo>
                        <a:pt x="0" y="11"/>
                        <a:pt x="13" y="10"/>
                        <a:pt x="19" y="10"/>
                      </a:cubicBezTo>
                      <a:cubicBezTo>
                        <a:pt x="26" y="10"/>
                        <a:pt x="28" y="8"/>
                        <a:pt x="33" y="8"/>
                      </a:cubicBezTo>
                      <a:cubicBezTo>
                        <a:pt x="38" y="9"/>
                        <a:pt x="47" y="12"/>
                        <a:pt x="54" y="11"/>
                      </a:cubicBezTo>
                      <a:cubicBezTo>
                        <a:pt x="62" y="11"/>
                        <a:pt x="67" y="9"/>
                        <a:pt x="71" y="10"/>
                      </a:cubicBezTo>
                      <a:cubicBezTo>
                        <a:pt x="76" y="11"/>
                        <a:pt x="72" y="8"/>
                        <a:pt x="65" y="8"/>
                      </a:cubicBezTo>
                      <a:cubicBezTo>
                        <a:pt x="59" y="8"/>
                        <a:pt x="53" y="9"/>
                        <a:pt x="49" y="5"/>
                      </a:cubicBezTo>
                      <a:cubicBezTo>
                        <a:pt x="46" y="1"/>
                        <a:pt x="23"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72" name="Freeform 47"/>
                <p:cNvSpPr/>
                <p:nvPr/>
              </p:nvSpPr>
              <p:spPr bwMode="auto">
                <a:xfrm>
                  <a:off x="3911601" y="1579563"/>
                  <a:ext cx="74613" cy="39688"/>
                </a:xfrm>
                <a:custGeom>
                  <a:avLst/>
                  <a:gdLst>
                    <a:gd name="T0" fmla="*/ 38 w 40"/>
                    <a:gd name="T1" fmla="*/ 0 h 21"/>
                    <a:gd name="T2" fmla="*/ 2 w 40"/>
                    <a:gd name="T3" fmla="*/ 14 h 21"/>
                    <a:gd name="T4" fmla="*/ 0 w 40"/>
                    <a:gd name="T5" fmla="*/ 21 h 21"/>
                    <a:gd name="T6" fmla="*/ 11 w 40"/>
                    <a:gd name="T7" fmla="*/ 16 h 21"/>
                    <a:gd name="T8" fmla="*/ 40 w 40"/>
                    <a:gd name="T9" fmla="*/ 0 h 21"/>
                    <a:gd name="T10" fmla="*/ 38 w 40"/>
                    <a:gd name="T11" fmla="*/ 0 h 21"/>
                  </a:gdLst>
                  <a:ahLst/>
                  <a:cxnLst>
                    <a:cxn ang="0">
                      <a:pos x="T0" y="T1"/>
                    </a:cxn>
                    <a:cxn ang="0">
                      <a:pos x="T2" y="T3"/>
                    </a:cxn>
                    <a:cxn ang="0">
                      <a:pos x="T4" y="T5"/>
                    </a:cxn>
                    <a:cxn ang="0">
                      <a:pos x="T6" y="T7"/>
                    </a:cxn>
                    <a:cxn ang="0">
                      <a:pos x="T8" y="T9"/>
                    </a:cxn>
                    <a:cxn ang="0">
                      <a:pos x="T10" y="T11"/>
                    </a:cxn>
                  </a:cxnLst>
                  <a:rect l="0" t="0" r="r" b="b"/>
                  <a:pathLst>
                    <a:path w="40" h="21">
                      <a:moveTo>
                        <a:pt x="38" y="0"/>
                      </a:moveTo>
                      <a:cubicBezTo>
                        <a:pt x="38" y="0"/>
                        <a:pt x="29" y="12"/>
                        <a:pt x="2" y="14"/>
                      </a:cubicBezTo>
                      <a:cubicBezTo>
                        <a:pt x="0" y="21"/>
                        <a:pt x="0" y="21"/>
                        <a:pt x="0" y="21"/>
                      </a:cubicBezTo>
                      <a:cubicBezTo>
                        <a:pt x="0" y="21"/>
                        <a:pt x="5" y="17"/>
                        <a:pt x="11" y="16"/>
                      </a:cubicBezTo>
                      <a:cubicBezTo>
                        <a:pt x="18" y="15"/>
                        <a:pt x="36" y="7"/>
                        <a:pt x="40"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73" name="Freeform 48"/>
                <p:cNvSpPr/>
                <p:nvPr/>
              </p:nvSpPr>
              <p:spPr bwMode="auto">
                <a:xfrm>
                  <a:off x="3960814" y="1574800"/>
                  <a:ext cx="17463" cy="25400"/>
                </a:xfrm>
                <a:custGeom>
                  <a:avLst/>
                  <a:gdLst>
                    <a:gd name="T0" fmla="*/ 8 w 9"/>
                    <a:gd name="T1" fmla="*/ 0 h 14"/>
                    <a:gd name="T2" fmla="*/ 4 w 9"/>
                    <a:gd name="T3" fmla="*/ 10 h 14"/>
                    <a:gd name="T4" fmla="*/ 4 w 9"/>
                    <a:gd name="T5" fmla="*/ 10 h 14"/>
                    <a:gd name="T6" fmla="*/ 6 w 9"/>
                    <a:gd name="T7" fmla="*/ 9 h 14"/>
                    <a:gd name="T8" fmla="*/ 8 w 9"/>
                    <a:gd name="T9" fmla="*/ 0 h 14"/>
                  </a:gdLst>
                  <a:ahLst/>
                  <a:cxnLst>
                    <a:cxn ang="0">
                      <a:pos x="T0" y="T1"/>
                    </a:cxn>
                    <a:cxn ang="0">
                      <a:pos x="T2" y="T3"/>
                    </a:cxn>
                    <a:cxn ang="0">
                      <a:pos x="T4" y="T5"/>
                    </a:cxn>
                    <a:cxn ang="0">
                      <a:pos x="T6" y="T7"/>
                    </a:cxn>
                    <a:cxn ang="0">
                      <a:pos x="T8" y="T9"/>
                    </a:cxn>
                  </a:cxnLst>
                  <a:rect l="0" t="0" r="r" b="b"/>
                  <a:pathLst>
                    <a:path w="9" h="14">
                      <a:moveTo>
                        <a:pt x="8" y="0"/>
                      </a:moveTo>
                      <a:cubicBezTo>
                        <a:pt x="8" y="0"/>
                        <a:pt x="8" y="6"/>
                        <a:pt x="4" y="10"/>
                      </a:cubicBezTo>
                      <a:cubicBezTo>
                        <a:pt x="0" y="14"/>
                        <a:pt x="4" y="10"/>
                        <a:pt x="4" y="10"/>
                      </a:cubicBezTo>
                      <a:cubicBezTo>
                        <a:pt x="6" y="9"/>
                        <a:pt x="6" y="9"/>
                        <a:pt x="6" y="9"/>
                      </a:cubicBezTo>
                      <a:cubicBezTo>
                        <a:pt x="6" y="9"/>
                        <a:pt x="9"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79" name="Freeform 49"/>
                <p:cNvSpPr/>
                <p:nvPr/>
              </p:nvSpPr>
              <p:spPr bwMode="auto">
                <a:xfrm>
                  <a:off x="3881439" y="1500188"/>
                  <a:ext cx="87313" cy="252413"/>
                </a:xfrm>
                <a:custGeom>
                  <a:avLst/>
                  <a:gdLst>
                    <a:gd name="T0" fmla="*/ 14 w 47"/>
                    <a:gd name="T1" fmla="*/ 18 h 135"/>
                    <a:gd name="T2" fmla="*/ 10 w 47"/>
                    <a:gd name="T3" fmla="*/ 62 h 135"/>
                    <a:gd name="T4" fmla="*/ 3 w 47"/>
                    <a:gd name="T5" fmla="*/ 135 h 135"/>
                    <a:gd name="T6" fmla="*/ 32 w 47"/>
                    <a:gd name="T7" fmla="*/ 135 h 135"/>
                    <a:gd name="T8" fmla="*/ 20 w 47"/>
                    <a:gd name="T9" fmla="*/ 82 h 135"/>
                    <a:gd name="T10" fmla="*/ 47 w 47"/>
                    <a:gd name="T11" fmla="*/ 12 h 135"/>
                    <a:gd name="T12" fmla="*/ 40 w 47"/>
                    <a:gd name="T13" fmla="*/ 11 h 135"/>
                    <a:gd name="T14" fmla="*/ 23 w 47"/>
                    <a:gd name="T15" fmla="*/ 46 h 135"/>
                    <a:gd name="T16" fmla="*/ 24 w 47"/>
                    <a:gd name="T17" fmla="*/ 11 h 135"/>
                    <a:gd name="T18" fmla="*/ 14 w 47"/>
                    <a:gd name="T19" fmla="*/ 1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135">
                      <a:moveTo>
                        <a:pt x="14" y="18"/>
                      </a:moveTo>
                      <a:cubicBezTo>
                        <a:pt x="14" y="18"/>
                        <a:pt x="19" y="19"/>
                        <a:pt x="10" y="62"/>
                      </a:cubicBezTo>
                      <a:cubicBezTo>
                        <a:pt x="0" y="104"/>
                        <a:pt x="3" y="135"/>
                        <a:pt x="3" y="135"/>
                      </a:cubicBezTo>
                      <a:cubicBezTo>
                        <a:pt x="32" y="135"/>
                        <a:pt x="32" y="135"/>
                        <a:pt x="32" y="135"/>
                      </a:cubicBezTo>
                      <a:cubicBezTo>
                        <a:pt x="32" y="135"/>
                        <a:pt x="19" y="108"/>
                        <a:pt x="20" y="82"/>
                      </a:cubicBezTo>
                      <a:cubicBezTo>
                        <a:pt x="22" y="56"/>
                        <a:pt x="43" y="30"/>
                        <a:pt x="47" y="12"/>
                      </a:cubicBezTo>
                      <a:cubicBezTo>
                        <a:pt x="40" y="11"/>
                        <a:pt x="40" y="11"/>
                        <a:pt x="40" y="11"/>
                      </a:cubicBezTo>
                      <a:cubicBezTo>
                        <a:pt x="40" y="11"/>
                        <a:pt x="29" y="39"/>
                        <a:pt x="23" y="46"/>
                      </a:cubicBezTo>
                      <a:cubicBezTo>
                        <a:pt x="23" y="46"/>
                        <a:pt x="26" y="22"/>
                        <a:pt x="24" y="11"/>
                      </a:cubicBezTo>
                      <a:cubicBezTo>
                        <a:pt x="21" y="0"/>
                        <a:pt x="14" y="18"/>
                        <a:pt x="1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0" name="Freeform 50"/>
                <p:cNvSpPr>
                  <a:spLocks noEditPoints="1"/>
                </p:cNvSpPr>
                <p:nvPr/>
              </p:nvSpPr>
              <p:spPr bwMode="auto">
                <a:xfrm>
                  <a:off x="3924301" y="1533525"/>
                  <a:ext cx="3175" cy="52388"/>
                </a:xfrm>
                <a:custGeom>
                  <a:avLst/>
                  <a:gdLst>
                    <a:gd name="T0" fmla="*/ 0 w 2"/>
                    <a:gd name="T1" fmla="*/ 28 h 28"/>
                    <a:gd name="T2" fmla="*/ 0 w 2"/>
                    <a:gd name="T3" fmla="*/ 28 h 28"/>
                    <a:gd name="T4" fmla="*/ 0 w 2"/>
                    <a:gd name="T5" fmla="*/ 28 h 28"/>
                    <a:gd name="T6" fmla="*/ 0 w 2"/>
                    <a:gd name="T7" fmla="*/ 28 h 28"/>
                    <a:gd name="T8" fmla="*/ 0 w 2"/>
                    <a:gd name="T9" fmla="*/ 28 h 28"/>
                    <a:gd name="T10" fmla="*/ 0 w 2"/>
                    <a:gd name="T11" fmla="*/ 28 h 28"/>
                    <a:gd name="T12" fmla="*/ 0 w 2"/>
                    <a:gd name="T13" fmla="*/ 28 h 28"/>
                    <a:gd name="T14" fmla="*/ 0 w 2"/>
                    <a:gd name="T15" fmla="*/ 28 h 28"/>
                    <a:gd name="T16" fmla="*/ 0 w 2"/>
                    <a:gd name="T17" fmla="*/ 28 h 28"/>
                    <a:gd name="T18" fmla="*/ 0 w 2"/>
                    <a:gd name="T19" fmla="*/ 28 h 28"/>
                    <a:gd name="T20" fmla="*/ 0 w 2"/>
                    <a:gd name="T21" fmla="*/ 28 h 28"/>
                    <a:gd name="T22" fmla="*/ 0 w 2"/>
                    <a:gd name="T23" fmla="*/ 28 h 28"/>
                    <a:gd name="T24" fmla="*/ 1 w 2"/>
                    <a:gd name="T25" fmla="*/ 0 h 28"/>
                    <a:gd name="T26" fmla="*/ 1 w 2"/>
                    <a:gd name="T27" fmla="*/ 0 h 28"/>
                    <a:gd name="T28" fmla="*/ 0 w 2"/>
                    <a:gd name="T29" fmla="*/ 28 h 28"/>
                    <a:gd name="T30" fmla="*/ 1 w 2"/>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28">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1" y="0"/>
                      </a:moveTo>
                      <a:cubicBezTo>
                        <a:pt x="1" y="0"/>
                        <a:pt x="1" y="0"/>
                        <a:pt x="1" y="0"/>
                      </a:cubicBezTo>
                      <a:cubicBezTo>
                        <a:pt x="2" y="11"/>
                        <a:pt x="0" y="26"/>
                        <a:pt x="0" y="28"/>
                      </a:cubicBezTo>
                      <a:cubicBezTo>
                        <a:pt x="0" y="26"/>
                        <a:pt x="2" y="1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1" name="Freeform 51"/>
                <p:cNvSpPr/>
                <p:nvPr/>
              </p:nvSpPr>
              <p:spPr bwMode="auto">
                <a:xfrm>
                  <a:off x="3894139" y="1533525"/>
                  <a:ext cx="69850" cy="127000"/>
                </a:xfrm>
                <a:custGeom>
                  <a:avLst/>
                  <a:gdLst>
                    <a:gd name="T0" fmla="*/ 17 w 37"/>
                    <a:gd name="T1" fmla="*/ 0 h 68"/>
                    <a:gd name="T2" fmla="*/ 10 w 37"/>
                    <a:gd name="T3" fmla="*/ 3 h 68"/>
                    <a:gd name="T4" fmla="*/ 6 w 37"/>
                    <a:gd name="T5" fmla="*/ 36 h 68"/>
                    <a:gd name="T6" fmla="*/ 0 w 37"/>
                    <a:gd name="T7" fmla="*/ 68 h 68"/>
                    <a:gd name="T8" fmla="*/ 14 w 37"/>
                    <a:gd name="T9" fmla="*/ 39 h 68"/>
                    <a:gd name="T10" fmla="*/ 37 w 37"/>
                    <a:gd name="T11" fmla="*/ 1 h 68"/>
                    <a:gd name="T12" fmla="*/ 30 w 37"/>
                    <a:gd name="T13" fmla="*/ 0 h 68"/>
                    <a:gd name="T14" fmla="*/ 16 w 37"/>
                    <a:gd name="T15" fmla="*/ 28 h 68"/>
                    <a:gd name="T16" fmla="*/ 16 w 37"/>
                    <a:gd name="T17" fmla="*/ 28 h 68"/>
                    <a:gd name="T18" fmla="*/ 16 w 37"/>
                    <a:gd name="T19" fmla="*/ 28 h 68"/>
                    <a:gd name="T20" fmla="*/ 16 w 37"/>
                    <a:gd name="T21" fmla="*/ 28 h 68"/>
                    <a:gd name="T22" fmla="*/ 16 w 37"/>
                    <a:gd name="T23" fmla="*/ 28 h 68"/>
                    <a:gd name="T24" fmla="*/ 16 w 37"/>
                    <a:gd name="T25" fmla="*/ 28 h 68"/>
                    <a:gd name="T26" fmla="*/ 16 w 37"/>
                    <a:gd name="T27" fmla="*/ 28 h 68"/>
                    <a:gd name="T28" fmla="*/ 16 w 37"/>
                    <a:gd name="T29" fmla="*/ 28 h 68"/>
                    <a:gd name="T30" fmla="*/ 16 w 37"/>
                    <a:gd name="T31" fmla="*/ 28 h 68"/>
                    <a:gd name="T32" fmla="*/ 16 w 37"/>
                    <a:gd name="T33" fmla="*/ 28 h 68"/>
                    <a:gd name="T34" fmla="*/ 16 w 37"/>
                    <a:gd name="T35" fmla="*/ 28 h 68"/>
                    <a:gd name="T36" fmla="*/ 16 w 37"/>
                    <a:gd name="T37" fmla="*/ 28 h 68"/>
                    <a:gd name="T38" fmla="*/ 16 w 37"/>
                    <a:gd name="T39" fmla="*/ 28 h 68"/>
                    <a:gd name="T40" fmla="*/ 17 w 37"/>
                    <a:gd name="T4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68">
                      <a:moveTo>
                        <a:pt x="17" y="0"/>
                      </a:moveTo>
                      <a:cubicBezTo>
                        <a:pt x="13" y="1"/>
                        <a:pt x="9" y="1"/>
                        <a:pt x="10" y="3"/>
                      </a:cubicBezTo>
                      <a:cubicBezTo>
                        <a:pt x="11" y="8"/>
                        <a:pt x="7" y="27"/>
                        <a:pt x="6" y="36"/>
                      </a:cubicBezTo>
                      <a:cubicBezTo>
                        <a:pt x="4" y="44"/>
                        <a:pt x="0" y="68"/>
                        <a:pt x="0" y="68"/>
                      </a:cubicBezTo>
                      <a:cubicBezTo>
                        <a:pt x="0" y="68"/>
                        <a:pt x="4" y="48"/>
                        <a:pt x="14" y="39"/>
                      </a:cubicBezTo>
                      <a:cubicBezTo>
                        <a:pt x="24" y="30"/>
                        <a:pt x="37" y="1"/>
                        <a:pt x="37" y="1"/>
                      </a:cubicBezTo>
                      <a:cubicBezTo>
                        <a:pt x="37" y="1"/>
                        <a:pt x="34" y="0"/>
                        <a:pt x="30" y="0"/>
                      </a:cubicBezTo>
                      <a:cubicBezTo>
                        <a:pt x="26" y="9"/>
                        <a:pt x="20" y="23"/>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6"/>
                        <a:pt x="18" y="11"/>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2" name="Freeform 52"/>
                <p:cNvSpPr/>
                <p:nvPr/>
              </p:nvSpPr>
              <p:spPr bwMode="auto">
                <a:xfrm>
                  <a:off x="3817939" y="1598613"/>
                  <a:ext cx="76200" cy="76200"/>
                </a:xfrm>
                <a:custGeom>
                  <a:avLst/>
                  <a:gdLst>
                    <a:gd name="T0" fmla="*/ 2 w 41"/>
                    <a:gd name="T1" fmla="*/ 1 h 41"/>
                    <a:gd name="T2" fmla="*/ 41 w 41"/>
                    <a:gd name="T3" fmla="*/ 31 h 41"/>
                    <a:gd name="T4" fmla="*/ 41 w 41"/>
                    <a:gd name="T5" fmla="*/ 41 h 41"/>
                    <a:gd name="T6" fmla="*/ 29 w 41"/>
                    <a:gd name="T7" fmla="*/ 30 h 41"/>
                    <a:gd name="T8" fmla="*/ 0 w 41"/>
                    <a:gd name="T9" fmla="*/ 0 h 41"/>
                    <a:gd name="T10" fmla="*/ 2 w 41"/>
                    <a:gd name="T11" fmla="*/ 1 h 41"/>
                  </a:gdLst>
                  <a:ahLst/>
                  <a:cxnLst>
                    <a:cxn ang="0">
                      <a:pos x="T0" y="T1"/>
                    </a:cxn>
                    <a:cxn ang="0">
                      <a:pos x="T2" y="T3"/>
                    </a:cxn>
                    <a:cxn ang="0">
                      <a:pos x="T4" y="T5"/>
                    </a:cxn>
                    <a:cxn ang="0">
                      <a:pos x="T6" y="T7"/>
                    </a:cxn>
                    <a:cxn ang="0">
                      <a:pos x="T8" y="T9"/>
                    </a:cxn>
                    <a:cxn ang="0">
                      <a:pos x="T10" y="T11"/>
                    </a:cxn>
                  </a:cxnLst>
                  <a:rect l="0" t="0" r="r" b="b"/>
                  <a:pathLst>
                    <a:path w="41" h="41">
                      <a:moveTo>
                        <a:pt x="2" y="1"/>
                      </a:moveTo>
                      <a:cubicBezTo>
                        <a:pt x="2" y="1"/>
                        <a:pt x="10" y="20"/>
                        <a:pt x="41" y="31"/>
                      </a:cubicBezTo>
                      <a:cubicBezTo>
                        <a:pt x="41" y="41"/>
                        <a:pt x="41" y="41"/>
                        <a:pt x="41" y="41"/>
                      </a:cubicBezTo>
                      <a:cubicBezTo>
                        <a:pt x="41" y="41"/>
                        <a:pt x="36" y="34"/>
                        <a:pt x="29" y="30"/>
                      </a:cubicBezTo>
                      <a:cubicBezTo>
                        <a:pt x="22" y="27"/>
                        <a:pt x="3" y="11"/>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3" name="Freeform 53"/>
                <p:cNvSpPr/>
                <p:nvPr/>
              </p:nvSpPr>
              <p:spPr bwMode="auto">
                <a:xfrm>
                  <a:off x="3840164" y="1579563"/>
                  <a:ext cx="31750" cy="88900"/>
                </a:xfrm>
                <a:custGeom>
                  <a:avLst/>
                  <a:gdLst>
                    <a:gd name="T0" fmla="*/ 6 w 17"/>
                    <a:gd name="T1" fmla="*/ 0 h 47"/>
                    <a:gd name="T2" fmla="*/ 9 w 17"/>
                    <a:gd name="T3" fmla="*/ 32 h 47"/>
                    <a:gd name="T4" fmla="*/ 9 w 17"/>
                    <a:gd name="T5" fmla="*/ 32 h 47"/>
                    <a:gd name="T6" fmla="*/ 3 w 17"/>
                    <a:gd name="T7" fmla="*/ 27 h 47"/>
                    <a:gd name="T8" fmla="*/ 6 w 17"/>
                    <a:gd name="T9" fmla="*/ 0 h 47"/>
                  </a:gdLst>
                  <a:ahLst/>
                  <a:cxnLst>
                    <a:cxn ang="0">
                      <a:pos x="T0" y="T1"/>
                    </a:cxn>
                    <a:cxn ang="0">
                      <a:pos x="T2" y="T3"/>
                    </a:cxn>
                    <a:cxn ang="0">
                      <a:pos x="T4" y="T5"/>
                    </a:cxn>
                    <a:cxn ang="0">
                      <a:pos x="T6" y="T7"/>
                    </a:cxn>
                    <a:cxn ang="0">
                      <a:pos x="T8" y="T9"/>
                    </a:cxn>
                  </a:cxnLst>
                  <a:rect l="0" t="0" r="r" b="b"/>
                  <a:pathLst>
                    <a:path w="17" h="47">
                      <a:moveTo>
                        <a:pt x="6" y="0"/>
                      </a:moveTo>
                      <a:cubicBezTo>
                        <a:pt x="6" y="0"/>
                        <a:pt x="1" y="17"/>
                        <a:pt x="9" y="32"/>
                      </a:cubicBezTo>
                      <a:cubicBezTo>
                        <a:pt x="17" y="47"/>
                        <a:pt x="10" y="32"/>
                        <a:pt x="9" y="32"/>
                      </a:cubicBezTo>
                      <a:cubicBezTo>
                        <a:pt x="3" y="27"/>
                        <a:pt x="3" y="27"/>
                        <a:pt x="3" y="27"/>
                      </a:cubicBezTo>
                      <a:cubicBezTo>
                        <a:pt x="3" y="27"/>
                        <a:pt x="0" y="6"/>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4" name="Freeform 54"/>
                <p:cNvSpPr/>
                <p:nvPr/>
              </p:nvSpPr>
              <p:spPr bwMode="auto">
                <a:xfrm>
                  <a:off x="3765551" y="1531938"/>
                  <a:ext cx="120650" cy="87313"/>
                </a:xfrm>
                <a:custGeom>
                  <a:avLst/>
                  <a:gdLst>
                    <a:gd name="T0" fmla="*/ 63 w 65"/>
                    <a:gd name="T1" fmla="*/ 26 h 47"/>
                    <a:gd name="T2" fmla="*/ 64 w 65"/>
                    <a:gd name="T3" fmla="*/ 24 h 47"/>
                    <a:gd name="T4" fmla="*/ 58 w 65"/>
                    <a:gd name="T5" fmla="*/ 19 h 47"/>
                    <a:gd name="T6" fmla="*/ 57 w 65"/>
                    <a:gd name="T7" fmla="*/ 19 h 47"/>
                    <a:gd name="T8" fmla="*/ 50 w 65"/>
                    <a:gd name="T9" fmla="*/ 14 h 47"/>
                    <a:gd name="T10" fmla="*/ 51 w 65"/>
                    <a:gd name="T11" fmla="*/ 13 h 47"/>
                    <a:gd name="T12" fmla="*/ 44 w 65"/>
                    <a:gd name="T13" fmla="*/ 6 h 47"/>
                    <a:gd name="T14" fmla="*/ 44 w 65"/>
                    <a:gd name="T15" fmla="*/ 6 h 47"/>
                    <a:gd name="T16" fmla="*/ 34 w 65"/>
                    <a:gd name="T17" fmla="*/ 0 h 47"/>
                    <a:gd name="T18" fmla="*/ 24 w 65"/>
                    <a:gd name="T19" fmla="*/ 10 h 47"/>
                    <a:gd name="T20" fmla="*/ 24 w 65"/>
                    <a:gd name="T21" fmla="*/ 10 h 47"/>
                    <a:gd name="T22" fmla="*/ 19 w 65"/>
                    <a:gd name="T23" fmla="*/ 15 h 47"/>
                    <a:gd name="T24" fmla="*/ 16 w 65"/>
                    <a:gd name="T25" fmla="*/ 15 h 47"/>
                    <a:gd name="T26" fmla="*/ 9 w 65"/>
                    <a:gd name="T27" fmla="*/ 20 h 47"/>
                    <a:gd name="T28" fmla="*/ 0 w 65"/>
                    <a:gd name="T29" fmla="*/ 31 h 47"/>
                    <a:gd name="T30" fmla="*/ 10 w 65"/>
                    <a:gd name="T31" fmla="*/ 41 h 47"/>
                    <a:gd name="T32" fmla="*/ 14 w 65"/>
                    <a:gd name="T33" fmla="*/ 40 h 47"/>
                    <a:gd name="T34" fmla="*/ 22 w 65"/>
                    <a:gd name="T35" fmla="*/ 46 h 47"/>
                    <a:gd name="T36" fmla="*/ 26 w 65"/>
                    <a:gd name="T37" fmla="*/ 45 h 47"/>
                    <a:gd name="T38" fmla="*/ 35 w 65"/>
                    <a:gd name="T39" fmla="*/ 47 h 47"/>
                    <a:gd name="T40" fmla="*/ 49 w 65"/>
                    <a:gd name="T41" fmla="*/ 40 h 47"/>
                    <a:gd name="T42" fmla="*/ 55 w 65"/>
                    <a:gd name="T43" fmla="*/ 42 h 47"/>
                    <a:gd name="T44" fmla="*/ 65 w 65"/>
                    <a:gd name="T45" fmla="*/ 32 h 47"/>
                    <a:gd name="T46" fmla="*/ 63 w 65"/>
                    <a:gd name="T47"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47">
                      <a:moveTo>
                        <a:pt x="63" y="26"/>
                      </a:moveTo>
                      <a:cubicBezTo>
                        <a:pt x="63" y="25"/>
                        <a:pt x="64" y="25"/>
                        <a:pt x="64" y="24"/>
                      </a:cubicBezTo>
                      <a:cubicBezTo>
                        <a:pt x="64" y="21"/>
                        <a:pt x="61" y="19"/>
                        <a:pt x="58" y="19"/>
                      </a:cubicBezTo>
                      <a:cubicBezTo>
                        <a:pt x="58" y="19"/>
                        <a:pt x="57" y="19"/>
                        <a:pt x="57" y="19"/>
                      </a:cubicBezTo>
                      <a:cubicBezTo>
                        <a:pt x="55" y="17"/>
                        <a:pt x="53" y="15"/>
                        <a:pt x="50" y="14"/>
                      </a:cubicBezTo>
                      <a:cubicBezTo>
                        <a:pt x="51" y="14"/>
                        <a:pt x="51" y="13"/>
                        <a:pt x="51" y="13"/>
                      </a:cubicBezTo>
                      <a:cubicBezTo>
                        <a:pt x="51" y="9"/>
                        <a:pt x="48" y="6"/>
                        <a:pt x="44" y="6"/>
                      </a:cubicBezTo>
                      <a:cubicBezTo>
                        <a:pt x="44" y="6"/>
                        <a:pt x="44" y="6"/>
                        <a:pt x="44" y="6"/>
                      </a:cubicBezTo>
                      <a:cubicBezTo>
                        <a:pt x="42" y="3"/>
                        <a:pt x="39" y="0"/>
                        <a:pt x="34" y="0"/>
                      </a:cubicBezTo>
                      <a:cubicBezTo>
                        <a:pt x="29" y="0"/>
                        <a:pt x="25" y="5"/>
                        <a:pt x="24" y="10"/>
                      </a:cubicBezTo>
                      <a:cubicBezTo>
                        <a:pt x="24" y="10"/>
                        <a:pt x="24" y="10"/>
                        <a:pt x="24" y="10"/>
                      </a:cubicBezTo>
                      <a:cubicBezTo>
                        <a:pt x="21" y="10"/>
                        <a:pt x="19" y="12"/>
                        <a:pt x="19" y="15"/>
                      </a:cubicBezTo>
                      <a:cubicBezTo>
                        <a:pt x="18" y="15"/>
                        <a:pt x="17" y="15"/>
                        <a:pt x="16" y="15"/>
                      </a:cubicBezTo>
                      <a:cubicBezTo>
                        <a:pt x="13" y="15"/>
                        <a:pt x="10" y="17"/>
                        <a:pt x="9" y="20"/>
                      </a:cubicBezTo>
                      <a:cubicBezTo>
                        <a:pt x="4" y="21"/>
                        <a:pt x="0" y="25"/>
                        <a:pt x="0" y="31"/>
                      </a:cubicBezTo>
                      <a:cubicBezTo>
                        <a:pt x="0" y="36"/>
                        <a:pt x="4" y="41"/>
                        <a:pt x="10" y="41"/>
                      </a:cubicBezTo>
                      <a:cubicBezTo>
                        <a:pt x="11" y="41"/>
                        <a:pt x="13" y="41"/>
                        <a:pt x="14" y="40"/>
                      </a:cubicBezTo>
                      <a:cubicBezTo>
                        <a:pt x="15" y="43"/>
                        <a:pt x="18" y="46"/>
                        <a:pt x="22" y="46"/>
                      </a:cubicBezTo>
                      <a:cubicBezTo>
                        <a:pt x="23" y="46"/>
                        <a:pt x="25" y="45"/>
                        <a:pt x="26" y="45"/>
                      </a:cubicBezTo>
                      <a:cubicBezTo>
                        <a:pt x="29" y="46"/>
                        <a:pt x="32" y="47"/>
                        <a:pt x="35" y="47"/>
                      </a:cubicBezTo>
                      <a:cubicBezTo>
                        <a:pt x="41" y="47"/>
                        <a:pt x="46" y="44"/>
                        <a:pt x="49" y="40"/>
                      </a:cubicBezTo>
                      <a:cubicBezTo>
                        <a:pt x="51" y="41"/>
                        <a:pt x="53" y="42"/>
                        <a:pt x="55" y="42"/>
                      </a:cubicBezTo>
                      <a:cubicBezTo>
                        <a:pt x="60" y="42"/>
                        <a:pt x="65" y="37"/>
                        <a:pt x="65" y="32"/>
                      </a:cubicBezTo>
                      <a:cubicBezTo>
                        <a:pt x="65" y="30"/>
                        <a:pt x="64" y="28"/>
                        <a:pt x="6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5" name="Freeform 55"/>
                <p:cNvSpPr/>
                <p:nvPr/>
              </p:nvSpPr>
              <p:spPr bwMode="auto">
                <a:xfrm>
                  <a:off x="3767139" y="1533525"/>
                  <a:ext cx="117475" cy="84138"/>
                </a:xfrm>
                <a:custGeom>
                  <a:avLst/>
                  <a:gdLst>
                    <a:gd name="T0" fmla="*/ 61 w 63"/>
                    <a:gd name="T1" fmla="*/ 25 h 45"/>
                    <a:gd name="T2" fmla="*/ 61 w 63"/>
                    <a:gd name="T3" fmla="*/ 23 h 45"/>
                    <a:gd name="T4" fmla="*/ 56 w 63"/>
                    <a:gd name="T5" fmla="*/ 18 h 45"/>
                    <a:gd name="T6" fmla="*/ 55 w 63"/>
                    <a:gd name="T7" fmla="*/ 18 h 45"/>
                    <a:gd name="T8" fmla="*/ 49 w 63"/>
                    <a:gd name="T9" fmla="*/ 14 h 45"/>
                    <a:gd name="T10" fmla="*/ 49 w 63"/>
                    <a:gd name="T11" fmla="*/ 12 h 45"/>
                    <a:gd name="T12" fmla="*/ 43 w 63"/>
                    <a:gd name="T13" fmla="*/ 6 h 45"/>
                    <a:gd name="T14" fmla="*/ 42 w 63"/>
                    <a:gd name="T15" fmla="*/ 6 h 45"/>
                    <a:gd name="T16" fmla="*/ 33 w 63"/>
                    <a:gd name="T17" fmla="*/ 0 h 45"/>
                    <a:gd name="T18" fmla="*/ 24 w 63"/>
                    <a:gd name="T19" fmla="*/ 10 h 45"/>
                    <a:gd name="T20" fmla="*/ 23 w 63"/>
                    <a:gd name="T21" fmla="*/ 10 h 45"/>
                    <a:gd name="T22" fmla="*/ 18 w 63"/>
                    <a:gd name="T23" fmla="*/ 14 h 45"/>
                    <a:gd name="T24" fmla="*/ 16 w 63"/>
                    <a:gd name="T25" fmla="*/ 14 h 45"/>
                    <a:gd name="T26" fmla="*/ 9 w 63"/>
                    <a:gd name="T27" fmla="*/ 20 h 45"/>
                    <a:gd name="T28" fmla="*/ 0 w 63"/>
                    <a:gd name="T29" fmla="*/ 29 h 45"/>
                    <a:gd name="T30" fmla="*/ 10 w 63"/>
                    <a:gd name="T31" fmla="*/ 39 h 45"/>
                    <a:gd name="T32" fmla="*/ 13 w 63"/>
                    <a:gd name="T33" fmla="*/ 38 h 45"/>
                    <a:gd name="T34" fmla="*/ 21 w 63"/>
                    <a:gd name="T35" fmla="*/ 44 h 45"/>
                    <a:gd name="T36" fmla="*/ 25 w 63"/>
                    <a:gd name="T37" fmla="*/ 43 h 45"/>
                    <a:gd name="T38" fmla="*/ 34 w 63"/>
                    <a:gd name="T39" fmla="*/ 45 h 45"/>
                    <a:gd name="T40" fmla="*/ 48 w 63"/>
                    <a:gd name="T41" fmla="*/ 39 h 45"/>
                    <a:gd name="T42" fmla="*/ 53 w 63"/>
                    <a:gd name="T43" fmla="*/ 40 h 45"/>
                    <a:gd name="T44" fmla="*/ 63 w 63"/>
                    <a:gd name="T45" fmla="*/ 30 h 45"/>
                    <a:gd name="T46" fmla="*/ 61 w 63"/>
                    <a:gd name="T47" fmla="*/ 2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45">
                      <a:moveTo>
                        <a:pt x="61" y="25"/>
                      </a:moveTo>
                      <a:cubicBezTo>
                        <a:pt x="61" y="24"/>
                        <a:pt x="61" y="24"/>
                        <a:pt x="61" y="23"/>
                      </a:cubicBezTo>
                      <a:cubicBezTo>
                        <a:pt x="61" y="21"/>
                        <a:pt x="59" y="18"/>
                        <a:pt x="56" y="18"/>
                      </a:cubicBezTo>
                      <a:cubicBezTo>
                        <a:pt x="56" y="18"/>
                        <a:pt x="55" y="18"/>
                        <a:pt x="55" y="18"/>
                      </a:cubicBezTo>
                      <a:cubicBezTo>
                        <a:pt x="54" y="16"/>
                        <a:pt x="51" y="14"/>
                        <a:pt x="49" y="14"/>
                      </a:cubicBezTo>
                      <a:cubicBezTo>
                        <a:pt x="49" y="13"/>
                        <a:pt x="49" y="13"/>
                        <a:pt x="49" y="12"/>
                      </a:cubicBezTo>
                      <a:cubicBezTo>
                        <a:pt x="49" y="9"/>
                        <a:pt x="46" y="6"/>
                        <a:pt x="43" y="6"/>
                      </a:cubicBezTo>
                      <a:cubicBezTo>
                        <a:pt x="42" y="6"/>
                        <a:pt x="42" y="6"/>
                        <a:pt x="42" y="6"/>
                      </a:cubicBezTo>
                      <a:cubicBezTo>
                        <a:pt x="41" y="3"/>
                        <a:pt x="37" y="0"/>
                        <a:pt x="33" y="0"/>
                      </a:cubicBezTo>
                      <a:cubicBezTo>
                        <a:pt x="28" y="0"/>
                        <a:pt x="24" y="4"/>
                        <a:pt x="24" y="10"/>
                      </a:cubicBezTo>
                      <a:cubicBezTo>
                        <a:pt x="23" y="10"/>
                        <a:pt x="23" y="10"/>
                        <a:pt x="23" y="10"/>
                      </a:cubicBezTo>
                      <a:cubicBezTo>
                        <a:pt x="21" y="10"/>
                        <a:pt x="18" y="12"/>
                        <a:pt x="18" y="14"/>
                      </a:cubicBezTo>
                      <a:cubicBezTo>
                        <a:pt x="17" y="14"/>
                        <a:pt x="17" y="14"/>
                        <a:pt x="16" y="14"/>
                      </a:cubicBezTo>
                      <a:cubicBezTo>
                        <a:pt x="12" y="14"/>
                        <a:pt x="9" y="16"/>
                        <a:pt x="9" y="20"/>
                      </a:cubicBezTo>
                      <a:cubicBezTo>
                        <a:pt x="4" y="20"/>
                        <a:pt x="0" y="24"/>
                        <a:pt x="0" y="29"/>
                      </a:cubicBezTo>
                      <a:cubicBezTo>
                        <a:pt x="0" y="35"/>
                        <a:pt x="4" y="39"/>
                        <a:pt x="10" y="39"/>
                      </a:cubicBezTo>
                      <a:cubicBezTo>
                        <a:pt x="11" y="39"/>
                        <a:pt x="12" y="39"/>
                        <a:pt x="13" y="38"/>
                      </a:cubicBezTo>
                      <a:cubicBezTo>
                        <a:pt x="14" y="42"/>
                        <a:pt x="18" y="44"/>
                        <a:pt x="21" y="44"/>
                      </a:cubicBezTo>
                      <a:cubicBezTo>
                        <a:pt x="23" y="44"/>
                        <a:pt x="24" y="44"/>
                        <a:pt x="25" y="43"/>
                      </a:cubicBezTo>
                      <a:cubicBezTo>
                        <a:pt x="28" y="44"/>
                        <a:pt x="31" y="45"/>
                        <a:pt x="34" y="45"/>
                      </a:cubicBezTo>
                      <a:cubicBezTo>
                        <a:pt x="39" y="45"/>
                        <a:pt x="44" y="43"/>
                        <a:pt x="48" y="39"/>
                      </a:cubicBezTo>
                      <a:cubicBezTo>
                        <a:pt x="49" y="40"/>
                        <a:pt x="51" y="40"/>
                        <a:pt x="53" y="40"/>
                      </a:cubicBezTo>
                      <a:cubicBezTo>
                        <a:pt x="58" y="40"/>
                        <a:pt x="63" y="36"/>
                        <a:pt x="63" y="30"/>
                      </a:cubicBezTo>
                      <a:cubicBezTo>
                        <a:pt x="63" y="28"/>
                        <a:pt x="62" y="26"/>
                        <a:pt x="6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6" name="Freeform 56"/>
                <p:cNvSpPr/>
                <p:nvPr/>
              </p:nvSpPr>
              <p:spPr bwMode="auto">
                <a:xfrm>
                  <a:off x="3773489" y="1535113"/>
                  <a:ext cx="107950" cy="76200"/>
                </a:xfrm>
                <a:custGeom>
                  <a:avLst/>
                  <a:gdLst>
                    <a:gd name="T0" fmla="*/ 56 w 58"/>
                    <a:gd name="T1" fmla="*/ 23 h 41"/>
                    <a:gd name="T2" fmla="*/ 56 w 58"/>
                    <a:gd name="T3" fmla="*/ 21 h 41"/>
                    <a:gd name="T4" fmla="*/ 52 w 58"/>
                    <a:gd name="T5" fmla="*/ 17 h 41"/>
                    <a:gd name="T6" fmla="*/ 50 w 58"/>
                    <a:gd name="T7" fmla="*/ 17 h 41"/>
                    <a:gd name="T8" fmla="*/ 45 w 58"/>
                    <a:gd name="T9" fmla="*/ 12 h 41"/>
                    <a:gd name="T10" fmla="*/ 45 w 58"/>
                    <a:gd name="T11" fmla="*/ 11 h 41"/>
                    <a:gd name="T12" fmla="*/ 39 w 58"/>
                    <a:gd name="T13" fmla="*/ 5 h 41"/>
                    <a:gd name="T14" fmla="*/ 39 w 58"/>
                    <a:gd name="T15" fmla="*/ 5 h 41"/>
                    <a:gd name="T16" fmla="*/ 31 w 58"/>
                    <a:gd name="T17" fmla="*/ 0 h 41"/>
                    <a:gd name="T18" fmla="*/ 22 w 58"/>
                    <a:gd name="T19" fmla="*/ 9 h 41"/>
                    <a:gd name="T20" fmla="*/ 22 w 58"/>
                    <a:gd name="T21" fmla="*/ 9 h 41"/>
                    <a:gd name="T22" fmla="*/ 17 w 58"/>
                    <a:gd name="T23" fmla="*/ 13 h 41"/>
                    <a:gd name="T24" fmla="*/ 15 w 58"/>
                    <a:gd name="T25" fmla="*/ 13 h 41"/>
                    <a:gd name="T26" fmla="*/ 8 w 58"/>
                    <a:gd name="T27" fmla="*/ 18 h 41"/>
                    <a:gd name="T28" fmla="*/ 0 w 58"/>
                    <a:gd name="T29" fmla="*/ 27 h 41"/>
                    <a:gd name="T30" fmla="*/ 9 w 58"/>
                    <a:gd name="T31" fmla="*/ 36 h 41"/>
                    <a:gd name="T32" fmla="*/ 13 w 58"/>
                    <a:gd name="T33" fmla="*/ 35 h 41"/>
                    <a:gd name="T34" fmla="*/ 20 w 58"/>
                    <a:gd name="T35" fmla="*/ 40 h 41"/>
                    <a:gd name="T36" fmla="*/ 23 w 58"/>
                    <a:gd name="T37" fmla="*/ 39 h 41"/>
                    <a:gd name="T38" fmla="*/ 31 w 58"/>
                    <a:gd name="T39" fmla="*/ 41 h 41"/>
                    <a:gd name="T40" fmla="*/ 44 w 58"/>
                    <a:gd name="T41" fmla="*/ 35 h 41"/>
                    <a:gd name="T42" fmla="*/ 49 w 58"/>
                    <a:gd name="T43" fmla="*/ 37 h 41"/>
                    <a:gd name="T44" fmla="*/ 58 w 58"/>
                    <a:gd name="T45" fmla="*/ 28 h 41"/>
                    <a:gd name="T46" fmla="*/ 56 w 58"/>
                    <a:gd name="T4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41">
                      <a:moveTo>
                        <a:pt x="56" y="23"/>
                      </a:moveTo>
                      <a:cubicBezTo>
                        <a:pt x="56" y="22"/>
                        <a:pt x="56" y="22"/>
                        <a:pt x="56" y="21"/>
                      </a:cubicBezTo>
                      <a:cubicBezTo>
                        <a:pt x="56" y="19"/>
                        <a:pt x="54" y="17"/>
                        <a:pt x="52" y="17"/>
                      </a:cubicBezTo>
                      <a:cubicBezTo>
                        <a:pt x="51" y="17"/>
                        <a:pt x="51" y="17"/>
                        <a:pt x="50" y="17"/>
                      </a:cubicBezTo>
                      <a:cubicBezTo>
                        <a:pt x="49" y="15"/>
                        <a:pt x="47" y="13"/>
                        <a:pt x="45" y="12"/>
                      </a:cubicBezTo>
                      <a:cubicBezTo>
                        <a:pt x="45" y="12"/>
                        <a:pt x="45" y="11"/>
                        <a:pt x="45" y="11"/>
                      </a:cubicBezTo>
                      <a:cubicBezTo>
                        <a:pt x="45" y="8"/>
                        <a:pt x="42" y="5"/>
                        <a:pt x="39" y="5"/>
                      </a:cubicBezTo>
                      <a:cubicBezTo>
                        <a:pt x="39" y="5"/>
                        <a:pt x="39" y="5"/>
                        <a:pt x="39" y="5"/>
                      </a:cubicBezTo>
                      <a:cubicBezTo>
                        <a:pt x="37" y="2"/>
                        <a:pt x="34" y="0"/>
                        <a:pt x="31" y="0"/>
                      </a:cubicBezTo>
                      <a:cubicBezTo>
                        <a:pt x="26" y="0"/>
                        <a:pt x="22" y="4"/>
                        <a:pt x="22" y="9"/>
                      </a:cubicBezTo>
                      <a:cubicBezTo>
                        <a:pt x="22" y="9"/>
                        <a:pt x="22" y="9"/>
                        <a:pt x="22" y="9"/>
                      </a:cubicBezTo>
                      <a:cubicBezTo>
                        <a:pt x="19" y="9"/>
                        <a:pt x="17" y="11"/>
                        <a:pt x="17" y="13"/>
                      </a:cubicBezTo>
                      <a:cubicBezTo>
                        <a:pt x="16" y="13"/>
                        <a:pt x="15" y="13"/>
                        <a:pt x="15" y="13"/>
                      </a:cubicBezTo>
                      <a:cubicBezTo>
                        <a:pt x="11" y="13"/>
                        <a:pt x="9" y="15"/>
                        <a:pt x="8" y="18"/>
                      </a:cubicBezTo>
                      <a:cubicBezTo>
                        <a:pt x="4" y="18"/>
                        <a:pt x="0" y="22"/>
                        <a:pt x="0" y="27"/>
                      </a:cubicBezTo>
                      <a:cubicBezTo>
                        <a:pt x="0" y="32"/>
                        <a:pt x="4" y="36"/>
                        <a:pt x="9" y="36"/>
                      </a:cubicBezTo>
                      <a:cubicBezTo>
                        <a:pt x="10" y="36"/>
                        <a:pt x="11" y="35"/>
                        <a:pt x="13" y="35"/>
                      </a:cubicBezTo>
                      <a:cubicBezTo>
                        <a:pt x="13" y="38"/>
                        <a:pt x="16" y="40"/>
                        <a:pt x="20" y="40"/>
                      </a:cubicBezTo>
                      <a:cubicBezTo>
                        <a:pt x="21" y="40"/>
                        <a:pt x="22" y="40"/>
                        <a:pt x="23" y="39"/>
                      </a:cubicBezTo>
                      <a:cubicBezTo>
                        <a:pt x="26" y="40"/>
                        <a:pt x="28" y="41"/>
                        <a:pt x="31" y="41"/>
                      </a:cubicBezTo>
                      <a:cubicBezTo>
                        <a:pt x="36" y="41"/>
                        <a:pt x="41" y="39"/>
                        <a:pt x="44" y="35"/>
                      </a:cubicBezTo>
                      <a:cubicBezTo>
                        <a:pt x="45" y="36"/>
                        <a:pt x="47" y="37"/>
                        <a:pt x="49" y="37"/>
                      </a:cubicBezTo>
                      <a:cubicBezTo>
                        <a:pt x="54" y="37"/>
                        <a:pt x="58" y="33"/>
                        <a:pt x="58" y="28"/>
                      </a:cubicBezTo>
                      <a:cubicBezTo>
                        <a:pt x="58" y="26"/>
                        <a:pt x="57" y="24"/>
                        <a:pt x="5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7" name="Freeform 57"/>
                <p:cNvSpPr/>
                <p:nvPr/>
              </p:nvSpPr>
              <p:spPr bwMode="auto">
                <a:xfrm>
                  <a:off x="3767139" y="1325563"/>
                  <a:ext cx="306388" cy="217488"/>
                </a:xfrm>
                <a:custGeom>
                  <a:avLst/>
                  <a:gdLst>
                    <a:gd name="T0" fmla="*/ 160 w 164"/>
                    <a:gd name="T1" fmla="*/ 64 h 116"/>
                    <a:gd name="T2" fmla="*/ 160 w 164"/>
                    <a:gd name="T3" fmla="*/ 60 h 116"/>
                    <a:gd name="T4" fmla="*/ 147 w 164"/>
                    <a:gd name="T5" fmla="*/ 47 h 116"/>
                    <a:gd name="T6" fmla="*/ 143 w 164"/>
                    <a:gd name="T7" fmla="*/ 47 h 116"/>
                    <a:gd name="T8" fmla="*/ 127 w 164"/>
                    <a:gd name="T9" fmla="*/ 35 h 116"/>
                    <a:gd name="T10" fmla="*/ 128 w 164"/>
                    <a:gd name="T11" fmla="*/ 31 h 116"/>
                    <a:gd name="T12" fmla="*/ 112 w 164"/>
                    <a:gd name="T13" fmla="*/ 15 h 116"/>
                    <a:gd name="T14" fmla="*/ 111 w 164"/>
                    <a:gd name="T15" fmla="*/ 15 h 116"/>
                    <a:gd name="T16" fmla="*/ 87 w 164"/>
                    <a:gd name="T17" fmla="*/ 0 h 116"/>
                    <a:gd name="T18" fmla="*/ 62 w 164"/>
                    <a:gd name="T19" fmla="*/ 24 h 116"/>
                    <a:gd name="T20" fmla="*/ 61 w 164"/>
                    <a:gd name="T21" fmla="*/ 24 h 116"/>
                    <a:gd name="T22" fmla="*/ 48 w 164"/>
                    <a:gd name="T23" fmla="*/ 37 h 116"/>
                    <a:gd name="T24" fmla="*/ 41 w 164"/>
                    <a:gd name="T25" fmla="*/ 35 h 116"/>
                    <a:gd name="T26" fmla="*/ 23 w 164"/>
                    <a:gd name="T27" fmla="*/ 50 h 116"/>
                    <a:gd name="T28" fmla="*/ 0 w 164"/>
                    <a:gd name="T29" fmla="*/ 76 h 116"/>
                    <a:gd name="T30" fmla="*/ 25 w 164"/>
                    <a:gd name="T31" fmla="*/ 101 h 116"/>
                    <a:gd name="T32" fmla="*/ 35 w 164"/>
                    <a:gd name="T33" fmla="*/ 99 h 116"/>
                    <a:gd name="T34" fmla="*/ 56 w 164"/>
                    <a:gd name="T35" fmla="*/ 114 h 116"/>
                    <a:gd name="T36" fmla="*/ 67 w 164"/>
                    <a:gd name="T37" fmla="*/ 111 h 116"/>
                    <a:gd name="T38" fmla="*/ 88 w 164"/>
                    <a:gd name="T39" fmla="*/ 116 h 116"/>
                    <a:gd name="T40" fmla="*/ 125 w 164"/>
                    <a:gd name="T41" fmla="*/ 100 h 116"/>
                    <a:gd name="T42" fmla="*/ 138 w 164"/>
                    <a:gd name="T43" fmla="*/ 104 h 116"/>
                    <a:gd name="T44" fmla="*/ 164 w 164"/>
                    <a:gd name="T45" fmla="*/ 78 h 116"/>
                    <a:gd name="T46" fmla="*/ 160 w 164"/>
                    <a:gd name="T47"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116">
                      <a:moveTo>
                        <a:pt x="160" y="64"/>
                      </a:moveTo>
                      <a:cubicBezTo>
                        <a:pt x="160" y="63"/>
                        <a:pt x="160" y="61"/>
                        <a:pt x="160" y="60"/>
                      </a:cubicBezTo>
                      <a:cubicBezTo>
                        <a:pt x="160" y="52"/>
                        <a:pt x="154" y="47"/>
                        <a:pt x="147" y="47"/>
                      </a:cubicBezTo>
                      <a:cubicBezTo>
                        <a:pt x="146" y="47"/>
                        <a:pt x="145" y="47"/>
                        <a:pt x="143" y="47"/>
                      </a:cubicBezTo>
                      <a:cubicBezTo>
                        <a:pt x="140" y="41"/>
                        <a:pt x="134" y="36"/>
                        <a:pt x="127" y="35"/>
                      </a:cubicBezTo>
                      <a:cubicBezTo>
                        <a:pt x="128" y="33"/>
                        <a:pt x="128" y="32"/>
                        <a:pt x="128" y="31"/>
                      </a:cubicBezTo>
                      <a:cubicBezTo>
                        <a:pt x="128" y="22"/>
                        <a:pt x="121" y="15"/>
                        <a:pt x="112" y="15"/>
                      </a:cubicBezTo>
                      <a:cubicBezTo>
                        <a:pt x="111" y="15"/>
                        <a:pt x="111" y="15"/>
                        <a:pt x="111" y="15"/>
                      </a:cubicBezTo>
                      <a:cubicBezTo>
                        <a:pt x="107" y="6"/>
                        <a:pt x="98" y="0"/>
                        <a:pt x="87" y="0"/>
                      </a:cubicBezTo>
                      <a:cubicBezTo>
                        <a:pt x="73" y="0"/>
                        <a:pt x="62" y="10"/>
                        <a:pt x="62" y="24"/>
                      </a:cubicBezTo>
                      <a:cubicBezTo>
                        <a:pt x="61" y="24"/>
                        <a:pt x="61" y="24"/>
                        <a:pt x="61" y="24"/>
                      </a:cubicBezTo>
                      <a:cubicBezTo>
                        <a:pt x="54" y="24"/>
                        <a:pt x="48" y="30"/>
                        <a:pt x="48" y="37"/>
                      </a:cubicBezTo>
                      <a:cubicBezTo>
                        <a:pt x="46" y="36"/>
                        <a:pt x="44" y="35"/>
                        <a:pt x="41" y="35"/>
                      </a:cubicBezTo>
                      <a:cubicBezTo>
                        <a:pt x="32" y="35"/>
                        <a:pt x="25" y="42"/>
                        <a:pt x="23" y="50"/>
                      </a:cubicBezTo>
                      <a:cubicBezTo>
                        <a:pt x="10" y="51"/>
                        <a:pt x="0" y="62"/>
                        <a:pt x="0" y="76"/>
                      </a:cubicBezTo>
                      <a:cubicBezTo>
                        <a:pt x="0" y="90"/>
                        <a:pt x="11" y="101"/>
                        <a:pt x="25" y="101"/>
                      </a:cubicBezTo>
                      <a:cubicBezTo>
                        <a:pt x="29" y="101"/>
                        <a:pt x="32" y="100"/>
                        <a:pt x="35" y="99"/>
                      </a:cubicBezTo>
                      <a:cubicBezTo>
                        <a:pt x="38" y="108"/>
                        <a:pt x="46" y="114"/>
                        <a:pt x="56" y="114"/>
                      </a:cubicBezTo>
                      <a:cubicBezTo>
                        <a:pt x="60" y="114"/>
                        <a:pt x="63" y="113"/>
                        <a:pt x="67" y="111"/>
                      </a:cubicBezTo>
                      <a:cubicBezTo>
                        <a:pt x="73" y="114"/>
                        <a:pt x="81" y="116"/>
                        <a:pt x="88" y="116"/>
                      </a:cubicBezTo>
                      <a:cubicBezTo>
                        <a:pt x="103" y="116"/>
                        <a:pt x="116" y="110"/>
                        <a:pt x="125" y="100"/>
                      </a:cubicBezTo>
                      <a:cubicBezTo>
                        <a:pt x="129" y="102"/>
                        <a:pt x="133" y="104"/>
                        <a:pt x="138" y="104"/>
                      </a:cubicBezTo>
                      <a:cubicBezTo>
                        <a:pt x="153" y="104"/>
                        <a:pt x="164" y="92"/>
                        <a:pt x="164" y="78"/>
                      </a:cubicBezTo>
                      <a:cubicBezTo>
                        <a:pt x="164" y="73"/>
                        <a:pt x="162" y="68"/>
                        <a:pt x="16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8" name="Freeform 58"/>
                <p:cNvSpPr/>
                <p:nvPr/>
              </p:nvSpPr>
              <p:spPr bwMode="auto">
                <a:xfrm>
                  <a:off x="3770314" y="1330325"/>
                  <a:ext cx="296863" cy="207963"/>
                </a:xfrm>
                <a:custGeom>
                  <a:avLst/>
                  <a:gdLst>
                    <a:gd name="T0" fmla="*/ 155 w 159"/>
                    <a:gd name="T1" fmla="*/ 62 h 112"/>
                    <a:gd name="T2" fmla="*/ 156 w 159"/>
                    <a:gd name="T3" fmla="*/ 58 h 112"/>
                    <a:gd name="T4" fmla="*/ 143 w 159"/>
                    <a:gd name="T5" fmla="*/ 45 h 112"/>
                    <a:gd name="T6" fmla="*/ 139 w 159"/>
                    <a:gd name="T7" fmla="*/ 45 h 112"/>
                    <a:gd name="T8" fmla="*/ 124 w 159"/>
                    <a:gd name="T9" fmla="*/ 33 h 112"/>
                    <a:gd name="T10" fmla="*/ 124 w 159"/>
                    <a:gd name="T11" fmla="*/ 30 h 112"/>
                    <a:gd name="T12" fmla="*/ 109 w 159"/>
                    <a:gd name="T13" fmla="*/ 14 h 112"/>
                    <a:gd name="T14" fmla="*/ 108 w 159"/>
                    <a:gd name="T15" fmla="*/ 14 h 112"/>
                    <a:gd name="T16" fmla="*/ 85 w 159"/>
                    <a:gd name="T17" fmla="*/ 0 h 112"/>
                    <a:gd name="T18" fmla="*/ 60 w 159"/>
                    <a:gd name="T19" fmla="*/ 23 h 112"/>
                    <a:gd name="T20" fmla="*/ 60 w 159"/>
                    <a:gd name="T21" fmla="*/ 23 h 112"/>
                    <a:gd name="T22" fmla="*/ 47 w 159"/>
                    <a:gd name="T23" fmla="*/ 35 h 112"/>
                    <a:gd name="T24" fmla="*/ 41 w 159"/>
                    <a:gd name="T25" fmla="*/ 34 h 112"/>
                    <a:gd name="T26" fmla="*/ 23 w 159"/>
                    <a:gd name="T27" fmla="*/ 48 h 112"/>
                    <a:gd name="T28" fmla="*/ 0 w 159"/>
                    <a:gd name="T29" fmla="*/ 73 h 112"/>
                    <a:gd name="T30" fmla="*/ 25 w 159"/>
                    <a:gd name="T31" fmla="*/ 98 h 112"/>
                    <a:gd name="T32" fmla="*/ 35 w 159"/>
                    <a:gd name="T33" fmla="*/ 96 h 112"/>
                    <a:gd name="T34" fmla="*/ 55 w 159"/>
                    <a:gd name="T35" fmla="*/ 110 h 112"/>
                    <a:gd name="T36" fmla="*/ 65 w 159"/>
                    <a:gd name="T37" fmla="*/ 107 h 112"/>
                    <a:gd name="T38" fmla="*/ 86 w 159"/>
                    <a:gd name="T39" fmla="*/ 112 h 112"/>
                    <a:gd name="T40" fmla="*/ 121 w 159"/>
                    <a:gd name="T41" fmla="*/ 96 h 112"/>
                    <a:gd name="T42" fmla="*/ 134 w 159"/>
                    <a:gd name="T43" fmla="*/ 100 h 112"/>
                    <a:gd name="T44" fmla="*/ 159 w 159"/>
                    <a:gd name="T45" fmla="*/ 76 h 112"/>
                    <a:gd name="T46" fmla="*/ 155 w 159"/>
                    <a:gd name="T47"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9" h="112">
                      <a:moveTo>
                        <a:pt x="155" y="62"/>
                      </a:moveTo>
                      <a:cubicBezTo>
                        <a:pt x="155" y="60"/>
                        <a:pt x="156" y="59"/>
                        <a:pt x="156" y="58"/>
                      </a:cubicBezTo>
                      <a:cubicBezTo>
                        <a:pt x="156" y="51"/>
                        <a:pt x="150" y="45"/>
                        <a:pt x="143" y="45"/>
                      </a:cubicBezTo>
                      <a:cubicBezTo>
                        <a:pt x="142" y="45"/>
                        <a:pt x="140" y="45"/>
                        <a:pt x="139" y="45"/>
                      </a:cubicBezTo>
                      <a:cubicBezTo>
                        <a:pt x="136" y="40"/>
                        <a:pt x="131" y="35"/>
                        <a:pt x="124" y="33"/>
                      </a:cubicBezTo>
                      <a:cubicBezTo>
                        <a:pt x="124" y="32"/>
                        <a:pt x="124" y="31"/>
                        <a:pt x="124" y="30"/>
                      </a:cubicBezTo>
                      <a:cubicBezTo>
                        <a:pt x="124" y="21"/>
                        <a:pt x="117" y="14"/>
                        <a:pt x="109" y="14"/>
                      </a:cubicBezTo>
                      <a:cubicBezTo>
                        <a:pt x="108" y="14"/>
                        <a:pt x="108" y="14"/>
                        <a:pt x="108" y="14"/>
                      </a:cubicBezTo>
                      <a:cubicBezTo>
                        <a:pt x="104" y="6"/>
                        <a:pt x="95" y="0"/>
                        <a:pt x="85" y="0"/>
                      </a:cubicBezTo>
                      <a:cubicBezTo>
                        <a:pt x="72" y="0"/>
                        <a:pt x="61" y="10"/>
                        <a:pt x="60" y="23"/>
                      </a:cubicBezTo>
                      <a:cubicBezTo>
                        <a:pt x="60" y="23"/>
                        <a:pt x="60" y="23"/>
                        <a:pt x="60" y="23"/>
                      </a:cubicBezTo>
                      <a:cubicBezTo>
                        <a:pt x="53" y="23"/>
                        <a:pt x="47" y="29"/>
                        <a:pt x="47" y="35"/>
                      </a:cubicBezTo>
                      <a:cubicBezTo>
                        <a:pt x="45" y="35"/>
                        <a:pt x="43" y="34"/>
                        <a:pt x="41" y="34"/>
                      </a:cubicBezTo>
                      <a:cubicBezTo>
                        <a:pt x="32" y="34"/>
                        <a:pt x="25" y="40"/>
                        <a:pt x="23" y="48"/>
                      </a:cubicBezTo>
                      <a:cubicBezTo>
                        <a:pt x="10" y="49"/>
                        <a:pt x="0" y="60"/>
                        <a:pt x="0" y="73"/>
                      </a:cubicBezTo>
                      <a:cubicBezTo>
                        <a:pt x="0" y="87"/>
                        <a:pt x="11" y="98"/>
                        <a:pt x="25" y="98"/>
                      </a:cubicBezTo>
                      <a:cubicBezTo>
                        <a:pt x="29" y="98"/>
                        <a:pt x="32" y="97"/>
                        <a:pt x="35" y="96"/>
                      </a:cubicBezTo>
                      <a:cubicBezTo>
                        <a:pt x="38" y="104"/>
                        <a:pt x="45" y="110"/>
                        <a:pt x="55" y="110"/>
                      </a:cubicBezTo>
                      <a:cubicBezTo>
                        <a:pt x="58" y="110"/>
                        <a:pt x="62" y="109"/>
                        <a:pt x="65" y="107"/>
                      </a:cubicBezTo>
                      <a:cubicBezTo>
                        <a:pt x="71" y="110"/>
                        <a:pt x="79" y="112"/>
                        <a:pt x="86" y="112"/>
                      </a:cubicBezTo>
                      <a:cubicBezTo>
                        <a:pt x="100" y="112"/>
                        <a:pt x="113" y="106"/>
                        <a:pt x="121" y="96"/>
                      </a:cubicBezTo>
                      <a:cubicBezTo>
                        <a:pt x="125" y="99"/>
                        <a:pt x="130" y="100"/>
                        <a:pt x="134" y="100"/>
                      </a:cubicBezTo>
                      <a:cubicBezTo>
                        <a:pt x="148" y="100"/>
                        <a:pt x="159" y="89"/>
                        <a:pt x="159" y="76"/>
                      </a:cubicBezTo>
                      <a:cubicBezTo>
                        <a:pt x="159" y="70"/>
                        <a:pt x="158" y="66"/>
                        <a:pt x="15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89" name="Freeform 59"/>
                <p:cNvSpPr/>
                <p:nvPr/>
              </p:nvSpPr>
              <p:spPr bwMode="auto">
                <a:xfrm>
                  <a:off x="3787776" y="1333500"/>
                  <a:ext cx="268288" cy="190500"/>
                </a:xfrm>
                <a:custGeom>
                  <a:avLst/>
                  <a:gdLst>
                    <a:gd name="T0" fmla="*/ 140 w 144"/>
                    <a:gd name="T1" fmla="*/ 56 h 102"/>
                    <a:gd name="T2" fmla="*/ 141 w 144"/>
                    <a:gd name="T3" fmla="*/ 53 h 102"/>
                    <a:gd name="T4" fmla="*/ 129 w 144"/>
                    <a:gd name="T5" fmla="*/ 41 h 102"/>
                    <a:gd name="T6" fmla="*/ 126 w 144"/>
                    <a:gd name="T7" fmla="*/ 42 h 102"/>
                    <a:gd name="T8" fmla="*/ 112 w 144"/>
                    <a:gd name="T9" fmla="*/ 31 h 102"/>
                    <a:gd name="T10" fmla="*/ 113 w 144"/>
                    <a:gd name="T11" fmla="*/ 27 h 102"/>
                    <a:gd name="T12" fmla="*/ 98 w 144"/>
                    <a:gd name="T13" fmla="*/ 13 h 102"/>
                    <a:gd name="T14" fmla="*/ 97 w 144"/>
                    <a:gd name="T15" fmla="*/ 13 h 102"/>
                    <a:gd name="T16" fmla="*/ 77 w 144"/>
                    <a:gd name="T17" fmla="*/ 0 h 102"/>
                    <a:gd name="T18" fmla="*/ 54 w 144"/>
                    <a:gd name="T19" fmla="*/ 21 h 102"/>
                    <a:gd name="T20" fmla="*/ 54 w 144"/>
                    <a:gd name="T21" fmla="*/ 21 h 102"/>
                    <a:gd name="T22" fmla="*/ 42 w 144"/>
                    <a:gd name="T23" fmla="*/ 32 h 102"/>
                    <a:gd name="T24" fmla="*/ 36 w 144"/>
                    <a:gd name="T25" fmla="*/ 31 h 102"/>
                    <a:gd name="T26" fmla="*/ 20 w 144"/>
                    <a:gd name="T27" fmla="*/ 44 h 102"/>
                    <a:gd name="T28" fmla="*/ 0 w 144"/>
                    <a:gd name="T29" fmla="*/ 67 h 102"/>
                    <a:gd name="T30" fmla="*/ 22 w 144"/>
                    <a:gd name="T31" fmla="*/ 89 h 102"/>
                    <a:gd name="T32" fmla="*/ 31 w 144"/>
                    <a:gd name="T33" fmla="*/ 87 h 102"/>
                    <a:gd name="T34" fmla="*/ 49 w 144"/>
                    <a:gd name="T35" fmla="*/ 100 h 102"/>
                    <a:gd name="T36" fmla="*/ 59 w 144"/>
                    <a:gd name="T37" fmla="*/ 98 h 102"/>
                    <a:gd name="T38" fmla="*/ 78 w 144"/>
                    <a:gd name="T39" fmla="*/ 102 h 102"/>
                    <a:gd name="T40" fmla="*/ 110 w 144"/>
                    <a:gd name="T41" fmla="*/ 88 h 102"/>
                    <a:gd name="T42" fmla="*/ 122 w 144"/>
                    <a:gd name="T43" fmla="*/ 92 h 102"/>
                    <a:gd name="T44" fmla="*/ 144 w 144"/>
                    <a:gd name="T45" fmla="*/ 69 h 102"/>
                    <a:gd name="T46" fmla="*/ 140 w 144"/>
                    <a:gd name="T47" fmla="*/ 5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4" h="102">
                      <a:moveTo>
                        <a:pt x="140" y="56"/>
                      </a:moveTo>
                      <a:cubicBezTo>
                        <a:pt x="141" y="55"/>
                        <a:pt x="141" y="54"/>
                        <a:pt x="141" y="53"/>
                      </a:cubicBezTo>
                      <a:cubicBezTo>
                        <a:pt x="141" y="46"/>
                        <a:pt x="136" y="41"/>
                        <a:pt x="129" y="41"/>
                      </a:cubicBezTo>
                      <a:cubicBezTo>
                        <a:pt x="128" y="41"/>
                        <a:pt x="127" y="41"/>
                        <a:pt x="126" y="42"/>
                      </a:cubicBezTo>
                      <a:cubicBezTo>
                        <a:pt x="123" y="36"/>
                        <a:pt x="118" y="32"/>
                        <a:pt x="112" y="31"/>
                      </a:cubicBezTo>
                      <a:cubicBezTo>
                        <a:pt x="112" y="30"/>
                        <a:pt x="113" y="28"/>
                        <a:pt x="113" y="27"/>
                      </a:cubicBezTo>
                      <a:cubicBezTo>
                        <a:pt x="113" y="20"/>
                        <a:pt x="106" y="13"/>
                        <a:pt x="98" y="13"/>
                      </a:cubicBezTo>
                      <a:cubicBezTo>
                        <a:pt x="98" y="13"/>
                        <a:pt x="98" y="13"/>
                        <a:pt x="97" y="13"/>
                      </a:cubicBezTo>
                      <a:cubicBezTo>
                        <a:pt x="94" y="5"/>
                        <a:pt x="86" y="0"/>
                        <a:pt x="77" y="0"/>
                      </a:cubicBezTo>
                      <a:cubicBezTo>
                        <a:pt x="65" y="0"/>
                        <a:pt x="55" y="9"/>
                        <a:pt x="54" y="21"/>
                      </a:cubicBezTo>
                      <a:cubicBezTo>
                        <a:pt x="54" y="21"/>
                        <a:pt x="54" y="21"/>
                        <a:pt x="54" y="21"/>
                      </a:cubicBezTo>
                      <a:cubicBezTo>
                        <a:pt x="47" y="21"/>
                        <a:pt x="42" y="26"/>
                        <a:pt x="42" y="32"/>
                      </a:cubicBezTo>
                      <a:cubicBezTo>
                        <a:pt x="40" y="32"/>
                        <a:pt x="38" y="31"/>
                        <a:pt x="36" y="31"/>
                      </a:cubicBezTo>
                      <a:cubicBezTo>
                        <a:pt x="28" y="31"/>
                        <a:pt x="22" y="37"/>
                        <a:pt x="20" y="44"/>
                      </a:cubicBezTo>
                      <a:cubicBezTo>
                        <a:pt x="9" y="45"/>
                        <a:pt x="0" y="55"/>
                        <a:pt x="0" y="67"/>
                      </a:cubicBezTo>
                      <a:cubicBezTo>
                        <a:pt x="0" y="79"/>
                        <a:pt x="10" y="89"/>
                        <a:pt x="22" y="89"/>
                      </a:cubicBezTo>
                      <a:cubicBezTo>
                        <a:pt x="25" y="89"/>
                        <a:pt x="29" y="88"/>
                        <a:pt x="31" y="87"/>
                      </a:cubicBezTo>
                      <a:cubicBezTo>
                        <a:pt x="34" y="95"/>
                        <a:pt x="41" y="100"/>
                        <a:pt x="49" y="100"/>
                      </a:cubicBezTo>
                      <a:cubicBezTo>
                        <a:pt x="53" y="100"/>
                        <a:pt x="56" y="99"/>
                        <a:pt x="59" y="98"/>
                      </a:cubicBezTo>
                      <a:cubicBezTo>
                        <a:pt x="64" y="100"/>
                        <a:pt x="71" y="102"/>
                        <a:pt x="78" y="102"/>
                      </a:cubicBezTo>
                      <a:cubicBezTo>
                        <a:pt x="90" y="102"/>
                        <a:pt x="102" y="97"/>
                        <a:pt x="110" y="88"/>
                      </a:cubicBezTo>
                      <a:cubicBezTo>
                        <a:pt x="113" y="90"/>
                        <a:pt x="117" y="92"/>
                        <a:pt x="122" y="92"/>
                      </a:cubicBezTo>
                      <a:cubicBezTo>
                        <a:pt x="134" y="92"/>
                        <a:pt x="144" y="81"/>
                        <a:pt x="144" y="69"/>
                      </a:cubicBezTo>
                      <a:cubicBezTo>
                        <a:pt x="144" y="64"/>
                        <a:pt x="143" y="60"/>
                        <a:pt x="140"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0" name="Freeform 60"/>
                <p:cNvSpPr/>
                <p:nvPr/>
              </p:nvSpPr>
              <p:spPr bwMode="auto">
                <a:xfrm>
                  <a:off x="3949701" y="1543050"/>
                  <a:ext cx="74613" cy="52388"/>
                </a:xfrm>
                <a:custGeom>
                  <a:avLst/>
                  <a:gdLst>
                    <a:gd name="T0" fmla="*/ 39 w 40"/>
                    <a:gd name="T1" fmla="*/ 15 h 28"/>
                    <a:gd name="T2" fmla="*/ 39 w 40"/>
                    <a:gd name="T3" fmla="*/ 14 h 28"/>
                    <a:gd name="T4" fmla="*/ 36 w 40"/>
                    <a:gd name="T5" fmla="*/ 11 h 28"/>
                    <a:gd name="T6" fmla="*/ 35 w 40"/>
                    <a:gd name="T7" fmla="*/ 11 h 28"/>
                    <a:gd name="T8" fmla="*/ 31 w 40"/>
                    <a:gd name="T9" fmla="*/ 8 h 28"/>
                    <a:gd name="T10" fmla="*/ 31 w 40"/>
                    <a:gd name="T11" fmla="*/ 7 h 28"/>
                    <a:gd name="T12" fmla="*/ 27 w 40"/>
                    <a:gd name="T13" fmla="*/ 4 h 28"/>
                    <a:gd name="T14" fmla="*/ 27 w 40"/>
                    <a:gd name="T15" fmla="*/ 4 h 28"/>
                    <a:gd name="T16" fmla="*/ 21 w 40"/>
                    <a:gd name="T17" fmla="*/ 0 h 28"/>
                    <a:gd name="T18" fmla="*/ 15 w 40"/>
                    <a:gd name="T19" fmla="*/ 6 h 28"/>
                    <a:gd name="T20" fmla="*/ 15 w 40"/>
                    <a:gd name="T21" fmla="*/ 6 h 28"/>
                    <a:gd name="T22" fmla="*/ 12 w 40"/>
                    <a:gd name="T23" fmla="*/ 9 h 28"/>
                    <a:gd name="T24" fmla="*/ 10 w 40"/>
                    <a:gd name="T25" fmla="*/ 9 h 28"/>
                    <a:gd name="T26" fmla="*/ 6 w 40"/>
                    <a:gd name="T27" fmla="*/ 12 h 28"/>
                    <a:gd name="T28" fmla="*/ 0 w 40"/>
                    <a:gd name="T29" fmla="*/ 18 h 28"/>
                    <a:gd name="T30" fmla="*/ 6 w 40"/>
                    <a:gd name="T31" fmla="*/ 24 h 28"/>
                    <a:gd name="T32" fmla="*/ 9 w 40"/>
                    <a:gd name="T33" fmla="*/ 24 h 28"/>
                    <a:gd name="T34" fmla="*/ 14 w 40"/>
                    <a:gd name="T35" fmla="*/ 28 h 28"/>
                    <a:gd name="T36" fmla="*/ 16 w 40"/>
                    <a:gd name="T37" fmla="*/ 27 h 28"/>
                    <a:gd name="T38" fmla="*/ 22 w 40"/>
                    <a:gd name="T39" fmla="*/ 28 h 28"/>
                    <a:gd name="T40" fmla="*/ 30 w 40"/>
                    <a:gd name="T41" fmla="*/ 24 h 28"/>
                    <a:gd name="T42" fmla="*/ 34 w 40"/>
                    <a:gd name="T43" fmla="*/ 25 h 28"/>
                    <a:gd name="T44" fmla="*/ 40 w 40"/>
                    <a:gd name="T45" fmla="*/ 19 h 28"/>
                    <a:gd name="T46" fmla="*/ 39 w 40"/>
                    <a:gd name="T4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28">
                      <a:moveTo>
                        <a:pt x="39" y="15"/>
                      </a:moveTo>
                      <a:cubicBezTo>
                        <a:pt x="39" y="15"/>
                        <a:pt x="39" y="15"/>
                        <a:pt x="39" y="14"/>
                      </a:cubicBezTo>
                      <a:cubicBezTo>
                        <a:pt x="39" y="13"/>
                        <a:pt x="38" y="11"/>
                        <a:pt x="36" y="11"/>
                      </a:cubicBezTo>
                      <a:cubicBezTo>
                        <a:pt x="35" y="11"/>
                        <a:pt x="35" y="11"/>
                        <a:pt x="35" y="11"/>
                      </a:cubicBezTo>
                      <a:cubicBezTo>
                        <a:pt x="34" y="10"/>
                        <a:pt x="33" y="9"/>
                        <a:pt x="31" y="8"/>
                      </a:cubicBezTo>
                      <a:cubicBezTo>
                        <a:pt x="31" y="7"/>
                        <a:pt x="31" y="7"/>
                        <a:pt x="31" y="7"/>
                      </a:cubicBezTo>
                      <a:cubicBezTo>
                        <a:pt x="31" y="5"/>
                        <a:pt x="29" y="4"/>
                        <a:pt x="27" y="4"/>
                      </a:cubicBezTo>
                      <a:cubicBezTo>
                        <a:pt x="27" y="4"/>
                        <a:pt x="27" y="4"/>
                        <a:pt x="27" y="4"/>
                      </a:cubicBezTo>
                      <a:cubicBezTo>
                        <a:pt x="26" y="1"/>
                        <a:pt x="24" y="0"/>
                        <a:pt x="21" y="0"/>
                      </a:cubicBezTo>
                      <a:cubicBezTo>
                        <a:pt x="18" y="0"/>
                        <a:pt x="15" y="3"/>
                        <a:pt x="15" y="6"/>
                      </a:cubicBezTo>
                      <a:cubicBezTo>
                        <a:pt x="15" y="6"/>
                        <a:pt x="15" y="6"/>
                        <a:pt x="15" y="6"/>
                      </a:cubicBezTo>
                      <a:cubicBezTo>
                        <a:pt x="13" y="6"/>
                        <a:pt x="12" y="7"/>
                        <a:pt x="12" y="9"/>
                      </a:cubicBezTo>
                      <a:cubicBezTo>
                        <a:pt x="11" y="9"/>
                        <a:pt x="11" y="9"/>
                        <a:pt x="10" y="9"/>
                      </a:cubicBezTo>
                      <a:cubicBezTo>
                        <a:pt x="8" y="9"/>
                        <a:pt x="6" y="10"/>
                        <a:pt x="6" y="12"/>
                      </a:cubicBezTo>
                      <a:cubicBezTo>
                        <a:pt x="3" y="12"/>
                        <a:pt x="0" y="15"/>
                        <a:pt x="0" y="18"/>
                      </a:cubicBezTo>
                      <a:cubicBezTo>
                        <a:pt x="0" y="22"/>
                        <a:pt x="3" y="24"/>
                        <a:pt x="6" y="24"/>
                      </a:cubicBezTo>
                      <a:cubicBezTo>
                        <a:pt x="7" y="24"/>
                        <a:pt x="8" y="24"/>
                        <a:pt x="9" y="24"/>
                      </a:cubicBezTo>
                      <a:cubicBezTo>
                        <a:pt x="9" y="26"/>
                        <a:pt x="11" y="28"/>
                        <a:pt x="14" y="28"/>
                      </a:cubicBezTo>
                      <a:cubicBezTo>
                        <a:pt x="15" y="28"/>
                        <a:pt x="16" y="27"/>
                        <a:pt x="16" y="27"/>
                      </a:cubicBezTo>
                      <a:cubicBezTo>
                        <a:pt x="18" y="28"/>
                        <a:pt x="20" y="28"/>
                        <a:pt x="22" y="28"/>
                      </a:cubicBezTo>
                      <a:cubicBezTo>
                        <a:pt x="25" y="28"/>
                        <a:pt x="28" y="27"/>
                        <a:pt x="30" y="24"/>
                      </a:cubicBezTo>
                      <a:cubicBezTo>
                        <a:pt x="31" y="25"/>
                        <a:pt x="32" y="25"/>
                        <a:pt x="34" y="25"/>
                      </a:cubicBezTo>
                      <a:cubicBezTo>
                        <a:pt x="37" y="25"/>
                        <a:pt x="40" y="22"/>
                        <a:pt x="40" y="19"/>
                      </a:cubicBezTo>
                      <a:cubicBezTo>
                        <a:pt x="40" y="18"/>
                        <a:pt x="40" y="16"/>
                        <a:pt x="3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1" name="Freeform 61"/>
                <p:cNvSpPr/>
                <p:nvPr/>
              </p:nvSpPr>
              <p:spPr bwMode="auto">
                <a:xfrm>
                  <a:off x="3951289" y="1543050"/>
                  <a:ext cx="71438" cy="52388"/>
                </a:xfrm>
                <a:custGeom>
                  <a:avLst/>
                  <a:gdLst>
                    <a:gd name="T0" fmla="*/ 37 w 38"/>
                    <a:gd name="T1" fmla="*/ 15 h 28"/>
                    <a:gd name="T2" fmla="*/ 37 w 38"/>
                    <a:gd name="T3" fmla="*/ 14 h 28"/>
                    <a:gd name="T4" fmla="*/ 34 w 38"/>
                    <a:gd name="T5" fmla="*/ 11 h 28"/>
                    <a:gd name="T6" fmla="*/ 33 w 38"/>
                    <a:gd name="T7" fmla="*/ 11 h 28"/>
                    <a:gd name="T8" fmla="*/ 30 w 38"/>
                    <a:gd name="T9" fmla="*/ 9 h 28"/>
                    <a:gd name="T10" fmla="*/ 30 w 38"/>
                    <a:gd name="T11" fmla="*/ 8 h 28"/>
                    <a:gd name="T12" fmla="*/ 26 w 38"/>
                    <a:gd name="T13" fmla="*/ 4 h 28"/>
                    <a:gd name="T14" fmla="*/ 26 w 38"/>
                    <a:gd name="T15" fmla="*/ 4 h 28"/>
                    <a:gd name="T16" fmla="*/ 20 w 38"/>
                    <a:gd name="T17" fmla="*/ 0 h 28"/>
                    <a:gd name="T18" fmla="*/ 14 w 38"/>
                    <a:gd name="T19" fmla="*/ 6 h 28"/>
                    <a:gd name="T20" fmla="*/ 14 w 38"/>
                    <a:gd name="T21" fmla="*/ 6 h 28"/>
                    <a:gd name="T22" fmla="*/ 11 w 38"/>
                    <a:gd name="T23" fmla="*/ 9 h 28"/>
                    <a:gd name="T24" fmla="*/ 9 w 38"/>
                    <a:gd name="T25" fmla="*/ 9 h 28"/>
                    <a:gd name="T26" fmla="*/ 5 w 38"/>
                    <a:gd name="T27" fmla="*/ 12 h 28"/>
                    <a:gd name="T28" fmla="*/ 0 w 38"/>
                    <a:gd name="T29" fmla="*/ 18 h 28"/>
                    <a:gd name="T30" fmla="*/ 6 w 38"/>
                    <a:gd name="T31" fmla="*/ 24 h 28"/>
                    <a:gd name="T32" fmla="*/ 8 w 38"/>
                    <a:gd name="T33" fmla="*/ 24 h 28"/>
                    <a:gd name="T34" fmla="*/ 13 w 38"/>
                    <a:gd name="T35" fmla="*/ 27 h 28"/>
                    <a:gd name="T36" fmla="*/ 15 w 38"/>
                    <a:gd name="T37" fmla="*/ 26 h 28"/>
                    <a:gd name="T38" fmla="*/ 21 w 38"/>
                    <a:gd name="T39" fmla="*/ 28 h 28"/>
                    <a:gd name="T40" fmla="*/ 29 w 38"/>
                    <a:gd name="T41" fmla="*/ 24 h 28"/>
                    <a:gd name="T42" fmla="*/ 32 w 38"/>
                    <a:gd name="T43" fmla="*/ 25 h 28"/>
                    <a:gd name="T44" fmla="*/ 38 w 38"/>
                    <a:gd name="T45" fmla="*/ 19 h 28"/>
                    <a:gd name="T46" fmla="*/ 37 w 38"/>
                    <a:gd name="T4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28">
                      <a:moveTo>
                        <a:pt x="37" y="15"/>
                      </a:moveTo>
                      <a:cubicBezTo>
                        <a:pt x="37" y="14"/>
                        <a:pt x="37" y="14"/>
                        <a:pt x="37" y="14"/>
                      </a:cubicBezTo>
                      <a:cubicBezTo>
                        <a:pt x="37" y="13"/>
                        <a:pt x="36" y="11"/>
                        <a:pt x="34" y="11"/>
                      </a:cubicBezTo>
                      <a:cubicBezTo>
                        <a:pt x="33" y="11"/>
                        <a:pt x="33" y="11"/>
                        <a:pt x="33" y="11"/>
                      </a:cubicBezTo>
                      <a:cubicBezTo>
                        <a:pt x="33" y="10"/>
                        <a:pt x="31" y="9"/>
                        <a:pt x="30" y="9"/>
                      </a:cubicBezTo>
                      <a:cubicBezTo>
                        <a:pt x="30" y="8"/>
                        <a:pt x="30" y="8"/>
                        <a:pt x="30" y="8"/>
                      </a:cubicBezTo>
                      <a:cubicBezTo>
                        <a:pt x="30" y="6"/>
                        <a:pt x="28" y="4"/>
                        <a:pt x="26" y="4"/>
                      </a:cubicBezTo>
                      <a:cubicBezTo>
                        <a:pt x="26" y="4"/>
                        <a:pt x="26" y="4"/>
                        <a:pt x="26" y="4"/>
                      </a:cubicBezTo>
                      <a:cubicBezTo>
                        <a:pt x="25" y="2"/>
                        <a:pt x="23" y="0"/>
                        <a:pt x="20" y="0"/>
                      </a:cubicBezTo>
                      <a:cubicBezTo>
                        <a:pt x="17" y="0"/>
                        <a:pt x="14" y="3"/>
                        <a:pt x="14" y="6"/>
                      </a:cubicBezTo>
                      <a:cubicBezTo>
                        <a:pt x="14" y="6"/>
                        <a:pt x="14" y="6"/>
                        <a:pt x="14" y="6"/>
                      </a:cubicBezTo>
                      <a:cubicBezTo>
                        <a:pt x="12" y="6"/>
                        <a:pt x="11" y="7"/>
                        <a:pt x="11" y="9"/>
                      </a:cubicBezTo>
                      <a:cubicBezTo>
                        <a:pt x="11" y="9"/>
                        <a:pt x="10" y="9"/>
                        <a:pt x="9" y="9"/>
                      </a:cubicBezTo>
                      <a:cubicBezTo>
                        <a:pt x="7" y="9"/>
                        <a:pt x="6" y="10"/>
                        <a:pt x="5" y="12"/>
                      </a:cubicBezTo>
                      <a:cubicBezTo>
                        <a:pt x="2" y="12"/>
                        <a:pt x="0" y="15"/>
                        <a:pt x="0" y="18"/>
                      </a:cubicBezTo>
                      <a:cubicBezTo>
                        <a:pt x="0" y="21"/>
                        <a:pt x="2" y="24"/>
                        <a:pt x="6" y="24"/>
                      </a:cubicBezTo>
                      <a:cubicBezTo>
                        <a:pt x="7" y="24"/>
                        <a:pt x="7" y="24"/>
                        <a:pt x="8" y="24"/>
                      </a:cubicBezTo>
                      <a:cubicBezTo>
                        <a:pt x="9" y="26"/>
                        <a:pt x="11" y="27"/>
                        <a:pt x="13" y="27"/>
                      </a:cubicBezTo>
                      <a:cubicBezTo>
                        <a:pt x="14" y="27"/>
                        <a:pt x="15" y="27"/>
                        <a:pt x="15" y="26"/>
                      </a:cubicBezTo>
                      <a:cubicBezTo>
                        <a:pt x="17" y="27"/>
                        <a:pt x="19" y="28"/>
                        <a:pt x="21" y="28"/>
                      </a:cubicBezTo>
                      <a:cubicBezTo>
                        <a:pt x="24" y="28"/>
                        <a:pt x="27" y="26"/>
                        <a:pt x="29" y="24"/>
                      </a:cubicBezTo>
                      <a:cubicBezTo>
                        <a:pt x="30" y="24"/>
                        <a:pt x="31" y="25"/>
                        <a:pt x="32" y="25"/>
                      </a:cubicBezTo>
                      <a:cubicBezTo>
                        <a:pt x="36" y="25"/>
                        <a:pt x="38" y="22"/>
                        <a:pt x="38" y="19"/>
                      </a:cubicBezTo>
                      <a:cubicBezTo>
                        <a:pt x="38" y="18"/>
                        <a:pt x="38" y="16"/>
                        <a:pt x="3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2" name="Freeform 62"/>
                <p:cNvSpPr/>
                <p:nvPr/>
              </p:nvSpPr>
              <p:spPr bwMode="auto">
                <a:xfrm>
                  <a:off x="3956051" y="1544638"/>
                  <a:ext cx="65088" cy="46038"/>
                </a:xfrm>
                <a:custGeom>
                  <a:avLst/>
                  <a:gdLst>
                    <a:gd name="T0" fmla="*/ 34 w 35"/>
                    <a:gd name="T1" fmla="*/ 14 h 25"/>
                    <a:gd name="T2" fmla="*/ 34 w 35"/>
                    <a:gd name="T3" fmla="*/ 13 h 25"/>
                    <a:gd name="T4" fmla="*/ 31 w 35"/>
                    <a:gd name="T5" fmla="*/ 10 h 25"/>
                    <a:gd name="T6" fmla="*/ 30 w 35"/>
                    <a:gd name="T7" fmla="*/ 10 h 25"/>
                    <a:gd name="T8" fmla="*/ 27 w 35"/>
                    <a:gd name="T9" fmla="*/ 7 h 25"/>
                    <a:gd name="T10" fmla="*/ 27 w 35"/>
                    <a:gd name="T11" fmla="*/ 7 h 25"/>
                    <a:gd name="T12" fmla="*/ 24 w 35"/>
                    <a:gd name="T13" fmla="*/ 3 h 25"/>
                    <a:gd name="T14" fmla="*/ 23 w 35"/>
                    <a:gd name="T15" fmla="*/ 3 h 25"/>
                    <a:gd name="T16" fmla="*/ 18 w 35"/>
                    <a:gd name="T17" fmla="*/ 0 h 25"/>
                    <a:gd name="T18" fmla="*/ 13 w 35"/>
                    <a:gd name="T19" fmla="*/ 5 h 25"/>
                    <a:gd name="T20" fmla="*/ 13 w 35"/>
                    <a:gd name="T21" fmla="*/ 5 h 25"/>
                    <a:gd name="T22" fmla="*/ 10 w 35"/>
                    <a:gd name="T23" fmla="*/ 8 h 25"/>
                    <a:gd name="T24" fmla="*/ 9 w 35"/>
                    <a:gd name="T25" fmla="*/ 8 h 25"/>
                    <a:gd name="T26" fmla="*/ 5 w 35"/>
                    <a:gd name="T27" fmla="*/ 11 h 25"/>
                    <a:gd name="T28" fmla="*/ 0 w 35"/>
                    <a:gd name="T29" fmla="*/ 16 h 25"/>
                    <a:gd name="T30" fmla="*/ 5 w 35"/>
                    <a:gd name="T31" fmla="*/ 22 h 25"/>
                    <a:gd name="T32" fmla="*/ 7 w 35"/>
                    <a:gd name="T33" fmla="*/ 21 h 25"/>
                    <a:gd name="T34" fmla="*/ 12 w 35"/>
                    <a:gd name="T35" fmla="*/ 24 h 25"/>
                    <a:gd name="T36" fmla="*/ 14 w 35"/>
                    <a:gd name="T37" fmla="*/ 24 h 25"/>
                    <a:gd name="T38" fmla="*/ 19 w 35"/>
                    <a:gd name="T39" fmla="*/ 25 h 25"/>
                    <a:gd name="T40" fmla="*/ 26 w 35"/>
                    <a:gd name="T41" fmla="*/ 21 h 25"/>
                    <a:gd name="T42" fmla="*/ 29 w 35"/>
                    <a:gd name="T43" fmla="*/ 22 h 25"/>
                    <a:gd name="T44" fmla="*/ 35 w 35"/>
                    <a:gd name="T45" fmla="*/ 17 h 25"/>
                    <a:gd name="T46" fmla="*/ 34 w 35"/>
                    <a:gd name="T4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5">
                      <a:moveTo>
                        <a:pt x="34" y="14"/>
                      </a:moveTo>
                      <a:cubicBezTo>
                        <a:pt x="34" y="13"/>
                        <a:pt x="34" y="13"/>
                        <a:pt x="34" y="13"/>
                      </a:cubicBezTo>
                      <a:cubicBezTo>
                        <a:pt x="34" y="11"/>
                        <a:pt x="33" y="10"/>
                        <a:pt x="31" y="10"/>
                      </a:cubicBezTo>
                      <a:cubicBezTo>
                        <a:pt x="30" y="10"/>
                        <a:pt x="30" y="10"/>
                        <a:pt x="30" y="10"/>
                      </a:cubicBezTo>
                      <a:cubicBezTo>
                        <a:pt x="30" y="9"/>
                        <a:pt x="28" y="8"/>
                        <a:pt x="27" y="7"/>
                      </a:cubicBezTo>
                      <a:cubicBezTo>
                        <a:pt x="27" y="7"/>
                        <a:pt x="27" y="7"/>
                        <a:pt x="27" y="7"/>
                      </a:cubicBezTo>
                      <a:cubicBezTo>
                        <a:pt x="27" y="5"/>
                        <a:pt x="26" y="3"/>
                        <a:pt x="24" y="3"/>
                      </a:cubicBezTo>
                      <a:cubicBezTo>
                        <a:pt x="23" y="3"/>
                        <a:pt x="23" y="3"/>
                        <a:pt x="23" y="3"/>
                      </a:cubicBezTo>
                      <a:cubicBezTo>
                        <a:pt x="23" y="1"/>
                        <a:pt x="21" y="0"/>
                        <a:pt x="18" y="0"/>
                      </a:cubicBezTo>
                      <a:cubicBezTo>
                        <a:pt x="15" y="0"/>
                        <a:pt x="13" y="2"/>
                        <a:pt x="13" y="5"/>
                      </a:cubicBezTo>
                      <a:cubicBezTo>
                        <a:pt x="13" y="5"/>
                        <a:pt x="13" y="5"/>
                        <a:pt x="13" y="5"/>
                      </a:cubicBezTo>
                      <a:cubicBezTo>
                        <a:pt x="11" y="5"/>
                        <a:pt x="10" y="6"/>
                        <a:pt x="10" y="8"/>
                      </a:cubicBezTo>
                      <a:cubicBezTo>
                        <a:pt x="10" y="8"/>
                        <a:pt x="9" y="8"/>
                        <a:pt x="9" y="8"/>
                      </a:cubicBezTo>
                      <a:cubicBezTo>
                        <a:pt x="7" y="8"/>
                        <a:pt x="5" y="9"/>
                        <a:pt x="5" y="11"/>
                      </a:cubicBezTo>
                      <a:cubicBezTo>
                        <a:pt x="2" y="11"/>
                        <a:pt x="0" y="13"/>
                        <a:pt x="0" y="16"/>
                      </a:cubicBezTo>
                      <a:cubicBezTo>
                        <a:pt x="0" y="19"/>
                        <a:pt x="2" y="22"/>
                        <a:pt x="5" y="22"/>
                      </a:cubicBezTo>
                      <a:cubicBezTo>
                        <a:pt x="6" y="22"/>
                        <a:pt x="7" y="21"/>
                        <a:pt x="7" y="21"/>
                      </a:cubicBezTo>
                      <a:cubicBezTo>
                        <a:pt x="8" y="23"/>
                        <a:pt x="10" y="24"/>
                        <a:pt x="12" y="24"/>
                      </a:cubicBezTo>
                      <a:cubicBezTo>
                        <a:pt x="13" y="24"/>
                        <a:pt x="13" y="24"/>
                        <a:pt x="14" y="24"/>
                      </a:cubicBezTo>
                      <a:cubicBezTo>
                        <a:pt x="15" y="24"/>
                        <a:pt x="17" y="25"/>
                        <a:pt x="19" y="25"/>
                      </a:cubicBezTo>
                      <a:cubicBezTo>
                        <a:pt x="22" y="25"/>
                        <a:pt x="25" y="23"/>
                        <a:pt x="26" y="21"/>
                      </a:cubicBezTo>
                      <a:cubicBezTo>
                        <a:pt x="27" y="22"/>
                        <a:pt x="28" y="22"/>
                        <a:pt x="29" y="22"/>
                      </a:cubicBezTo>
                      <a:cubicBezTo>
                        <a:pt x="32" y="22"/>
                        <a:pt x="35" y="20"/>
                        <a:pt x="35" y="17"/>
                      </a:cubicBezTo>
                      <a:cubicBezTo>
                        <a:pt x="35" y="16"/>
                        <a:pt x="34" y="15"/>
                        <a:pt x="3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3" name="Freeform 63"/>
                <p:cNvSpPr/>
                <p:nvPr/>
              </p:nvSpPr>
              <p:spPr bwMode="auto">
                <a:xfrm>
                  <a:off x="3900489" y="1616075"/>
                  <a:ext cx="28575" cy="128588"/>
                </a:xfrm>
                <a:custGeom>
                  <a:avLst/>
                  <a:gdLst>
                    <a:gd name="T0" fmla="*/ 14 w 16"/>
                    <a:gd name="T1" fmla="*/ 0 h 69"/>
                    <a:gd name="T2" fmla="*/ 4 w 16"/>
                    <a:gd name="T3" fmla="*/ 18 h 69"/>
                    <a:gd name="T4" fmla="*/ 2 w 16"/>
                    <a:gd name="T5" fmla="*/ 60 h 69"/>
                    <a:gd name="T6" fmla="*/ 8 w 16"/>
                    <a:gd name="T7" fmla="*/ 57 h 69"/>
                    <a:gd name="T8" fmla="*/ 16 w 16"/>
                    <a:gd name="T9" fmla="*/ 68 h 69"/>
                    <a:gd name="T10" fmla="*/ 14 w 16"/>
                    <a:gd name="T11" fmla="*/ 0 h 69"/>
                  </a:gdLst>
                  <a:ahLst/>
                  <a:cxnLst>
                    <a:cxn ang="0">
                      <a:pos x="T0" y="T1"/>
                    </a:cxn>
                    <a:cxn ang="0">
                      <a:pos x="T2" y="T3"/>
                    </a:cxn>
                    <a:cxn ang="0">
                      <a:pos x="T4" y="T5"/>
                    </a:cxn>
                    <a:cxn ang="0">
                      <a:pos x="T6" y="T7"/>
                    </a:cxn>
                    <a:cxn ang="0">
                      <a:pos x="T8" y="T9"/>
                    </a:cxn>
                    <a:cxn ang="0">
                      <a:pos x="T10" y="T11"/>
                    </a:cxn>
                  </a:cxnLst>
                  <a:rect l="0" t="0" r="r" b="b"/>
                  <a:pathLst>
                    <a:path w="16" h="69">
                      <a:moveTo>
                        <a:pt x="14" y="0"/>
                      </a:moveTo>
                      <a:cubicBezTo>
                        <a:pt x="14" y="0"/>
                        <a:pt x="7" y="7"/>
                        <a:pt x="4" y="18"/>
                      </a:cubicBezTo>
                      <a:cubicBezTo>
                        <a:pt x="1" y="28"/>
                        <a:pt x="0" y="50"/>
                        <a:pt x="2" y="60"/>
                      </a:cubicBezTo>
                      <a:cubicBezTo>
                        <a:pt x="4" y="69"/>
                        <a:pt x="4" y="53"/>
                        <a:pt x="8" y="57"/>
                      </a:cubicBezTo>
                      <a:cubicBezTo>
                        <a:pt x="12" y="61"/>
                        <a:pt x="12" y="68"/>
                        <a:pt x="16" y="68"/>
                      </a:cubicBezTo>
                      <a:cubicBezTo>
                        <a:pt x="16" y="68"/>
                        <a:pt x="1" y="39"/>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4" name="Freeform 64"/>
                <p:cNvSpPr/>
                <p:nvPr/>
              </p:nvSpPr>
              <p:spPr bwMode="auto">
                <a:xfrm>
                  <a:off x="3990976" y="1746250"/>
                  <a:ext cx="50800" cy="7938"/>
                </a:xfrm>
                <a:custGeom>
                  <a:avLst/>
                  <a:gdLst>
                    <a:gd name="T0" fmla="*/ 19 w 27"/>
                    <a:gd name="T1" fmla="*/ 0 h 4"/>
                    <a:gd name="T2" fmla="*/ 23 w 27"/>
                    <a:gd name="T3" fmla="*/ 3 h 4"/>
                    <a:gd name="T4" fmla="*/ 27 w 27"/>
                    <a:gd name="T5" fmla="*/ 4 h 4"/>
                    <a:gd name="T6" fmla="*/ 20 w 27"/>
                    <a:gd name="T7" fmla="*/ 4 h 4"/>
                    <a:gd name="T8" fmla="*/ 15 w 27"/>
                    <a:gd name="T9" fmla="*/ 3 h 4"/>
                    <a:gd name="T10" fmla="*/ 8 w 27"/>
                    <a:gd name="T11" fmla="*/ 4 h 4"/>
                    <a:gd name="T12" fmla="*/ 2 w 27"/>
                    <a:gd name="T13" fmla="*/ 4 h 4"/>
                    <a:gd name="T14" fmla="*/ 4 w 27"/>
                    <a:gd name="T15" fmla="*/ 3 h 4"/>
                    <a:gd name="T16" fmla="*/ 10 w 27"/>
                    <a:gd name="T17" fmla="*/ 2 h 4"/>
                    <a:gd name="T18" fmla="*/ 19 w 27"/>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
                      <a:moveTo>
                        <a:pt x="19" y="0"/>
                      </a:moveTo>
                      <a:cubicBezTo>
                        <a:pt x="19" y="0"/>
                        <a:pt x="19" y="3"/>
                        <a:pt x="23" y="3"/>
                      </a:cubicBezTo>
                      <a:cubicBezTo>
                        <a:pt x="27" y="3"/>
                        <a:pt x="27" y="4"/>
                        <a:pt x="27" y="4"/>
                      </a:cubicBezTo>
                      <a:cubicBezTo>
                        <a:pt x="27" y="4"/>
                        <a:pt x="23" y="3"/>
                        <a:pt x="20" y="4"/>
                      </a:cubicBezTo>
                      <a:cubicBezTo>
                        <a:pt x="18" y="4"/>
                        <a:pt x="17" y="3"/>
                        <a:pt x="15" y="3"/>
                      </a:cubicBezTo>
                      <a:cubicBezTo>
                        <a:pt x="14" y="3"/>
                        <a:pt x="10" y="4"/>
                        <a:pt x="8" y="4"/>
                      </a:cubicBezTo>
                      <a:cubicBezTo>
                        <a:pt x="5" y="4"/>
                        <a:pt x="4" y="3"/>
                        <a:pt x="2" y="4"/>
                      </a:cubicBezTo>
                      <a:cubicBezTo>
                        <a:pt x="0" y="4"/>
                        <a:pt x="2" y="3"/>
                        <a:pt x="4" y="3"/>
                      </a:cubicBezTo>
                      <a:cubicBezTo>
                        <a:pt x="6" y="3"/>
                        <a:pt x="9" y="3"/>
                        <a:pt x="10" y="2"/>
                      </a:cubicBezTo>
                      <a:cubicBezTo>
                        <a:pt x="11" y="0"/>
                        <a:pt x="1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5" name="Freeform 65"/>
                <p:cNvSpPr/>
                <p:nvPr/>
              </p:nvSpPr>
              <p:spPr bwMode="auto">
                <a:xfrm>
                  <a:off x="3990976" y="1690688"/>
                  <a:ext cx="26988" cy="14288"/>
                </a:xfrm>
                <a:custGeom>
                  <a:avLst/>
                  <a:gdLst>
                    <a:gd name="T0" fmla="*/ 1 w 14"/>
                    <a:gd name="T1" fmla="*/ 0 h 8"/>
                    <a:gd name="T2" fmla="*/ 14 w 14"/>
                    <a:gd name="T3" fmla="*/ 5 h 8"/>
                    <a:gd name="T4" fmla="*/ 14 w 14"/>
                    <a:gd name="T5" fmla="*/ 8 h 8"/>
                    <a:gd name="T6" fmla="*/ 10 w 14"/>
                    <a:gd name="T7" fmla="*/ 6 h 8"/>
                    <a:gd name="T8" fmla="*/ 0 w 14"/>
                    <a:gd name="T9" fmla="*/ 0 h 8"/>
                    <a:gd name="T10" fmla="*/ 1 w 14"/>
                    <a:gd name="T11" fmla="*/ 0 h 8"/>
                  </a:gdLst>
                  <a:ahLst/>
                  <a:cxnLst>
                    <a:cxn ang="0">
                      <a:pos x="T0" y="T1"/>
                    </a:cxn>
                    <a:cxn ang="0">
                      <a:pos x="T2" y="T3"/>
                    </a:cxn>
                    <a:cxn ang="0">
                      <a:pos x="T4" y="T5"/>
                    </a:cxn>
                    <a:cxn ang="0">
                      <a:pos x="T6" y="T7"/>
                    </a:cxn>
                    <a:cxn ang="0">
                      <a:pos x="T8" y="T9"/>
                    </a:cxn>
                    <a:cxn ang="0">
                      <a:pos x="T10" y="T11"/>
                    </a:cxn>
                  </a:cxnLst>
                  <a:rect l="0" t="0" r="r" b="b"/>
                  <a:pathLst>
                    <a:path w="14" h="8">
                      <a:moveTo>
                        <a:pt x="1" y="0"/>
                      </a:moveTo>
                      <a:cubicBezTo>
                        <a:pt x="1" y="0"/>
                        <a:pt x="4" y="5"/>
                        <a:pt x="14" y="5"/>
                      </a:cubicBezTo>
                      <a:cubicBezTo>
                        <a:pt x="14" y="8"/>
                        <a:pt x="14" y="8"/>
                        <a:pt x="14" y="8"/>
                      </a:cubicBezTo>
                      <a:cubicBezTo>
                        <a:pt x="14" y="8"/>
                        <a:pt x="12" y="6"/>
                        <a:pt x="10" y="6"/>
                      </a:cubicBezTo>
                      <a:cubicBezTo>
                        <a:pt x="8" y="6"/>
                        <a:pt x="2" y="3"/>
                        <a:pt x="0"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6" name="Freeform 66"/>
                <p:cNvSpPr/>
                <p:nvPr/>
              </p:nvSpPr>
              <p:spPr bwMode="auto">
                <a:xfrm>
                  <a:off x="3992564" y="1689100"/>
                  <a:ext cx="7938" cy="7938"/>
                </a:xfrm>
                <a:custGeom>
                  <a:avLst/>
                  <a:gdLst>
                    <a:gd name="T0" fmla="*/ 1 w 4"/>
                    <a:gd name="T1" fmla="*/ 0 h 5"/>
                    <a:gd name="T2" fmla="*/ 2 w 4"/>
                    <a:gd name="T3" fmla="*/ 4 h 5"/>
                    <a:gd name="T4" fmla="*/ 2 w 4"/>
                    <a:gd name="T5" fmla="*/ 4 h 5"/>
                    <a:gd name="T6" fmla="*/ 2 w 4"/>
                    <a:gd name="T7" fmla="*/ 4 h 5"/>
                    <a:gd name="T8" fmla="*/ 1 w 4"/>
                    <a:gd name="T9" fmla="*/ 0 h 5"/>
                  </a:gdLst>
                  <a:ahLst/>
                  <a:cxnLst>
                    <a:cxn ang="0">
                      <a:pos x="T0" y="T1"/>
                    </a:cxn>
                    <a:cxn ang="0">
                      <a:pos x="T2" y="T3"/>
                    </a:cxn>
                    <a:cxn ang="0">
                      <a:pos x="T4" y="T5"/>
                    </a:cxn>
                    <a:cxn ang="0">
                      <a:pos x="T6" y="T7"/>
                    </a:cxn>
                    <a:cxn ang="0">
                      <a:pos x="T8" y="T9"/>
                    </a:cxn>
                  </a:cxnLst>
                  <a:rect l="0" t="0" r="r" b="b"/>
                  <a:pathLst>
                    <a:path w="4" h="5">
                      <a:moveTo>
                        <a:pt x="1" y="0"/>
                      </a:moveTo>
                      <a:cubicBezTo>
                        <a:pt x="1" y="0"/>
                        <a:pt x="1" y="2"/>
                        <a:pt x="2" y="4"/>
                      </a:cubicBezTo>
                      <a:cubicBezTo>
                        <a:pt x="4" y="5"/>
                        <a:pt x="2" y="4"/>
                        <a:pt x="2" y="4"/>
                      </a:cubicBezTo>
                      <a:cubicBezTo>
                        <a:pt x="2" y="4"/>
                        <a:pt x="2" y="4"/>
                        <a:pt x="2" y="4"/>
                      </a:cubicBezTo>
                      <a:cubicBezTo>
                        <a:pt x="2" y="4"/>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7" name="Freeform 67"/>
                <p:cNvSpPr/>
                <p:nvPr/>
              </p:nvSpPr>
              <p:spPr bwMode="auto">
                <a:xfrm>
                  <a:off x="3997326" y="1662113"/>
                  <a:ext cx="31750" cy="90488"/>
                </a:xfrm>
                <a:custGeom>
                  <a:avLst/>
                  <a:gdLst>
                    <a:gd name="T0" fmla="*/ 12 w 17"/>
                    <a:gd name="T1" fmla="*/ 6 h 48"/>
                    <a:gd name="T2" fmla="*/ 14 w 17"/>
                    <a:gd name="T3" fmla="*/ 22 h 48"/>
                    <a:gd name="T4" fmla="*/ 16 w 17"/>
                    <a:gd name="T5" fmla="*/ 48 h 48"/>
                    <a:gd name="T6" fmla="*/ 6 w 17"/>
                    <a:gd name="T7" fmla="*/ 48 h 48"/>
                    <a:gd name="T8" fmla="*/ 10 w 17"/>
                    <a:gd name="T9" fmla="*/ 29 h 48"/>
                    <a:gd name="T10" fmla="*/ 0 w 17"/>
                    <a:gd name="T11" fmla="*/ 4 h 48"/>
                    <a:gd name="T12" fmla="*/ 3 w 17"/>
                    <a:gd name="T13" fmla="*/ 4 h 48"/>
                    <a:gd name="T14" fmla="*/ 9 w 17"/>
                    <a:gd name="T15" fmla="*/ 16 h 48"/>
                    <a:gd name="T16" fmla="*/ 9 w 17"/>
                    <a:gd name="T17" fmla="*/ 4 h 48"/>
                    <a:gd name="T18" fmla="*/ 12 w 17"/>
                    <a:gd name="T1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8">
                      <a:moveTo>
                        <a:pt x="12" y="6"/>
                      </a:moveTo>
                      <a:cubicBezTo>
                        <a:pt x="12" y="6"/>
                        <a:pt x="10" y="7"/>
                        <a:pt x="14" y="22"/>
                      </a:cubicBezTo>
                      <a:cubicBezTo>
                        <a:pt x="17" y="37"/>
                        <a:pt x="16" y="48"/>
                        <a:pt x="16" y="48"/>
                      </a:cubicBezTo>
                      <a:cubicBezTo>
                        <a:pt x="6" y="48"/>
                        <a:pt x="6" y="48"/>
                        <a:pt x="6" y="48"/>
                      </a:cubicBezTo>
                      <a:cubicBezTo>
                        <a:pt x="6" y="48"/>
                        <a:pt x="10" y="39"/>
                        <a:pt x="10" y="29"/>
                      </a:cubicBezTo>
                      <a:cubicBezTo>
                        <a:pt x="9" y="20"/>
                        <a:pt x="2" y="11"/>
                        <a:pt x="0" y="4"/>
                      </a:cubicBezTo>
                      <a:cubicBezTo>
                        <a:pt x="3" y="4"/>
                        <a:pt x="3" y="4"/>
                        <a:pt x="3" y="4"/>
                      </a:cubicBezTo>
                      <a:cubicBezTo>
                        <a:pt x="3" y="4"/>
                        <a:pt x="7" y="14"/>
                        <a:pt x="9" y="16"/>
                      </a:cubicBezTo>
                      <a:cubicBezTo>
                        <a:pt x="9" y="16"/>
                        <a:pt x="8" y="8"/>
                        <a:pt x="9" y="4"/>
                      </a:cubicBezTo>
                      <a:cubicBezTo>
                        <a:pt x="10" y="0"/>
                        <a:pt x="12" y="6"/>
                        <a:pt x="12"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8" name="Freeform 68"/>
                <p:cNvSpPr>
                  <a:spLocks noEditPoints="1"/>
                </p:cNvSpPr>
                <p:nvPr/>
              </p:nvSpPr>
              <p:spPr bwMode="auto">
                <a:xfrm>
                  <a:off x="4003676" y="1674813"/>
                  <a:ext cx="9525" cy="17463"/>
                </a:xfrm>
                <a:custGeom>
                  <a:avLst/>
                  <a:gdLst>
                    <a:gd name="T0" fmla="*/ 5 w 5"/>
                    <a:gd name="T1" fmla="*/ 9 h 9"/>
                    <a:gd name="T2" fmla="*/ 5 w 5"/>
                    <a:gd name="T3" fmla="*/ 9 h 9"/>
                    <a:gd name="T4" fmla="*/ 5 w 5"/>
                    <a:gd name="T5" fmla="*/ 9 h 9"/>
                    <a:gd name="T6" fmla="*/ 5 w 5"/>
                    <a:gd name="T7" fmla="*/ 9 h 9"/>
                    <a:gd name="T8" fmla="*/ 5 w 5"/>
                    <a:gd name="T9" fmla="*/ 9 h 9"/>
                    <a:gd name="T10" fmla="*/ 5 w 5"/>
                    <a:gd name="T11" fmla="*/ 9 h 9"/>
                    <a:gd name="T12" fmla="*/ 5 w 5"/>
                    <a:gd name="T13" fmla="*/ 9 h 9"/>
                    <a:gd name="T14" fmla="*/ 5 w 5"/>
                    <a:gd name="T15" fmla="*/ 9 h 9"/>
                    <a:gd name="T16" fmla="*/ 5 w 5"/>
                    <a:gd name="T17" fmla="*/ 9 h 9"/>
                    <a:gd name="T18" fmla="*/ 5 w 5"/>
                    <a:gd name="T19" fmla="*/ 9 h 9"/>
                    <a:gd name="T20" fmla="*/ 5 w 5"/>
                    <a:gd name="T21" fmla="*/ 9 h 9"/>
                    <a:gd name="T22" fmla="*/ 5 w 5"/>
                    <a:gd name="T23" fmla="*/ 9 h 9"/>
                    <a:gd name="T24" fmla="*/ 0 w 5"/>
                    <a:gd name="T25" fmla="*/ 0 h 9"/>
                    <a:gd name="T26" fmla="*/ 0 w 5"/>
                    <a:gd name="T27" fmla="*/ 0 h 9"/>
                    <a:gd name="T28" fmla="*/ 5 w 5"/>
                    <a:gd name="T29" fmla="*/ 9 h 9"/>
                    <a:gd name="T30" fmla="*/ 5 w 5"/>
                    <a:gd name="T31" fmla="*/ 9 h 9"/>
                    <a:gd name="T32" fmla="*/ 0 w 5"/>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9">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0" y="0"/>
                      </a:moveTo>
                      <a:cubicBezTo>
                        <a:pt x="0" y="0"/>
                        <a:pt x="0" y="0"/>
                        <a:pt x="0" y="0"/>
                      </a:cubicBezTo>
                      <a:cubicBezTo>
                        <a:pt x="1" y="3"/>
                        <a:pt x="3" y="8"/>
                        <a:pt x="5" y="9"/>
                      </a:cubicBezTo>
                      <a:cubicBezTo>
                        <a:pt x="5" y="9"/>
                        <a:pt x="5" y="9"/>
                        <a:pt x="5" y="9"/>
                      </a:cubicBezTo>
                      <a:cubicBezTo>
                        <a:pt x="3" y="8"/>
                        <a:pt x="1" y="3"/>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99" name="Freeform 69"/>
                <p:cNvSpPr/>
                <p:nvPr/>
              </p:nvSpPr>
              <p:spPr bwMode="auto">
                <a:xfrm>
                  <a:off x="4000501" y="1674813"/>
                  <a:ext cx="23813" cy="46038"/>
                </a:xfrm>
                <a:custGeom>
                  <a:avLst/>
                  <a:gdLst>
                    <a:gd name="T0" fmla="*/ 6 w 13"/>
                    <a:gd name="T1" fmla="*/ 0 h 24"/>
                    <a:gd name="T2" fmla="*/ 7 w 13"/>
                    <a:gd name="T3" fmla="*/ 9 h 24"/>
                    <a:gd name="T4" fmla="*/ 7 w 13"/>
                    <a:gd name="T5" fmla="*/ 9 h 24"/>
                    <a:gd name="T6" fmla="*/ 7 w 13"/>
                    <a:gd name="T7" fmla="*/ 9 h 24"/>
                    <a:gd name="T8" fmla="*/ 7 w 13"/>
                    <a:gd name="T9" fmla="*/ 9 h 24"/>
                    <a:gd name="T10" fmla="*/ 7 w 13"/>
                    <a:gd name="T11" fmla="*/ 9 h 24"/>
                    <a:gd name="T12" fmla="*/ 7 w 13"/>
                    <a:gd name="T13" fmla="*/ 9 h 24"/>
                    <a:gd name="T14" fmla="*/ 7 w 13"/>
                    <a:gd name="T15" fmla="*/ 9 h 24"/>
                    <a:gd name="T16" fmla="*/ 7 w 13"/>
                    <a:gd name="T17" fmla="*/ 9 h 24"/>
                    <a:gd name="T18" fmla="*/ 7 w 13"/>
                    <a:gd name="T19" fmla="*/ 9 h 24"/>
                    <a:gd name="T20" fmla="*/ 7 w 13"/>
                    <a:gd name="T21" fmla="*/ 9 h 24"/>
                    <a:gd name="T22" fmla="*/ 7 w 13"/>
                    <a:gd name="T23" fmla="*/ 9 h 24"/>
                    <a:gd name="T24" fmla="*/ 2 w 13"/>
                    <a:gd name="T25" fmla="*/ 0 h 24"/>
                    <a:gd name="T26" fmla="*/ 0 w 13"/>
                    <a:gd name="T27" fmla="*/ 0 h 24"/>
                    <a:gd name="T28" fmla="*/ 8 w 13"/>
                    <a:gd name="T29" fmla="*/ 13 h 24"/>
                    <a:gd name="T30" fmla="*/ 13 w 13"/>
                    <a:gd name="T31" fmla="*/ 24 h 24"/>
                    <a:gd name="T32" fmla="*/ 11 w 13"/>
                    <a:gd name="T33" fmla="*/ 12 h 24"/>
                    <a:gd name="T34" fmla="*/ 9 w 13"/>
                    <a:gd name="T35" fmla="*/ 1 h 24"/>
                    <a:gd name="T36" fmla="*/ 6 w 13"/>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24">
                      <a:moveTo>
                        <a:pt x="6" y="0"/>
                      </a:moveTo>
                      <a:cubicBezTo>
                        <a:pt x="6" y="4"/>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5" y="8"/>
                        <a:pt x="3" y="3"/>
                        <a:pt x="2" y="0"/>
                      </a:cubicBezTo>
                      <a:cubicBezTo>
                        <a:pt x="1" y="0"/>
                        <a:pt x="0" y="0"/>
                        <a:pt x="0" y="0"/>
                      </a:cubicBezTo>
                      <a:cubicBezTo>
                        <a:pt x="0" y="0"/>
                        <a:pt x="4" y="10"/>
                        <a:pt x="8" y="13"/>
                      </a:cubicBezTo>
                      <a:cubicBezTo>
                        <a:pt x="11" y="17"/>
                        <a:pt x="13" y="24"/>
                        <a:pt x="13" y="24"/>
                      </a:cubicBezTo>
                      <a:cubicBezTo>
                        <a:pt x="13" y="24"/>
                        <a:pt x="11" y="15"/>
                        <a:pt x="11" y="12"/>
                      </a:cubicBezTo>
                      <a:cubicBezTo>
                        <a:pt x="10" y="9"/>
                        <a:pt x="9" y="2"/>
                        <a:pt x="9" y="1"/>
                      </a:cubicBezTo>
                      <a:cubicBezTo>
                        <a:pt x="9" y="0"/>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0" name="Freeform 70"/>
                <p:cNvSpPr/>
                <p:nvPr/>
              </p:nvSpPr>
              <p:spPr bwMode="auto">
                <a:xfrm>
                  <a:off x="4022726" y="1697038"/>
                  <a:ext cx="28575" cy="28575"/>
                </a:xfrm>
                <a:custGeom>
                  <a:avLst/>
                  <a:gdLst>
                    <a:gd name="T0" fmla="*/ 14 w 15"/>
                    <a:gd name="T1" fmla="*/ 0 h 15"/>
                    <a:gd name="T2" fmla="*/ 0 w 15"/>
                    <a:gd name="T3" fmla="*/ 11 h 15"/>
                    <a:gd name="T4" fmla="*/ 0 w 15"/>
                    <a:gd name="T5" fmla="*/ 15 h 15"/>
                    <a:gd name="T6" fmla="*/ 5 w 15"/>
                    <a:gd name="T7" fmla="*/ 11 h 15"/>
                    <a:gd name="T8" fmla="*/ 15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cubicBezTo>
                        <a:pt x="14" y="0"/>
                        <a:pt x="12" y="7"/>
                        <a:pt x="0" y="11"/>
                      </a:cubicBezTo>
                      <a:cubicBezTo>
                        <a:pt x="0" y="15"/>
                        <a:pt x="0" y="15"/>
                        <a:pt x="0" y="15"/>
                      </a:cubicBezTo>
                      <a:cubicBezTo>
                        <a:pt x="0" y="15"/>
                        <a:pt x="2" y="12"/>
                        <a:pt x="5" y="11"/>
                      </a:cubicBezTo>
                      <a:cubicBezTo>
                        <a:pt x="7" y="10"/>
                        <a:pt x="14" y="4"/>
                        <a:pt x="15" y="0"/>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1" name="Freeform 71"/>
                <p:cNvSpPr/>
                <p:nvPr/>
              </p:nvSpPr>
              <p:spPr bwMode="auto">
                <a:xfrm>
                  <a:off x="4032251" y="1690688"/>
                  <a:ext cx="11113" cy="31750"/>
                </a:xfrm>
                <a:custGeom>
                  <a:avLst/>
                  <a:gdLst>
                    <a:gd name="T0" fmla="*/ 4 w 6"/>
                    <a:gd name="T1" fmla="*/ 0 h 17"/>
                    <a:gd name="T2" fmla="*/ 3 w 6"/>
                    <a:gd name="T3" fmla="*/ 12 h 17"/>
                    <a:gd name="T4" fmla="*/ 3 w 6"/>
                    <a:gd name="T5" fmla="*/ 12 h 17"/>
                    <a:gd name="T6" fmla="*/ 5 w 6"/>
                    <a:gd name="T7" fmla="*/ 10 h 17"/>
                    <a:gd name="T8" fmla="*/ 4 w 6"/>
                    <a:gd name="T9" fmla="*/ 0 h 17"/>
                  </a:gdLst>
                  <a:ahLst/>
                  <a:cxnLst>
                    <a:cxn ang="0">
                      <a:pos x="T0" y="T1"/>
                    </a:cxn>
                    <a:cxn ang="0">
                      <a:pos x="T2" y="T3"/>
                    </a:cxn>
                    <a:cxn ang="0">
                      <a:pos x="T4" y="T5"/>
                    </a:cxn>
                    <a:cxn ang="0">
                      <a:pos x="T6" y="T7"/>
                    </a:cxn>
                    <a:cxn ang="0">
                      <a:pos x="T8" y="T9"/>
                    </a:cxn>
                  </a:cxnLst>
                  <a:rect l="0" t="0" r="r" b="b"/>
                  <a:pathLst>
                    <a:path w="6" h="17">
                      <a:moveTo>
                        <a:pt x="4" y="0"/>
                      </a:moveTo>
                      <a:cubicBezTo>
                        <a:pt x="4" y="0"/>
                        <a:pt x="6" y="6"/>
                        <a:pt x="3" y="12"/>
                      </a:cubicBezTo>
                      <a:cubicBezTo>
                        <a:pt x="0" y="17"/>
                        <a:pt x="2" y="12"/>
                        <a:pt x="3" y="12"/>
                      </a:cubicBezTo>
                      <a:cubicBezTo>
                        <a:pt x="5" y="10"/>
                        <a:pt x="5" y="10"/>
                        <a:pt x="5" y="10"/>
                      </a:cubicBezTo>
                      <a:cubicBezTo>
                        <a:pt x="5" y="10"/>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2" name="Freeform 72"/>
                <p:cNvSpPr/>
                <p:nvPr/>
              </p:nvSpPr>
              <p:spPr bwMode="auto">
                <a:xfrm>
                  <a:off x="4027489" y="1673225"/>
                  <a:ext cx="42863" cy="31750"/>
                </a:xfrm>
                <a:custGeom>
                  <a:avLst/>
                  <a:gdLst>
                    <a:gd name="T0" fmla="*/ 1 w 23"/>
                    <a:gd name="T1" fmla="*/ 9 h 17"/>
                    <a:gd name="T2" fmla="*/ 1 w 23"/>
                    <a:gd name="T3" fmla="*/ 9 h 17"/>
                    <a:gd name="T4" fmla="*/ 2 w 23"/>
                    <a:gd name="T5" fmla="*/ 7 h 17"/>
                    <a:gd name="T6" fmla="*/ 3 w 23"/>
                    <a:gd name="T7" fmla="*/ 7 h 17"/>
                    <a:gd name="T8" fmla="*/ 5 w 23"/>
                    <a:gd name="T9" fmla="*/ 5 h 17"/>
                    <a:gd name="T10" fmla="*/ 5 w 23"/>
                    <a:gd name="T11" fmla="*/ 5 h 17"/>
                    <a:gd name="T12" fmla="*/ 7 w 23"/>
                    <a:gd name="T13" fmla="*/ 2 h 17"/>
                    <a:gd name="T14" fmla="*/ 8 w 23"/>
                    <a:gd name="T15" fmla="*/ 2 h 17"/>
                    <a:gd name="T16" fmla="*/ 11 w 23"/>
                    <a:gd name="T17" fmla="*/ 0 h 17"/>
                    <a:gd name="T18" fmla="*/ 15 w 23"/>
                    <a:gd name="T19" fmla="*/ 4 h 17"/>
                    <a:gd name="T20" fmla="*/ 15 w 23"/>
                    <a:gd name="T21" fmla="*/ 4 h 17"/>
                    <a:gd name="T22" fmla="*/ 17 w 23"/>
                    <a:gd name="T23" fmla="*/ 6 h 17"/>
                    <a:gd name="T24" fmla="*/ 17 w 23"/>
                    <a:gd name="T25" fmla="*/ 5 h 17"/>
                    <a:gd name="T26" fmla="*/ 20 w 23"/>
                    <a:gd name="T27" fmla="*/ 7 h 17"/>
                    <a:gd name="T28" fmla="*/ 23 w 23"/>
                    <a:gd name="T29" fmla="*/ 11 h 17"/>
                    <a:gd name="T30" fmla="*/ 20 w 23"/>
                    <a:gd name="T31" fmla="*/ 15 h 17"/>
                    <a:gd name="T32" fmla="*/ 18 w 23"/>
                    <a:gd name="T33" fmla="*/ 14 h 17"/>
                    <a:gd name="T34" fmla="*/ 15 w 23"/>
                    <a:gd name="T35" fmla="*/ 17 h 17"/>
                    <a:gd name="T36" fmla="*/ 14 w 23"/>
                    <a:gd name="T37" fmla="*/ 16 h 17"/>
                    <a:gd name="T38" fmla="*/ 11 w 23"/>
                    <a:gd name="T39" fmla="*/ 17 h 17"/>
                    <a:gd name="T40" fmla="*/ 6 w 23"/>
                    <a:gd name="T41" fmla="*/ 15 h 17"/>
                    <a:gd name="T42" fmla="*/ 4 w 23"/>
                    <a:gd name="T43" fmla="*/ 15 h 17"/>
                    <a:gd name="T44" fmla="*/ 0 w 23"/>
                    <a:gd name="T45" fmla="*/ 11 h 17"/>
                    <a:gd name="T46" fmla="*/ 1 w 23"/>
                    <a:gd name="T4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7">
                      <a:moveTo>
                        <a:pt x="1" y="9"/>
                      </a:moveTo>
                      <a:cubicBezTo>
                        <a:pt x="1" y="9"/>
                        <a:pt x="1" y="9"/>
                        <a:pt x="1" y="9"/>
                      </a:cubicBezTo>
                      <a:cubicBezTo>
                        <a:pt x="1" y="8"/>
                        <a:pt x="1" y="7"/>
                        <a:pt x="2" y="7"/>
                      </a:cubicBezTo>
                      <a:cubicBezTo>
                        <a:pt x="3" y="7"/>
                        <a:pt x="3" y="7"/>
                        <a:pt x="3" y="7"/>
                      </a:cubicBezTo>
                      <a:cubicBezTo>
                        <a:pt x="3" y="6"/>
                        <a:pt x="4" y="6"/>
                        <a:pt x="5" y="5"/>
                      </a:cubicBezTo>
                      <a:cubicBezTo>
                        <a:pt x="5" y="5"/>
                        <a:pt x="5" y="5"/>
                        <a:pt x="5" y="5"/>
                      </a:cubicBezTo>
                      <a:cubicBezTo>
                        <a:pt x="5" y="3"/>
                        <a:pt x="6" y="2"/>
                        <a:pt x="7" y="2"/>
                      </a:cubicBezTo>
                      <a:cubicBezTo>
                        <a:pt x="8" y="2"/>
                        <a:pt x="8" y="2"/>
                        <a:pt x="8" y="2"/>
                      </a:cubicBezTo>
                      <a:cubicBezTo>
                        <a:pt x="8" y="1"/>
                        <a:pt x="9" y="0"/>
                        <a:pt x="11" y="0"/>
                      </a:cubicBezTo>
                      <a:cubicBezTo>
                        <a:pt x="13" y="0"/>
                        <a:pt x="14" y="2"/>
                        <a:pt x="15" y="4"/>
                      </a:cubicBezTo>
                      <a:cubicBezTo>
                        <a:pt x="15" y="4"/>
                        <a:pt x="15" y="4"/>
                        <a:pt x="15" y="4"/>
                      </a:cubicBezTo>
                      <a:cubicBezTo>
                        <a:pt x="16" y="4"/>
                        <a:pt x="16" y="5"/>
                        <a:pt x="17" y="6"/>
                      </a:cubicBezTo>
                      <a:cubicBezTo>
                        <a:pt x="17" y="5"/>
                        <a:pt x="17" y="5"/>
                        <a:pt x="17" y="5"/>
                      </a:cubicBezTo>
                      <a:cubicBezTo>
                        <a:pt x="19" y="5"/>
                        <a:pt x="20" y="6"/>
                        <a:pt x="20" y="7"/>
                      </a:cubicBezTo>
                      <a:cubicBezTo>
                        <a:pt x="22" y="8"/>
                        <a:pt x="23" y="9"/>
                        <a:pt x="23" y="11"/>
                      </a:cubicBezTo>
                      <a:cubicBezTo>
                        <a:pt x="23" y="13"/>
                        <a:pt x="22" y="15"/>
                        <a:pt x="20" y="15"/>
                      </a:cubicBezTo>
                      <a:cubicBezTo>
                        <a:pt x="19" y="15"/>
                        <a:pt x="19" y="15"/>
                        <a:pt x="18" y="14"/>
                      </a:cubicBezTo>
                      <a:cubicBezTo>
                        <a:pt x="18" y="16"/>
                        <a:pt x="17" y="17"/>
                        <a:pt x="15" y="17"/>
                      </a:cubicBezTo>
                      <a:cubicBezTo>
                        <a:pt x="15" y="17"/>
                        <a:pt x="14" y="16"/>
                        <a:pt x="14" y="16"/>
                      </a:cubicBezTo>
                      <a:cubicBezTo>
                        <a:pt x="13" y="17"/>
                        <a:pt x="12" y="17"/>
                        <a:pt x="11" y="17"/>
                      </a:cubicBezTo>
                      <a:cubicBezTo>
                        <a:pt x="9" y="17"/>
                        <a:pt x="7" y="16"/>
                        <a:pt x="6" y="15"/>
                      </a:cubicBezTo>
                      <a:cubicBezTo>
                        <a:pt x="5" y="15"/>
                        <a:pt x="4" y="15"/>
                        <a:pt x="4" y="15"/>
                      </a:cubicBezTo>
                      <a:cubicBezTo>
                        <a:pt x="2" y="15"/>
                        <a:pt x="0" y="13"/>
                        <a:pt x="0" y="11"/>
                      </a:cubicBezTo>
                      <a:cubicBezTo>
                        <a:pt x="0" y="11"/>
                        <a:pt x="0" y="10"/>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3" name="Freeform 73"/>
                <p:cNvSpPr/>
                <p:nvPr/>
              </p:nvSpPr>
              <p:spPr bwMode="auto">
                <a:xfrm>
                  <a:off x="4027489" y="1674813"/>
                  <a:ext cx="42863" cy="30163"/>
                </a:xfrm>
                <a:custGeom>
                  <a:avLst/>
                  <a:gdLst>
                    <a:gd name="T0" fmla="*/ 1 w 23"/>
                    <a:gd name="T1" fmla="*/ 8 h 16"/>
                    <a:gd name="T2" fmla="*/ 1 w 23"/>
                    <a:gd name="T3" fmla="*/ 8 h 16"/>
                    <a:gd name="T4" fmla="*/ 3 w 23"/>
                    <a:gd name="T5" fmla="*/ 6 h 16"/>
                    <a:gd name="T6" fmla="*/ 3 w 23"/>
                    <a:gd name="T7" fmla="*/ 6 h 16"/>
                    <a:gd name="T8" fmla="*/ 5 w 23"/>
                    <a:gd name="T9" fmla="*/ 4 h 16"/>
                    <a:gd name="T10" fmla="*/ 5 w 23"/>
                    <a:gd name="T11" fmla="*/ 4 h 16"/>
                    <a:gd name="T12" fmla="*/ 8 w 23"/>
                    <a:gd name="T13" fmla="*/ 2 h 16"/>
                    <a:gd name="T14" fmla="*/ 8 w 23"/>
                    <a:gd name="T15" fmla="*/ 2 h 16"/>
                    <a:gd name="T16" fmla="*/ 11 w 23"/>
                    <a:gd name="T17" fmla="*/ 0 h 16"/>
                    <a:gd name="T18" fmla="*/ 14 w 23"/>
                    <a:gd name="T19" fmla="*/ 3 h 16"/>
                    <a:gd name="T20" fmla="*/ 15 w 23"/>
                    <a:gd name="T21" fmla="*/ 3 h 16"/>
                    <a:gd name="T22" fmla="*/ 16 w 23"/>
                    <a:gd name="T23" fmla="*/ 5 h 16"/>
                    <a:gd name="T24" fmla="*/ 17 w 23"/>
                    <a:gd name="T25" fmla="*/ 4 h 16"/>
                    <a:gd name="T26" fmla="*/ 20 w 23"/>
                    <a:gd name="T27" fmla="*/ 6 h 16"/>
                    <a:gd name="T28" fmla="*/ 23 w 23"/>
                    <a:gd name="T29" fmla="*/ 10 h 16"/>
                    <a:gd name="T30" fmla="*/ 19 w 23"/>
                    <a:gd name="T31" fmla="*/ 13 h 16"/>
                    <a:gd name="T32" fmla="*/ 18 w 23"/>
                    <a:gd name="T33" fmla="*/ 13 h 16"/>
                    <a:gd name="T34" fmla="*/ 15 w 23"/>
                    <a:gd name="T35" fmla="*/ 15 h 16"/>
                    <a:gd name="T36" fmla="*/ 14 w 23"/>
                    <a:gd name="T37" fmla="*/ 15 h 16"/>
                    <a:gd name="T38" fmla="*/ 11 w 23"/>
                    <a:gd name="T39" fmla="*/ 16 h 16"/>
                    <a:gd name="T40" fmla="*/ 6 w 23"/>
                    <a:gd name="T41" fmla="*/ 13 h 16"/>
                    <a:gd name="T42" fmla="*/ 4 w 23"/>
                    <a:gd name="T43" fmla="*/ 14 h 16"/>
                    <a:gd name="T44" fmla="*/ 0 w 23"/>
                    <a:gd name="T45" fmla="*/ 10 h 16"/>
                    <a:gd name="T46" fmla="*/ 1 w 23"/>
                    <a:gd name="T47"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6">
                      <a:moveTo>
                        <a:pt x="1" y="8"/>
                      </a:moveTo>
                      <a:cubicBezTo>
                        <a:pt x="1" y="8"/>
                        <a:pt x="1" y="8"/>
                        <a:pt x="1" y="8"/>
                      </a:cubicBezTo>
                      <a:cubicBezTo>
                        <a:pt x="1" y="7"/>
                        <a:pt x="2" y="6"/>
                        <a:pt x="3" y="6"/>
                      </a:cubicBezTo>
                      <a:cubicBezTo>
                        <a:pt x="3" y="6"/>
                        <a:pt x="3" y="6"/>
                        <a:pt x="3" y="6"/>
                      </a:cubicBezTo>
                      <a:cubicBezTo>
                        <a:pt x="4" y="5"/>
                        <a:pt x="5" y="5"/>
                        <a:pt x="5" y="4"/>
                      </a:cubicBezTo>
                      <a:cubicBezTo>
                        <a:pt x="5" y="4"/>
                        <a:pt x="5" y="4"/>
                        <a:pt x="5" y="4"/>
                      </a:cubicBezTo>
                      <a:cubicBezTo>
                        <a:pt x="5" y="3"/>
                        <a:pt x="6" y="2"/>
                        <a:pt x="8" y="2"/>
                      </a:cubicBezTo>
                      <a:cubicBezTo>
                        <a:pt x="8" y="2"/>
                        <a:pt x="8" y="2"/>
                        <a:pt x="8" y="2"/>
                      </a:cubicBezTo>
                      <a:cubicBezTo>
                        <a:pt x="8" y="0"/>
                        <a:pt x="10" y="0"/>
                        <a:pt x="11" y="0"/>
                      </a:cubicBezTo>
                      <a:cubicBezTo>
                        <a:pt x="13" y="0"/>
                        <a:pt x="14" y="1"/>
                        <a:pt x="14" y="3"/>
                      </a:cubicBezTo>
                      <a:cubicBezTo>
                        <a:pt x="15" y="3"/>
                        <a:pt x="15" y="3"/>
                        <a:pt x="15" y="3"/>
                      </a:cubicBezTo>
                      <a:cubicBezTo>
                        <a:pt x="16" y="3"/>
                        <a:pt x="16" y="4"/>
                        <a:pt x="16" y="5"/>
                      </a:cubicBezTo>
                      <a:cubicBezTo>
                        <a:pt x="17" y="4"/>
                        <a:pt x="17" y="4"/>
                        <a:pt x="17" y="4"/>
                      </a:cubicBezTo>
                      <a:cubicBezTo>
                        <a:pt x="18" y="4"/>
                        <a:pt x="20" y="5"/>
                        <a:pt x="20" y="6"/>
                      </a:cubicBezTo>
                      <a:cubicBezTo>
                        <a:pt x="22" y="7"/>
                        <a:pt x="23" y="8"/>
                        <a:pt x="23" y="10"/>
                      </a:cubicBezTo>
                      <a:cubicBezTo>
                        <a:pt x="23" y="12"/>
                        <a:pt x="21" y="13"/>
                        <a:pt x="19" y="13"/>
                      </a:cubicBezTo>
                      <a:cubicBezTo>
                        <a:pt x="19" y="13"/>
                        <a:pt x="18" y="13"/>
                        <a:pt x="18" y="13"/>
                      </a:cubicBezTo>
                      <a:cubicBezTo>
                        <a:pt x="18" y="14"/>
                        <a:pt x="17" y="15"/>
                        <a:pt x="15" y="15"/>
                      </a:cubicBezTo>
                      <a:cubicBezTo>
                        <a:pt x="15" y="15"/>
                        <a:pt x="14" y="15"/>
                        <a:pt x="14" y="15"/>
                      </a:cubicBezTo>
                      <a:cubicBezTo>
                        <a:pt x="13" y="15"/>
                        <a:pt x="12" y="16"/>
                        <a:pt x="11" y="16"/>
                      </a:cubicBezTo>
                      <a:cubicBezTo>
                        <a:pt x="9" y="16"/>
                        <a:pt x="7" y="15"/>
                        <a:pt x="6" y="13"/>
                      </a:cubicBezTo>
                      <a:cubicBezTo>
                        <a:pt x="5" y="14"/>
                        <a:pt x="5" y="14"/>
                        <a:pt x="4" y="14"/>
                      </a:cubicBezTo>
                      <a:cubicBezTo>
                        <a:pt x="2" y="14"/>
                        <a:pt x="0" y="12"/>
                        <a:pt x="0" y="10"/>
                      </a:cubicBezTo>
                      <a:cubicBezTo>
                        <a:pt x="0" y="10"/>
                        <a:pt x="1" y="9"/>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4" name="Freeform 74"/>
                <p:cNvSpPr/>
                <p:nvPr/>
              </p:nvSpPr>
              <p:spPr bwMode="auto">
                <a:xfrm>
                  <a:off x="4029076" y="1674813"/>
                  <a:ext cx="38100" cy="26988"/>
                </a:xfrm>
                <a:custGeom>
                  <a:avLst/>
                  <a:gdLst>
                    <a:gd name="T0" fmla="*/ 1 w 21"/>
                    <a:gd name="T1" fmla="*/ 8 h 14"/>
                    <a:gd name="T2" fmla="*/ 1 w 21"/>
                    <a:gd name="T3" fmla="*/ 7 h 14"/>
                    <a:gd name="T4" fmla="*/ 2 w 21"/>
                    <a:gd name="T5" fmla="*/ 6 h 14"/>
                    <a:gd name="T6" fmla="*/ 3 w 21"/>
                    <a:gd name="T7" fmla="*/ 6 h 14"/>
                    <a:gd name="T8" fmla="*/ 5 w 21"/>
                    <a:gd name="T9" fmla="*/ 4 h 14"/>
                    <a:gd name="T10" fmla="*/ 5 w 21"/>
                    <a:gd name="T11" fmla="*/ 4 h 14"/>
                    <a:gd name="T12" fmla="*/ 7 w 21"/>
                    <a:gd name="T13" fmla="*/ 2 h 14"/>
                    <a:gd name="T14" fmla="*/ 7 w 21"/>
                    <a:gd name="T15" fmla="*/ 2 h 14"/>
                    <a:gd name="T16" fmla="*/ 10 w 21"/>
                    <a:gd name="T17" fmla="*/ 0 h 14"/>
                    <a:gd name="T18" fmla="*/ 13 w 21"/>
                    <a:gd name="T19" fmla="*/ 3 h 14"/>
                    <a:gd name="T20" fmla="*/ 13 w 21"/>
                    <a:gd name="T21" fmla="*/ 3 h 14"/>
                    <a:gd name="T22" fmla="*/ 15 w 21"/>
                    <a:gd name="T23" fmla="*/ 5 h 14"/>
                    <a:gd name="T24" fmla="*/ 16 w 21"/>
                    <a:gd name="T25" fmla="*/ 4 h 14"/>
                    <a:gd name="T26" fmla="*/ 18 w 21"/>
                    <a:gd name="T27" fmla="*/ 6 h 14"/>
                    <a:gd name="T28" fmla="*/ 21 w 21"/>
                    <a:gd name="T29" fmla="*/ 9 h 14"/>
                    <a:gd name="T30" fmla="*/ 18 w 21"/>
                    <a:gd name="T31" fmla="*/ 13 h 14"/>
                    <a:gd name="T32" fmla="*/ 16 w 21"/>
                    <a:gd name="T33" fmla="*/ 12 h 14"/>
                    <a:gd name="T34" fmla="*/ 14 w 21"/>
                    <a:gd name="T35" fmla="*/ 14 h 14"/>
                    <a:gd name="T36" fmla="*/ 12 w 21"/>
                    <a:gd name="T37" fmla="*/ 14 h 14"/>
                    <a:gd name="T38" fmla="*/ 10 w 21"/>
                    <a:gd name="T39" fmla="*/ 14 h 14"/>
                    <a:gd name="T40" fmla="*/ 5 w 21"/>
                    <a:gd name="T41" fmla="*/ 12 h 14"/>
                    <a:gd name="T42" fmla="*/ 3 w 21"/>
                    <a:gd name="T43" fmla="*/ 13 h 14"/>
                    <a:gd name="T44" fmla="*/ 0 w 21"/>
                    <a:gd name="T45" fmla="*/ 10 h 14"/>
                    <a:gd name="T46" fmla="*/ 1 w 21"/>
                    <a:gd name="T4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14">
                      <a:moveTo>
                        <a:pt x="1" y="8"/>
                      </a:moveTo>
                      <a:cubicBezTo>
                        <a:pt x="1" y="7"/>
                        <a:pt x="1" y="7"/>
                        <a:pt x="1" y="7"/>
                      </a:cubicBezTo>
                      <a:cubicBezTo>
                        <a:pt x="1" y="6"/>
                        <a:pt x="1" y="6"/>
                        <a:pt x="2" y="6"/>
                      </a:cubicBezTo>
                      <a:cubicBezTo>
                        <a:pt x="3" y="6"/>
                        <a:pt x="3" y="6"/>
                        <a:pt x="3" y="6"/>
                      </a:cubicBezTo>
                      <a:cubicBezTo>
                        <a:pt x="3" y="5"/>
                        <a:pt x="4" y="4"/>
                        <a:pt x="5" y="4"/>
                      </a:cubicBezTo>
                      <a:cubicBezTo>
                        <a:pt x="5" y="4"/>
                        <a:pt x="5" y="4"/>
                        <a:pt x="5" y="4"/>
                      </a:cubicBezTo>
                      <a:cubicBezTo>
                        <a:pt x="5" y="3"/>
                        <a:pt x="6" y="2"/>
                        <a:pt x="7" y="2"/>
                      </a:cubicBezTo>
                      <a:cubicBezTo>
                        <a:pt x="7" y="2"/>
                        <a:pt x="7" y="2"/>
                        <a:pt x="7" y="2"/>
                      </a:cubicBezTo>
                      <a:cubicBezTo>
                        <a:pt x="7" y="1"/>
                        <a:pt x="9" y="0"/>
                        <a:pt x="10" y="0"/>
                      </a:cubicBezTo>
                      <a:cubicBezTo>
                        <a:pt x="12" y="0"/>
                        <a:pt x="13" y="1"/>
                        <a:pt x="13" y="3"/>
                      </a:cubicBezTo>
                      <a:cubicBezTo>
                        <a:pt x="13" y="3"/>
                        <a:pt x="13" y="3"/>
                        <a:pt x="13" y="3"/>
                      </a:cubicBezTo>
                      <a:cubicBezTo>
                        <a:pt x="14" y="3"/>
                        <a:pt x="15" y="4"/>
                        <a:pt x="15" y="5"/>
                      </a:cubicBezTo>
                      <a:cubicBezTo>
                        <a:pt x="16" y="4"/>
                        <a:pt x="16" y="4"/>
                        <a:pt x="16" y="4"/>
                      </a:cubicBezTo>
                      <a:cubicBezTo>
                        <a:pt x="17" y="4"/>
                        <a:pt x="18" y="5"/>
                        <a:pt x="18" y="6"/>
                      </a:cubicBezTo>
                      <a:cubicBezTo>
                        <a:pt x="19" y="6"/>
                        <a:pt x="21" y="8"/>
                        <a:pt x="21" y="9"/>
                      </a:cubicBezTo>
                      <a:cubicBezTo>
                        <a:pt x="21" y="11"/>
                        <a:pt x="19" y="13"/>
                        <a:pt x="18" y="13"/>
                      </a:cubicBezTo>
                      <a:cubicBezTo>
                        <a:pt x="17" y="13"/>
                        <a:pt x="17" y="12"/>
                        <a:pt x="16" y="12"/>
                      </a:cubicBezTo>
                      <a:cubicBezTo>
                        <a:pt x="16" y="13"/>
                        <a:pt x="15" y="14"/>
                        <a:pt x="14" y="14"/>
                      </a:cubicBezTo>
                      <a:cubicBezTo>
                        <a:pt x="13" y="14"/>
                        <a:pt x="13" y="14"/>
                        <a:pt x="12" y="14"/>
                      </a:cubicBezTo>
                      <a:cubicBezTo>
                        <a:pt x="12" y="14"/>
                        <a:pt x="11" y="14"/>
                        <a:pt x="10" y="14"/>
                      </a:cubicBezTo>
                      <a:cubicBezTo>
                        <a:pt x="8" y="14"/>
                        <a:pt x="6" y="14"/>
                        <a:pt x="5" y="12"/>
                      </a:cubicBezTo>
                      <a:cubicBezTo>
                        <a:pt x="5" y="13"/>
                        <a:pt x="4" y="13"/>
                        <a:pt x="3" y="13"/>
                      </a:cubicBezTo>
                      <a:cubicBezTo>
                        <a:pt x="2" y="13"/>
                        <a:pt x="0" y="11"/>
                        <a:pt x="0" y="10"/>
                      </a:cubicBezTo>
                      <a:cubicBezTo>
                        <a:pt x="0" y="9"/>
                        <a:pt x="0"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5" name="Freeform 75"/>
                <p:cNvSpPr/>
                <p:nvPr/>
              </p:nvSpPr>
              <p:spPr bwMode="auto">
                <a:xfrm>
                  <a:off x="3959226" y="1600200"/>
                  <a:ext cx="111125" cy="76200"/>
                </a:xfrm>
                <a:custGeom>
                  <a:avLst/>
                  <a:gdLst>
                    <a:gd name="T0" fmla="*/ 2 w 59"/>
                    <a:gd name="T1" fmla="*/ 23 h 41"/>
                    <a:gd name="T2" fmla="*/ 2 w 59"/>
                    <a:gd name="T3" fmla="*/ 21 h 41"/>
                    <a:gd name="T4" fmla="*/ 6 w 59"/>
                    <a:gd name="T5" fmla="*/ 17 h 41"/>
                    <a:gd name="T6" fmla="*/ 8 w 59"/>
                    <a:gd name="T7" fmla="*/ 17 h 41"/>
                    <a:gd name="T8" fmla="*/ 13 w 59"/>
                    <a:gd name="T9" fmla="*/ 12 h 41"/>
                    <a:gd name="T10" fmla="*/ 13 w 59"/>
                    <a:gd name="T11" fmla="*/ 11 h 41"/>
                    <a:gd name="T12" fmla="*/ 19 w 59"/>
                    <a:gd name="T13" fmla="*/ 5 h 41"/>
                    <a:gd name="T14" fmla="*/ 19 w 59"/>
                    <a:gd name="T15" fmla="*/ 5 h 41"/>
                    <a:gd name="T16" fmla="*/ 28 w 59"/>
                    <a:gd name="T17" fmla="*/ 0 h 41"/>
                    <a:gd name="T18" fmla="*/ 37 w 59"/>
                    <a:gd name="T19" fmla="*/ 8 h 41"/>
                    <a:gd name="T20" fmla="*/ 37 w 59"/>
                    <a:gd name="T21" fmla="*/ 8 h 41"/>
                    <a:gd name="T22" fmla="*/ 42 w 59"/>
                    <a:gd name="T23" fmla="*/ 13 h 41"/>
                    <a:gd name="T24" fmla="*/ 44 w 59"/>
                    <a:gd name="T25" fmla="*/ 13 h 41"/>
                    <a:gd name="T26" fmla="*/ 51 w 59"/>
                    <a:gd name="T27" fmla="*/ 18 h 41"/>
                    <a:gd name="T28" fmla="*/ 59 w 59"/>
                    <a:gd name="T29" fmla="*/ 27 h 41"/>
                    <a:gd name="T30" fmla="*/ 50 w 59"/>
                    <a:gd name="T31" fmla="*/ 36 h 41"/>
                    <a:gd name="T32" fmla="*/ 46 w 59"/>
                    <a:gd name="T33" fmla="*/ 35 h 41"/>
                    <a:gd name="T34" fmla="*/ 39 w 59"/>
                    <a:gd name="T35" fmla="*/ 40 h 41"/>
                    <a:gd name="T36" fmla="*/ 35 w 59"/>
                    <a:gd name="T37" fmla="*/ 39 h 41"/>
                    <a:gd name="T38" fmla="*/ 27 w 59"/>
                    <a:gd name="T39" fmla="*/ 41 h 41"/>
                    <a:gd name="T40" fmla="*/ 14 w 59"/>
                    <a:gd name="T41" fmla="*/ 36 h 41"/>
                    <a:gd name="T42" fmla="*/ 10 w 59"/>
                    <a:gd name="T43" fmla="*/ 37 h 41"/>
                    <a:gd name="T44" fmla="*/ 0 w 59"/>
                    <a:gd name="T45" fmla="*/ 28 h 41"/>
                    <a:gd name="T46" fmla="*/ 2 w 59"/>
                    <a:gd name="T4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41">
                      <a:moveTo>
                        <a:pt x="2" y="23"/>
                      </a:moveTo>
                      <a:cubicBezTo>
                        <a:pt x="2" y="22"/>
                        <a:pt x="2" y="22"/>
                        <a:pt x="2" y="21"/>
                      </a:cubicBezTo>
                      <a:cubicBezTo>
                        <a:pt x="2" y="19"/>
                        <a:pt x="4" y="17"/>
                        <a:pt x="6" y="17"/>
                      </a:cubicBezTo>
                      <a:cubicBezTo>
                        <a:pt x="7" y="17"/>
                        <a:pt x="7" y="17"/>
                        <a:pt x="8" y="17"/>
                      </a:cubicBezTo>
                      <a:cubicBezTo>
                        <a:pt x="9" y="15"/>
                        <a:pt x="11" y="13"/>
                        <a:pt x="13" y="12"/>
                      </a:cubicBezTo>
                      <a:cubicBezTo>
                        <a:pt x="13" y="12"/>
                        <a:pt x="13" y="11"/>
                        <a:pt x="13" y="11"/>
                      </a:cubicBezTo>
                      <a:cubicBezTo>
                        <a:pt x="13" y="8"/>
                        <a:pt x="16" y="5"/>
                        <a:pt x="19" y="5"/>
                      </a:cubicBezTo>
                      <a:cubicBezTo>
                        <a:pt x="19" y="5"/>
                        <a:pt x="19" y="5"/>
                        <a:pt x="19" y="5"/>
                      </a:cubicBezTo>
                      <a:cubicBezTo>
                        <a:pt x="21" y="2"/>
                        <a:pt x="24" y="0"/>
                        <a:pt x="28" y="0"/>
                      </a:cubicBezTo>
                      <a:cubicBezTo>
                        <a:pt x="33" y="0"/>
                        <a:pt x="37" y="4"/>
                        <a:pt x="37" y="8"/>
                      </a:cubicBezTo>
                      <a:cubicBezTo>
                        <a:pt x="37" y="8"/>
                        <a:pt x="37" y="8"/>
                        <a:pt x="37" y="8"/>
                      </a:cubicBezTo>
                      <a:cubicBezTo>
                        <a:pt x="40" y="8"/>
                        <a:pt x="42" y="10"/>
                        <a:pt x="42" y="13"/>
                      </a:cubicBezTo>
                      <a:cubicBezTo>
                        <a:pt x="43" y="13"/>
                        <a:pt x="43" y="13"/>
                        <a:pt x="44" y="13"/>
                      </a:cubicBezTo>
                      <a:cubicBezTo>
                        <a:pt x="47" y="13"/>
                        <a:pt x="50" y="15"/>
                        <a:pt x="51" y="18"/>
                      </a:cubicBezTo>
                      <a:cubicBezTo>
                        <a:pt x="55" y="18"/>
                        <a:pt x="59" y="22"/>
                        <a:pt x="59" y="27"/>
                      </a:cubicBezTo>
                      <a:cubicBezTo>
                        <a:pt x="59" y="32"/>
                        <a:pt x="55" y="36"/>
                        <a:pt x="50" y="36"/>
                      </a:cubicBezTo>
                      <a:cubicBezTo>
                        <a:pt x="49" y="36"/>
                        <a:pt x="47" y="36"/>
                        <a:pt x="46" y="35"/>
                      </a:cubicBezTo>
                      <a:cubicBezTo>
                        <a:pt x="45" y="38"/>
                        <a:pt x="42" y="40"/>
                        <a:pt x="39" y="40"/>
                      </a:cubicBezTo>
                      <a:cubicBezTo>
                        <a:pt x="38" y="40"/>
                        <a:pt x="36" y="40"/>
                        <a:pt x="35" y="39"/>
                      </a:cubicBezTo>
                      <a:cubicBezTo>
                        <a:pt x="33" y="41"/>
                        <a:pt x="30" y="41"/>
                        <a:pt x="27" y="41"/>
                      </a:cubicBezTo>
                      <a:cubicBezTo>
                        <a:pt x="22" y="41"/>
                        <a:pt x="18" y="39"/>
                        <a:pt x="14" y="36"/>
                      </a:cubicBezTo>
                      <a:cubicBezTo>
                        <a:pt x="13" y="36"/>
                        <a:pt x="11" y="37"/>
                        <a:pt x="10" y="37"/>
                      </a:cubicBezTo>
                      <a:cubicBezTo>
                        <a:pt x="4" y="37"/>
                        <a:pt x="0" y="33"/>
                        <a:pt x="0" y="28"/>
                      </a:cubicBezTo>
                      <a:cubicBezTo>
                        <a:pt x="0" y="26"/>
                        <a:pt x="1" y="24"/>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16" name="Freeform 76"/>
                <p:cNvSpPr/>
                <p:nvPr/>
              </p:nvSpPr>
              <p:spPr bwMode="auto">
                <a:xfrm>
                  <a:off x="3960814" y="1601788"/>
                  <a:ext cx="106363" cy="74613"/>
                </a:xfrm>
                <a:custGeom>
                  <a:avLst/>
                  <a:gdLst>
                    <a:gd name="T0" fmla="*/ 2 w 57"/>
                    <a:gd name="T1" fmla="*/ 22 h 40"/>
                    <a:gd name="T2" fmla="*/ 2 w 57"/>
                    <a:gd name="T3" fmla="*/ 20 h 40"/>
                    <a:gd name="T4" fmla="*/ 6 w 57"/>
                    <a:gd name="T5" fmla="*/ 16 h 40"/>
                    <a:gd name="T6" fmla="*/ 7 w 57"/>
                    <a:gd name="T7" fmla="*/ 16 h 40"/>
                    <a:gd name="T8" fmla="*/ 13 w 57"/>
                    <a:gd name="T9" fmla="*/ 12 h 40"/>
                    <a:gd name="T10" fmla="*/ 13 w 57"/>
                    <a:gd name="T11" fmla="*/ 10 h 40"/>
                    <a:gd name="T12" fmla="*/ 18 w 57"/>
                    <a:gd name="T13" fmla="*/ 5 h 40"/>
                    <a:gd name="T14" fmla="*/ 19 w 57"/>
                    <a:gd name="T15" fmla="*/ 5 h 40"/>
                    <a:gd name="T16" fmla="*/ 27 w 57"/>
                    <a:gd name="T17" fmla="*/ 0 h 40"/>
                    <a:gd name="T18" fmla="*/ 36 w 57"/>
                    <a:gd name="T19" fmla="*/ 8 h 40"/>
                    <a:gd name="T20" fmla="*/ 36 w 57"/>
                    <a:gd name="T21" fmla="*/ 8 h 40"/>
                    <a:gd name="T22" fmla="*/ 40 w 57"/>
                    <a:gd name="T23" fmla="*/ 12 h 40"/>
                    <a:gd name="T24" fmla="*/ 43 w 57"/>
                    <a:gd name="T25" fmla="*/ 12 h 40"/>
                    <a:gd name="T26" fmla="*/ 49 w 57"/>
                    <a:gd name="T27" fmla="*/ 17 h 40"/>
                    <a:gd name="T28" fmla="*/ 57 w 57"/>
                    <a:gd name="T29" fmla="*/ 26 h 40"/>
                    <a:gd name="T30" fmla="*/ 48 w 57"/>
                    <a:gd name="T31" fmla="*/ 34 h 40"/>
                    <a:gd name="T32" fmla="*/ 45 w 57"/>
                    <a:gd name="T33" fmla="*/ 34 h 40"/>
                    <a:gd name="T34" fmla="*/ 38 w 57"/>
                    <a:gd name="T35" fmla="*/ 39 h 40"/>
                    <a:gd name="T36" fmla="*/ 34 w 57"/>
                    <a:gd name="T37" fmla="*/ 38 h 40"/>
                    <a:gd name="T38" fmla="*/ 26 w 57"/>
                    <a:gd name="T39" fmla="*/ 40 h 40"/>
                    <a:gd name="T40" fmla="*/ 14 w 57"/>
                    <a:gd name="T41" fmla="*/ 34 h 40"/>
                    <a:gd name="T42" fmla="*/ 9 w 57"/>
                    <a:gd name="T43" fmla="*/ 35 h 40"/>
                    <a:gd name="T44" fmla="*/ 0 w 57"/>
                    <a:gd name="T45" fmla="*/ 27 h 40"/>
                    <a:gd name="T46" fmla="*/ 2 w 57"/>
                    <a:gd name="T4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0">
                      <a:moveTo>
                        <a:pt x="2" y="22"/>
                      </a:moveTo>
                      <a:cubicBezTo>
                        <a:pt x="2" y="21"/>
                        <a:pt x="2" y="21"/>
                        <a:pt x="2" y="20"/>
                      </a:cubicBezTo>
                      <a:cubicBezTo>
                        <a:pt x="2" y="18"/>
                        <a:pt x="4" y="16"/>
                        <a:pt x="6" y="16"/>
                      </a:cubicBezTo>
                      <a:cubicBezTo>
                        <a:pt x="7" y="16"/>
                        <a:pt x="7" y="16"/>
                        <a:pt x="7" y="16"/>
                      </a:cubicBezTo>
                      <a:cubicBezTo>
                        <a:pt x="9" y="14"/>
                        <a:pt x="11" y="12"/>
                        <a:pt x="13" y="12"/>
                      </a:cubicBezTo>
                      <a:cubicBezTo>
                        <a:pt x="13" y="11"/>
                        <a:pt x="13" y="11"/>
                        <a:pt x="13" y="10"/>
                      </a:cubicBezTo>
                      <a:cubicBezTo>
                        <a:pt x="13" y="7"/>
                        <a:pt x="15" y="5"/>
                        <a:pt x="18" y="5"/>
                      </a:cubicBezTo>
                      <a:cubicBezTo>
                        <a:pt x="19" y="5"/>
                        <a:pt x="19" y="5"/>
                        <a:pt x="19" y="5"/>
                      </a:cubicBezTo>
                      <a:cubicBezTo>
                        <a:pt x="20" y="2"/>
                        <a:pt x="23" y="0"/>
                        <a:pt x="27" y="0"/>
                      </a:cubicBezTo>
                      <a:cubicBezTo>
                        <a:pt x="32" y="0"/>
                        <a:pt x="35" y="3"/>
                        <a:pt x="36" y="8"/>
                      </a:cubicBezTo>
                      <a:cubicBezTo>
                        <a:pt x="36" y="8"/>
                        <a:pt x="36" y="8"/>
                        <a:pt x="36" y="8"/>
                      </a:cubicBezTo>
                      <a:cubicBezTo>
                        <a:pt x="38" y="8"/>
                        <a:pt x="40" y="10"/>
                        <a:pt x="40" y="12"/>
                      </a:cubicBezTo>
                      <a:cubicBezTo>
                        <a:pt x="41" y="12"/>
                        <a:pt x="42" y="12"/>
                        <a:pt x="43" y="12"/>
                      </a:cubicBezTo>
                      <a:cubicBezTo>
                        <a:pt x="46" y="12"/>
                        <a:pt x="48" y="14"/>
                        <a:pt x="49" y="17"/>
                      </a:cubicBezTo>
                      <a:cubicBezTo>
                        <a:pt x="53" y="17"/>
                        <a:pt x="57" y="21"/>
                        <a:pt x="57" y="26"/>
                      </a:cubicBezTo>
                      <a:cubicBezTo>
                        <a:pt x="57" y="31"/>
                        <a:pt x="53" y="34"/>
                        <a:pt x="48" y="34"/>
                      </a:cubicBezTo>
                      <a:cubicBezTo>
                        <a:pt x="47" y="34"/>
                        <a:pt x="46" y="34"/>
                        <a:pt x="45" y="34"/>
                      </a:cubicBezTo>
                      <a:cubicBezTo>
                        <a:pt x="44" y="37"/>
                        <a:pt x="41" y="39"/>
                        <a:pt x="38" y="39"/>
                      </a:cubicBezTo>
                      <a:cubicBezTo>
                        <a:pt x="36" y="39"/>
                        <a:pt x="35" y="38"/>
                        <a:pt x="34" y="38"/>
                      </a:cubicBezTo>
                      <a:cubicBezTo>
                        <a:pt x="32" y="39"/>
                        <a:pt x="29" y="40"/>
                        <a:pt x="26" y="40"/>
                      </a:cubicBezTo>
                      <a:cubicBezTo>
                        <a:pt x="21" y="40"/>
                        <a:pt x="17" y="37"/>
                        <a:pt x="14" y="34"/>
                      </a:cubicBezTo>
                      <a:cubicBezTo>
                        <a:pt x="13" y="35"/>
                        <a:pt x="11" y="35"/>
                        <a:pt x="9" y="35"/>
                      </a:cubicBezTo>
                      <a:cubicBezTo>
                        <a:pt x="4" y="35"/>
                        <a:pt x="0" y="31"/>
                        <a:pt x="0" y="27"/>
                      </a:cubicBezTo>
                      <a:cubicBezTo>
                        <a:pt x="0" y="25"/>
                        <a:pt x="1" y="23"/>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17" name="Freeform 77"/>
                <p:cNvSpPr/>
                <p:nvPr/>
              </p:nvSpPr>
              <p:spPr bwMode="auto">
                <a:xfrm>
                  <a:off x="3967164" y="1601788"/>
                  <a:ext cx="95250" cy="69850"/>
                </a:xfrm>
                <a:custGeom>
                  <a:avLst/>
                  <a:gdLst>
                    <a:gd name="T0" fmla="*/ 1 w 51"/>
                    <a:gd name="T1" fmla="*/ 20 h 37"/>
                    <a:gd name="T2" fmla="*/ 1 w 51"/>
                    <a:gd name="T3" fmla="*/ 19 h 37"/>
                    <a:gd name="T4" fmla="*/ 5 w 51"/>
                    <a:gd name="T5" fmla="*/ 15 h 37"/>
                    <a:gd name="T6" fmla="*/ 6 w 51"/>
                    <a:gd name="T7" fmla="*/ 15 h 37"/>
                    <a:gd name="T8" fmla="*/ 11 w 51"/>
                    <a:gd name="T9" fmla="*/ 11 h 37"/>
                    <a:gd name="T10" fmla="*/ 11 w 51"/>
                    <a:gd name="T11" fmla="*/ 10 h 37"/>
                    <a:gd name="T12" fmla="*/ 16 w 51"/>
                    <a:gd name="T13" fmla="*/ 5 h 37"/>
                    <a:gd name="T14" fmla="*/ 16 w 51"/>
                    <a:gd name="T15" fmla="*/ 5 h 37"/>
                    <a:gd name="T16" fmla="*/ 24 w 51"/>
                    <a:gd name="T17" fmla="*/ 0 h 37"/>
                    <a:gd name="T18" fmla="*/ 32 w 51"/>
                    <a:gd name="T19" fmla="*/ 8 h 37"/>
                    <a:gd name="T20" fmla="*/ 32 w 51"/>
                    <a:gd name="T21" fmla="*/ 8 h 37"/>
                    <a:gd name="T22" fmla="*/ 36 w 51"/>
                    <a:gd name="T23" fmla="*/ 12 h 37"/>
                    <a:gd name="T24" fmla="*/ 38 w 51"/>
                    <a:gd name="T25" fmla="*/ 12 h 37"/>
                    <a:gd name="T26" fmla="*/ 44 w 51"/>
                    <a:gd name="T27" fmla="*/ 16 h 37"/>
                    <a:gd name="T28" fmla="*/ 51 w 51"/>
                    <a:gd name="T29" fmla="*/ 24 h 37"/>
                    <a:gd name="T30" fmla="*/ 43 w 51"/>
                    <a:gd name="T31" fmla="*/ 32 h 37"/>
                    <a:gd name="T32" fmla="*/ 40 w 51"/>
                    <a:gd name="T33" fmla="*/ 31 h 37"/>
                    <a:gd name="T34" fmla="*/ 33 w 51"/>
                    <a:gd name="T35" fmla="*/ 36 h 37"/>
                    <a:gd name="T36" fmla="*/ 30 w 51"/>
                    <a:gd name="T37" fmla="*/ 35 h 37"/>
                    <a:gd name="T38" fmla="*/ 23 w 51"/>
                    <a:gd name="T39" fmla="*/ 37 h 37"/>
                    <a:gd name="T40" fmla="*/ 12 w 51"/>
                    <a:gd name="T41" fmla="*/ 32 h 37"/>
                    <a:gd name="T42" fmla="*/ 8 w 51"/>
                    <a:gd name="T43" fmla="*/ 33 h 37"/>
                    <a:gd name="T44" fmla="*/ 0 w 51"/>
                    <a:gd name="T45" fmla="*/ 25 h 37"/>
                    <a:gd name="T46" fmla="*/ 1 w 51"/>
                    <a:gd name="T4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37">
                      <a:moveTo>
                        <a:pt x="1" y="20"/>
                      </a:moveTo>
                      <a:cubicBezTo>
                        <a:pt x="1" y="20"/>
                        <a:pt x="1" y="20"/>
                        <a:pt x="1" y="19"/>
                      </a:cubicBezTo>
                      <a:cubicBezTo>
                        <a:pt x="1" y="17"/>
                        <a:pt x="3" y="15"/>
                        <a:pt x="5" y="15"/>
                      </a:cubicBezTo>
                      <a:cubicBezTo>
                        <a:pt x="5" y="15"/>
                        <a:pt x="6" y="15"/>
                        <a:pt x="6" y="15"/>
                      </a:cubicBezTo>
                      <a:cubicBezTo>
                        <a:pt x="7" y="13"/>
                        <a:pt x="9" y="12"/>
                        <a:pt x="11" y="11"/>
                      </a:cubicBezTo>
                      <a:cubicBezTo>
                        <a:pt x="11" y="11"/>
                        <a:pt x="11" y="10"/>
                        <a:pt x="11" y="10"/>
                      </a:cubicBezTo>
                      <a:cubicBezTo>
                        <a:pt x="11" y="7"/>
                        <a:pt x="13" y="5"/>
                        <a:pt x="16" y="5"/>
                      </a:cubicBezTo>
                      <a:cubicBezTo>
                        <a:pt x="16" y="5"/>
                        <a:pt x="16" y="5"/>
                        <a:pt x="16" y="5"/>
                      </a:cubicBezTo>
                      <a:cubicBezTo>
                        <a:pt x="17" y="2"/>
                        <a:pt x="20" y="0"/>
                        <a:pt x="24" y="0"/>
                      </a:cubicBezTo>
                      <a:cubicBezTo>
                        <a:pt x="28" y="0"/>
                        <a:pt x="31" y="4"/>
                        <a:pt x="32" y="8"/>
                      </a:cubicBezTo>
                      <a:cubicBezTo>
                        <a:pt x="32" y="8"/>
                        <a:pt x="32" y="8"/>
                        <a:pt x="32" y="8"/>
                      </a:cubicBezTo>
                      <a:cubicBezTo>
                        <a:pt x="34" y="8"/>
                        <a:pt x="36" y="10"/>
                        <a:pt x="36" y="12"/>
                      </a:cubicBezTo>
                      <a:cubicBezTo>
                        <a:pt x="37" y="12"/>
                        <a:pt x="37" y="12"/>
                        <a:pt x="38" y="12"/>
                      </a:cubicBezTo>
                      <a:cubicBezTo>
                        <a:pt x="41" y="12"/>
                        <a:pt x="43" y="14"/>
                        <a:pt x="44" y="16"/>
                      </a:cubicBezTo>
                      <a:cubicBezTo>
                        <a:pt x="48" y="16"/>
                        <a:pt x="51" y="20"/>
                        <a:pt x="51" y="24"/>
                      </a:cubicBezTo>
                      <a:cubicBezTo>
                        <a:pt x="51" y="29"/>
                        <a:pt x="47" y="32"/>
                        <a:pt x="43" y="32"/>
                      </a:cubicBezTo>
                      <a:cubicBezTo>
                        <a:pt x="42" y="32"/>
                        <a:pt x="41" y="32"/>
                        <a:pt x="40" y="31"/>
                      </a:cubicBezTo>
                      <a:cubicBezTo>
                        <a:pt x="39" y="34"/>
                        <a:pt x="36" y="36"/>
                        <a:pt x="33" y="36"/>
                      </a:cubicBezTo>
                      <a:cubicBezTo>
                        <a:pt x="32" y="36"/>
                        <a:pt x="31" y="36"/>
                        <a:pt x="30" y="35"/>
                      </a:cubicBezTo>
                      <a:cubicBezTo>
                        <a:pt x="28" y="36"/>
                        <a:pt x="26" y="37"/>
                        <a:pt x="23" y="37"/>
                      </a:cubicBezTo>
                      <a:cubicBezTo>
                        <a:pt x="19" y="37"/>
                        <a:pt x="15" y="35"/>
                        <a:pt x="12" y="32"/>
                      </a:cubicBezTo>
                      <a:cubicBezTo>
                        <a:pt x="11" y="33"/>
                        <a:pt x="9" y="33"/>
                        <a:pt x="8" y="33"/>
                      </a:cubicBezTo>
                      <a:cubicBezTo>
                        <a:pt x="3" y="33"/>
                        <a:pt x="0" y="29"/>
                        <a:pt x="0" y="25"/>
                      </a:cubicBezTo>
                      <a:cubicBezTo>
                        <a:pt x="0" y="23"/>
                        <a:pt x="0" y="22"/>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18" name="Freeform 78"/>
                <p:cNvSpPr/>
                <p:nvPr/>
              </p:nvSpPr>
              <p:spPr bwMode="auto">
                <a:xfrm>
                  <a:off x="3978276" y="1676400"/>
                  <a:ext cx="25400" cy="19050"/>
                </a:xfrm>
                <a:custGeom>
                  <a:avLst/>
                  <a:gdLst>
                    <a:gd name="T0" fmla="*/ 0 w 14"/>
                    <a:gd name="T1" fmla="*/ 6 h 10"/>
                    <a:gd name="T2" fmla="*/ 0 w 14"/>
                    <a:gd name="T3" fmla="*/ 5 h 10"/>
                    <a:gd name="T4" fmla="*/ 1 w 14"/>
                    <a:gd name="T5" fmla="*/ 4 h 10"/>
                    <a:gd name="T6" fmla="*/ 1 w 14"/>
                    <a:gd name="T7" fmla="*/ 4 h 10"/>
                    <a:gd name="T8" fmla="*/ 3 w 14"/>
                    <a:gd name="T9" fmla="*/ 3 h 10"/>
                    <a:gd name="T10" fmla="*/ 3 w 14"/>
                    <a:gd name="T11" fmla="*/ 3 h 10"/>
                    <a:gd name="T12" fmla="*/ 4 w 14"/>
                    <a:gd name="T13" fmla="*/ 2 h 10"/>
                    <a:gd name="T14" fmla="*/ 4 w 14"/>
                    <a:gd name="T15" fmla="*/ 2 h 10"/>
                    <a:gd name="T16" fmla="*/ 6 w 14"/>
                    <a:gd name="T17" fmla="*/ 0 h 10"/>
                    <a:gd name="T18" fmla="*/ 9 w 14"/>
                    <a:gd name="T19" fmla="*/ 2 h 10"/>
                    <a:gd name="T20" fmla="*/ 9 w 14"/>
                    <a:gd name="T21" fmla="*/ 2 h 10"/>
                    <a:gd name="T22" fmla="*/ 10 w 14"/>
                    <a:gd name="T23" fmla="*/ 3 h 10"/>
                    <a:gd name="T24" fmla="*/ 10 w 14"/>
                    <a:gd name="T25" fmla="*/ 3 h 10"/>
                    <a:gd name="T26" fmla="*/ 12 w 14"/>
                    <a:gd name="T27" fmla="*/ 5 h 10"/>
                    <a:gd name="T28" fmla="*/ 14 w 14"/>
                    <a:gd name="T29" fmla="*/ 7 h 10"/>
                    <a:gd name="T30" fmla="*/ 12 w 14"/>
                    <a:gd name="T31" fmla="*/ 9 h 10"/>
                    <a:gd name="T32" fmla="*/ 11 w 14"/>
                    <a:gd name="T33" fmla="*/ 9 h 10"/>
                    <a:gd name="T34" fmla="*/ 9 w 14"/>
                    <a:gd name="T35" fmla="*/ 10 h 10"/>
                    <a:gd name="T36" fmla="*/ 8 w 14"/>
                    <a:gd name="T37" fmla="*/ 10 h 10"/>
                    <a:gd name="T38" fmla="*/ 6 w 14"/>
                    <a:gd name="T39" fmla="*/ 10 h 10"/>
                    <a:gd name="T40" fmla="*/ 3 w 14"/>
                    <a:gd name="T41" fmla="*/ 9 h 10"/>
                    <a:gd name="T42" fmla="*/ 2 w 14"/>
                    <a:gd name="T43" fmla="*/ 9 h 10"/>
                    <a:gd name="T44" fmla="*/ 0 w 14"/>
                    <a:gd name="T45" fmla="*/ 7 h 10"/>
                    <a:gd name="T46" fmla="*/ 0 w 14"/>
                    <a:gd name="T4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0" y="6"/>
                      </a:moveTo>
                      <a:cubicBezTo>
                        <a:pt x="0" y="5"/>
                        <a:pt x="0" y="5"/>
                        <a:pt x="0" y="5"/>
                      </a:cubicBezTo>
                      <a:cubicBezTo>
                        <a:pt x="0" y="5"/>
                        <a:pt x="1" y="4"/>
                        <a:pt x="1" y="4"/>
                      </a:cubicBezTo>
                      <a:cubicBezTo>
                        <a:pt x="1" y="4"/>
                        <a:pt x="1" y="4"/>
                        <a:pt x="1" y="4"/>
                      </a:cubicBezTo>
                      <a:cubicBezTo>
                        <a:pt x="2" y="4"/>
                        <a:pt x="2" y="3"/>
                        <a:pt x="3" y="3"/>
                      </a:cubicBezTo>
                      <a:cubicBezTo>
                        <a:pt x="3" y="3"/>
                        <a:pt x="3" y="3"/>
                        <a:pt x="3" y="3"/>
                      </a:cubicBezTo>
                      <a:cubicBezTo>
                        <a:pt x="3" y="2"/>
                        <a:pt x="3" y="2"/>
                        <a:pt x="4" y="2"/>
                      </a:cubicBezTo>
                      <a:cubicBezTo>
                        <a:pt x="4" y="2"/>
                        <a:pt x="4" y="2"/>
                        <a:pt x="4" y="2"/>
                      </a:cubicBezTo>
                      <a:cubicBezTo>
                        <a:pt x="5" y="1"/>
                        <a:pt x="5" y="0"/>
                        <a:pt x="6" y="0"/>
                      </a:cubicBezTo>
                      <a:cubicBezTo>
                        <a:pt x="8" y="0"/>
                        <a:pt x="8" y="1"/>
                        <a:pt x="9" y="2"/>
                      </a:cubicBezTo>
                      <a:cubicBezTo>
                        <a:pt x="9" y="2"/>
                        <a:pt x="9" y="2"/>
                        <a:pt x="9" y="2"/>
                      </a:cubicBezTo>
                      <a:cubicBezTo>
                        <a:pt x="9" y="2"/>
                        <a:pt x="10" y="3"/>
                        <a:pt x="10" y="3"/>
                      </a:cubicBezTo>
                      <a:cubicBezTo>
                        <a:pt x="10" y="3"/>
                        <a:pt x="10" y="3"/>
                        <a:pt x="10" y="3"/>
                      </a:cubicBezTo>
                      <a:cubicBezTo>
                        <a:pt x="11" y="3"/>
                        <a:pt x="12" y="4"/>
                        <a:pt x="12" y="5"/>
                      </a:cubicBezTo>
                      <a:cubicBezTo>
                        <a:pt x="13" y="5"/>
                        <a:pt x="14" y="6"/>
                        <a:pt x="14" y="7"/>
                      </a:cubicBezTo>
                      <a:cubicBezTo>
                        <a:pt x="14" y="8"/>
                        <a:pt x="13" y="9"/>
                        <a:pt x="12" y="9"/>
                      </a:cubicBezTo>
                      <a:cubicBezTo>
                        <a:pt x="11" y="9"/>
                        <a:pt x="11" y="9"/>
                        <a:pt x="11" y="9"/>
                      </a:cubicBezTo>
                      <a:cubicBezTo>
                        <a:pt x="11" y="10"/>
                        <a:pt x="10" y="10"/>
                        <a:pt x="9" y="10"/>
                      </a:cubicBezTo>
                      <a:cubicBezTo>
                        <a:pt x="8" y="10"/>
                        <a:pt x="8" y="10"/>
                        <a:pt x="8" y="10"/>
                      </a:cubicBezTo>
                      <a:cubicBezTo>
                        <a:pt x="8" y="10"/>
                        <a:pt x="7" y="10"/>
                        <a:pt x="6" y="10"/>
                      </a:cubicBezTo>
                      <a:cubicBezTo>
                        <a:pt x="5" y="10"/>
                        <a:pt x="4" y="10"/>
                        <a:pt x="3" y="9"/>
                      </a:cubicBezTo>
                      <a:cubicBezTo>
                        <a:pt x="3" y="9"/>
                        <a:pt x="2" y="9"/>
                        <a:pt x="2" y="9"/>
                      </a:cubicBezTo>
                      <a:cubicBezTo>
                        <a:pt x="1" y="9"/>
                        <a:pt x="0" y="8"/>
                        <a:pt x="0" y="7"/>
                      </a:cubicBezTo>
                      <a:cubicBezTo>
                        <a:pt x="0" y="7"/>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19" name="Freeform 79"/>
                <p:cNvSpPr/>
                <p:nvPr/>
              </p:nvSpPr>
              <p:spPr bwMode="auto">
                <a:xfrm>
                  <a:off x="3978276" y="1676400"/>
                  <a:ext cx="25400" cy="19050"/>
                </a:xfrm>
                <a:custGeom>
                  <a:avLst/>
                  <a:gdLst>
                    <a:gd name="T0" fmla="*/ 0 w 14"/>
                    <a:gd name="T1" fmla="*/ 6 h 10"/>
                    <a:gd name="T2" fmla="*/ 0 w 14"/>
                    <a:gd name="T3" fmla="*/ 5 h 10"/>
                    <a:gd name="T4" fmla="*/ 1 w 14"/>
                    <a:gd name="T5" fmla="*/ 4 h 10"/>
                    <a:gd name="T6" fmla="*/ 2 w 14"/>
                    <a:gd name="T7" fmla="*/ 4 h 10"/>
                    <a:gd name="T8" fmla="*/ 3 w 14"/>
                    <a:gd name="T9" fmla="*/ 3 h 10"/>
                    <a:gd name="T10" fmla="*/ 3 w 14"/>
                    <a:gd name="T11" fmla="*/ 3 h 10"/>
                    <a:gd name="T12" fmla="*/ 4 w 14"/>
                    <a:gd name="T13" fmla="*/ 2 h 10"/>
                    <a:gd name="T14" fmla="*/ 4 w 14"/>
                    <a:gd name="T15" fmla="*/ 2 h 10"/>
                    <a:gd name="T16" fmla="*/ 6 w 14"/>
                    <a:gd name="T17" fmla="*/ 0 h 10"/>
                    <a:gd name="T18" fmla="*/ 8 w 14"/>
                    <a:gd name="T19" fmla="*/ 2 h 10"/>
                    <a:gd name="T20" fmla="*/ 9 w 14"/>
                    <a:gd name="T21" fmla="*/ 2 h 10"/>
                    <a:gd name="T22" fmla="*/ 10 w 14"/>
                    <a:gd name="T23" fmla="*/ 4 h 10"/>
                    <a:gd name="T24" fmla="*/ 10 w 14"/>
                    <a:gd name="T25" fmla="*/ 3 h 10"/>
                    <a:gd name="T26" fmla="*/ 12 w 14"/>
                    <a:gd name="T27" fmla="*/ 5 h 10"/>
                    <a:gd name="T28" fmla="*/ 14 w 14"/>
                    <a:gd name="T29" fmla="*/ 7 h 10"/>
                    <a:gd name="T30" fmla="*/ 12 w 14"/>
                    <a:gd name="T31" fmla="*/ 9 h 10"/>
                    <a:gd name="T32" fmla="*/ 11 w 14"/>
                    <a:gd name="T33" fmla="*/ 9 h 10"/>
                    <a:gd name="T34" fmla="*/ 9 w 14"/>
                    <a:gd name="T35" fmla="*/ 10 h 10"/>
                    <a:gd name="T36" fmla="*/ 8 w 14"/>
                    <a:gd name="T37" fmla="*/ 10 h 10"/>
                    <a:gd name="T38" fmla="*/ 6 w 14"/>
                    <a:gd name="T39" fmla="*/ 10 h 10"/>
                    <a:gd name="T40" fmla="*/ 3 w 14"/>
                    <a:gd name="T41" fmla="*/ 9 h 10"/>
                    <a:gd name="T42" fmla="*/ 2 w 14"/>
                    <a:gd name="T43" fmla="*/ 9 h 10"/>
                    <a:gd name="T44" fmla="*/ 0 w 14"/>
                    <a:gd name="T45" fmla="*/ 7 h 10"/>
                    <a:gd name="T46" fmla="*/ 0 w 14"/>
                    <a:gd name="T4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0" y="6"/>
                      </a:moveTo>
                      <a:cubicBezTo>
                        <a:pt x="0" y="5"/>
                        <a:pt x="0" y="5"/>
                        <a:pt x="0" y="5"/>
                      </a:cubicBezTo>
                      <a:cubicBezTo>
                        <a:pt x="0" y="5"/>
                        <a:pt x="1" y="4"/>
                        <a:pt x="1" y="4"/>
                      </a:cubicBezTo>
                      <a:cubicBezTo>
                        <a:pt x="2" y="4"/>
                        <a:pt x="2" y="4"/>
                        <a:pt x="2" y="4"/>
                      </a:cubicBezTo>
                      <a:cubicBezTo>
                        <a:pt x="2" y="4"/>
                        <a:pt x="2" y="4"/>
                        <a:pt x="3" y="3"/>
                      </a:cubicBezTo>
                      <a:cubicBezTo>
                        <a:pt x="3" y="3"/>
                        <a:pt x="3" y="3"/>
                        <a:pt x="3" y="3"/>
                      </a:cubicBezTo>
                      <a:cubicBezTo>
                        <a:pt x="3" y="2"/>
                        <a:pt x="4" y="2"/>
                        <a:pt x="4" y="2"/>
                      </a:cubicBezTo>
                      <a:cubicBezTo>
                        <a:pt x="4" y="2"/>
                        <a:pt x="4" y="2"/>
                        <a:pt x="4" y="2"/>
                      </a:cubicBezTo>
                      <a:cubicBezTo>
                        <a:pt x="5" y="1"/>
                        <a:pt x="5" y="0"/>
                        <a:pt x="6" y="0"/>
                      </a:cubicBezTo>
                      <a:cubicBezTo>
                        <a:pt x="7" y="0"/>
                        <a:pt x="8" y="1"/>
                        <a:pt x="8" y="2"/>
                      </a:cubicBezTo>
                      <a:cubicBezTo>
                        <a:pt x="9" y="2"/>
                        <a:pt x="9" y="2"/>
                        <a:pt x="9" y="2"/>
                      </a:cubicBezTo>
                      <a:cubicBezTo>
                        <a:pt x="9" y="2"/>
                        <a:pt x="10" y="3"/>
                        <a:pt x="10" y="4"/>
                      </a:cubicBezTo>
                      <a:cubicBezTo>
                        <a:pt x="10" y="3"/>
                        <a:pt x="10" y="3"/>
                        <a:pt x="10" y="3"/>
                      </a:cubicBezTo>
                      <a:cubicBezTo>
                        <a:pt x="11" y="3"/>
                        <a:pt x="12" y="4"/>
                        <a:pt x="12" y="5"/>
                      </a:cubicBezTo>
                      <a:cubicBezTo>
                        <a:pt x="13" y="5"/>
                        <a:pt x="14" y="6"/>
                        <a:pt x="14" y="7"/>
                      </a:cubicBezTo>
                      <a:cubicBezTo>
                        <a:pt x="14" y="8"/>
                        <a:pt x="13" y="9"/>
                        <a:pt x="12" y="9"/>
                      </a:cubicBezTo>
                      <a:cubicBezTo>
                        <a:pt x="11" y="9"/>
                        <a:pt x="11" y="9"/>
                        <a:pt x="11" y="9"/>
                      </a:cubicBezTo>
                      <a:cubicBezTo>
                        <a:pt x="10" y="9"/>
                        <a:pt x="10" y="10"/>
                        <a:pt x="9" y="10"/>
                      </a:cubicBezTo>
                      <a:cubicBezTo>
                        <a:pt x="8" y="10"/>
                        <a:pt x="8" y="10"/>
                        <a:pt x="8" y="10"/>
                      </a:cubicBezTo>
                      <a:cubicBezTo>
                        <a:pt x="8" y="10"/>
                        <a:pt x="7" y="10"/>
                        <a:pt x="6" y="10"/>
                      </a:cubicBezTo>
                      <a:cubicBezTo>
                        <a:pt x="5" y="10"/>
                        <a:pt x="4" y="10"/>
                        <a:pt x="3" y="9"/>
                      </a:cubicBezTo>
                      <a:cubicBezTo>
                        <a:pt x="3" y="9"/>
                        <a:pt x="2" y="9"/>
                        <a:pt x="2" y="9"/>
                      </a:cubicBezTo>
                      <a:cubicBezTo>
                        <a:pt x="1" y="9"/>
                        <a:pt x="0" y="8"/>
                        <a:pt x="0" y="7"/>
                      </a:cubicBezTo>
                      <a:cubicBezTo>
                        <a:pt x="0" y="7"/>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0" name="Freeform 80"/>
                <p:cNvSpPr/>
                <p:nvPr/>
              </p:nvSpPr>
              <p:spPr bwMode="auto">
                <a:xfrm>
                  <a:off x="3978276" y="1679575"/>
                  <a:ext cx="23813" cy="14288"/>
                </a:xfrm>
                <a:custGeom>
                  <a:avLst/>
                  <a:gdLst>
                    <a:gd name="T0" fmla="*/ 1 w 13"/>
                    <a:gd name="T1" fmla="*/ 5 h 8"/>
                    <a:gd name="T2" fmla="*/ 1 w 13"/>
                    <a:gd name="T3" fmla="*/ 4 h 8"/>
                    <a:gd name="T4" fmla="*/ 2 w 13"/>
                    <a:gd name="T5" fmla="*/ 3 h 8"/>
                    <a:gd name="T6" fmla="*/ 2 w 13"/>
                    <a:gd name="T7" fmla="*/ 3 h 8"/>
                    <a:gd name="T8" fmla="*/ 3 w 13"/>
                    <a:gd name="T9" fmla="*/ 2 h 8"/>
                    <a:gd name="T10" fmla="*/ 3 w 13"/>
                    <a:gd name="T11" fmla="*/ 2 h 8"/>
                    <a:gd name="T12" fmla="*/ 4 w 13"/>
                    <a:gd name="T13" fmla="*/ 1 h 8"/>
                    <a:gd name="T14" fmla="*/ 4 w 13"/>
                    <a:gd name="T15" fmla="*/ 1 h 8"/>
                    <a:gd name="T16" fmla="*/ 6 w 13"/>
                    <a:gd name="T17" fmla="*/ 0 h 8"/>
                    <a:gd name="T18" fmla="*/ 8 w 13"/>
                    <a:gd name="T19" fmla="*/ 1 h 8"/>
                    <a:gd name="T20" fmla="*/ 8 w 13"/>
                    <a:gd name="T21" fmla="*/ 1 h 8"/>
                    <a:gd name="T22" fmla="*/ 9 w 13"/>
                    <a:gd name="T23" fmla="*/ 2 h 8"/>
                    <a:gd name="T24" fmla="*/ 10 w 13"/>
                    <a:gd name="T25" fmla="*/ 2 h 8"/>
                    <a:gd name="T26" fmla="*/ 11 w 13"/>
                    <a:gd name="T27" fmla="*/ 3 h 8"/>
                    <a:gd name="T28" fmla="*/ 13 w 13"/>
                    <a:gd name="T29" fmla="*/ 5 h 8"/>
                    <a:gd name="T30" fmla="*/ 11 w 13"/>
                    <a:gd name="T31" fmla="*/ 7 h 8"/>
                    <a:gd name="T32" fmla="*/ 10 w 13"/>
                    <a:gd name="T33" fmla="*/ 7 h 8"/>
                    <a:gd name="T34" fmla="*/ 9 w 13"/>
                    <a:gd name="T35" fmla="*/ 8 h 8"/>
                    <a:gd name="T36" fmla="*/ 8 w 13"/>
                    <a:gd name="T37" fmla="*/ 8 h 8"/>
                    <a:gd name="T38" fmla="*/ 6 w 13"/>
                    <a:gd name="T39" fmla="*/ 8 h 8"/>
                    <a:gd name="T40" fmla="*/ 3 w 13"/>
                    <a:gd name="T41" fmla="*/ 7 h 8"/>
                    <a:gd name="T42" fmla="*/ 2 w 13"/>
                    <a:gd name="T43" fmla="*/ 8 h 8"/>
                    <a:gd name="T44" fmla="*/ 0 w 13"/>
                    <a:gd name="T45" fmla="*/ 6 h 8"/>
                    <a:gd name="T46" fmla="*/ 1 w 13"/>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8">
                      <a:moveTo>
                        <a:pt x="1" y="5"/>
                      </a:moveTo>
                      <a:cubicBezTo>
                        <a:pt x="1" y="4"/>
                        <a:pt x="1" y="4"/>
                        <a:pt x="1" y="4"/>
                      </a:cubicBezTo>
                      <a:cubicBezTo>
                        <a:pt x="1" y="4"/>
                        <a:pt x="1" y="3"/>
                        <a:pt x="2" y="3"/>
                      </a:cubicBezTo>
                      <a:cubicBezTo>
                        <a:pt x="2" y="3"/>
                        <a:pt x="2" y="3"/>
                        <a:pt x="2" y="3"/>
                      </a:cubicBezTo>
                      <a:cubicBezTo>
                        <a:pt x="2" y="3"/>
                        <a:pt x="3" y="2"/>
                        <a:pt x="3" y="2"/>
                      </a:cubicBezTo>
                      <a:cubicBezTo>
                        <a:pt x="3" y="2"/>
                        <a:pt x="3" y="2"/>
                        <a:pt x="3" y="2"/>
                      </a:cubicBezTo>
                      <a:cubicBezTo>
                        <a:pt x="3" y="1"/>
                        <a:pt x="4" y="1"/>
                        <a:pt x="4" y="1"/>
                      </a:cubicBezTo>
                      <a:cubicBezTo>
                        <a:pt x="4" y="1"/>
                        <a:pt x="4" y="1"/>
                        <a:pt x="4" y="1"/>
                      </a:cubicBezTo>
                      <a:cubicBezTo>
                        <a:pt x="5" y="0"/>
                        <a:pt x="5" y="0"/>
                        <a:pt x="6" y="0"/>
                      </a:cubicBezTo>
                      <a:cubicBezTo>
                        <a:pt x="7" y="0"/>
                        <a:pt x="8" y="0"/>
                        <a:pt x="8" y="1"/>
                      </a:cubicBezTo>
                      <a:cubicBezTo>
                        <a:pt x="8" y="1"/>
                        <a:pt x="8" y="1"/>
                        <a:pt x="8" y="1"/>
                      </a:cubicBezTo>
                      <a:cubicBezTo>
                        <a:pt x="9" y="1"/>
                        <a:pt x="9" y="2"/>
                        <a:pt x="9" y="2"/>
                      </a:cubicBezTo>
                      <a:cubicBezTo>
                        <a:pt x="10" y="2"/>
                        <a:pt x="10" y="2"/>
                        <a:pt x="10" y="2"/>
                      </a:cubicBezTo>
                      <a:cubicBezTo>
                        <a:pt x="10" y="2"/>
                        <a:pt x="11" y="3"/>
                        <a:pt x="11" y="3"/>
                      </a:cubicBezTo>
                      <a:cubicBezTo>
                        <a:pt x="12" y="4"/>
                        <a:pt x="13" y="4"/>
                        <a:pt x="13" y="5"/>
                      </a:cubicBezTo>
                      <a:cubicBezTo>
                        <a:pt x="13" y="6"/>
                        <a:pt x="12" y="7"/>
                        <a:pt x="11" y="7"/>
                      </a:cubicBezTo>
                      <a:cubicBezTo>
                        <a:pt x="10" y="7"/>
                        <a:pt x="10" y="7"/>
                        <a:pt x="10" y="7"/>
                      </a:cubicBezTo>
                      <a:cubicBezTo>
                        <a:pt x="10" y="8"/>
                        <a:pt x="9" y="8"/>
                        <a:pt x="9" y="8"/>
                      </a:cubicBezTo>
                      <a:cubicBezTo>
                        <a:pt x="8" y="8"/>
                        <a:pt x="8" y="8"/>
                        <a:pt x="8" y="8"/>
                      </a:cubicBezTo>
                      <a:cubicBezTo>
                        <a:pt x="7" y="8"/>
                        <a:pt x="7" y="8"/>
                        <a:pt x="6" y="8"/>
                      </a:cubicBezTo>
                      <a:cubicBezTo>
                        <a:pt x="5" y="8"/>
                        <a:pt x="4" y="8"/>
                        <a:pt x="3" y="7"/>
                      </a:cubicBezTo>
                      <a:cubicBezTo>
                        <a:pt x="3" y="7"/>
                        <a:pt x="3" y="8"/>
                        <a:pt x="2" y="8"/>
                      </a:cubicBezTo>
                      <a:cubicBezTo>
                        <a:pt x="1" y="8"/>
                        <a:pt x="0" y="7"/>
                        <a:pt x="0" y="6"/>
                      </a:cubicBezTo>
                      <a:cubicBezTo>
                        <a:pt x="0"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1" name="Freeform 81"/>
                <p:cNvSpPr/>
                <p:nvPr/>
              </p:nvSpPr>
              <p:spPr bwMode="auto">
                <a:xfrm>
                  <a:off x="4011614" y="1703388"/>
                  <a:ext cx="9525" cy="46038"/>
                </a:xfrm>
                <a:custGeom>
                  <a:avLst/>
                  <a:gdLst>
                    <a:gd name="T0" fmla="*/ 1 w 5"/>
                    <a:gd name="T1" fmla="*/ 0 h 25"/>
                    <a:gd name="T2" fmla="*/ 4 w 5"/>
                    <a:gd name="T3" fmla="*/ 6 h 25"/>
                    <a:gd name="T4" fmla="*/ 5 w 5"/>
                    <a:gd name="T5" fmla="*/ 21 h 25"/>
                    <a:gd name="T6" fmla="*/ 3 w 5"/>
                    <a:gd name="T7" fmla="*/ 20 h 25"/>
                    <a:gd name="T8" fmla="*/ 0 w 5"/>
                    <a:gd name="T9" fmla="*/ 24 h 25"/>
                    <a:gd name="T10" fmla="*/ 1 w 5"/>
                    <a:gd name="T11" fmla="*/ 0 h 25"/>
                  </a:gdLst>
                  <a:ahLst/>
                  <a:cxnLst>
                    <a:cxn ang="0">
                      <a:pos x="T0" y="T1"/>
                    </a:cxn>
                    <a:cxn ang="0">
                      <a:pos x="T2" y="T3"/>
                    </a:cxn>
                    <a:cxn ang="0">
                      <a:pos x="T4" y="T5"/>
                    </a:cxn>
                    <a:cxn ang="0">
                      <a:pos x="T6" y="T7"/>
                    </a:cxn>
                    <a:cxn ang="0">
                      <a:pos x="T8" y="T9"/>
                    </a:cxn>
                    <a:cxn ang="0">
                      <a:pos x="T10" y="T11"/>
                    </a:cxn>
                  </a:cxnLst>
                  <a:rect l="0" t="0" r="r" b="b"/>
                  <a:pathLst>
                    <a:path w="5" h="25">
                      <a:moveTo>
                        <a:pt x="1" y="0"/>
                      </a:moveTo>
                      <a:cubicBezTo>
                        <a:pt x="1" y="0"/>
                        <a:pt x="3" y="3"/>
                        <a:pt x="4" y="6"/>
                      </a:cubicBezTo>
                      <a:cubicBezTo>
                        <a:pt x="5" y="10"/>
                        <a:pt x="5" y="18"/>
                        <a:pt x="5" y="21"/>
                      </a:cubicBezTo>
                      <a:cubicBezTo>
                        <a:pt x="4" y="25"/>
                        <a:pt x="4" y="19"/>
                        <a:pt x="3" y="20"/>
                      </a:cubicBezTo>
                      <a:cubicBezTo>
                        <a:pt x="1" y="22"/>
                        <a:pt x="1" y="25"/>
                        <a:pt x="0" y="24"/>
                      </a:cubicBezTo>
                      <a:cubicBezTo>
                        <a:pt x="0" y="24"/>
                        <a:pt x="5" y="14"/>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2" name="Freeform 82"/>
                <p:cNvSpPr/>
                <p:nvPr/>
              </p:nvSpPr>
              <p:spPr bwMode="auto">
                <a:xfrm>
                  <a:off x="4171951" y="1728788"/>
                  <a:ext cx="504825" cy="41275"/>
                </a:xfrm>
                <a:custGeom>
                  <a:avLst/>
                  <a:gdLst>
                    <a:gd name="T0" fmla="*/ 64 w 270"/>
                    <a:gd name="T1" fmla="*/ 9 h 22"/>
                    <a:gd name="T2" fmla="*/ 62 w 270"/>
                    <a:gd name="T3" fmla="*/ 9 h 22"/>
                    <a:gd name="T4" fmla="*/ 10 w 270"/>
                    <a:gd name="T5" fmla="*/ 14 h 22"/>
                    <a:gd name="T6" fmla="*/ 94 w 270"/>
                    <a:gd name="T7" fmla="*/ 20 h 22"/>
                    <a:gd name="T8" fmla="*/ 188 w 270"/>
                    <a:gd name="T9" fmla="*/ 19 h 22"/>
                    <a:gd name="T10" fmla="*/ 246 w 270"/>
                    <a:gd name="T11" fmla="*/ 12 h 22"/>
                    <a:gd name="T12" fmla="*/ 186 w 270"/>
                    <a:gd name="T13" fmla="*/ 6 h 22"/>
                    <a:gd name="T14" fmla="*/ 135 w 270"/>
                    <a:gd name="T15" fmla="*/ 7 h 22"/>
                    <a:gd name="T16" fmla="*/ 64 w 270"/>
                    <a:gd name="T17"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22">
                      <a:moveTo>
                        <a:pt x="64" y="9"/>
                      </a:moveTo>
                      <a:cubicBezTo>
                        <a:pt x="64" y="9"/>
                        <a:pt x="63" y="9"/>
                        <a:pt x="62" y="9"/>
                      </a:cubicBezTo>
                      <a:cubicBezTo>
                        <a:pt x="52" y="9"/>
                        <a:pt x="18" y="9"/>
                        <a:pt x="10" y="14"/>
                      </a:cubicBezTo>
                      <a:cubicBezTo>
                        <a:pt x="0" y="19"/>
                        <a:pt x="48" y="22"/>
                        <a:pt x="94" y="20"/>
                      </a:cubicBezTo>
                      <a:cubicBezTo>
                        <a:pt x="140" y="19"/>
                        <a:pt x="160" y="20"/>
                        <a:pt x="188" y="19"/>
                      </a:cubicBezTo>
                      <a:cubicBezTo>
                        <a:pt x="216" y="18"/>
                        <a:pt x="270" y="14"/>
                        <a:pt x="246" y="12"/>
                      </a:cubicBezTo>
                      <a:cubicBezTo>
                        <a:pt x="222" y="10"/>
                        <a:pt x="199" y="6"/>
                        <a:pt x="186" y="6"/>
                      </a:cubicBezTo>
                      <a:cubicBezTo>
                        <a:pt x="174" y="6"/>
                        <a:pt x="145" y="5"/>
                        <a:pt x="135" y="7"/>
                      </a:cubicBezTo>
                      <a:cubicBezTo>
                        <a:pt x="126" y="9"/>
                        <a:pt x="102" y="0"/>
                        <a:pt x="6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3" name="Freeform 83"/>
                <p:cNvSpPr/>
                <p:nvPr/>
              </p:nvSpPr>
              <p:spPr bwMode="auto">
                <a:xfrm>
                  <a:off x="4284664" y="1720850"/>
                  <a:ext cx="206375" cy="31750"/>
                </a:xfrm>
                <a:custGeom>
                  <a:avLst/>
                  <a:gdLst>
                    <a:gd name="T0" fmla="*/ 33 w 111"/>
                    <a:gd name="T1" fmla="*/ 0 h 17"/>
                    <a:gd name="T2" fmla="*/ 18 w 111"/>
                    <a:gd name="T3" fmla="*/ 12 h 17"/>
                    <a:gd name="T4" fmla="*/ 0 w 111"/>
                    <a:gd name="T5" fmla="*/ 16 h 17"/>
                    <a:gd name="T6" fmla="*/ 27 w 111"/>
                    <a:gd name="T7" fmla="*/ 14 h 17"/>
                    <a:gd name="T8" fmla="*/ 48 w 111"/>
                    <a:gd name="T9" fmla="*/ 12 h 17"/>
                    <a:gd name="T10" fmla="*/ 79 w 111"/>
                    <a:gd name="T11" fmla="*/ 16 h 17"/>
                    <a:gd name="T12" fmla="*/ 104 w 111"/>
                    <a:gd name="T13" fmla="*/ 14 h 17"/>
                    <a:gd name="T14" fmla="*/ 95 w 111"/>
                    <a:gd name="T15" fmla="*/ 12 h 17"/>
                    <a:gd name="T16" fmla="*/ 72 w 111"/>
                    <a:gd name="T17" fmla="*/ 6 h 17"/>
                    <a:gd name="T18" fmla="*/ 33 w 111"/>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7">
                      <a:moveTo>
                        <a:pt x="33" y="0"/>
                      </a:moveTo>
                      <a:cubicBezTo>
                        <a:pt x="33" y="0"/>
                        <a:pt x="35" y="10"/>
                        <a:pt x="18" y="12"/>
                      </a:cubicBezTo>
                      <a:cubicBezTo>
                        <a:pt x="1" y="13"/>
                        <a:pt x="0" y="16"/>
                        <a:pt x="0" y="16"/>
                      </a:cubicBezTo>
                      <a:cubicBezTo>
                        <a:pt x="0" y="16"/>
                        <a:pt x="18" y="14"/>
                        <a:pt x="27" y="14"/>
                      </a:cubicBezTo>
                      <a:cubicBezTo>
                        <a:pt x="37" y="15"/>
                        <a:pt x="40" y="11"/>
                        <a:pt x="48" y="12"/>
                      </a:cubicBezTo>
                      <a:cubicBezTo>
                        <a:pt x="56" y="13"/>
                        <a:pt x="68" y="17"/>
                        <a:pt x="79" y="16"/>
                      </a:cubicBezTo>
                      <a:cubicBezTo>
                        <a:pt x="90" y="16"/>
                        <a:pt x="97" y="13"/>
                        <a:pt x="104" y="14"/>
                      </a:cubicBezTo>
                      <a:cubicBezTo>
                        <a:pt x="111" y="16"/>
                        <a:pt x="105" y="12"/>
                        <a:pt x="95" y="12"/>
                      </a:cubicBezTo>
                      <a:cubicBezTo>
                        <a:pt x="85" y="12"/>
                        <a:pt x="76" y="12"/>
                        <a:pt x="72" y="6"/>
                      </a:cubicBezTo>
                      <a:cubicBezTo>
                        <a:pt x="67" y="0"/>
                        <a:pt x="33"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4" name="Freeform 84"/>
                <p:cNvSpPr/>
                <p:nvPr/>
              </p:nvSpPr>
              <p:spPr bwMode="auto">
                <a:xfrm>
                  <a:off x="4381501" y="1490663"/>
                  <a:ext cx="109538" cy="57150"/>
                </a:xfrm>
                <a:custGeom>
                  <a:avLst/>
                  <a:gdLst>
                    <a:gd name="T0" fmla="*/ 57 w 59"/>
                    <a:gd name="T1" fmla="*/ 0 h 31"/>
                    <a:gd name="T2" fmla="*/ 3 w 59"/>
                    <a:gd name="T3" fmla="*/ 20 h 31"/>
                    <a:gd name="T4" fmla="*/ 0 w 59"/>
                    <a:gd name="T5" fmla="*/ 31 h 31"/>
                    <a:gd name="T6" fmla="*/ 17 w 59"/>
                    <a:gd name="T7" fmla="*/ 24 h 31"/>
                    <a:gd name="T8" fmla="*/ 59 w 59"/>
                    <a:gd name="T9" fmla="*/ 0 h 31"/>
                    <a:gd name="T10" fmla="*/ 57 w 59"/>
                    <a:gd name="T11" fmla="*/ 0 h 31"/>
                  </a:gdLst>
                  <a:ahLst/>
                  <a:cxnLst>
                    <a:cxn ang="0">
                      <a:pos x="T0" y="T1"/>
                    </a:cxn>
                    <a:cxn ang="0">
                      <a:pos x="T2" y="T3"/>
                    </a:cxn>
                    <a:cxn ang="0">
                      <a:pos x="T4" y="T5"/>
                    </a:cxn>
                    <a:cxn ang="0">
                      <a:pos x="T6" y="T7"/>
                    </a:cxn>
                    <a:cxn ang="0">
                      <a:pos x="T8" y="T9"/>
                    </a:cxn>
                    <a:cxn ang="0">
                      <a:pos x="T10" y="T11"/>
                    </a:cxn>
                  </a:cxnLst>
                  <a:rect l="0" t="0" r="r" b="b"/>
                  <a:pathLst>
                    <a:path w="59" h="31">
                      <a:moveTo>
                        <a:pt x="57" y="0"/>
                      </a:moveTo>
                      <a:cubicBezTo>
                        <a:pt x="57" y="0"/>
                        <a:pt x="42" y="19"/>
                        <a:pt x="3" y="20"/>
                      </a:cubicBezTo>
                      <a:cubicBezTo>
                        <a:pt x="0" y="31"/>
                        <a:pt x="0" y="31"/>
                        <a:pt x="0" y="31"/>
                      </a:cubicBezTo>
                      <a:cubicBezTo>
                        <a:pt x="0" y="31"/>
                        <a:pt x="8" y="25"/>
                        <a:pt x="17" y="24"/>
                      </a:cubicBezTo>
                      <a:cubicBezTo>
                        <a:pt x="26" y="22"/>
                        <a:pt x="53" y="11"/>
                        <a:pt x="59" y="0"/>
                      </a:cubicBezTo>
                      <a:cubicBezTo>
                        <a:pt x="57" y="0"/>
                        <a:pt x="57" y="0"/>
                        <a:pt x="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5" name="Freeform 85"/>
                <p:cNvSpPr/>
                <p:nvPr/>
              </p:nvSpPr>
              <p:spPr bwMode="auto">
                <a:xfrm>
                  <a:off x="4456114" y="1482725"/>
                  <a:ext cx="26988" cy="38100"/>
                </a:xfrm>
                <a:custGeom>
                  <a:avLst/>
                  <a:gdLst>
                    <a:gd name="T0" fmla="*/ 12 w 14"/>
                    <a:gd name="T1" fmla="*/ 0 h 20"/>
                    <a:gd name="T2" fmla="*/ 6 w 14"/>
                    <a:gd name="T3" fmla="*/ 14 h 20"/>
                    <a:gd name="T4" fmla="*/ 6 w 14"/>
                    <a:gd name="T5" fmla="*/ 14 h 20"/>
                    <a:gd name="T6" fmla="*/ 9 w 14"/>
                    <a:gd name="T7" fmla="*/ 13 h 20"/>
                    <a:gd name="T8" fmla="*/ 12 w 14"/>
                    <a:gd name="T9" fmla="*/ 0 h 20"/>
                  </a:gdLst>
                  <a:ahLst/>
                  <a:cxnLst>
                    <a:cxn ang="0">
                      <a:pos x="T0" y="T1"/>
                    </a:cxn>
                    <a:cxn ang="0">
                      <a:pos x="T2" y="T3"/>
                    </a:cxn>
                    <a:cxn ang="0">
                      <a:pos x="T4" y="T5"/>
                    </a:cxn>
                    <a:cxn ang="0">
                      <a:pos x="T6" y="T7"/>
                    </a:cxn>
                    <a:cxn ang="0">
                      <a:pos x="T8" y="T9"/>
                    </a:cxn>
                  </a:cxnLst>
                  <a:rect l="0" t="0" r="r" b="b"/>
                  <a:pathLst>
                    <a:path w="14" h="20">
                      <a:moveTo>
                        <a:pt x="12" y="0"/>
                      </a:moveTo>
                      <a:cubicBezTo>
                        <a:pt x="12" y="0"/>
                        <a:pt x="12" y="9"/>
                        <a:pt x="6" y="14"/>
                      </a:cubicBezTo>
                      <a:cubicBezTo>
                        <a:pt x="0" y="20"/>
                        <a:pt x="5" y="14"/>
                        <a:pt x="6" y="14"/>
                      </a:cubicBezTo>
                      <a:cubicBezTo>
                        <a:pt x="9" y="13"/>
                        <a:pt x="9" y="13"/>
                        <a:pt x="9" y="13"/>
                      </a:cubicBezTo>
                      <a:cubicBezTo>
                        <a:pt x="9" y="13"/>
                        <a:pt x="14" y="3"/>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6" name="Freeform 86"/>
                <p:cNvSpPr/>
                <p:nvPr/>
              </p:nvSpPr>
              <p:spPr bwMode="auto">
                <a:xfrm>
                  <a:off x="4338639" y="1374775"/>
                  <a:ext cx="128588" cy="368300"/>
                </a:xfrm>
                <a:custGeom>
                  <a:avLst/>
                  <a:gdLst>
                    <a:gd name="T0" fmla="*/ 20 w 69"/>
                    <a:gd name="T1" fmla="*/ 25 h 197"/>
                    <a:gd name="T2" fmla="*/ 14 w 69"/>
                    <a:gd name="T3" fmla="*/ 90 h 197"/>
                    <a:gd name="T4" fmla="*/ 5 w 69"/>
                    <a:gd name="T5" fmla="*/ 197 h 197"/>
                    <a:gd name="T6" fmla="*/ 46 w 69"/>
                    <a:gd name="T7" fmla="*/ 197 h 197"/>
                    <a:gd name="T8" fmla="*/ 29 w 69"/>
                    <a:gd name="T9" fmla="*/ 120 h 197"/>
                    <a:gd name="T10" fmla="*/ 69 w 69"/>
                    <a:gd name="T11" fmla="*/ 16 h 197"/>
                    <a:gd name="T12" fmla="*/ 58 w 69"/>
                    <a:gd name="T13" fmla="*/ 15 h 197"/>
                    <a:gd name="T14" fmla="*/ 33 w 69"/>
                    <a:gd name="T15" fmla="*/ 66 h 197"/>
                    <a:gd name="T16" fmla="*/ 34 w 69"/>
                    <a:gd name="T17" fmla="*/ 15 h 197"/>
                    <a:gd name="T18" fmla="*/ 20 w 69"/>
                    <a:gd name="T19" fmla="*/ 2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197">
                      <a:moveTo>
                        <a:pt x="20" y="25"/>
                      </a:moveTo>
                      <a:cubicBezTo>
                        <a:pt x="20" y="25"/>
                        <a:pt x="28" y="27"/>
                        <a:pt x="14" y="90"/>
                      </a:cubicBezTo>
                      <a:cubicBezTo>
                        <a:pt x="0" y="152"/>
                        <a:pt x="5" y="197"/>
                        <a:pt x="5" y="197"/>
                      </a:cubicBezTo>
                      <a:cubicBezTo>
                        <a:pt x="46" y="197"/>
                        <a:pt x="46" y="197"/>
                        <a:pt x="46" y="197"/>
                      </a:cubicBezTo>
                      <a:cubicBezTo>
                        <a:pt x="46" y="197"/>
                        <a:pt x="27" y="158"/>
                        <a:pt x="29" y="120"/>
                      </a:cubicBezTo>
                      <a:cubicBezTo>
                        <a:pt x="32" y="81"/>
                        <a:pt x="63" y="44"/>
                        <a:pt x="69" y="16"/>
                      </a:cubicBezTo>
                      <a:cubicBezTo>
                        <a:pt x="58" y="15"/>
                        <a:pt x="58" y="15"/>
                        <a:pt x="58" y="15"/>
                      </a:cubicBezTo>
                      <a:cubicBezTo>
                        <a:pt x="58" y="15"/>
                        <a:pt x="43" y="56"/>
                        <a:pt x="33" y="66"/>
                      </a:cubicBezTo>
                      <a:cubicBezTo>
                        <a:pt x="33" y="66"/>
                        <a:pt x="38" y="31"/>
                        <a:pt x="34" y="15"/>
                      </a:cubicBezTo>
                      <a:cubicBezTo>
                        <a:pt x="30" y="0"/>
                        <a:pt x="20" y="25"/>
                        <a:pt x="20"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7" name="Freeform 87"/>
                <p:cNvSpPr>
                  <a:spLocks noEditPoints="1"/>
                </p:cNvSpPr>
                <p:nvPr/>
              </p:nvSpPr>
              <p:spPr bwMode="auto">
                <a:xfrm>
                  <a:off x="4400551" y="1422400"/>
                  <a:ext cx="4763" cy="76200"/>
                </a:xfrm>
                <a:custGeom>
                  <a:avLst/>
                  <a:gdLst>
                    <a:gd name="T0" fmla="*/ 0 w 3"/>
                    <a:gd name="T1" fmla="*/ 40 h 40"/>
                    <a:gd name="T2" fmla="*/ 0 w 3"/>
                    <a:gd name="T3" fmla="*/ 40 h 40"/>
                    <a:gd name="T4" fmla="*/ 0 w 3"/>
                    <a:gd name="T5" fmla="*/ 40 h 40"/>
                    <a:gd name="T6" fmla="*/ 0 w 3"/>
                    <a:gd name="T7" fmla="*/ 40 h 40"/>
                    <a:gd name="T8" fmla="*/ 0 w 3"/>
                    <a:gd name="T9" fmla="*/ 40 h 40"/>
                    <a:gd name="T10" fmla="*/ 0 w 3"/>
                    <a:gd name="T11" fmla="*/ 40 h 40"/>
                    <a:gd name="T12" fmla="*/ 0 w 3"/>
                    <a:gd name="T13" fmla="*/ 40 h 40"/>
                    <a:gd name="T14" fmla="*/ 0 w 3"/>
                    <a:gd name="T15" fmla="*/ 40 h 40"/>
                    <a:gd name="T16" fmla="*/ 0 w 3"/>
                    <a:gd name="T17" fmla="*/ 40 h 40"/>
                    <a:gd name="T18" fmla="*/ 0 w 3"/>
                    <a:gd name="T19" fmla="*/ 40 h 40"/>
                    <a:gd name="T20" fmla="*/ 0 w 3"/>
                    <a:gd name="T21" fmla="*/ 40 h 40"/>
                    <a:gd name="T22" fmla="*/ 0 w 3"/>
                    <a:gd name="T23" fmla="*/ 40 h 40"/>
                    <a:gd name="T24" fmla="*/ 0 w 3"/>
                    <a:gd name="T25" fmla="*/ 40 h 40"/>
                    <a:gd name="T26" fmla="*/ 0 w 3"/>
                    <a:gd name="T27" fmla="*/ 40 h 40"/>
                    <a:gd name="T28" fmla="*/ 0 w 3"/>
                    <a:gd name="T29" fmla="*/ 40 h 40"/>
                    <a:gd name="T30" fmla="*/ 0 w 3"/>
                    <a:gd name="T31" fmla="*/ 40 h 40"/>
                    <a:gd name="T32" fmla="*/ 0 w 3"/>
                    <a:gd name="T33" fmla="*/ 40 h 40"/>
                    <a:gd name="T34" fmla="*/ 0 w 3"/>
                    <a:gd name="T35" fmla="*/ 40 h 40"/>
                    <a:gd name="T36" fmla="*/ 0 w 3"/>
                    <a:gd name="T37" fmla="*/ 40 h 40"/>
                    <a:gd name="T38" fmla="*/ 0 w 3"/>
                    <a:gd name="T39" fmla="*/ 40 h 40"/>
                    <a:gd name="T40" fmla="*/ 0 w 3"/>
                    <a:gd name="T41" fmla="*/ 40 h 40"/>
                    <a:gd name="T42" fmla="*/ 0 w 3"/>
                    <a:gd name="T43" fmla="*/ 40 h 40"/>
                    <a:gd name="T44" fmla="*/ 0 w 3"/>
                    <a:gd name="T45" fmla="*/ 40 h 40"/>
                    <a:gd name="T46" fmla="*/ 0 w 3"/>
                    <a:gd name="T47" fmla="*/ 40 h 40"/>
                    <a:gd name="T48" fmla="*/ 0 w 3"/>
                    <a:gd name="T49" fmla="*/ 40 h 40"/>
                    <a:gd name="T50" fmla="*/ 0 w 3"/>
                    <a:gd name="T51" fmla="*/ 40 h 40"/>
                    <a:gd name="T52" fmla="*/ 0 w 3"/>
                    <a:gd name="T53" fmla="*/ 40 h 40"/>
                    <a:gd name="T54" fmla="*/ 3 w 3"/>
                    <a:gd name="T55" fmla="*/ 0 h 40"/>
                    <a:gd name="T56" fmla="*/ 3 w 3"/>
                    <a:gd name="T57" fmla="*/ 0 h 40"/>
                    <a:gd name="T58" fmla="*/ 0 w 3"/>
                    <a:gd name="T59" fmla="*/ 40 h 40"/>
                    <a:gd name="T60" fmla="*/ 3 w 3"/>
                    <a:gd name="T6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 h="40">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3" y="0"/>
                      </a:moveTo>
                      <a:cubicBezTo>
                        <a:pt x="3" y="0"/>
                        <a:pt x="3" y="0"/>
                        <a:pt x="3" y="0"/>
                      </a:cubicBezTo>
                      <a:cubicBezTo>
                        <a:pt x="3" y="16"/>
                        <a:pt x="0" y="39"/>
                        <a:pt x="0" y="40"/>
                      </a:cubicBezTo>
                      <a:cubicBezTo>
                        <a:pt x="0" y="39"/>
                        <a:pt x="3" y="16"/>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8" name="Freeform 88"/>
                <p:cNvSpPr/>
                <p:nvPr/>
              </p:nvSpPr>
              <p:spPr bwMode="auto">
                <a:xfrm>
                  <a:off x="4357689" y="1422400"/>
                  <a:ext cx="100013" cy="187325"/>
                </a:xfrm>
                <a:custGeom>
                  <a:avLst/>
                  <a:gdLst>
                    <a:gd name="T0" fmla="*/ 26 w 54"/>
                    <a:gd name="T1" fmla="*/ 0 h 100"/>
                    <a:gd name="T2" fmla="*/ 14 w 54"/>
                    <a:gd name="T3" fmla="*/ 4 h 100"/>
                    <a:gd name="T4" fmla="*/ 9 w 54"/>
                    <a:gd name="T5" fmla="*/ 52 h 100"/>
                    <a:gd name="T6" fmla="*/ 0 w 54"/>
                    <a:gd name="T7" fmla="*/ 100 h 100"/>
                    <a:gd name="T8" fmla="*/ 21 w 54"/>
                    <a:gd name="T9" fmla="*/ 57 h 100"/>
                    <a:gd name="T10" fmla="*/ 54 w 54"/>
                    <a:gd name="T11" fmla="*/ 1 h 100"/>
                    <a:gd name="T12" fmla="*/ 44 w 54"/>
                    <a:gd name="T13" fmla="*/ 0 h 100"/>
                    <a:gd name="T14" fmla="*/ 23 w 54"/>
                    <a:gd name="T15" fmla="*/ 40 h 100"/>
                    <a:gd name="T16" fmla="*/ 23 w 54"/>
                    <a:gd name="T17" fmla="*/ 40 h 100"/>
                    <a:gd name="T18" fmla="*/ 23 w 54"/>
                    <a:gd name="T19" fmla="*/ 40 h 100"/>
                    <a:gd name="T20" fmla="*/ 23 w 54"/>
                    <a:gd name="T21" fmla="*/ 40 h 100"/>
                    <a:gd name="T22" fmla="*/ 23 w 54"/>
                    <a:gd name="T23" fmla="*/ 40 h 100"/>
                    <a:gd name="T24" fmla="*/ 23 w 54"/>
                    <a:gd name="T25" fmla="*/ 40 h 100"/>
                    <a:gd name="T26" fmla="*/ 23 w 54"/>
                    <a:gd name="T27" fmla="*/ 40 h 100"/>
                    <a:gd name="T28" fmla="*/ 23 w 54"/>
                    <a:gd name="T29" fmla="*/ 40 h 100"/>
                    <a:gd name="T30" fmla="*/ 23 w 54"/>
                    <a:gd name="T31" fmla="*/ 40 h 100"/>
                    <a:gd name="T32" fmla="*/ 23 w 54"/>
                    <a:gd name="T33" fmla="*/ 40 h 100"/>
                    <a:gd name="T34" fmla="*/ 23 w 54"/>
                    <a:gd name="T35" fmla="*/ 40 h 100"/>
                    <a:gd name="T36" fmla="*/ 23 w 54"/>
                    <a:gd name="T37" fmla="*/ 40 h 100"/>
                    <a:gd name="T38" fmla="*/ 23 w 54"/>
                    <a:gd name="T39" fmla="*/ 40 h 100"/>
                    <a:gd name="T40" fmla="*/ 23 w 54"/>
                    <a:gd name="T41" fmla="*/ 40 h 100"/>
                    <a:gd name="T42" fmla="*/ 23 w 54"/>
                    <a:gd name="T43" fmla="*/ 40 h 100"/>
                    <a:gd name="T44" fmla="*/ 23 w 54"/>
                    <a:gd name="T45" fmla="*/ 40 h 100"/>
                    <a:gd name="T46" fmla="*/ 23 w 54"/>
                    <a:gd name="T47" fmla="*/ 40 h 100"/>
                    <a:gd name="T48" fmla="*/ 23 w 54"/>
                    <a:gd name="T49" fmla="*/ 40 h 100"/>
                    <a:gd name="T50" fmla="*/ 23 w 54"/>
                    <a:gd name="T51" fmla="*/ 40 h 100"/>
                    <a:gd name="T52" fmla="*/ 23 w 54"/>
                    <a:gd name="T53" fmla="*/ 40 h 100"/>
                    <a:gd name="T54" fmla="*/ 23 w 54"/>
                    <a:gd name="T55" fmla="*/ 40 h 100"/>
                    <a:gd name="T56" fmla="*/ 23 w 54"/>
                    <a:gd name="T57" fmla="*/ 40 h 100"/>
                    <a:gd name="T58" fmla="*/ 23 w 54"/>
                    <a:gd name="T59" fmla="*/ 40 h 100"/>
                    <a:gd name="T60" fmla="*/ 26 w 54"/>
                    <a:gd name="T6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100">
                      <a:moveTo>
                        <a:pt x="26" y="0"/>
                      </a:moveTo>
                      <a:cubicBezTo>
                        <a:pt x="19" y="0"/>
                        <a:pt x="13" y="2"/>
                        <a:pt x="14" y="4"/>
                      </a:cubicBezTo>
                      <a:cubicBezTo>
                        <a:pt x="16" y="11"/>
                        <a:pt x="11" y="39"/>
                        <a:pt x="9" y="52"/>
                      </a:cubicBezTo>
                      <a:cubicBezTo>
                        <a:pt x="6" y="65"/>
                        <a:pt x="0" y="100"/>
                        <a:pt x="0" y="100"/>
                      </a:cubicBezTo>
                      <a:cubicBezTo>
                        <a:pt x="0" y="100"/>
                        <a:pt x="6" y="70"/>
                        <a:pt x="21" y="57"/>
                      </a:cubicBezTo>
                      <a:cubicBezTo>
                        <a:pt x="35" y="44"/>
                        <a:pt x="54" y="1"/>
                        <a:pt x="54" y="1"/>
                      </a:cubicBezTo>
                      <a:cubicBezTo>
                        <a:pt x="54" y="1"/>
                        <a:pt x="50" y="0"/>
                        <a:pt x="44" y="0"/>
                      </a:cubicBezTo>
                      <a:cubicBezTo>
                        <a:pt x="39" y="13"/>
                        <a:pt x="30" y="34"/>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6" y="16"/>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9" name="Freeform 89"/>
                <p:cNvSpPr/>
                <p:nvPr/>
              </p:nvSpPr>
              <p:spPr bwMode="auto">
                <a:xfrm>
                  <a:off x="4244976" y="1520825"/>
                  <a:ext cx="112713" cy="109538"/>
                </a:xfrm>
                <a:custGeom>
                  <a:avLst/>
                  <a:gdLst>
                    <a:gd name="T0" fmla="*/ 2 w 60"/>
                    <a:gd name="T1" fmla="*/ 0 h 59"/>
                    <a:gd name="T2" fmla="*/ 60 w 60"/>
                    <a:gd name="T3" fmla="*/ 45 h 59"/>
                    <a:gd name="T4" fmla="*/ 60 w 60"/>
                    <a:gd name="T5" fmla="*/ 59 h 59"/>
                    <a:gd name="T6" fmla="*/ 42 w 60"/>
                    <a:gd name="T7" fmla="*/ 44 h 59"/>
                    <a:gd name="T8" fmla="*/ 0 w 60"/>
                    <a:gd name="T9" fmla="*/ 0 h 59"/>
                    <a:gd name="T10" fmla="*/ 2 w 60"/>
                    <a:gd name="T11" fmla="*/ 0 h 59"/>
                  </a:gdLst>
                  <a:ahLst/>
                  <a:cxnLst>
                    <a:cxn ang="0">
                      <a:pos x="T0" y="T1"/>
                    </a:cxn>
                    <a:cxn ang="0">
                      <a:pos x="T2" y="T3"/>
                    </a:cxn>
                    <a:cxn ang="0">
                      <a:pos x="T4" y="T5"/>
                    </a:cxn>
                    <a:cxn ang="0">
                      <a:pos x="T6" y="T7"/>
                    </a:cxn>
                    <a:cxn ang="0">
                      <a:pos x="T8" y="T9"/>
                    </a:cxn>
                    <a:cxn ang="0">
                      <a:pos x="T10" y="T11"/>
                    </a:cxn>
                  </a:cxnLst>
                  <a:rect l="0" t="0" r="r" b="b"/>
                  <a:pathLst>
                    <a:path w="60" h="59">
                      <a:moveTo>
                        <a:pt x="2" y="0"/>
                      </a:moveTo>
                      <a:cubicBezTo>
                        <a:pt x="2" y="0"/>
                        <a:pt x="14" y="28"/>
                        <a:pt x="60" y="45"/>
                      </a:cubicBezTo>
                      <a:cubicBezTo>
                        <a:pt x="60" y="59"/>
                        <a:pt x="60" y="59"/>
                        <a:pt x="60" y="59"/>
                      </a:cubicBezTo>
                      <a:cubicBezTo>
                        <a:pt x="60" y="59"/>
                        <a:pt x="53" y="49"/>
                        <a:pt x="42" y="44"/>
                      </a:cubicBezTo>
                      <a:cubicBezTo>
                        <a:pt x="32" y="39"/>
                        <a:pt x="3" y="15"/>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0" name="Freeform 90"/>
                <p:cNvSpPr/>
                <p:nvPr/>
              </p:nvSpPr>
              <p:spPr bwMode="auto">
                <a:xfrm>
                  <a:off x="4276726" y="1490663"/>
                  <a:ext cx="47625" cy="128588"/>
                </a:xfrm>
                <a:custGeom>
                  <a:avLst/>
                  <a:gdLst>
                    <a:gd name="T0" fmla="*/ 9 w 25"/>
                    <a:gd name="T1" fmla="*/ 0 h 69"/>
                    <a:gd name="T2" fmla="*/ 13 w 25"/>
                    <a:gd name="T3" fmla="*/ 47 h 69"/>
                    <a:gd name="T4" fmla="*/ 14 w 25"/>
                    <a:gd name="T5" fmla="*/ 48 h 69"/>
                    <a:gd name="T6" fmla="*/ 5 w 25"/>
                    <a:gd name="T7" fmla="*/ 41 h 69"/>
                    <a:gd name="T8" fmla="*/ 9 w 25"/>
                    <a:gd name="T9" fmla="*/ 0 h 69"/>
                  </a:gdLst>
                  <a:ahLst/>
                  <a:cxnLst>
                    <a:cxn ang="0">
                      <a:pos x="T0" y="T1"/>
                    </a:cxn>
                    <a:cxn ang="0">
                      <a:pos x="T2" y="T3"/>
                    </a:cxn>
                    <a:cxn ang="0">
                      <a:pos x="T4" y="T5"/>
                    </a:cxn>
                    <a:cxn ang="0">
                      <a:pos x="T6" y="T7"/>
                    </a:cxn>
                    <a:cxn ang="0">
                      <a:pos x="T8" y="T9"/>
                    </a:cxn>
                  </a:cxnLst>
                  <a:rect l="0" t="0" r="r" b="b"/>
                  <a:pathLst>
                    <a:path w="25" h="69">
                      <a:moveTo>
                        <a:pt x="9" y="0"/>
                      </a:moveTo>
                      <a:cubicBezTo>
                        <a:pt x="9" y="0"/>
                        <a:pt x="1" y="25"/>
                        <a:pt x="13" y="47"/>
                      </a:cubicBezTo>
                      <a:cubicBezTo>
                        <a:pt x="25" y="69"/>
                        <a:pt x="14" y="48"/>
                        <a:pt x="14" y="48"/>
                      </a:cubicBezTo>
                      <a:cubicBezTo>
                        <a:pt x="13" y="48"/>
                        <a:pt x="5" y="41"/>
                        <a:pt x="5" y="41"/>
                      </a:cubicBezTo>
                      <a:cubicBezTo>
                        <a:pt x="5" y="41"/>
                        <a:pt x="0" y="9"/>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1" name="Freeform 91"/>
                <p:cNvSpPr/>
                <p:nvPr/>
              </p:nvSpPr>
              <p:spPr bwMode="auto">
                <a:xfrm>
                  <a:off x="4167189" y="1420813"/>
                  <a:ext cx="179388" cy="127000"/>
                </a:xfrm>
                <a:custGeom>
                  <a:avLst/>
                  <a:gdLst>
                    <a:gd name="T0" fmla="*/ 93 w 96"/>
                    <a:gd name="T1" fmla="*/ 37 h 68"/>
                    <a:gd name="T2" fmla="*/ 94 w 96"/>
                    <a:gd name="T3" fmla="*/ 35 h 68"/>
                    <a:gd name="T4" fmla="*/ 86 w 96"/>
                    <a:gd name="T5" fmla="*/ 27 h 68"/>
                    <a:gd name="T6" fmla="*/ 84 w 96"/>
                    <a:gd name="T7" fmla="*/ 27 h 68"/>
                    <a:gd name="T8" fmla="*/ 75 w 96"/>
                    <a:gd name="T9" fmla="*/ 20 h 68"/>
                    <a:gd name="T10" fmla="*/ 75 w 96"/>
                    <a:gd name="T11" fmla="*/ 18 h 68"/>
                    <a:gd name="T12" fmla="*/ 65 w 96"/>
                    <a:gd name="T13" fmla="*/ 9 h 68"/>
                    <a:gd name="T14" fmla="*/ 65 w 96"/>
                    <a:gd name="T15" fmla="*/ 9 h 68"/>
                    <a:gd name="T16" fmla="*/ 51 w 96"/>
                    <a:gd name="T17" fmla="*/ 0 h 68"/>
                    <a:gd name="T18" fmla="*/ 36 w 96"/>
                    <a:gd name="T19" fmla="*/ 14 h 68"/>
                    <a:gd name="T20" fmla="*/ 36 w 96"/>
                    <a:gd name="T21" fmla="*/ 14 h 68"/>
                    <a:gd name="T22" fmla="*/ 28 w 96"/>
                    <a:gd name="T23" fmla="*/ 21 h 68"/>
                    <a:gd name="T24" fmla="*/ 24 w 96"/>
                    <a:gd name="T25" fmla="*/ 21 h 68"/>
                    <a:gd name="T26" fmla="*/ 13 w 96"/>
                    <a:gd name="T27" fmla="*/ 29 h 68"/>
                    <a:gd name="T28" fmla="*/ 0 w 96"/>
                    <a:gd name="T29" fmla="*/ 44 h 68"/>
                    <a:gd name="T30" fmla="*/ 15 w 96"/>
                    <a:gd name="T31" fmla="*/ 59 h 68"/>
                    <a:gd name="T32" fmla="*/ 21 w 96"/>
                    <a:gd name="T33" fmla="*/ 58 h 68"/>
                    <a:gd name="T34" fmla="*/ 33 w 96"/>
                    <a:gd name="T35" fmla="*/ 67 h 68"/>
                    <a:gd name="T36" fmla="*/ 39 w 96"/>
                    <a:gd name="T37" fmla="*/ 65 h 68"/>
                    <a:gd name="T38" fmla="*/ 52 w 96"/>
                    <a:gd name="T39" fmla="*/ 68 h 68"/>
                    <a:gd name="T40" fmla="*/ 73 w 96"/>
                    <a:gd name="T41" fmla="*/ 59 h 68"/>
                    <a:gd name="T42" fmla="*/ 81 w 96"/>
                    <a:gd name="T43" fmla="*/ 61 h 68"/>
                    <a:gd name="T44" fmla="*/ 96 w 96"/>
                    <a:gd name="T45" fmla="*/ 46 h 68"/>
                    <a:gd name="T46" fmla="*/ 93 w 96"/>
                    <a:gd name="T47"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68">
                      <a:moveTo>
                        <a:pt x="93" y="37"/>
                      </a:moveTo>
                      <a:cubicBezTo>
                        <a:pt x="94" y="37"/>
                        <a:pt x="94" y="36"/>
                        <a:pt x="94" y="35"/>
                      </a:cubicBezTo>
                      <a:cubicBezTo>
                        <a:pt x="94" y="31"/>
                        <a:pt x="90" y="27"/>
                        <a:pt x="86" y="27"/>
                      </a:cubicBezTo>
                      <a:cubicBezTo>
                        <a:pt x="85" y="27"/>
                        <a:pt x="85" y="27"/>
                        <a:pt x="84" y="27"/>
                      </a:cubicBezTo>
                      <a:cubicBezTo>
                        <a:pt x="82" y="24"/>
                        <a:pt x="79" y="21"/>
                        <a:pt x="75" y="20"/>
                      </a:cubicBezTo>
                      <a:cubicBezTo>
                        <a:pt x="75" y="20"/>
                        <a:pt x="75" y="19"/>
                        <a:pt x="75" y="18"/>
                      </a:cubicBezTo>
                      <a:cubicBezTo>
                        <a:pt x="75" y="13"/>
                        <a:pt x="71" y="9"/>
                        <a:pt x="65" y="9"/>
                      </a:cubicBezTo>
                      <a:cubicBezTo>
                        <a:pt x="65" y="9"/>
                        <a:pt x="65" y="9"/>
                        <a:pt x="65" y="9"/>
                      </a:cubicBezTo>
                      <a:cubicBezTo>
                        <a:pt x="62" y="3"/>
                        <a:pt x="57" y="0"/>
                        <a:pt x="51" y="0"/>
                      </a:cubicBezTo>
                      <a:cubicBezTo>
                        <a:pt x="43" y="0"/>
                        <a:pt x="36" y="6"/>
                        <a:pt x="36" y="14"/>
                      </a:cubicBezTo>
                      <a:cubicBezTo>
                        <a:pt x="36" y="14"/>
                        <a:pt x="36" y="14"/>
                        <a:pt x="36" y="14"/>
                      </a:cubicBezTo>
                      <a:cubicBezTo>
                        <a:pt x="31" y="14"/>
                        <a:pt x="28" y="17"/>
                        <a:pt x="28" y="21"/>
                      </a:cubicBezTo>
                      <a:cubicBezTo>
                        <a:pt x="27" y="21"/>
                        <a:pt x="25" y="21"/>
                        <a:pt x="24" y="21"/>
                      </a:cubicBezTo>
                      <a:cubicBezTo>
                        <a:pt x="19" y="21"/>
                        <a:pt x="14" y="24"/>
                        <a:pt x="13" y="29"/>
                      </a:cubicBezTo>
                      <a:cubicBezTo>
                        <a:pt x="6" y="30"/>
                        <a:pt x="0" y="36"/>
                        <a:pt x="0" y="44"/>
                      </a:cubicBezTo>
                      <a:cubicBezTo>
                        <a:pt x="0" y="52"/>
                        <a:pt x="6" y="59"/>
                        <a:pt x="15" y="59"/>
                      </a:cubicBezTo>
                      <a:cubicBezTo>
                        <a:pt x="17" y="59"/>
                        <a:pt x="19" y="59"/>
                        <a:pt x="21" y="58"/>
                      </a:cubicBezTo>
                      <a:cubicBezTo>
                        <a:pt x="22" y="63"/>
                        <a:pt x="27" y="67"/>
                        <a:pt x="33" y="67"/>
                      </a:cubicBezTo>
                      <a:cubicBezTo>
                        <a:pt x="35" y="67"/>
                        <a:pt x="37" y="66"/>
                        <a:pt x="39" y="65"/>
                      </a:cubicBezTo>
                      <a:cubicBezTo>
                        <a:pt x="43" y="67"/>
                        <a:pt x="47" y="68"/>
                        <a:pt x="52" y="68"/>
                      </a:cubicBezTo>
                      <a:cubicBezTo>
                        <a:pt x="60" y="68"/>
                        <a:pt x="68" y="64"/>
                        <a:pt x="73" y="59"/>
                      </a:cubicBezTo>
                      <a:cubicBezTo>
                        <a:pt x="75" y="60"/>
                        <a:pt x="78" y="61"/>
                        <a:pt x="81" y="61"/>
                      </a:cubicBezTo>
                      <a:cubicBezTo>
                        <a:pt x="89" y="61"/>
                        <a:pt x="96" y="54"/>
                        <a:pt x="96" y="46"/>
                      </a:cubicBezTo>
                      <a:cubicBezTo>
                        <a:pt x="96" y="43"/>
                        <a:pt x="95" y="40"/>
                        <a:pt x="93"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2" name="Freeform 92"/>
                <p:cNvSpPr/>
                <p:nvPr/>
              </p:nvSpPr>
              <p:spPr bwMode="auto">
                <a:xfrm>
                  <a:off x="4168776" y="1422400"/>
                  <a:ext cx="173038" cy="123825"/>
                </a:xfrm>
                <a:custGeom>
                  <a:avLst/>
                  <a:gdLst>
                    <a:gd name="T0" fmla="*/ 91 w 93"/>
                    <a:gd name="T1" fmla="*/ 36 h 66"/>
                    <a:gd name="T2" fmla="*/ 91 w 93"/>
                    <a:gd name="T3" fmla="*/ 34 h 66"/>
                    <a:gd name="T4" fmla="*/ 84 w 93"/>
                    <a:gd name="T5" fmla="*/ 26 h 66"/>
                    <a:gd name="T6" fmla="*/ 82 w 93"/>
                    <a:gd name="T7" fmla="*/ 27 h 66"/>
                    <a:gd name="T8" fmla="*/ 73 w 93"/>
                    <a:gd name="T9" fmla="*/ 20 h 66"/>
                    <a:gd name="T10" fmla="*/ 73 w 93"/>
                    <a:gd name="T11" fmla="*/ 18 h 66"/>
                    <a:gd name="T12" fmla="*/ 64 w 93"/>
                    <a:gd name="T13" fmla="*/ 8 h 66"/>
                    <a:gd name="T14" fmla="*/ 63 w 93"/>
                    <a:gd name="T15" fmla="*/ 8 h 66"/>
                    <a:gd name="T16" fmla="*/ 50 w 93"/>
                    <a:gd name="T17" fmla="*/ 0 h 66"/>
                    <a:gd name="T18" fmla="*/ 35 w 93"/>
                    <a:gd name="T19" fmla="*/ 14 h 66"/>
                    <a:gd name="T20" fmla="*/ 35 w 93"/>
                    <a:gd name="T21" fmla="*/ 14 h 66"/>
                    <a:gd name="T22" fmla="*/ 28 w 93"/>
                    <a:gd name="T23" fmla="*/ 21 h 66"/>
                    <a:gd name="T24" fmla="*/ 24 w 93"/>
                    <a:gd name="T25" fmla="*/ 20 h 66"/>
                    <a:gd name="T26" fmla="*/ 13 w 93"/>
                    <a:gd name="T27" fmla="*/ 28 h 66"/>
                    <a:gd name="T28" fmla="*/ 0 w 93"/>
                    <a:gd name="T29" fmla="*/ 43 h 66"/>
                    <a:gd name="T30" fmla="*/ 15 w 93"/>
                    <a:gd name="T31" fmla="*/ 57 h 66"/>
                    <a:gd name="T32" fmla="*/ 21 w 93"/>
                    <a:gd name="T33" fmla="*/ 56 h 66"/>
                    <a:gd name="T34" fmla="*/ 32 w 93"/>
                    <a:gd name="T35" fmla="*/ 64 h 66"/>
                    <a:gd name="T36" fmla="*/ 38 w 93"/>
                    <a:gd name="T37" fmla="*/ 63 h 66"/>
                    <a:gd name="T38" fmla="*/ 51 w 93"/>
                    <a:gd name="T39" fmla="*/ 66 h 66"/>
                    <a:gd name="T40" fmla="*/ 71 w 93"/>
                    <a:gd name="T41" fmla="*/ 57 h 66"/>
                    <a:gd name="T42" fmla="*/ 79 w 93"/>
                    <a:gd name="T43" fmla="*/ 59 h 66"/>
                    <a:gd name="T44" fmla="*/ 93 w 93"/>
                    <a:gd name="T45" fmla="*/ 44 h 66"/>
                    <a:gd name="T46" fmla="*/ 91 w 93"/>
                    <a:gd name="T47" fmla="*/ 3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66">
                      <a:moveTo>
                        <a:pt x="91" y="36"/>
                      </a:moveTo>
                      <a:cubicBezTo>
                        <a:pt x="91" y="36"/>
                        <a:pt x="91" y="35"/>
                        <a:pt x="91" y="34"/>
                      </a:cubicBezTo>
                      <a:cubicBezTo>
                        <a:pt x="91" y="30"/>
                        <a:pt x="88" y="26"/>
                        <a:pt x="84" y="26"/>
                      </a:cubicBezTo>
                      <a:cubicBezTo>
                        <a:pt x="83" y="26"/>
                        <a:pt x="82" y="27"/>
                        <a:pt x="82" y="27"/>
                      </a:cubicBezTo>
                      <a:cubicBezTo>
                        <a:pt x="80" y="23"/>
                        <a:pt x="77" y="21"/>
                        <a:pt x="73" y="20"/>
                      </a:cubicBezTo>
                      <a:cubicBezTo>
                        <a:pt x="73" y="19"/>
                        <a:pt x="73" y="18"/>
                        <a:pt x="73" y="18"/>
                      </a:cubicBezTo>
                      <a:cubicBezTo>
                        <a:pt x="73" y="13"/>
                        <a:pt x="69" y="8"/>
                        <a:pt x="64" y="8"/>
                      </a:cubicBezTo>
                      <a:cubicBezTo>
                        <a:pt x="63" y="8"/>
                        <a:pt x="63" y="8"/>
                        <a:pt x="63" y="8"/>
                      </a:cubicBezTo>
                      <a:cubicBezTo>
                        <a:pt x="61" y="3"/>
                        <a:pt x="56" y="0"/>
                        <a:pt x="50" y="0"/>
                      </a:cubicBezTo>
                      <a:cubicBezTo>
                        <a:pt x="42" y="0"/>
                        <a:pt x="36" y="6"/>
                        <a:pt x="35" y="14"/>
                      </a:cubicBezTo>
                      <a:cubicBezTo>
                        <a:pt x="35" y="14"/>
                        <a:pt x="35" y="14"/>
                        <a:pt x="35" y="14"/>
                      </a:cubicBezTo>
                      <a:cubicBezTo>
                        <a:pt x="31" y="14"/>
                        <a:pt x="28" y="17"/>
                        <a:pt x="28" y="21"/>
                      </a:cubicBezTo>
                      <a:cubicBezTo>
                        <a:pt x="26" y="20"/>
                        <a:pt x="25" y="20"/>
                        <a:pt x="24" y="20"/>
                      </a:cubicBezTo>
                      <a:cubicBezTo>
                        <a:pt x="19" y="20"/>
                        <a:pt x="15" y="24"/>
                        <a:pt x="13" y="28"/>
                      </a:cubicBezTo>
                      <a:cubicBezTo>
                        <a:pt x="6" y="29"/>
                        <a:pt x="0" y="35"/>
                        <a:pt x="0" y="43"/>
                      </a:cubicBezTo>
                      <a:cubicBezTo>
                        <a:pt x="0" y="51"/>
                        <a:pt x="7" y="57"/>
                        <a:pt x="15" y="57"/>
                      </a:cubicBezTo>
                      <a:cubicBezTo>
                        <a:pt x="17" y="57"/>
                        <a:pt x="19" y="57"/>
                        <a:pt x="21" y="56"/>
                      </a:cubicBezTo>
                      <a:cubicBezTo>
                        <a:pt x="22" y="61"/>
                        <a:pt x="27" y="64"/>
                        <a:pt x="32" y="64"/>
                      </a:cubicBezTo>
                      <a:cubicBezTo>
                        <a:pt x="34" y="64"/>
                        <a:pt x="36" y="64"/>
                        <a:pt x="38" y="63"/>
                      </a:cubicBezTo>
                      <a:cubicBezTo>
                        <a:pt x="42" y="65"/>
                        <a:pt x="46" y="66"/>
                        <a:pt x="51" y="66"/>
                      </a:cubicBezTo>
                      <a:cubicBezTo>
                        <a:pt x="59" y="66"/>
                        <a:pt x="66" y="62"/>
                        <a:pt x="71" y="57"/>
                      </a:cubicBezTo>
                      <a:cubicBezTo>
                        <a:pt x="73" y="58"/>
                        <a:pt x="76" y="59"/>
                        <a:pt x="79" y="59"/>
                      </a:cubicBezTo>
                      <a:cubicBezTo>
                        <a:pt x="87" y="59"/>
                        <a:pt x="93" y="52"/>
                        <a:pt x="93" y="44"/>
                      </a:cubicBezTo>
                      <a:cubicBezTo>
                        <a:pt x="93" y="41"/>
                        <a:pt x="92" y="39"/>
                        <a:pt x="9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3" name="Freeform 93"/>
                <p:cNvSpPr/>
                <p:nvPr/>
              </p:nvSpPr>
              <p:spPr bwMode="auto">
                <a:xfrm>
                  <a:off x="4178301" y="1425575"/>
                  <a:ext cx="158750" cy="111125"/>
                </a:xfrm>
                <a:custGeom>
                  <a:avLst/>
                  <a:gdLst>
                    <a:gd name="T0" fmla="*/ 83 w 85"/>
                    <a:gd name="T1" fmla="*/ 33 h 60"/>
                    <a:gd name="T2" fmla="*/ 83 w 85"/>
                    <a:gd name="T3" fmla="*/ 31 h 60"/>
                    <a:gd name="T4" fmla="*/ 76 w 85"/>
                    <a:gd name="T5" fmla="*/ 24 h 60"/>
                    <a:gd name="T6" fmla="*/ 74 w 85"/>
                    <a:gd name="T7" fmla="*/ 25 h 60"/>
                    <a:gd name="T8" fmla="*/ 66 w 85"/>
                    <a:gd name="T9" fmla="*/ 18 h 60"/>
                    <a:gd name="T10" fmla="*/ 66 w 85"/>
                    <a:gd name="T11" fmla="*/ 16 h 60"/>
                    <a:gd name="T12" fmla="*/ 58 w 85"/>
                    <a:gd name="T13" fmla="*/ 8 h 60"/>
                    <a:gd name="T14" fmla="*/ 57 w 85"/>
                    <a:gd name="T15" fmla="*/ 8 h 60"/>
                    <a:gd name="T16" fmla="*/ 45 w 85"/>
                    <a:gd name="T17" fmla="*/ 0 h 60"/>
                    <a:gd name="T18" fmla="*/ 32 w 85"/>
                    <a:gd name="T19" fmla="*/ 13 h 60"/>
                    <a:gd name="T20" fmla="*/ 32 w 85"/>
                    <a:gd name="T21" fmla="*/ 13 h 60"/>
                    <a:gd name="T22" fmla="*/ 25 w 85"/>
                    <a:gd name="T23" fmla="*/ 19 h 60"/>
                    <a:gd name="T24" fmla="*/ 22 w 85"/>
                    <a:gd name="T25" fmla="*/ 19 h 60"/>
                    <a:gd name="T26" fmla="*/ 12 w 85"/>
                    <a:gd name="T27" fmla="*/ 26 h 60"/>
                    <a:gd name="T28" fmla="*/ 0 w 85"/>
                    <a:gd name="T29" fmla="*/ 39 h 60"/>
                    <a:gd name="T30" fmla="*/ 13 w 85"/>
                    <a:gd name="T31" fmla="*/ 52 h 60"/>
                    <a:gd name="T32" fmla="*/ 19 w 85"/>
                    <a:gd name="T33" fmla="*/ 51 h 60"/>
                    <a:gd name="T34" fmla="*/ 29 w 85"/>
                    <a:gd name="T35" fmla="*/ 59 h 60"/>
                    <a:gd name="T36" fmla="*/ 35 w 85"/>
                    <a:gd name="T37" fmla="*/ 57 h 60"/>
                    <a:gd name="T38" fmla="*/ 46 w 85"/>
                    <a:gd name="T39" fmla="*/ 60 h 60"/>
                    <a:gd name="T40" fmla="*/ 65 w 85"/>
                    <a:gd name="T41" fmla="*/ 52 h 60"/>
                    <a:gd name="T42" fmla="*/ 72 w 85"/>
                    <a:gd name="T43" fmla="*/ 54 h 60"/>
                    <a:gd name="T44" fmla="*/ 85 w 85"/>
                    <a:gd name="T45" fmla="*/ 41 h 60"/>
                    <a:gd name="T46" fmla="*/ 83 w 85"/>
                    <a:gd name="T47"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60">
                      <a:moveTo>
                        <a:pt x="83" y="33"/>
                      </a:moveTo>
                      <a:cubicBezTo>
                        <a:pt x="83" y="33"/>
                        <a:pt x="83" y="32"/>
                        <a:pt x="83" y="31"/>
                      </a:cubicBezTo>
                      <a:cubicBezTo>
                        <a:pt x="83" y="27"/>
                        <a:pt x="80" y="24"/>
                        <a:pt x="76" y="24"/>
                      </a:cubicBezTo>
                      <a:cubicBezTo>
                        <a:pt x="75" y="24"/>
                        <a:pt x="75" y="24"/>
                        <a:pt x="74" y="25"/>
                      </a:cubicBezTo>
                      <a:cubicBezTo>
                        <a:pt x="73" y="22"/>
                        <a:pt x="70" y="19"/>
                        <a:pt x="66" y="18"/>
                      </a:cubicBezTo>
                      <a:cubicBezTo>
                        <a:pt x="66" y="18"/>
                        <a:pt x="66" y="17"/>
                        <a:pt x="66" y="16"/>
                      </a:cubicBezTo>
                      <a:cubicBezTo>
                        <a:pt x="66" y="12"/>
                        <a:pt x="63" y="8"/>
                        <a:pt x="58" y="8"/>
                      </a:cubicBezTo>
                      <a:cubicBezTo>
                        <a:pt x="57" y="8"/>
                        <a:pt x="57" y="8"/>
                        <a:pt x="57" y="8"/>
                      </a:cubicBezTo>
                      <a:cubicBezTo>
                        <a:pt x="55" y="3"/>
                        <a:pt x="51" y="0"/>
                        <a:pt x="45" y="0"/>
                      </a:cubicBezTo>
                      <a:cubicBezTo>
                        <a:pt x="38" y="0"/>
                        <a:pt x="32" y="6"/>
                        <a:pt x="32" y="13"/>
                      </a:cubicBezTo>
                      <a:cubicBezTo>
                        <a:pt x="32" y="13"/>
                        <a:pt x="32" y="13"/>
                        <a:pt x="32" y="13"/>
                      </a:cubicBezTo>
                      <a:cubicBezTo>
                        <a:pt x="28" y="13"/>
                        <a:pt x="25" y="16"/>
                        <a:pt x="25" y="19"/>
                      </a:cubicBezTo>
                      <a:cubicBezTo>
                        <a:pt x="24" y="19"/>
                        <a:pt x="23" y="19"/>
                        <a:pt x="22" y="19"/>
                      </a:cubicBezTo>
                      <a:cubicBezTo>
                        <a:pt x="17" y="19"/>
                        <a:pt x="13" y="22"/>
                        <a:pt x="12" y="26"/>
                      </a:cubicBezTo>
                      <a:cubicBezTo>
                        <a:pt x="5" y="27"/>
                        <a:pt x="0" y="32"/>
                        <a:pt x="0" y="39"/>
                      </a:cubicBezTo>
                      <a:cubicBezTo>
                        <a:pt x="0" y="47"/>
                        <a:pt x="6" y="52"/>
                        <a:pt x="13" y="52"/>
                      </a:cubicBezTo>
                      <a:cubicBezTo>
                        <a:pt x="15" y="52"/>
                        <a:pt x="17" y="52"/>
                        <a:pt x="19" y="51"/>
                      </a:cubicBezTo>
                      <a:cubicBezTo>
                        <a:pt x="20" y="56"/>
                        <a:pt x="24" y="59"/>
                        <a:pt x="29" y="59"/>
                      </a:cubicBezTo>
                      <a:cubicBezTo>
                        <a:pt x="31" y="59"/>
                        <a:pt x="33" y="58"/>
                        <a:pt x="35" y="57"/>
                      </a:cubicBezTo>
                      <a:cubicBezTo>
                        <a:pt x="38" y="59"/>
                        <a:pt x="42" y="60"/>
                        <a:pt x="46" y="60"/>
                      </a:cubicBezTo>
                      <a:cubicBezTo>
                        <a:pt x="53" y="60"/>
                        <a:pt x="60" y="57"/>
                        <a:pt x="65" y="52"/>
                      </a:cubicBezTo>
                      <a:cubicBezTo>
                        <a:pt x="67" y="53"/>
                        <a:pt x="69" y="54"/>
                        <a:pt x="72" y="54"/>
                      </a:cubicBezTo>
                      <a:cubicBezTo>
                        <a:pt x="79" y="54"/>
                        <a:pt x="85" y="48"/>
                        <a:pt x="85" y="41"/>
                      </a:cubicBezTo>
                      <a:cubicBezTo>
                        <a:pt x="85" y="38"/>
                        <a:pt x="84" y="35"/>
                        <a:pt x="8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4" name="Freeform 94"/>
                <p:cNvSpPr/>
                <p:nvPr/>
              </p:nvSpPr>
              <p:spPr bwMode="auto">
                <a:xfrm>
                  <a:off x="4168776" y="1117600"/>
                  <a:ext cx="452438" cy="319088"/>
                </a:xfrm>
                <a:custGeom>
                  <a:avLst/>
                  <a:gdLst>
                    <a:gd name="T0" fmla="*/ 236 w 242"/>
                    <a:gd name="T1" fmla="*/ 94 h 171"/>
                    <a:gd name="T2" fmla="*/ 237 w 242"/>
                    <a:gd name="T3" fmla="*/ 88 h 171"/>
                    <a:gd name="T4" fmla="*/ 217 w 242"/>
                    <a:gd name="T5" fmla="*/ 69 h 171"/>
                    <a:gd name="T6" fmla="*/ 212 w 242"/>
                    <a:gd name="T7" fmla="*/ 69 h 171"/>
                    <a:gd name="T8" fmla="*/ 188 w 242"/>
                    <a:gd name="T9" fmla="*/ 51 h 171"/>
                    <a:gd name="T10" fmla="*/ 189 w 242"/>
                    <a:gd name="T11" fmla="*/ 46 h 171"/>
                    <a:gd name="T12" fmla="*/ 165 w 242"/>
                    <a:gd name="T13" fmla="*/ 22 h 171"/>
                    <a:gd name="T14" fmla="*/ 164 w 242"/>
                    <a:gd name="T15" fmla="*/ 22 h 171"/>
                    <a:gd name="T16" fmla="*/ 129 w 242"/>
                    <a:gd name="T17" fmla="*/ 0 h 171"/>
                    <a:gd name="T18" fmla="*/ 92 w 242"/>
                    <a:gd name="T19" fmla="*/ 36 h 171"/>
                    <a:gd name="T20" fmla="*/ 91 w 242"/>
                    <a:gd name="T21" fmla="*/ 36 h 171"/>
                    <a:gd name="T22" fmla="*/ 71 w 242"/>
                    <a:gd name="T23" fmla="*/ 54 h 171"/>
                    <a:gd name="T24" fmla="*/ 61 w 242"/>
                    <a:gd name="T25" fmla="*/ 52 h 171"/>
                    <a:gd name="T26" fmla="*/ 34 w 242"/>
                    <a:gd name="T27" fmla="*/ 74 h 171"/>
                    <a:gd name="T28" fmla="*/ 0 w 242"/>
                    <a:gd name="T29" fmla="*/ 111 h 171"/>
                    <a:gd name="T30" fmla="*/ 38 w 242"/>
                    <a:gd name="T31" fmla="*/ 149 h 171"/>
                    <a:gd name="T32" fmla="*/ 53 w 242"/>
                    <a:gd name="T33" fmla="*/ 146 h 171"/>
                    <a:gd name="T34" fmla="*/ 83 w 242"/>
                    <a:gd name="T35" fmla="*/ 168 h 171"/>
                    <a:gd name="T36" fmla="*/ 99 w 242"/>
                    <a:gd name="T37" fmla="*/ 163 h 171"/>
                    <a:gd name="T38" fmla="*/ 131 w 242"/>
                    <a:gd name="T39" fmla="*/ 171 h 171"/>
                    <a:gd name="T40" fmla="*/ 184 w 242"/>
                    <a:gd name="T41" fmla="*/ 147 h 171"/>
                    <a:gd name="T42" fmla="*/ 204 w 242"/>
                    <a:gd name="T43" fmla="*/ 153 h 171"/>
                    <a:gd name="T44" fmla="*/ 242 w 242"/>
                    <a:gd name="T45" fmla="*/ 115 h 171"/>
                    <a:gd name="T46" fmla="*/ 236 w 242"/>
                    <a:gd name="T47" fmla="*/ 9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171">
                      <a:moveTo>
                        <a:pt x="236" y="94"/>
                      </a:moveTo>
                      <a:cubicBezTo>
                        <a:pt x="236" y="92"/>
                        <a:pt x="237" y="90"/>
                        <a:pt x="237" y="88"/>
                      </a:cubicBezTo>
                      <a:cubicBezTo>
                        <a:pt x="237" y="77"/>
                        <a:pt x="228" y="69"/>
                        <a:pt x="217" y="69"/>
                      </a:cubicBezTo>
                      <a:cubicBezTo>
                        <a:pt x="215" y="69"/>
                        <a:pt x="214" y="69"/>
                        <a:pt x="212" y="69"/>
                      </a:cubicBezTo>
                      <a:cubicBezTo>
                        <a:pt x="207" y="60"/>
                        <a:pt x="198" y="54"/>
                        <a:pt x="188" y="51"/>
                      </a:cubicBezTo>
                      <a:cubicBezTo>
                        <a:pt x="189" y="49"/>
                        <a:pt x="189" y="48"/>
                        <a:pt x="189" y="46"/>
                      </a:cubicBezTo>
                      <a:cubicBezTo>
                        <a:pt x="189" y="32"/>
                        <a:pt x="179" y="22"/>
                        <a:pt x="165" y="22"/>
                      </a:cubicBezTo>
                      <a:cubicBezTo>
                        <a:pt x="165" y="22"/>
                        <a:pt x="164" y="22"/>
                        <a:pt x="164" y="22"/>
                      </a:cubicBezTo>
                      <a:cubicBezTo>
                        <a:pt x="158" y="9"/>
                        <a:pt x="144" y="0"/>
                        <a:pt x="129" y="0"/>
                      </a:cubicBezTo>
                      <a:cubicBezTo>
                        <a:pt x="109" y="0"/>
                        <a:pt x="92" y="16"/>
                        <a:pt x="92" y="36"/>
                      </a:cubicBezTo>
                      <a:cubicBezTo>
                        <a:pt x="91" y="36"/>
                        <a:pt x="91" y="36"/>
                        <a:pt x="91" y="36"/>
                      </a:cubicBezTo>
                      <a:cubicBezTo>
                        <a:pt x="80" y="36"/>
                        <a:pt x="72" y="44"/>
                        <a:pt x="71" y="54"/>
                      </a:cubicBezTo>
                      <a:cubicBezTo>
                        <a:pt x="68" y="53"/>
                        <a:pt x="65" y="52"/>
                        <a:pt x="61" y="52"/>
                      </a:cubicBezTo>
                      <a:cubicBezTo>
                        <a:pt x="48" y="52"/>
                        <a:pt x="37" y="62"/>
                        <a:pt x="34" y="74"/>
                      </a:cubicBezTo>
                      <a:cubicBezTo>
                        <a:pt x="15" y="76"/>
                        <a:pt x="0" y="92"/>
                        <a:pt x="0" y="111"/>
                      </a:cubicBezTo>
                      <a:cubicBezTo>
                        <a:pt x="0" y="132"/>
                        <a:pt x="17" y="149"/>
                        <a:pt x="38" y="149"/>
                      </a:cubicBezTo>
                      <a:cubicBezTo>
                        <a:pt x="43" y="149"/>
                        <a:pt x="48" y="148"/>
                        <a:pt x="53" y="146"/>
                      </a:cubicBezTo>
                      <a:cubicBezTo>
                        <a:pt x="57" y="158"/>
                        <a:pt x="69" y="168"/>
                        <a:pt x="83" y="168"/>
                      </a:cubicBezTo>
                      <a:cubicBezTo>
                        <a:pt x="89" y="168"/>
                        <a:pt x="94" y="166"/>
                        <a:pt x="99" y="163"/>
                      </a:cubicBezTo>
                      <a:cubicBezTo>
                        <a:pt x="108" y="168"/>
                        <a:pt x="119" y="171"/>
                        <a:pt x="131" y="171"/>
                      </a:cubicBezTo>
                      <a:cubicBezTo>
                        <a:pt x="152" y="171"/>
                        <a:pt x="171" y="162"/>
                        <a:pt x="184" y="147"/>
                      </a:cubicBezTo>
                      <a:cubicBezTo>
                        <a:pt x="190" y="151"/>
                        <a:pt x="197" y="153"/>
                        <a:pt x="204" y="153"/>
                      </a:cubicBezTo>
                      <a:cubicBezTo>
                        <a:pt x="225" y="153"/>
                        <a:pt x="242" y="136"/>
                        <a:pt x="242" y="115"/>
                      </a:cubicBezTo>
                      <a:cubicBezTo>
                        <a:pt x="242" y="108"/>
                        <a:pt x="240" y="100"/>
                        <a:pt x="23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5" name="Freeform 95"/>
                <p:cNvSpPr/>
                <p:nvPr/>
              </p:nvSpPr>
              <p:spPr bwMode="auto">
                <a:xfrm>
                  <a:off x="4176714" y="1122363"/>
                  <a:ext cx="436563" cy="307975"/>
                </a:xfrm>
                <a:custGeom>
                  <a:avLst/>
                  <a:gdLst>
                    <a:gd name="T0" fmla="*/ 228 w 234"/>
                    <a:gd name="T1" fmla="*/ 91 h 165"/>
                    <a:gd name="T2" fmla="*/ 229 w 234"/>
                    <a:gd name="T3" fmla="*/ 85 h 165"/>
                    <a:gd name="T4" fmla="*/ 210 w 234"/>
                    <a:gd name="T5" fmla="*/ 66 h 165"/>
                    <a:gd name="T6" fmla="*/ 205 w 234"/>
                    <a:gd name="T7" fmla="*/ 67 h 165"/>
                    <a:gd name="T8" fmla="*/ 182 w 234"/>
                    <a:gd name="T9" fmla="*/ 49 h 165"/>
                    <a:gd name="T10" fmla="*/ 183 w 234"/>
                    <a:gd name="T11" fmla="*/ 44 h 165"/>
                    <a:gd name="T12" fmla="*/ 160 w 234"/>
                    <a:gd name="T13" fmla="*/ 21 h 165"/>
                    <a:gd name="T14" fmla="*/ 158 w 234"/>
                    <a:gd name="T15" fmla="*/ 21 h 165"/>
                    <a:gd name="T16" fmla="*/ 125 w 234"/>
                    <a:gd name="T17" fmla="*/ 0 h 165"/>
                    <a:gd name="T18" fmla="*/ 89 w 234"/>
                    <a:gd name="T19" fmla="*/ 34 h 165"/>
                    <a:gd name="T20" fmla="*/ 88 w 234"/>
                    <a:gd name="T21" fmla="*/ 34 h 165"/>
                    <a:gd name="T22" fmla="*/ 69 w 234"/>
                    <a:gd name="T23" fmla="*/ 52 h 165"/>
                    <a:gd name="T24" fmla="*/ 60 w 234"/>
                    <a:gd name="T25" fmla="*/ 50 h 165"/>
                    <a:gd name="T26" fmla="*/ 33 w 234"/>
                    <a:gd name="T27" fmla="*/ 71 h 165"/>
                    <a:gd name="T28" fmla="*/ 0 w 234"/>
                    <a:gd name="T29" fmla="*/ 107 h 165"/>
                    <a:gd name="T30" fmla="*/ 37 w 234"/>
                    <a:gd name="T31" fmla="*/ 144 h 165"/>
                    <a:gd name="T32" fmla="*/ 51 w 234"/>
                    <a:gd name="T33" fmla="*/ 141 h 165"/>
                    <a:gd name="T34" fmla="*/ 80 w 234"/>
                    <a:gd name="T35" fmla="*/ 162 h 165"/>
                    <a:gd name="T36" fmla="*/ 95 w 234"/>
                    <a:gd name="T37" fmla="*/ 158 h 165"/>
                    <a:gd name="T38" fmla="*/ 127 w 234"/>
                    <a:gd name="T39" fmla="*/ 165 h 165"/>
                    <a:gd name="T40" fmla="*/ 178 w 234"/>
                    <a:gd name="T41" fmla="*/ 142 h 165"/>
                    <a:gd name="T42" fmla="*/ 198 w 234"/>
                    <a:gd name="T43" fmla="*/ 148 h 165"/>
                    <a:gd name="T44" fmla="*/ 234 w 234"/>
                    <a:gd name="T45" fmla="*/ 111 h 165"/>
                    <a:gd name="T46" fmla="*/ 228 w 234"/>
                    <a:gd name="T47" fmla="*/ 9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4" h="165">
                      <a:moveTo>
                        <a:pt x="228" y="91"/>
                      </a:moveTo>
                      <a:cubicBezTo>
                        <a:pt x="228" y="89"/>
                        <a:pt x="229" y="87"/>
                        <a:pt x="229" y="85"/>
                      </a:cubicBezTo>
                      <a:cubicBezTo>
                        <a:pt x="229" y="75"/>
                        <a:pt x="220" y="66"/>
                        <a:pt x="210" y="66"/>
                      </a:cubicBezTo>
                      <a:cubicBezTo>
                        <a:pt x="208" y="66"/>
                        <a:pt x="206" y="66"/>
                        <a:pt x="205" y="67"/>
                      </a:cubicBezTo>
                      <a:cubicBezTo>
                        <a:pt x="200" y="58"/>
                        <a:pt x="192" y="52"/>
                        <a:pt x="182" y="49"/>
                      </a:cubicBezTo>
                      <a:cubicBezTo>
                        <a:pt x="183" y="48"/>
                        <a:pt x="183" y="46"/>
                        <a:pt x="183" y="44"/>
                      </a:cubicBezTo>
                      <a:cubicBezTo>
                        <a:pt x="183" y="31"/>
                        <a:pt x="173" y="21"/>
                        <a:pt x="160" y="21"/>
                      </a:cubicBezTo>
                      <a:cubicBezTo>
                        <a:pt x="159" y="21"/>
                        <a:pt x="159" y="21"/>
                        <a:pt x="158" y="21"/>
                      </a:cubicBezTo>
                      <a:cubicBezTo>
                        <a:pt x="152" y="8"/>
                        <a:pt x="140" y="0"/>
                        <a:pt x="125" y="0"/>
                      </a:cubicBezTo>
                      <a:cubicBezTo>
                        <a:pt x="105" y="0"/>
                        <a:pt x="89" y="15"/>
                        <a:pt x="89" y="34"/>
                      </a:cubicBezTo>
                      <a:cubicBezTo>
                        <a:pt x="88" y="34"/>
                        <a:pt x="88" y="34"/>
                        <a:pt x="88" y="34"/>
                      </a:cubicBezTo>
                      <a:cubicBezTo>
                        <a:pt x="78" y="34"/>
                        <a:pt x="69" y="42"/>
                        <a:pt x="69" y="52"/>
                      </a:cubicBezTo>
                      <a:cubicBezTo>
                        <a:pt x="66" y="51"/>
                        <a:pt x="63" y="50"/>
                        <a:pt x="60" y="50"/>
                      </a:cubicBezTo>
                      <a:cubicBezTo>
                        <a:pt x="47" y="50"/>
                        <a:pt x="36" y="59"/>
                        <a:pt x="33" y="71"/>
                      </a:cubicBezTo>
                      <a:cubicBezTo>
                        <a:pt x="15" y="73"/>
                        <a:pt x="0" y="88"/>
                        <a:pt x="0" y="107"/>
                      </a:cubicBezTo>
                      <a:cubicBezTo>
                        <a:pt x="0" y="128"/>
                        <a:pt x="17" y="144"/>
                        <a:pt x="37" y="144"/>
                      </a:cubicBezTo>
                      <a:cubicBezTo>
                        <a:pt x="42" y="144"/>
                        <a:pt x="47" y="143"/>
                        <a:pt x="51" y="141"/>
                      </a:cubicBezTo>
                      <a:cubicBezTo>
                        <a:pt x="55" y="153"/>
                        <a:pt x="67" y="162"/>
                        <a:pt x="80" y="162"/>
                      </a:cubicBezTo>
                      <a:cubicBezTo>
                        <a:pt x="86" y="162"/>
                        <a:pt x="91" y="160"/>
                        <a:pt x="95" y="158"/>
                      </a:cubicBezTo>
                      <a:cubicBezTo>
                        <a:pt x="105" y="162"/>
                        <a:pt x="115" y="165"/>
                        <a:pt x="127" y="165"/>
                      </a:cubicBezTo>
                      <a:cubicBezTo>
                        <a:pt x="147" y="165"/>
                        <a:pt x="165" y="156"/>
                        <a:pt x="178" y="142"/>
                      </a:cubicBezTo>
                      <a:cubicBezTo>
                        <a:pt x="184" y="146"/>
                        <a:pt x="191" y="148"/>
                        <a:pt x="198" y="148"/>
                      </a:cubicBezTo>
                      <a:cubicBezTo>
                        <a:pt x="218" y="148"/>
                        <a:pt x="234" y="131"/>
                        <a:pt x="234" y="111"/>
                      </a:cubicBezTo>
                      <a:cubicBezTo>
                        <a:pt x="234" y="104"/>
                        <a:pt x="232" y="97"/>
                        <a:pt x="228"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6" name="Freeform 96"/>
                <p:cNvSpPr/>
                <p:nvPr/>
              </p:nvSpPr>
              <p:spPr bwMode="auto">
                <a:xfrm>
                  <a:off x="4200526" y="1128713"/>
                  <a:ext cx="395288" cy="279400"/>
                </a:xfrm>
                <a:custGeom>
                  <a:avLst/>
                  <a:gdLst>
                    <a:gd name="T0" fmla="*/ 207 w 212"/>
                    <a:gd name="T1" fmla="*/ 83 h 150"/>
                    <a:gd name="T2" fmla="*/ 208 w 212"/>
                    <a:gd name="T3" fmla="*/ 78 h 150"/>
                    <a:gd name="T4" fmla="*/ 190 w 212"/>
                    <a:gd name="T5" fmla="*/ 61 h 150"/>
                    <a:gd name="T6" fmla="*/ 186 w 212"/>
                    <a:gd name="T7" fmla="*/ 61 h 150"/>
                    <a:gd name="T8" fmla="*/ 165 w 212"/>
                    <a:gd name="T9" fmla="*/ 45 h 150"/>
                    <a:gd name="T10" fmla="*/ 166 w 212"/>
                    <a:gd name="T11" fmla="*/ 40 h 150"/>
                    <a:gd name="T12" fmla="*/ 145 w 212"/>
                    <a:gd name="T13" fmla="*/ 19 h 150"/>
                    <a:gd name="T14" fmla="*/ 143 w 212"/>
                    <a:gd name="T15" fmla="*/ 20 h 150"/>
                    <a:gd name="T16" fmla="*/ 113 w 212"/>
                    <a:gd name="T17" fmla="*/ 0 h 150"/>
                    <a:gd name="T18" fmla="*/ 80 w 212"/>
                    <a:gd name="T19" fmla="*/ 31 h 150"/>
                    <a:gd name="T20" fmla="*/ 79 w 212"/>
                    <a:gd name="T21" fmla="*/ 31 h 150"/>
                    <a:gd name="T22" fmla="*/ 62 w 212"/>
                    <a:gd name="T23" fmla="*/ 48 h 150"/>
                    <a:gd name="T24" fmla="*/ 53 w 212"/>
                    <a:gd name="T25" fmla="*/ 46 h 150"/>
                    <a:gd name="T26" fmla="*/ 30 w 212"/>
                    <a:gd name="T27" fmla="*/ 65 h 150"/>
                    <a:gd name="T28" fmla="*/ 0 w 212"/>
                    <a:gd name="T29" fmla="*/ 98 h 150"/>
                    <a:gd name="T30" fmla="*/ 33 w 212"/>
                    <a:gd name="T31" fmla="*/ 131 h 150"/>
                    <a:gd name="T32" fmla="*/ 46 w 212"/>
                    <a:gd name="T33" fmla="*/ 128 h 150"/>
                    <a:gd name="T34" fmla="*/ 72 w 212"/>
                    <a:gd name="T35" fmla="*/ 148 h 150"/>
                    <a:gd name="T36" fmla="*/ 86 w 212"/>
                    <a:gd name="T37" fmla="*/ 144 h 150"/>
                    <a:gd name="T38" fmla="*/ 115 w 212"/>
                    <a:gd name="T39" fmla="*/ 150 h 150"/>
                    <a:gd name="T40" fmla="*/ 162 w 212"/>
                    <a:gd name="T41" fmla="*/ 130 h 150"/>
                    <a:gd name="T42" fmla="*/ 179 w 212"/>
                    <a:gd name="T43" fmla="*/ 135 h 150"/>
                    <a:gd name="T44" fmla="*/ 212 w 212"/>
                    <a:gd name="T45" fmla="*/ 102 h 150"/>
                    <a:gd name="T46" fmla="*/ 207 w 212"/>
                    <a:gd name="T47" fmla="*/ 8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150">
                      <a:moveTo>
                        <a:pt x="207" y="83"/>
                      </a:moveTo>
                      <a:cubicBezTo>
                        <a:pt x="207" y="81"/>
                        <a:pt x="208" y="80"/>
                        <a:pt x="208" y="78"/>
                      </a:cubicBezTo>
                      <a:cubicBezTo>
                        <a:pt x="208" y="68"/>
                        <a:pt x="200" y="61"/>
                        <a:pt x="190" y="61"/>
                      </a:cubicBezTo>
                      <a:cubicBezTo>
                        <a:pt x="189" y="61"/>
                        <a:pt x="187" y="61"/>
                        <a:pt x="186" y="61"/>
                      </a:cubicBezTo>
                      <a:cubicBezTo>
                        <a:pt x="181" y="53"/>
                        <a:pt x="174" y="48"/>
                        <a:pt x="165" y="45"/>
                      </a:cubicBezTo>
                      <a:cubicBezTo>
                        <a:pt x="165" y="44"/>
                        <a:pt x="166" y="42"/>
                        <a:pt x="166" y="40"/>
                      </a:cubicBezTo>
                      <a:cubicBezTo>
                        <a:pt x="166" y="29"/>
                        <a:pt x="156" y="19"/>
                        <a:pt x="145" y="19"/>
                      </a:cubicBezTo>
                      <a:cubicBezTo>
                        <a:pt x="144" y="19"/>
                        <a:pt x="144" y="20"/>
                        <a:pt x="143" y="20"/>
                      </a:cubicBezTo>
                      <a:cubicBezTo>
                        <a:pt x="138" y="8"/>
                        <a:pt x="126" y="0"/>
                        <a:pt x="113" y="0"/>
                      </a:cubicBezTo>
                      <a:cubicBezTo>
                        <a:pt x="95" y="0"/>
                        <a:pt x="81" y="14"/>
                        <a:pt x="80" y="31"/>
                      </a:cubicBezTo>
                      <a:cubicBezTo>
                        <a:pt x="79" y="31"/>
                        <a:pt x="79" y="31"/>
                        <a:pt x="79" y="31"/>
                      </a:cubicBezTo>
                      <a:cubicBezTo>
                        <a:pt x="70" y="31"/>
                        <a:pt x="62" y="39"/>
                        <a:pt x="62" y="48"/>
                      </a:cubicBezTo>
                      <a:cubicBezTo>
                        <a:pt x="59" y="47"/>
                        <a:pt x="56" y="46"/>
                        <a:pt x="53" y="46"/>
                      </a:cubicBezTo>
                      <a:cubicBezTo>
                        <a:pt x="42" y="46"/>
                        <a:pt x="32" y="54"/>
                        <a:pt x="30" y="65"/>
                      </a:cubicBezTo>
                      <a:cubicBezTo>
                        <a:pt x="13" y="67"/>
                        <a:pt x="0" y="81"/>
                        <a:pt x="0" y="98"/>
                      </a:cubicBezTo>
                      <a:cubicBezTo>
                        <a:pt x="0" y="116"/>
                        <a:pt x="14" y="131"/>
                        <a:pt x="33" y="131"/>
                      </a:cubicBezTo>
                      <a:cubicBezTo>
                        <a:pt x="37" y="131"/>
                        <a:pt x="42" y="130"/>
                        <a:pt x="46" y="128"/>
                      </a:cubicBezTo>
                      <a:cubicBezTo>
                        <a:pt x="50" y="140"/>
                        <a:pt x="60" y="148"/>
                        <a:pt x="72" y="148"/>
                      </a:cubicBezTo>
                      <a:cubicBezTo>
                        <a:pt x="77" y="148"/>
                        <a:pt x="82" y="146"/>
                        <a:pt x="86" y="144"/>
                      </a:cubicBezTo>
                      <a:cubicBezTo>
                        <a:pt x="95" y="148"/>
                        <a:pt x="104" y="150"/>
                        <a:pt x="115" y="150"/>
                      </a:cubicBezTo>
                      <a:cubicBezTo>
                        <a:pt x="133" y="150"/>
                        <a:pt x="150" y="142"/>
                        <a:pt x="162" y="130"/>
                      </a:cubicBezTo>
                      <a:cubicBezTo>
                        <a:pt x="167" y="133"/>
                        <a:pt x="173" y="135"/>
                        <a:pt x="179" y="135"/>
                      </a:cubicBezTo>
                      <a:cubicBezTo>
                        <a:pt x="197" y="135"/>
                        <a:pt x="212" y="120"/>
                        <a:pt x="212" y="102"/>
                      </a:cubicBezTo>
                      <a:cubicBezTo>
                        <a:pt x="212" y="95"/>
                        <a:pt x="210" y="88"/>
                        <a:pt x="20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7" name="Freeform 97"/>
                <p:cNvSpPr/>
                <p:nvPr/>
              </p:nvSpPr>
              <p:spPr bwMode="auto">
                <a:xfrm>
                  <a:off x="4438651" y="1436688"/>
                  <a:ext cx="111125" cy="76200"/>
                </a:xfrm>
                <a:custGeom>
                  <a:avLst/>
                  <a:gdLst>
                    <a:gd name="T0" fmla="*/ 57 w 59"/>
                    <a:gd name="T1" fmla="*/ 23 h 41"/>
                    <a:gd name="T2" fmla="*/ 57 w 59"/>
                    <a:gd name="T3" fmla="*/ 21 h 41"/>
                    <a:gd name="T4" fmla="*/ 53 w 59"/>
                    <a:gd name="T5" fmla="*/ 17 h 41"/>
                    <a:gd name="T6" fmla="*/ 51 w 59"/>
                    <a:gd name="T7" fmla="*/ 17 h 41"/>
                    <a:gd name="T8" fmla="*/ 46 w 59"/>
                    <a:gd name="T9" fmla="*/ 12 h 41"/>
                    <a:gd name="T10" fmla="*/ 46 w 59"/>
                    <a:gd name="T11" fmla="*/ 11 h 41"/>
                    <a:gd name="T12" fmla="*/ 40 w 59"/>
                    <a:gd name="T13" fmla="*/ 5 h 41"/>
                    <a:gd name="T14" fmla="*/ 40 w 59"/>
                    <a:gd name="T15" fmla="*/ 5 h 41"/>
                    <a:gd name="T16" fmla="*/ 31 w 59"/>
                    <a:gd name="T17" fmla="*/ 0 h 41"/>
                    <a:gd name="T18" fmla="*/ 22 w 59"/>
                    <a:gd name="T19" fmla="*/ 8 h 41"/>
                    <a:gd name="T20" fmla="*/ 22 w 59"/>
                    <a:gd name="T21" fmla="*/ 8 h 41"/>
                    <a:gd name="T22" fmla="*/ 17 w 59"/>
                    <a:gd name="T23" fmla="*/ 13 h 41"/>
                    <a:gd name="T24" fmla="*/ 15 w 59"/>
                    <a:gd name="T25" fmla="*/ 13 h 41"/>
                    <a:gd name="T26" fmla="*/ 8 w 59"/>
                    <a:gd name="T27" fmla="*/ 18 h 41"/>
                    <a:gd name="T28" fmla="*/ 0 w 59"/>
                    <a:gd name="T29" fmla="*/ 27 h 41"/>
                    <a:gd name="T30" fmla="*/ 9 w 59"/>
                    <a:gd name="T31" fmla="*/ 36 h 41"/>
                    <a:gd name="T32" fmla="*/ 13 w 59"/>
                    <a:gd name="T33" fmla="*/ 35 h 41"/>
                    <a:gd name="T34" fmla="*/ 20 w 59"/>
                    <a:gd name="T35" fmla="*/ 40 h 41"/>
                    <a:gd name="T36" fmla="*/ 24 w 59"/>
                    <a:gd name="T37" fmla="*/ 39 h 41"/>
                    <a:gd name="T38" fmla="*/ 32 w 59"/>
                    <a:gd name="T39" fmla="*/ 41 h 41"/>
                    <a:gd name="T40" fmla="*/ 45 w 59"/>
                    <a:gd name="T41" fmla="*/ 36 h 41"/>
                    <a:gd name="T42" fmla="*/ 50 w 59"/>
                    <a:gd name="T43" fmla="*/ 37 h 41"/>
                    <a:gd name="T44" fmla="*/ 59 w 59"/>
                    <a:gd name="T45" fmla="*/ 28 h 41"/>
                    <a:gd name="T46" fmla="*/ 57 w 59"/>
                    <a:gd name="T4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41">
                      <a:moveTo>
                        <a:pt x="57" y="23"/>
                      </a:moveTo>
                      <a:cubicBezTo>
                        <a:pt x="57" y="22"/>
                        <a:pt x="57" y="22"/>
                        <a:pt x="57" y="21"/>
                      </a:cubicBezTo>
                      <a:cubicBezTo>
                        <a:pt x="57" y="19"/>
                        <a:pt x="55" y="17"/>
                        <a:pt x="53" y="17"/>
                      </a:cubicBezTo>
                      <a:cubicBezTo>
                        <a:pt x="52" y="17"/>
                        <a:pt x="52" y="17"/>
                        <a:pt x="51" y="17"/>
                      </a:cubicBezTo>
                      <a:cubicBezTo>
                        <a:pt x="50" y="15"/>
                        <a:pt x="48" y="13"/>
                        <a:pt x="46" y="12"/>
                      </a:cubicBezTo>
                      <a:cubicBezTo>
                        <a:pt x="46" y="12"/>
                        <a:pt x="46" y="11"/>
                        <a:pt x="46" y="11"/>
                      </a:cubicBezTo>
                      <a:cubicBezTo>
                        <a:pt x="46" y="8"/>
                        <a:pt x="43" y="5"/>
                        <a:pt x="40" y="5"/>
                      </a:cubicBezTo>
                      <a:cubicBezTo>
                        <a:pt x="40" y="5"/>
                        <a:pt x="40" y="5"/>
                        <a:pt x="40" y="5"/>
                      </a:cubicBezTo>
                      <a:cubicBezTo>
                        <a:pt x="38" y="2"/>
                        <a:pt x="35" y="0"/>
                        <a:pt x="31" y="0"/>
                      </a:cubicBezTo>
                      <a:cubicBezTo>
                        <a:pt x="27" y="0"/>
                        <a:pt x="23" y="4"/>
                        <a:pt x="22" y="8"/>
                      </a:cubicBezTo>
                      <a:cubicBezTo>
                        <a:pt x="22" y="8"/>
                        <a:pt x="22" y="8"/>
                        <a:pt x="22" y="8"/>
                      </a:cubicBezTo>
                      <a:cubicBezTo>
                        <a:pt x="19" y="8"/>
                        <a:pt x="17" y="10"/>
                        <a:pt x="17" y="13"/>
                      </a:cubicBezTo>
                      <a:cubicBezTo>
                        <a:pt x="17" y="13"/>
                        <a:pt x="16" y="13"/>
                        <a:pt x="15" y="13"/>
                      </a:cubicBezTo>
                      <a:cubicBezTo>
                        <a:pt x="12" y="13"/>
                        <a:pt x="9" y="15"/>
                        <a:pt x="8" y="18"/>
                      </a:cubicBezTo>
                      <a:cubicBezTo>
                        <a:pt x="4" y="18"/>
                        <a:pt x="0" y="22"/>
                        <a:pt x="0" y="27"/>
                      </a:cubicBezTo>
                      <a:cubicBezTo>
                        <a:pt x="0" y="32"/>
                        <a:pt x="4" y="36"/>
                        <a:pt x="9" y="36"/>
                      </a:cubicBezTo>
                      <a:cubicBezTo>
                        <a:pt x="11" y="36"/>
                        <a:pt x="12" y="36"/>
                        <a:pt x="13" y="35"/>
                      </a:cubicBezTo>
                      <a:cubicBezTo>
                        <a:pt x="14" y="38"/>
                        <a:pt x="17" y="40"/>
                        <a:pt x="20" y="40"/>
                      </a:cubicBezTo>
                      <a:cubicBezTo>
                        <a:pt x="22" y="40"/>
                        <a:pt x="23" y="40"/>
                        <a:pt x="24" y="39"/>
                      </a:cubicBezTo>
                      <a:cubicBezTo>
                        <a:pt x="26" y="41"/>
                        <a:pt x="29" y="41"/>
                        <a:pt x="32" y="41"/>
                      </a:cubicBezTo>
                      <a:cubicBezTo>
                        <a:pt x="37" y="41"/>
                        <a:pt x="42" y="39"/>
                        <a:pt x="45" y="36"/>
                      </a:cubicBezTo>
                      <a:cubicBezTo>
                        <a:pt x="46" y="36"/>
                        <a:pt x="48" y="37"/>
                        <a:pt x="50" y="37"/>
                      </a:cubicBezTo>
                      <a:cubicBezTo>
                        <a:pt x="55" y="37"/>
                        <a:pt x="59" y="33"/>
                        <a:pt x="59" y="28"/>
                      </a:cubicBezTo>
                      <a:cubicBezTo>
                        <a:pt x="59" y="26"/>
                        <a:pt x="58" y="24"/>
                        <a:pt x="5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8" name="Freeform 98"/>
                <p:cNvSpPr/>
                <p:nvPr/>
              </p:nvSpPr>
              <p:spPr bwMode="auto">
                <a:xfrm>
                  <a:off x="4441826" y="1438275"/>
                  <a:ext cx="106363" cy="74613"/>
                </a:xfrm>
                <a:custGeom>
                  <a:avLst/>
                  <a:gdLst>
                    <a:gd name="T0" fmla="*/ 55 w 57"/>
                    <a:gd name="T1" fmla="*/ 22 h 40"/>
                    <a:gd name="T2" fmla="*/ 55 w 57"/>
                    <a:gd name="T3" fmla="*/ 20 h 40"/>
                    <a:gd name="T4" fmla="*/ 51 w 57"/>
                    <a:gd name="T5" fmla="*/ 16 h 40"/>
                    <a:gd name="T6" fmla="*/ 50 w 57"/>
                    <a:gd name="T7" fmla="*/ 16 h 40"/>
                    <a:gd name="T8" fmla="*/ 44 w 57"/>
                    <a:gd name="T9" fmla="*/ 12 h 40"/>
                    <a:gd name="T10" fmla="*/ 44 w 57"/>
                    <a:gd name="T11" fmla="*/ 10 h 40"/>
                    <a:gd name="T12" fmla="*/ 39 w 57"/>
                    <a:gd name="T13" fmla="*/ 5 h 40"/>
                    <a:gd name="T14" fmla="*/ 38 w 57"/>
                    <a:gd name="T15" fmla="*/ 5 h 40"/>
                    <a:gd name="T16" fmla="*/ 30 w 57"/>
                    <a:gd name="T17" fmla="*/ 0 h 40"/>
                    <a:gd name="T18" fmla="*/ 22 w 57"/>
                    <a:gd name="T19" fmla="*/ 8 h 40"/>
                    <a:gd name="T20" fmla="*/ 21 w 57"/>
                    <a:gd name="T21" fmla="*/ 8 h 40"/>
                    <a:gd name="T22" fmla="*/ 17 w 57"/>
                    <a:gd name="T23" fmla="*/ 12 h 40"/>
                    <a:gd name="T24" fmla="*/ 14 w 57"/>
                    <a:gd name="T25" fmla="*/ 12 h 40"/>
                    <a:gd name="T26" fmla="*/ 8 w 57"/>
                    <a:gd name="T27" fmla="*/ 17 h 40"/>
                    <a:gd name="T28" fmla="*/ 0 w 57"/>
                    <a:gd name="T29" fmla="*/ 26 h 40"/>
                    <a:gd name="T30" fmla="*/ 9 w 57"/>
                    <a:gd name="T31" fmla="*/ 34 h 40"/>
                    <a:gd name="T32" fmla="*/ 12 w 57"/>
                    <a:gd name="T33" fmla="*/ 34 h 40"/>
                    <a:gd name="T34" fmla="*/ 19 w 57"/>
                    <a:gd name="T35" fmla="*/ 39 h 40"/>
                    <a:gd name="T36" fmla="*/ 23 w 57"/>
                    <a:gd name="T37" fmla="*/ 38 h 40"/>
                    <a:gd name="T38" fmla="*/ 31 w 57"/>
                    <a:gd name="T39" fmla="*/ 40 h 40"/>
                    <a:gd name="T40" fmla="*/ 43 w 57"/>
                    <a:gd name="T41" fmla="*/ 34 h 40"/>
                    <a:gd name="T42" fmla="*/ 48 w 57"/>
                    <a:gd name="T43" fmla="*/ 35 h 40"/>
                    <a:gd name="T44" fmla="*/ 57 w 57"/>
                    <a:gd name="T45" fmla="*/ 27 h 40"/>
                    <a:gd name="T46" fmla="*/ 55 w 57"/>
                    <a:gd name="T4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0">
                      <a:moveTo>
                        <a:pt x="55" y="22"/>
                      </a:moveTo>
                      <a:cubicBezTo>
                        <a:pt x="55" y="21"/>
                        <a:pt x="55" y="21"/>
                        <a:pt x="55" y="20"/>
                      </a:cubicBezTo>
                      <a:cubicBezTo>
                        <a:pt x="55" y="18"/>
                        <a:pt x="53" y="16"/>
                        <a:pt x="51" y="16"/>
                      </a:cubicBezTo>
                      <a:cubicBezTo>
                        <a:pt x="51" y="16"/>
                        <a:pt x="50" y="16"/>
                        <a:pt x="50" y="16"/>
                      </a:cubicBezTo>
                      <a:cubicBezTo>
                        <a:pt x="49" y="14"/>
                        <a:pt x="47" y="12"/>
                        <a:pt x="44" y="12"/>
                      </a:cubicBezTo>
                      <a:cubicBezTo>
                        <a:pt x="44" y="11"/>
                        <a:pt x="44" y="11"/>
                        <a:pt x="44" y="10"/>
                      </a:cubicBezTo>
                      <a:cubicBezTo>
                        <a:pt x="44" y="7"/>
                        <a:pt x="42" y="5"/>
                        <a:pt x="39" y="5"/>
                      </a:cubicBezTo>
                      <a:cubicBezTo>
                        <a:pt x="38" y="5"/>
                        <a:pt x="38" y="5"/>
                        <a:pt x="38" y="5"/>
                      </a:cubicBezTo>
                      <a:cubicBezTo>
                        <a:pt x="37" y="2"/>
                        <a:pt x="34" y="0"/>
                        <a:pt x="30" y="0"/>
                      </a:cubicBezTo>
                      <a:cubicBezTo>
                        <a:pt x="26" y="0"/>
                        <a:pt x="22" y="3"/>
                        <a:pt x="22" y="8"/>
                      </a:cubicBezTo>
                      <a:cubicBezTo>
                        <a:pt x="21" y="8"/>
                        <a:pt x="21" y="8"/>
                        <a:pt x="21" y="8"/>
                      </a:cubicBezTo>
                      <a:cubicBezTo>
                        <a:pt x="19" y="8"/>
                        <a:pt x="17" y="10"/>
                        <a:pt x="17" y="12"/>
                      </a:cubicBezTo>
                      <a:cubicBezTo>
                        <a:pt x="16" y="12"/>
                        <a:pt x="15" y="12"/>
                        <a:pt x="14" y="12"/>
                      </a:cubicBezTo>
                      <a:cubicBezTo>
                        <a:pt x="11" y="12"/>
                        <a:pt x="9" y="14"/>
                        <a:pt x="8" y="17"/>
                      </a:cubicBezTo>
                      <a:cubicBezTo>
                        <a:pt x="4" y="17"/>
                        <a:pt x="0" y="21"/>
                        <a:pt x="0" y="26"/>
                      </a:cubicBezTo>
                      <a:cubicBezTo>
                        <a:pt x="0" y="31"/>
                        <a:pt x="4" y="34"/>
                        <a:pt x="9" y="34"/>
                      </a:cubicBezTo>
                      <a:cubicBezTo>
                        <a:pt x="10" y="34"/>
                        <a:pt x="11" y="34"/>
                        <a:pt x="12" y="34"/>
                      </a:cubicBezTo>
                      <a:cubicBezTo>
                        <a:pt x="13" y="37"/>
                        <a:pt x="16" y="39"/>
                        <a:pt x="19" y="39"/>
                      </a:cubicBezTo>
                      <a:cubicBezTo>
                        <a:pt x="21" y="39"/>
                        <a:pt x="22" y="38"/>
                        <a:pt x="23" y="38"/>
                      </a:cubicBezTo>
                      <a:cubicBezTo>
                        <a:pt x="25" y="39"/>
                        <a:pt x="28" y="40"/>
                        <a:pt x="31" y="40"/>
                      </a:cubicBezTo>
                      <a:cubicBezTo>
                        <a:pt x="36" y="40"/>
                        <a:pt x="40" y="37"/>
                        <a:pt x="43" y="34"/>
                      </a:cubicBezTo>
                      <a:cubicBezTo>
                        <a:pt x="45" y="35"/>
                        <a:pt x="46" y="35"/>
                        <a:pt x="48" y="35"/>
                      </a:cubicBezTo>
                      <a:cubicBezTo>
                        <a:pt x="53" y="35"/>
                        <a:pt x="57" y="31"/>
                        <a:pt x="57" y="27"/>
                      </a:cubicBezTo>
                      <a:cubicBezTo>
                        <a:pt x="57" y="25"/>
                        <a:pt x="56" y="23"/>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9" name="Freeform 99"/>
                <p:cNvSpPr/>
                <p:nvPr/>
              </p:nvSpPr>
              <p:spPr bwMode="auto">
                <a:xfrm>
                  <a:off x="4446589" y="1438275"/>
                  <a:ext cx="96838" cy="68263"/>
                </a:xfrm>
                <a:custGeom>
                  <a:avLst/>
                  <a:gdLst>
                    <a:gd name="T0" fmla="*/ 50 w 52"/>
                    <a:gd name="T1" fmla="*/ 21 h 37"/>
                    <a:gd name="T2" fmla="*/ 51 w 52"/>
                    <a:gd name="T3" fmla="*/ 19 h 37"/>
                    <a:gd name="T4" fmla="*/ 46 w 52"/>
                    <a:gd name="T5" fmla="*/ 15 h 37"/>
                    <a:gd name="T6" fmla="*/ 45 w 52"/>
                    <a:gd name="T7" fmla="*/ 15 h 37"/>
                    <a:gd name="T8" fmla="*/ 40 w 52"/>
                    <a:gd name="T9" fmla="*/ 11 h 37"/>
                    <a:gd name="T10" fmla="*/ 40 w 52"/>
                    <a:gd name="T11" fmla="*/ 10 h 37"/>
                    <a:gd name="T12" fmla="*/ 35 w 52"/>
                    <a:gd name="T13" fmla="*/ 5 h 37"/>
                    <a:gd name="T14" fmla="*/ 35 w 52"/>
                    <a:gd name="T15" fmla="*/ 5 h 37"/>
                    <a:gd name="T16" fmla="*/ 28 w 52"/>
                    <a:gd name="T17" fmla="*/ 0 h 37"/>
                    <a:gd name="T18" fmla="*/ 20 w 52"/>
                    <a:gd name="T19" fmla="*/ 8 h 37"/>
                    <a:gd name="T20" fmla="*/ 19 w 52"/>
                    <a:gd name="T21" fmla="*/ 8 h 37"/>
                    <a:gd name="T22" fmla="*/ 15 w 52"/>
                    <a:gd name="T23" fmla="*/ 12 h 37"/>
                    <a:gd name="T24" fmla="*/ 13 w 52"/>
                    <a:gd name="T25" fmla="*/ 12 h 37"/>
                    <a:gd name="T26" fmla="*/ 7 w 52"/>
                    <a:gd name="T27" fmla="*/ 16 h 37"/>
                    <a:gd name="T28" fmla="*/ 0 w 52"/>
                    <a:gd name="T29" fmla="*/ 24 h 37"/>
                    <a:gd name="T30" fmla="*/ 8 w 52"/>
                    <a:gd name="T31" fmla="*/ 32 h 37"/>
                    <a:gd name="T32" fmla="*/ 11 w 52"/>
                    <a:gd name="T33" fmla="*/ 31 h 37"/>
                    <a:gd name="T34" fmla="*/ 18 w 52"/>
                    <a:gd name="T35" fmla="*/ 36 h 37"/>
                    <a:gd name="T36" fmla="*/ 21 w 52"/>
                    <a:gd name="T37" fmla="*/ 35 h 37"/>
                    <a:gd name="T38" fmla="*/ 28 w 52"/>
                    <a:gd name="T39" fmla="*/ 37 h 37"/>
                    <a:gd name="T40" fmla="*/ 39 w 52"/>
                    <a:gd name="T41" fmla="*/ 32 h 37"/>
                    <a:gd name="T42" fmla="*/ 44 w 52"/>
                    <a:gd name="T43" fmla="*/ 33 h 37"/>
                    <a:gd name="T44" fmla="*/ 52 w 52"/>
                    <a:gd name="T45" fmla="*/ 25 h 37"/>
                    <a:gd name="T46" fmla="*/ 50 w 52"/>
                    <a:gd name="T47"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37">
                      <a:moveTo>
                        <a:pt x="50" y="21"/>
                      </a:moveTo>
                      <a:cubicBezTo>
                        <a:pt x="50" y="20"/>
                        <a:pt x="51" y="20"/>
                        <a:pt x="51" y="19"/>
                      </a:cubicBezTo>
                      <a:cubicBezTo>
                        <a:pt x="51" y="17"/>
                        <a:pt x="49" y="15"/>
                        <a:pt x="46" y="15"/>
                      </a:cubicBezTo>
                      <a:cubicBezTo>
                        <a:pt x="46" y="15"/>
                        <a:pt x="46" y="15"/>
                        <a:pt x="45" y="15"/>
                      </a:cubicBezTo>
                      <a:cubicBezTo>
                        <a:pt x="44" y="13"/>
                        <a:pt x="42" y="12"/>
                        <a:pt x="40" y="11"/>
                      </a:cubicBezTo>
                      <a:cubicBezTo>
                        <a:pt x="40" y="11"/>
                        <a:pt x="40" y="10"/>
                        <a:pt x="40" y="10"/>
                      </a:cubicBezTo>
                      <a:cubicBezTo>
                        <a:pt x="40" y="7"/>
                        <a:pt x="38" y="5"/>
                        <a:pt x="35" y="5"/>
                      </a:cubicBezTo>
                      <a:cubicBezTo>
                        <a:pt x="35" y="5"/>
                        <a:pt x="35" y="5"/>
                        <a:pt x="35" y="5"/>
                      </a:cubicBezTo>
                      <a:cubicBezTo>
                        <a:pt x="34" y="2"/>
                        <a:pt x="31" y="0"/>
                        <a:pt x="28" y="0"/>
                      </a:cubicBezTo>
                      <a:cubicBezTo>
                        <a:pt x="23" y="0"/>
                        <a:pt x="20" y="4"/>
                        <a:pt x="20" y="8"/>
                      </a:cubicBezTo>
                      <a:cubicBezTo>
                        <a:pt x="19" y="8"/>
                        <a:pt x="19" y="8"/>
                        <a:pt x="19" y="8"/>
                      </a:cubicBezTo>
                      <a:cubicBezTo>
                        <a:pt x="17" y="8"/>
                        <a:pt x="15" y="10"/>
                        <a:pt x="15" y="12"/>
                      </a:cubicBezTo>
                      <a:cubicBezTo>
                        <a:pt x="15" y="12"/>
                        <a:pt x="14" y="12"/>
                        <a:pt x="13" y="12"/>
                      </a:cubicBezTo>
                      <a:cubicBezTo>
                        <a:pt x="10" y="12"/>
                        <a:pt x="8" y="13"/>
                        <a:pt x="7" y="16"/>
                      </a:cubicBezTo>
                      <a:cubicBezTo>
                        <a:pt x="3" y="16"/>
                        <a:pt x="0" y="20"/>
                        <a:pt x="0" y="24"/>
                      </a:cubicBezTo>
                      <a:cubicBezTo>
                        <a:pt x="0" y="29"/>
                        <a:pt x="4" y="32"/>
                        <a:pt x="8" y="32"/>
                      </a:cubicBezTo>
                      <a:cubicBezTo>
                        <a:pt x="9" y="32"/>
                        <a:pt x="10" y="32"/>
                        <a:pt x="11" y="31"/>
                      </a:cubicBezTo>
                      <a:cubicBezTo>
                        <a:pt x="12" y="34"/>
                        <a:pt x="15" y="36"/>
                        <a:pt x="18" y="36"/>
                      </a:cubicBezTo>
                      <a:cubicBezTo>
                        <a:pt x="19" y="36"/>
                        <a:pt x="20" y="36"/>
                        <a:pt x="21" y="35"/>
                      </a:cubicBezTo>
                      <a:cubicBezTo>
                        <a:pt x="23" y="36"/>
                        <a:pt x="26" y="37"/>
                        <a:pt x="28" y="37"/>
                      </a:cubicBezTo>
                      <a:cubicBezTo>
                        <a:pt x="32" y="37"/>
                        <a:pt x="37" y="35"/>
                        <a:pt x="39" y="32"/>
                      </a:cubicBezTo>
                      <a:cubicBezTo>
                        <a:pt x="41" y="33"/>
                        <a:pt x="42" y="33"/>
                        <a:pt x="44" y="33"/>
                      </a:cubicBezTo>
                      <a:cubicBezTo>
                        <a:pt x="48" y="33"/>
                        <a:pt x="52" y="29"/>
                        <a:pt x="52" y="25"/>
                      </a:cubicBezTo>
                      <a:cubicBezTo>
                        <a:pt x="52" y="23"/>
                        <a:pt x="51" y="22"/>
                        <a:pt x="5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0" name="Freeform 100"/>
                <p:cNvSpPr/>
                <p:nvPr/>
              </p:nvSpPr>
              <p:spPr bwMode="auto">
                <a:xfrm>
                  <a:off x="4367214" y="1543050"/>
                  <a:ext cx="42863" cy="192088"/>
                </a:xfrm>
                <a:custGeom>
                  <a:avLst/>
                  <a:gdLst>
                    <a:gd name="T0" fmla="*/ 19 w 23"/>
                    <a:gd name="T1" fmla="*/ 0 h 103"/>
                    <a:gd name="T2" fmla="*/ 5 w 23"/>
                    <a:gd name="T3" fmla="*/ 26 h 103"/>
                    <a:gd name="T4" fmla="*/ 3 w 23"/>
                    <a:gd name="T5" fmla="*/ 88 h 103"/>
                    <a:gd name="T6" fmla="*/ 11 w 23"/>
                    <a:gd name="T7" fmla="*/ 84 h 103"/>
                    <a:gd name="T8" fmla="*/ 23 w 23"/>
                    <a:gd name="T9" fmla="*/ 100 h 103"/>
                    <a:gd name="T10" fmla="*/ 19 w 23"/>
                    <a:gd name="T11" fmla="*/ 0 h 103"/>
                  </a:gdLst>
                  <a:ahLst/>
                  <a:cxnLst>
                    <a:cxn ang="0">
                      <a:pos x="T0" y="T1"/>
                    </a:cxn>
                    <a:cxn ang="0">
                      <a:pos x="T2" y="T3"/>
                    </a:cxn>
                    <a:cxn ang="0">
                      <a:pos x="T4" y="T5"/>
                    </a:cxn>
                    <a:cxn ang="0">
                      <a:pos x="T6" y="T7"/>
                    </a:cxn>
                    <a:cxn ang="0">
                      <a:pos x="T8" y="T9"/>
                    </a:cxn>
                    <a:cxn ang="0">
                      <a:pos x="T10" y="T11"/>
                    </a:cxn>
                  </a:cxnLst>
                  <a:rect l="0" t="0" r="r" b="b"/>
                  <a:pathLst>
                    <a:path w="23" h="103">
                      <a:moveTo>
                        <a:pt x="19" y="0"/>
                      </a:moveTo>
                      <a:cubicBezTo>
                        <a:pt x="19" y="0"/>
                        <a:pt x="10" y="11"/>
                        <a:pt x="5" y="26"/>
                      </a:cubicBezTo>
                      <a:cubicBezTo>
                        <a:pt x="0" y="42"/>
                        <a:pt x="0" y="74"/>
                        <a:pt x="3" y="88"/>
                      </a:cubicBezTo>
                      <a:cubicBezTo>
                        <a:pt x="5" y="103"/>
                        <a:pt x="5" y="78"/>
                        <a:pt x="11" y="84"/>
                      </a:cubicBezTo>
                      <a:cubicBezTo>
                        <a:pt x="17" y="90"/>
                        <a:pt x="17" y="101"/>
                        <a:pt x="23" y="100"/>
                      </a:cubicBezTo>
                      <a:cubicBezTo>
                        <a:pt x="23" y="100"/>
                        <a:pt x="1" y="58"/>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1" name="Freeform 101"/>
                <p:cNvSpPr/>
                <p:nvPr/>
              </p:nvSpPr>
              <p:spPr bwMode="auto">
                <a:xfrm>
                  <a:off x="4500564" y="1736725"/>
                  <a:ext cx="73025" cy="11113"/>
                </a:xfrm>
                <a:custGeom>
                  <a:avLst/>
                  <a:gdLst>
                    <a:gd name="T0" fmla="*/ 28 w 39"/>
                    <a:gd name="T1" fmla="*/ 0 h 6"/>
                    <a:gd name="T2" fmla="*/ 33 w 39"/>
                    <a:gd name="T3" fmla="*/ 4 h 6"/>
                    <a:gd name="T4" fmla="*/ 39 w 39"/>
                    <a:gd name="T5" fmla="*/ 5 h 6"/>
                    <a:gd name="T6" fmla="*/ 29 w 39"/>
                    <a:gd name="T7" fmla="*/ 5 h 6"/>
                    <a:gd name="T8" fmla="*/ 22 w 39"/>
                    <a:gd name="T9" fmla="*/ 4 h 6"/>
                    <a:gd name="T10" fmla="*/ 11 w 39"/>
                    <a:gd name="T11" fmla="*/ 5 h 6"/>
                    <a:gd name="T12" fmla="*/ 2 w 39"/>
                    <a:gd name="T13" fmla="*/ 5 h 6"/>
                    <a:gd name="T14" fmla="*/ 5 w 39"/>
                    <a:gd name="T15" fmla="*/ 4 h 6"/>
                    <a:gd name="T16" fmla="*/ 14 w 39"/>
                    <a:gd name="T17" fmla="*/ 2 h 6"/>
                    <a:gd name="T18" fmla="*/ 28 w 3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6">
                      <a:moveTo>
                        <a:pt x="28" y="0"/>
                      </a:moveTo>
                      <a:cubicBezTo>
                        <a:pt x="28" y="0"/>
                        <a:pt x="27" y="3"/>
                        <a:pt x="33" y="4"/>
                      </a:cubicBezTo>
                      <a:cubicBezTo>
                        <a:pt x="39" y="4"/>
                        <a:pt x="39" y="5"/>
                        <a:pt x="39" y="5"/>
                      </a:cubicBezTo>
                      <a:cubicBezTo>
                        <a:pt x="39" y="5"/>
                        <a:pt x="33" y="5"/>
                        <a:pt x="29" y="5"/>
                      </a:cubicBezTo>
                      <a:cubicBezTo>
                        <a:pt x="26" y="5"/>
                        <a:pt x="25" y="4"/>
                        <a:pt x="22" y="4"/>
                      </a:cubicBezTo>
                      <a:cubicBezTo>
                        <a:pt x="19" y="4"/>
                        <a:pt x="15" y="6"/>
                        <a:pt x="11" y="5"/>
                      </a:cubicBezTo>
                      <a:cubicBezTo>
                        <a:pt x="7" y="5"/>
                        <a:pt x="5" y="4"/>
                        <a:pt x="2" y="5"/>
                      </a:cubicBezTo>
                      <a:cubicBezTo>
                        <a:pt x="0" y="5"/>
                        <a:pt x="2" y="4"/>
                        <a:pt x="5" y="4"/>
                      </a:cubicBezTo>
                      <a:cubicBezTo>
                        <a:pt x="9" y="4"/>
                        <a:pt x="12" y="4"/>
                        <a:pt x="14" y="2"/>
                      </a:cubicBezTo>
                      <a:cubicBezTo>
                        <a:pt x="15" y="0"/>
                        <a:pt x="28"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2" name="Freeform 102"/>
                <p:cNvSpPr/>
                <p:nvPr/>
              </p:nvSpPr>
              <p:spPr bwMode="auto">
                <a:xfrm>
                  <a:off x="4500564" y="1654175"/>
                  <a:ext cx="39688" cy="20638"/>
                </a:xfrm>
                <a:custGeom>
                  <a:avLst/>
                  <a:gdLst>
                    <a:gd name="T0" fmla="*/ 0 w 21"/>
                    <a:gd name="T1" fmla="*/ 0 h 11"/>
                    <a:gd name="T2" fmla="*/ 20 w 21"/>
                    <a:gd name="T3" fmla="*/ 7 h 11"/>
                    <a:gd name="T4" fmla="*/ 21 w 21"/>
                    <a:gd name="T5" fmla="*/ 11 h 11"/>
                    <a:gd name="T6" fmla="*/ 15 w 21"/>
                    <a:gd name="T7" fmla="*/ 8 h 11"/>
                    <a:gd name="T8" fmla="*/ 0 w 21"/>
                    <a:gd name="T9" fmla="*/ 0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0" y="0"/>
                      </a:moveTo>
                      <a:cubicBezTo>
                        <a:pt x="0" y="0"/>
                        <a:pt x="6" y="6"/>
                        <a:pt x="20" y="7"/>
                      </a:cubicBezTo>
                      <a:cubicBezTo>
                        <a:pt x="21" y="11"/>
                        <a:pt x="21" y="11"/>
                        <a:pt x="21" y="11"/>
                      </a:cubicBezTo>
                      <a:cubicBezTo>
                        <a:pt x="21" y="11"/>
                        <a:pt x="18" y="9"/>
                        <a:pt x="15" y="8"/>
                      </a:cubicBezTo>
                      <a:cubicBezTo>
                        <a:pt x="11" y="8"/>
                        <a:pt x="2" y="4"/>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3" name="Freeform 103"/>
                <p:cNvSpPr/>
                <p:nvPr/>
              </p:nvSpPr>
              <p:spPr bwMode="auto">
                <a:xfrm>
                  <a:off x="4505326" y="1651000"/>
                  <a:ext cx="6350" cy="12700"/>
                </a:xfrm>
                <a:custGeom>
                  <a:avLst/>
                  <a:gdLst>
                    <a:gd name="T0" fmla="*/ 0 w 4"/>
                    <a:gd name="T1" fmla="*/ 0 h 7"/>
                    <a:gd name="T2" fmla="*/ 2 w 4"/>
                    <a:gd name="T3" fmla="*/ 5 h 7"/>
                    <a:gd name="T4" fmla="*/ 2 w 4"/>
                    <a:gd name="T5" fmla="*/ 6 h 7"/>
                    <a:gd name="T6" fmla="*/ 1 w 4"/>
                    <a:gd name="T7" fmla="*/ 5 h 7"/>
                    <a:gd name="T8" fmla="*/ 0 w 4"/>
                    <a:gd name="T9" fmla="*/ 0 h 7"/>
                  </a:gdLst>
                  <a:ahLst/>
                  <a:cxnLst>
                    <a:cxn ang="0">
                      <a:pos x="T0" y="T1"/>
                    </a:cxn>
                    <a:cxn ang="0">
                      <a:pos x="T2" y="T3"/>
                    </a:cxn>
                    <a:cxn ang="0">
                      <a:pos x="T4" y="T5"/>
                    </a:cxn>
                    <a:cxn ang="0">
                      <a:pos x="T6" y="T7"/>
                    </a:cxn>
                    <a:cxn ang="0">
                      <a:pos x="T8" y="T9"/>
                    </a:cxn>
                  </a:cxnLst>
                  <a:rect l="0" t="0" r="r" b="b"/>
                  <a:pathLst>
                    <a:path w="4" h="7">
                      <a:moveTo>
                        <a:pt x="0" y="0"/>
                      </a:moveTo>
                      <a:cubicBezTo>
                        <a:pt x="0" y="0"/>
                        <a:pt x="0" y="3"/>
                        <a:pt x="2" y="5"/>
                      </a:cubicBezTo>
                      <a:cubicBezTo>
                        <a:pt x="4" y="7"/>
                        <a:pt x="2" y="5"/>
                        <a:pt x="2" y="6"/>
                      </a:cubicBezTo>
                      <a:cubicBezTo>
                        <a:pt x="1" y="5"/>
                        <a:pt x="1" y="5"/>
                        <a:pt x="1" y="5"/>
                      </a:cubicBezTo>
                      <a:cubicBezTo>
                        <a:pt x="1" y="5"/>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4" name="Freeform 104"/>
                <p:cNvSpPr/>
                <p:nvPr/>
              </p:nvSpPr>
              <p:spPr bwMode="auto">
                <a:xfrm>
                  <a:off x="4508501" y="1612900"/>
                  <a:ext cx="46038" cy="131763"/>
                </a:xfrm>
                <a:custGeom>
                  <a:avLst/>
                  <a:gdLst>
                    <a:gd name="T0" fmla="*/ 18 w 25"/>
                    <a:gd name="T1" fmla="*/ 9 h 70"/>
                    <a:gd name="T2" fmla="*/ 20 w 25"/>
                    <a:gd name="T3" fmla="*/ 32 h 70"/>
                    <a:gd name="T4" fmla="*/ 23 w 25"/>
                    <a:gd name="T5" fmla="*/ 70 h 70"/>
                    <a:gd name="T6" fmla="*/ 8 w 25"/>
                    <a:gd name="T7" fmla="*/ 70 h 70"/>
                    <a:gd name="T8" fmla="*/ 14 w 25"/>
                    <a:gd name="T9" fmla="*/ 42 h 70"/>
                    <a:gd name="T10" fmla="*/ 0 w 25"/>
                    <a:gd name="T11" fmla="*/ 5 h 70"/>
                    <a:gd name="T12" fmla="*/ 4 w 25"/>
                    <a:gd name="T13" fmla="*/ 5 h 70"/>
                    <a:gd name="T14" fmla="*/ 13 w 25"/>
                    <a:gd name="T15" fmla="*/ 23 h 70"/>
                    <a:gd name="T16" fmla="*/ 13 w 25"/>
                    <a:gd name="T17" fmla="*/ 5 h 70"/>
                    <a:gd name="T18" fmla="*/ 18 w 25"/>
                    <a:gd name="T1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0">
                      <a:moveTo>
                        <a:pt x="18" y="9"/>
                      </a:moveTo>
                      <a:cubicBezTo>
                        <a:pt x="18" y="9"/>
                        <a:pt x="15" y="9"/>
                        <a:pt x="20" y="32"/>
                      </a:cubicBezTo>
                      <a:cubicBezTo>
                        <a:pt x="25" y="54"/>
                        <a:pt x="23" y="70"/>
                        <a:pt x="23" y="70"/>
                      </a:cubicBezTo>
                      <a:cubicBezTo>
                        <a:pt x="8" y="70"/>
                        <a:pt x="8" y="70"/>
                        <a:pt x="8" y="70"/>
                      </a:cubicBezTo>
                      <a:cubicBezTo>
                        <a:pt x="8" y="70"/>
                        <a:pt x="15" y="56"/>
                        <a:pt x="14" y="42"/>
                      </a:cubicBezTo>
                      <a:cubicBezTo>
                        <a:pt x="14" y="29"/>
                        <a:pt x="2" y="15"/>
                        <a:pt x="0" y="5"/>
                      </a:cubicBezTo>
                      <a:cubicBezTo>
                        <a:pt x="4" y="5"/>
                        <a:pt x="4" y="5"/>
                        <a:pt x="4" y="5"/>
                      </a:cubicBezTo>
                      <a:cubicBezTo>
                        <a:pt x="4" y="5"/>
                        <a:pt x="10" y="20"/>
                        <a:pt x="13" y="23"/>
                      </a:cubicBezTo>
                      <a:cubicBezTo>
                        <a:pt x="13" y="23"/>
                        <a:pt x="11" y="11"/>
                        <a:pt x="13" y="5"/>
                      </a:cubicBezTo>
                      <a:cubicBezTo>
                        <a:pt x="14" y="0"/>
                        <a:pt x="18" y="9"/>
                        <a:pt x="18"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5" name="Freeform 105"/>
                <p:cNvSpPr>
                  <a:spLocks noEditPoints="1"/>
                </p:cNvSpPr>
                <p:nvPr/>
              </p:nvSpPr>
              <p:spPr bwMode="auto">
                <a:xfrm>
                  <a:off x="4519614" y="1630363"/>
                  <a:ext cx="12700" cy="26988"/>
                </a:xfrm>
                <a:custGeom>
                  <a:avLst/>
                  <a:gdLst>
                    <a:gd name="T0" fmla="*/ 7 w 7"/>
                    <a:gd name="T1" fmla="*/ 14 h 14"/>
                    <a:gd name="T2" fmla="*/ 7 w 7"/>
                    <a:gd name="T3" fmla="*/ 14 h 14"/>
                    <a:gd name="T4" fmla="*/ 7 w 7"/>
                    <a:gd name="T5" fmla="*/ 14 h 14"/>
                    <a:gd name="T6" fmla="*/ 7 w 7"/>
                    <a:gd name="T7" fmla="*/ 14 h 14"/>
                    <a:gd name="T8" fmla="*/ 7 w 7"/>
                    <a:gd name="T9" fmla="*/ 14 h 14"/>
                    <a:gd name="T10" fmla="*/ 7 w 7"/>
                    <a:gd name="T11" fmla="*/ 14 h 14"/>
                    <a:gd name="T12" fmla="*/ 7 w 7"/>
                    <a:gd name="T13" fmla="*/ 14 h 14"/>
                    <a:gd name="T14" fmla="*/ 7 w 7"/>
                    <a:gd name="T15" fmla="*/ 14 h 14"/>
                    <a:gd name="T16" fmla="*/ 7 w 7"/>
                    <a:gd name="T17" fmla="*/ 14 h 14"/>
                    <a:gd name="T18" fmla="*/ 7 w 7"/>
                    <a:gd name="T19" fmla="*/ 13 h 14"/>
                    <a:gd name="T20" fmla="*/ 7 w 7"/>
                    <a:gd name="T21" fmla="*/ 14 h 14"/>
                    <a:gd name="T22" fmla="*/ 7 w 7"/>
                    <a:gd name="T23" fmla="*/ 13 h 14"/>
                    <a:gd name="T24" fmla="*/ 0 w 7"/>
                    <a:gd name="T25" fmla="*/ 0 h 14"/>
                    <a:gd name="T26" fmla="*/ 0 w 7"/>
                    <a:gd name="T27" fmla="*/ 0 h 14"/>
                    <a:gd name="T28" fmla="*/ 7 w 7"/>
                    <a:gd name="T29" fmla="*/ 14 h 14"/>
                    <a:gd name="T30" fmla="*/ 7 w 7"/>
                    <a:gd name="T31" fmla="*/ 14 h 14"/>
                    <a:gd name="T32" fmla="*/ 0 w 7"/>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4">
                      <a:moveTo>
                        <a:pt x="7" y="14"/>
                      </a:moveTo>
                      <a:cubicBezTo>
                        <a:pt x="7" y="14"/>
                        <a:pt x="7" y="14"/>
                        <a:pt x="7" y="14"/>
                      </a:cubicBezTo>
                      <a:cubicBezTo>
                        <a:pt x="7" y="14"/>
                        <a:pt x="7" y="14"/>
                        <a:pt x="7" y="14"/>
                      </a:cubicBezTo>
                      <a:moveTo>
                        <a:pt x="7" y="14"/>
                      </a:moveTo>
                      <a:cubicBezTo>
                        <a:pt x="7" y="14"/>
                        <a:pt x="7" y="14"/>
                        <a:pt x="7" y="14"/>
                      </a:cubicBezTo>
                      <a:cubicBezTo>
                        <a:pt x="7" y="14"/>
                        <a:pt x="7" y="14"/>
                        <a:pt x="7" y="14"/>
                      </a:cubicBezTo>
                      <a:moveTo>
                        <a:pt x="7" y="14"/>
                      </a:moveTo>
                      <a:cubicBezTo>
                        <a:pt x="7" y="14"/>
                        <a:pt x="7" y="14"/>
                        <a:pt x="7" y="14"/>
                      </a:cubicBezTo>
                      <a:cubicBezTo>
                        <a:pt x="7" y="14"/>
                        <a:pt x="7" y="14"/>
                        <a:pt x="7" y="14"/>
                      </a:cubicBezTo>
                      <a:moveTo>
                        <a:pt x="7" y="13"/>
                      </a:moveTo>
                      <a:cubicBezTo>
                        <a:pt x="7" y="14"/>
                        <a:pt x="7" y="14"/>
                        <a:pt x="7" y="14"/>
                      </a:cubicBezTo>
                      <a:cubicBezTo>
                        <a:pt x="7" y="14"/>
                        <a:pt x="7" y="14"/>
                        <a:pt x="7" y="13"/>
                      </a:cubicBezTo>
                      <a:moveTo>
                        <a:pt x="0" y="0"/>
                      </a:moveTo>
                      <a:cubicBezTo>
                        <a:pt x="0" y="0"/>
                        <a:pt x="0" y="0"/>
                        <a:pt x="0" y="0"/>
                      </a:cubicBezTo>
                      <a:cubicBezTo>
                        <a:pt x="1" y="5"/>
                        <a:pt x="5" y="12"/>
                        <a:pt x="7" y="14"/>
                      </a:cubicBezTo>
                      <a:cubicBezTo>
                        <a:pt x="7" y="14"/>
                        <a:pt x="7" y="14"/>
                        <a:pt x="7" y="14"/>
                      </a:cubicBezTo>
                      <a:cubicBezTo>
                        <a:pt x="5" y="12"/>
                        <a:pt x="1" y="5"/>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6" name="Freeform 106"/>
                <p:cNvSpPr/>
                <p:nvPr/>
              </p:nvSpPr>
              <p:spPr bwMode="auto">
                <a:xfrm>
                  <a:off x="4511676" y="1630363"/>
                  <a:ext cx="36513" cy="66675"/>
                </a:xfrm>
                <a:custGeom>
                  <a:avLst/>
                  <a:gdLst>
                    <a:gd name="T0" fmla="*/ 10 w 19"/>
                    <a:gd name="T1" fmla="*/ 0 h 36"/>
                    <a:gd name="T2" fmla="*/ 11 w 19"/>
                    <a:gd name="T3" fmla="*/ 13 h 36"/>
                    <a:gd name="T4" fmla="*/ 11 w 19"/>
                    <a:gd name="T5" fmla="*/ 14 h 36"/>
                    <a:gd name="T6" fmla="*/ 11 w 19"/>
                    <a:gd name="T7" fmla="*/ 14 h 36"/>
                    <a:gd name="T8" fmla="*/ 11 w 19"/>
                    <a:gd name="T9" fmla="*/ 14 h 36"/>
                    <a:gd name="T10" fmla="*/ 11 w 19"/>
                    <a:gd name="T11" fmla="*/ 14 h 36"/>
                    <a:gd name="T12" fmla="*/ 11 w 19"/>
                    <a:gd name="T13" fmla="*/ 14 h 36"/>
                    <a:gd name="T14" fmla="*/ 11 w 19"/>
                    <a:gd name="T15" fmla="*/ 14 h 36"/>
                    <a:gd name="T16" fmla="*/ 11 w 19"/>
                    <a:gd name="T17" fmla="*/ 14 h 36"/>
                    <a:gd name="T18" fmla="*/ 11 w 19"/>
                    <a:gd name="T19" fmla="*/ 14 h 36"/>
                    <a:gd name="T20" fmla="*/ 11 w 19"/>
                    <a:gd name="T21" fmla="*/ 14 h 36"/>
                    <a:gd name="T22" fmla="*/ 11 w 19"/>
                    <a:gd name="T23" fmla="*/ 14 h 36"/>
                    <a:gd name="T24" fmla="*/ 4 w 19"/>
                    <a:gd name="T25" fmla="*/ 0 h 36"/>
                    <a:gd name="T26" fmla="*/ 0 w 19"/>
                    <a:gd name="T27" fmla="*/ 0 h 36"/>
                    <a:gd name="T28" fmla="*/ 12 w 19"/>
                    <a:gd name="T29" fmla="*/ 20 h 36"/>
                    <a:gd name="T30" fmla="*/ 19 w 19"/>
                    <a:gd name="T31" fmla="*/ 36 h 36"/>
                    <a:gd name="T32" fmla="*/ 16 w 19"/>
                    <a:gd name="T33" fmla="*/ 19 h 36"/>
                    <a:gd name="T34" fmla="*/ 14 w 19"/>
                    <a:gd name="T35" fmla="*/ 1 h 36"/>
                    <a:gd name="T36" fmla="*/ 10 w 19"/>
                    <a:gd name="T3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6">
                      <a:moveTo>
                        <a:pt x="10" y="0"/>
                      </a:moveTo>
                      <a:cubicBezTo>
                        <a:pt x="10" y="4"/>
                        <a:pt x="11" y="10"/>
                        <a:pt x="11" y="13"/>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9" y="12"/>
                        <a:pt x="5" y="5"/>
                        <a:pt x="4" y="0"/>
                      </a:cubicBezTo>
                      <a:cubicBezTo>
                        <a:pt x="2" y="0"/>
                        <a:pt x="0" y="0"/>
                        <a:pt x="0" y="0"/>
                      </a:cubicBezTo>
                      <a:cubicBezTo>
                        <a:pt x="0" y="0"/>
                        <a:pt x="7" y="15"/>
                        <a:pt x="12" y="20"/>
                      </a:cubicBezTo>
                      <a:cubicBezTo>
                        <a:pt x="17" y="25"/>
                        <a:pt x="19" y="36"/>
                        <a:pt x="19" y="36"/>
                      </a:cubicBezTo>
                      <a:cubicBezTo>
                        <a:pt x="19" y="36"/>
                        <a:pt x="17" y="23"/>
                        <a:pt x="16" y="19"/>
                      </a:cubicBezTo>
                      <a:cubicBezTo>
                        <a:pt x="15" y="14"/>
                        <a:pt x="14" y="4"/>
                        <a:pt x="14" y="1"/>
                      </a:cubicBezTo>
                      <a:cubicBezTo>
                        <a:pt x="15" y="0"/>
                        <a:pt x="13"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7" name="Freeform 107"/>
                <p:cNvSpPr/>
                <p:nvPr/>
              </p:nvSpPr>
              <p:spPr bwMode="auto">
                <a:xfrm>
                  <a:off x="4548189" y="1663700"/>
                  <a:ext cx="41275" cy="41275"/>
                </a:xfrm>
                <a:custGeom>
                  <a:avLst/>
                  <a:gdLst>
                    <a:gd name="T0" fmla="*/ 21 w 22"/>
                    <a:gd name="T1" fmla="*/ 1 h 22"/>
                    <a:gd name="T2" fmla="*/ 0 w 22"/>
                    <a:gd name="T3" fmla="*/ 17 h 22"/>
                    <a:gd name="T4" fmla="*/ 0 w 22"/>
                    <a:gd name="T5" fmla="*/ 22 h 22"/>
                    <a:gd name="T6" fmla="*/ 7 w 22"/>
                    <a:gd name="T7" fmla="*/ 16 h 22"/>
                    <a:gd name="T8" fmla="*/ 22 w 22"/>
                    <a:gd name="T9" fmla="*/ 0 h 22"/>
                    <a:gd name="T10" fmla="*/ 21 w 22"/>
                    <a:gd name="T11" fmla="*/ 1 h 22"/>
                  </a:gdLst>
                  <a:ahLst/>
                  <a:cxnLst>
                    <a:cxn ang="0">
                      <a:pos x="T0" y="T1"/>
                    </a:cxn>
                    <a:cxn ang="0">
                      <a:pos x="T2" y="T3"/>
                    </a:cxn>
                    <a:cxn ang="0">
                      <a:pos x="T4" y="T5"/>
                    </a:cxn>
                    <a:cxn ang="0">
                      <a:pos x="T6" y="T7"/>
                    </a:cxn>
                    <a:cxn ang="0">
                      <a:pos x="T8" y="T9"/>
                    </a:cxn>
                    <a:cxn ang="0">
                      <a:pos x="T10" y="T11"/>
                    </a:cxn>
                  </a:cxnLst>
                  <a:rect l="0" t="0" r="r" b="b"/>
                  <a:pathLst>
                    <a:path w="22" h="22">
                      <a:moveTo>
                        <a:pt x="21" y="1"/>
                      </a:moveTo>
                      <a:cubicBezTo>
                        <a:pt x="21" y="1"/>
                        <a:pt x="17" y="11"/>
                        <a:pt x="0" y="17"/>
                      </a:cubicBezTo>
                      <a:cubicBezTo>
                        <a:pt x="0" y="22"/>
                        <a:pt x="0" y="22"/>
                        <a:pt x="0" y="22"/>
                      </a:cubicBezTo>
                      <a:cubicBezTo>
                        <a:pt x="0" y="22"/>
                        <a:pt x="3" y="18"/>
                        <a:pt x="7" y="16"/>
                      </a:cubicBezTo>
                      <a:cubicBezTo>
                        <a:pt x="10" y="14"/>
                        <a:pt x="20" y="6"/>
                        <a:pt x="22" y="0"/>
                      </a:cubicBezTo>
                      <a:lnTo>
                        <a:pt x="2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8" name="Freeform 108"/>
                <p:cNvSpPr/>
                <p:nvPr/>
              </p:nvSpPr>
              <p:spPr bwMode="auto">
                <a:xfrm>
                  <a:off x="4560889" y="1654175"/>
                  <a:ext cx="17463" cy="46038"/>
                </a:xfrm>
                <a:custGeom>
                  <a:avLst/>
                  <a:gdLst>
                    <a:gd name="T0" fmla="*/ 5 w 9"/>
                    <a:gd name="T1" fmla="*/ 0 h 24"/>
                    <a:gd name="T2" fmla="*/ 4 w 9"/>
                    <a:gd name="T3" fmla="*/ 17 h 24"/>
                    <a:gd name="T4" fmla="*/ 4 w 9"/>
                    <a:gd name="T5" fmla="*/ 17 h 24"/>
                    <a:gd name="T6" fmla="*/ 7 w 9"/>
                    <a:gd name="T7" fmla="*/ 14 h 24"/>
                    <a:gd name="T8" fmla="*/ 5 w 9"/>
                    <a:gd name="T9" fmla="*/ 0 h 24"/>
                  </a:gdLst>
                  <a:ahLst/>
                  <a:cxnLst>
                    <a:cxn ang="0">
                      <a:pos x="T0" y="T1"/>
                    </a:cxn>
                    <a:cxn ang="0">
                      <a:pos x="T2" y="T3"/>
                    </a:cxn>
                    <a:cxn ang="0">
                      <a:pos x="T4" y="T5"/>
                    </a:cxn>
                    <a:cxn ang="0">
                      <a:pos x="T6" y="T7"/>
                    </a:cxn>
                    <a:cxn ang="0">
                      <a:pos x="T8" y="T9"/>
                    </a:cxn>
                  </a:cxnLst>
                  <a:rect l="0" t="0" r="r" b="b"/>
                  <a:pathLst>
                    <a:path w="9" h="24">
                      <a:moveTo>
                        <a:pt x="5" y="0"/>
                      </a:moveTo>
                      <a:cubicBezTo>
                        <a:pt x="5" y="0"/>
                        <a:pt x="8" y="9"/>
                        <a:pt x="4" y="17"/>
                      </a:cubicBezTo>
                      <a:cubicBezTo>
                        <a:pt x="0" y="24"/>
                        <a:pt x="3" y="17"/>
                        <a:pt x="4" y="17"/>
                      </a:cubicBezTo>
                      <a:cubicBezTo>
                        <a:pt x="7" y="14"/>
                        <a:pt x="7" y="14"/>
                        <a:pt x="7" y="14"/>
                      </a:cubicBezTo>
                      <a:cubicBezTo>
                        <a:pt x="7" y="14"/>
                        <a:pt x="9" y="3"/>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49" name="Freeform 109"/>
                <p:cNvSpPr/>
                <p:nvPr/>
              </p:nvSpPr>
              <p:spPr bwMode="auto">
                <a:xfrm>
                  <a:off x="4551364" y="1628775"/>
                  <a:ext cx="65088" cy="46038"/>
                </a:xfrm>
                <a:custGeom>
                  <a:avLst/>
                  <a:gdLst>
                    <a:gd name="T0" fmla="*/ 1 w 35"/>
                    <a:gd name="T1" fmla="*/ 14 h 25"/>
                    <a:gd name="T2" fmla="*/ 1 w 35"/>
                    <a:gd name="T3" fmla="*/ 13 h 25"/>
                    <a:gd name="T4" fmla="*/ 4 w 35"/>
                    <a:gd name="T5" fmla="*/ 10 h 25"/>
                    <a:gd name="T6" fmla="*/ 5 w 35"/>
                    <a:gd name="T7" fmla="*/ 10 h 25"/>
                    <a:gd name="T8" fmla="*/ 8 w 35"/>
                    <a:gd name="T9" fmla="*/ 8 h 25"/>
                    <a:gd name="T10" fmla="*/ 8 w 35"/>
                    <a:gd name="T11" fmla="*/ 7 h 25"/>
                    <a:gd name="T12" fmla="*/ 11 w 35"/>
                    <a:gd name="T13" fmla="*/ 4 h 25"/>
                    <a:gd name="T14" fmla="*/ 12 w 35"/>
                    <a:gd name="T15" fmla="*/ 4 h 25"/>
                    <a:gd name="T16" fmla="*/ 17 w 35"/>
                    <a:gd name="T17" fmla="*/ 0 h 25"/>
                    <a:gd name="T18" fmla="*/ 22 w 35"/>
                    <a:gd name="T19" fmla="*/ 6 h 25"/>
                    <a:gd name="T20" fmla="*/ 22 w 35"/>
                    <a:gd name="T21" fmla="*/ 6 h 25"/>
                    <a:gd name="T22" fmla="*/ 25 w 35"/>
                    <a:gd name="T23" fmla="*/ 8 h 25"/>
                    <a:gd name="T24" fmla="*/ 26 w 35"/>
                    <a:gd name="T25" fmla="*/ 8 h 25"/>
                    <a:gd name="T26" fmla="*/ 30 w 35"/>
                    <a:gd name="T27" fmla="*/ 11 h 25"/>
                    <a:gd name="T28" fmla="*/ 35 w 35"/>
                    <a:gd name="T29" fmla="*/ 16 h 25"/>
                    <a:gd name="T30" fmla="*/ 29 w 35"/>
                    <a:gd name="T31" fmla="*/ 22 h 25"/>
                    <a:gd name="T32" fmla="*/ 27 w 35"/>
                    <a:gd name="T33" fmla="*/ 21 h 25"/>
                    <a:gd name="T34" fmla="*/ 23 w 35"/>
                    <a:gd name="T35" fmla="*/ 24 h 25"/>
                    <a:gd name="T36" fmla="*/ 21 w 35"/>
                    <a:gd name="T37" fmla="*/ 24 h 25"/>
                    <a:gd name="T38" fmla="*/ 16 w 35"/>
                    <a:gd name="T39" fmla="*/ 25 h 25"/>
                    <a:gd name="T40" fmla="*/ 9 w 35"/>
                    <a:gd name="T41" fmla="*/ 21 h 25"/>
                    <a:gd name="T42" fmla="*/ 6 w 35"/>
                    <a:gd name="T43" fmla="*/ 22 h 25"/>
                    <a:gd name="T44" fmla="*/ 0 w 35"/>
                    <a:gd name="T45" fmla="*/ 17 h 25"/>
                    <a:gd name="T46" fmla="*/ 1 w 35"/>
                    <a:gd name="T4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5">
                      <a:moveTo>
                        <a:pt x="1" y="14"/>
                      </a:moveTo>
                      <a:cubicBezTo>
                        <a:pt x="1" y="13"/>
                        <a:pt x="1" y="13"/>
                        <a:pt x="1" y="13"/>
                      </a:cubicBezTo>
                      <a:cubicBezTo>
                        <a:pt x="1" y="12"/>
                        <a:pt x="2" y="10"/>
                        <a:pt x="4" y="10"/>
                      </a:cubicBezTo>
                      <a:cubicBezTo>
                        <a:pt x="5" y="10"/>
                        <a:pt x="5" y="10"/>
                        <a:pt x="5" y="10"/>
                      </a:cubicBezTo>
                      <a:cubicBezTo>
                        <a:pt x="5" y="9"/>
                        <a:pt x="7" y="8"/>
                        <a:pt x="8" y="8"/>
                      </a:cubicBezTo>
                      <a:cubicBezTo>
                        <a:pt x="8" y="7"/>
                        <a:pt x="8" y="7"/>
                        <a:pt x="8" y="7"/>
                      </a:cubicBezTo>
                      <a:cubicBezTo>
                        <a:pt x="8" y="5"/>
                        <a:pt x="10" y="4"/>
                        <a:pt x="11" y="4"/>
                      </a:cubicBezTo>
                      <a:cubicBezTo>
                        <a:pt x="12" y="4"/>
                        <a:pt x="12" y="4"/>
                        <a:pt x="12" y="4"/>
                      </a:cubicBezTo>
                      <a:cubicBezTo>
                        <a:pt x="12" y="2"/>
                        <a:pt x="14" y="0"/>
                        <a:pt x="17" y="0"/>
                      </a:cubicBezTo>
                      <a:cubicBezTo>
                        <a:pt x="19" y="0"/>
                        <a:pt x="22" y="3"/>
                        <a:pt x="22" y="6"/>
                      </a:cubicBezTo>
                      <a:cubicBezTo>
                        <a:pt x="22" y="6"/>
                        <a:pt x="22" y="6"/>
                        <a:pt x="22" y="6"/>
                      </a:cubicBezTo>
                      <a:cubicBezTo>
                        <a:pt x="23" y="6"/>
                        <a:pt x="25" y="7"/>
                        <a:pt x="25" y="8"/>
                      </a:cubicBezTo>
                      <a:cubicBezTo>
                        <a:pt x="25" y="8"/>
                        <a:pt x="26" y="8"/>
                        <a:pt x="26" y="8"/>
                      </a:cubicBezTo>
                      <a:cubicBezTo>
                        <a:pt x="28" y="8"/>
                        <a:pt x="30" y="9"/>
                        <a:pt x="30" y="11"/>
                      </a:cubicBezTo>
                      <a:cubicBezTo>
                        <a:pt x="33" y="11"/>
                        <a:pt x="35" y="14"/>
                        <a:pt x="35" y="16"/>
                      </a:cubicBezTo>
                      <a:cubicBezTo>
                        <a:pt x="35" y="19"/>
                        <a:pt x="32" y="22"/>
                        <a:pt x="29" y="22"/>
                      </a:cubicBezTo>
                      <a:cubicBezTo>
                        <a:pt x="29" y="22"/>
                        <a:pt x="28" y="21"/>
                        <a:pt x="27" y="21"/>
                      </a:cubicBezTo>
                      <a:cubicBezTo>
                        <a:pt x="27" y="23"/>
                        <a:pt x="25" y="24"/>
                        <a:pt x="23" y="24"/>
                      </a:cubicBezTo>
                      <a:cubicBezTo>
                        <a:pt x="22" y="24"/>
                        <a:pt x="21" y="24"/>
                        <a:pt x="21" y="24"/>
                      </a:cubicBezTo>
                      <a:cubicBezTo>
                        <a:pt x="19" y="24"/>
                        <a:pt x="18" y="25"/>
                        <a:pt x="16" y="25"/>
                      </a:cubicBezTo>
                      <a:cubicBezTo>
                        <a:pt x="13" y="25"/>
                        <a:pt x="11" y="23"/>
                        <a:pt x="9" y="21"/>
                      </a:cubicBezTo>
                      <a:cubicBezTo>
                        <a:pt x="8" y="22"/>
                        <a:pt x="7" y="22"/>
                        <a:pt x="6" y="22"/>
                      </a:cubicBezTo>
                      <a:cubicBezTo>
                        <a:pt x="3" y="22"/>
                        <a:pt x="0" y="20"/>
                        <a:pt x="0" y="17"/>
                      </a:cubicBezTo>
                      <a:cubicBezTo>
                        <a:pt x="0" y="16"/>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0" name="Freeform 110"/>
                <p:cNvSpPr/>
                <p:nvPr/>
              </p:nvSpPr>
              <p:spPr bwMode="auto">
                <a:xfrm>
                  <a:off x="4552951" y="1630363"/>
                  <a:ext cx="61913" cy="42863"/>
                </a:xfrm>
                <a:custGeom>
                  <a:avLst/>
                  <a:gdLst>
                    <a:gd name="T0" fmla="*/ 1 w 33"/>
                    <a:gd name="T1" fmla="*/ 13 h 23"/>
                    <a:gd name="T2" fmla="*/ 1 w 33"/>
                    <a:gd name="T3" fmla="*/ 12 h 23"/>
                    <a:gd name="T4" fmla="*/ 3 w 33"/>
                    <a:gd name="T5" fmla="*/ 9 h 23"/>
                    <a:gd name="T6" fmla="*/ 4 w 33"/>
                    <a:gd name="T7" fmla="*/ 9 h 23"/>
                    <a:gd name="T8" fmla="*/ 7 w 33"/>
                    <a:gd name="T9" fmla="*/ 7 h 23"/>
                    <a:gd name="T10" fmla="*/ 7 w 33"/>
                    <a:gd name="T11" fmla="*/ 6 h 23"/>
                    <a:gd name="T12" fmla="*/ 11 w 33"/>
                    <a:gd name="T13" fmla="*/ 3 h 23"/>
                    <a:gd name="T14" fmla="*/ 11 w 33"/>
                    <a:gd name="T15" fmla="*/ 3 h 23"/>
                    <a:gd name="T16" fmla="*/ 16 w 33"/>
                    <a:gd name="T17" fmla="*/ 0 h 23"/>
                    <a:gd name="T18" fmla="*/ 21 w 33"/>
                    <a:gd name="T19" fmla="*/ 5 h 23"/>
                    <a:gd name="T20" fmla="*/ 21 w 33"/>
                    <a:gd name="T21" fmla="*/ 5 h 23"/>
                    <a:gd name="T22" fmla="*/ 24 w 33"/>
                    <a:gd name="T23" fmla="*/ 7 h 23"/>
                    <a:gd name="T24" fmla="*/ 25 w 33"/>
                    <a:gd name="T25" fmla="*/ 7 h 23"/>
                    <a:gd name="T26" fmla="*/ 29 w 33"/>
                    <a:gd name="T27" fmla="*/ 10 h 23"/>
                    <a:gd name="T28" fmla="*/ 33 w 33"/>
                    <a:gd name="T29" fmla="*/ 15 h 23"/>
                    <a:gd name="T30" fmla="*/ 28 w 33"/>
                    <a:gd name="T31" fmla="*/ 20 h 23"/>
                    <a:gd name="T32" fmla="*/ 26 w 33"/>
                    <a:gd name="T33" fmla="*/ 20 h 23"/>
                    <a:gd name="T34" fmla="*/ 22 w 33"/>
                    <a:gd name="T35" fmla="*/ 23 h 23"/>
                    <a:gd name="T36" fmla="*/ 20 w 33"/>
                    <a:gd name="T37" fmla="*/ 22 h 23"/>
                    <a:gd name="T38" fmla="*/ 15 w 33"/>
                    <a:gd name="T39" fmla="*/ 23 h 23"/>
                    <a:gd name="T40" fmla="*/ 8 w 33"/>
                    <a:gd name="T41" fmla="*/ 20 h 23"/>
                    <a:gd name="T42" fmla="*/ 5 w 33"/>
                    <a:gd name="T43" fmla="*/ 21 h 23"/>
                    <a:gd name="T44" fmla="*/ 0 w 33"/>
                    <a:gd name="T45" fmla="*/ 16 h 23"/>
                    <a:gd name="T46" fmla="*/ 1 w 33"/>
                    <a:gd name="T4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23">
                      <a:moveTo>
                        <a:pt x="1" y="13"/>
                      </a:moveTo>
                      <a:cubicBezTo>
                        <a:pt x="1" y="12"/>
                        <a:pt x="1" y="12"/>
                        <a:pt x="1" y="12"/>
                      </a:cubicBezTo>
                      <a:cubicBezTo>
                        <a:pt x="1" y="11"/>
                        <a:pt x="2" y="9"/>
                        <a:pt x="3" y="9"/>
                      </a:cubicBezTo>
                      <a:cubicBezTo>
                        <a:pt x="4" y="9"/>
                        <a:pt x="4" y="9"/>
                        <a:pt x="4" y="9"/>
                      </a:cubicBezTo>
                      <a:cubicBezTo>
                        <a:pt x="5" y="8"/>
                        <a:pt x="6" y="7"/>
                        <a:pt x="7" y="7"/>
                      </a:cubicBezTo>
                      <a:cubicBezTo>
                        <a:pt x="7" y="6"/>
                        <a:pt x="7" y="6"/>
                        <a:pt x="7" y="6"/>
                      </a:cubicBezTo>
                      <a:cubicBezTo>
                        <a:pt x="7" y="4"/>
                        <a:pt x="9" y="3"/>
                        <a:pt x="11" y="3"/>
                      </a:cubicBezTo>
                      <a:cubicBezTo>
                        <a:pt x="11" y="3"/>
                        <a:pt x="11" y="3"/>
                        <a:pt x="11" y="3"/>
                      </a:cubicBezTo>
                      <a:cubicBezTo>
                        <a:pt x="12" y="1"/>
                        <a:pt x="13" y="0"/>
                        <a:pt x="16" y="0"/>
                      </a:cubicBezTo>
                      <a:cubicBezTo>
                        <a:pt x="18" y="0"/>
                        <a:pt x="21" y="2"/>
                        <a:pt x="21" y="5"/>
                      </a:cubicBezTo>
                      <a:cubicBezTo>
                        <a:pt x="21" y="5"/>
                        <a:pt x="21" y="5"/>
                        <a:pt x="21" y="5"/>
                      </a:cubicBezTo>
                      <a:cubicBezTo>
                        <a:pt x="22" y="5"/>
                        <a:pt x="23" y="6"/>
                        <a:pt x="24" y="7"/>
                      </a:cubicBezTo>
                      <a:cubicBezTo>
                        <a:pt x="24" y="7"/>
                        <a:pt x="24" y="7"/>
                        <a:pt x="25" y="7"/>
                      </a:cubicBezTo>
                      <a:cubicBezTo>
                        <a:pt x="27" y="7"/>
                        <a:pt x="28" y="8"/>
                        <a:pt x="29" y="10"/>
                      </a:cubicBezTo>
                      <a:cubicBezTo>
                        <a:pt x="31" y="10"/>
                        <a:pt x="33" y="12"/>
                        <a:pt x="33" y="15"/>
                      </a:cubicBezTo>
                      <a:cubicBezTo>
                        <a:pt x="33" y="18"/>
                        <a:pt x="31" y="20"/>
                        <a:pt x="28" y="20"/>
                      </a:cubicBezTo>
                      <a:cubicBezTo>
                        <a:pt x="27" y="20"/>
                        <a:pt x="27" y="20"/>
                        <a:pt x="26" y="20"/>
                      </a:cubicBezTo>
                      <a:cubicBezTo>
                        <a:pt x="25" y="22"/>
                        <a:pt x="24" y="23"/>
                        <a:pt x="22" y="23"/>
                      </a:cubicBezTo>
                      <a:cubicBezTo>
                        <a:pt x="21" y="23"/>
                        <a:pt x="20" y="23"/>
                        <a:pt x="20" y="22"/>
                      </a:cubicBezTo>
                      <a:cubicBezTo>
                        <a:pt x="18" y="23"/>
                        <a:pt x="17" y="23"/>
                        <a:pt x="15" y="23"/>
                      </a:cubicBezTo>
                      <a:cubicBezTo>
                        <a:pt x="12" y="23"/>
                        <a:pt x="10" y="22"/>
                        <a:pt x="8" y="20"/>
                      </a:cubicBezTo>
                      <a:cubicBezTo>
                        <a:pt x="7" y="21"/>
                        <a:pt x="6" y="21"/>
                        <a:pt x="5" y="21"/>
                      </a:cubicBezTo>
                      <a:cubicBezTo>
                        <a:pt x="2" y="21"/>
                        <a:pt x="0" y="19"/>
                        <a:pt x="0" y="16"/>
                      </a:cubicBezTo>
                      <a:cubicBezTo>
                        <a:pt x="0" y="15"/>
                        <a:pt x="0" y="14"/>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1" name="Freeform 111"/>
                <p:cNvSpPr/>
                <p:nvPr/>
              </p:nvSpPr>
              <p:spPr bwMode="auto">
                <a:xfrm>
                  <a:off x="4554539" y="1630363"/>
                  <a:ext cx="57150" cy="41275"/>
                </a:xfrm>
                <a:custGeom>
                  <a:avLst/>
                  <a:gdLst>
                    <a:gd name="T0" fmla="*/ 1 w 30"/>
                    <a:gd name="T1" fmla="*/ 12 h 22"/>
                    <a:gd name="T2" fmla="*/ 1 w 30"/>
                    <a:gd name="T3" fmla="*/ 11 h 22"/>
                    <a:gd name="T4" fmla="*/ 3 w 30"/>
                    <a:gd name="T5" fmla="*/ 9 h 22"/>
                    <a:gd name="T6" fmla="*/ 4 w 30"/>
                    <a:gd name="T7" fmla="*/ 9 h 22"/>
                    <a:gd name="T8" fmla="*/ 7 w 30"/>
                    <a:gd name="T9" fmla="*/ 7 h 22"/>
                    <a:gd name="T10" fmla="*/ 7 w 30"/>
                    <a:gd name="T11" fmla="*/ 6 h 22"/>
                    <a:gd name="T12" fmla="*/ 10 w 30"/>
                    <a:gd name="T13" fmla="*/ 3 h 22"/>
                    <a:gd name="T14" fmla="*/ 10 w 30"/>
                    <a:gd name="T15" fmla="*/ 3 h 22"/>
                    <a:gd name="T16" fmla="*/ 14 w 30"/>
                    <a:gd name="T17" fmla="*/ 0 h 22"/>
                    <a:gd name="T18" fmla="*/ 19 w 30"/>
                    <a:gd name="T19" fmla="*/ 5 h 22"/>
                    <a:gd name="T20" fmla="*/ 19 w 30"/>
                    <a:gd name="T21" fmla="*/ 5 h 22"/>
                    <a:gd name="T22" fmla="*/ 22 w 30"/>
                    <a:gd name="T23" fmla="*/ 7 h 22"/>
                    <a:gd name="T24" fmla="*/ 23 w 30"/>
                    <a:gd name="T25" fmla="*/ 7 h 22"/>
                    <a:gd name="T26" fmla="*/ 26 w 30"/>
                    <a:gd name="T27" fmla="*/ 10 h 22"/>
                    <a:gd name="T28" fmla="*/ 30 w 30"/>
                    <a:gd name="T29" fmla="*/ 14 h 22"/>
                    <a:gd name="T30" fmla="*/ 26 w 30"/>
                    <a:gd name="T31" fmla="*/ 19 h 22"/>
                    <a:gd name="T32" fmla="*/ 24 w 30"/>
                    <a:gd name="T33" fmla="*/ 19 h 22"/>
                    <a:gd name="T34" fmla="*/ 20 w 30"/>
                    <a:gd name="T35" fmla="*/ 21 h 22"/>
                    <a:gd name="T36" fmla="*/ 18 w 30"/>
                    <a:gd name="T37" fmla="*/ 21 h 22"/>
                    <a:gd name="T38" fmla="*/ 14 w 30"/>
                    <a:gd name="T39" fmla="*/ 22 h 22"/>
                    <a:gd name="T40" fmla="*/ 7 w 30"/>
                    <a:gd name="T41" fmla="*/ 19 h 22"/>
                    <a:gd name="T42" fmla="*/ 5 w 30"/>
                    <a:gd name="T43" fmla="*/ 20 h 22"/>
                    <a:gd name="T44" fmla="*/ 0 w 30"/>
                    <a:gd name="T45" fmla="*/ 15 h 22"/>
                    <a:gd name="T46" fmla="*/ 1 w 30"/>
                    <a:gd name="T47"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22">
                      <a:moveTo>
                        <a:pt x="1" y="12"/>
                      </a:moveTo>
                      <a:cubicBezTo>
                        <a:pt x="1" y="11"/>
                        <a:pt x="1" y="11"/>
                        <a:pt x="1" y="11"/>
                      </a:cubicBezTo>
                      <a:cubicBezTo>
                        <a:pt x="1" y="10"/>
                        <a:pt x="2" y="9"/>
                        <a:pt x="3" y="9"/>
                      </a:cubicBezTo>
                      <a:cubicBezTo>
                        <a:pt x="4" y="9"/>
                        <a:pt x="4" y="9"/>
                        <a:pt x="4" y="9"/>
                      </a:cubicBezTo>
                      <a:cubicBezTo>
                        <a:pt x="5" y="8"/>
                        <a:pt x="6" y="7"/>
                        <a:pt x="7" y="7"/>
                      </a:cubicBezTo>
                      <a:cubicBezTo>
                        <a:pt x="7" y="6"/>
                        <a:pt x="7" y="6"/>
                        <a:pt x="7" y="6"/>
                      </a:cubicBezTo>
                      <a:cubicBezTo>
                        <a:pt x="7" y="4"/>
                        <a:pt x="8" y="3"/>
                        <a:pt x="10" y="3"/>
                      </a:cubicBezTo>
                      <a:cubicBezTo>
                        <a:pt x="10" y="3"/>
                        <a:pt x="10" y="3"/>
                        <a:pt x="10" y="3"/>
                      </a:cubicBezTo>
                      <a:cubicBezTo>
                        <a:pt x="11" y="1"/>
                        <a:pt x="12" y="0"/>
                        <a:pt x="14" y="0"/>
                      </a:cubicBezTo>
                      <a:cubicBezTo>
                        <a:pt x="17" y="0"/>
                        <a:pt x="19" y="2"/>
                        <a:pt x="19" y="5"/>
                      </a:cubicBezTo>
                      <a:cubicBezTo>
                        <a:pt x="19" y="5"/>
                        <a:pt x="19" y="5"/>
                        <a:pt x="19" y="5"/>
                      </a:cubicBezTo>
                      <a:cubicBezTo>
                        <a:pt x="21" y="5"/>
                        <a:pt x="22" y="6"/>
                        <a:pt x="22" y="7"/>
                      </a:cubicBezTo>
                      <a:cubicBezTo>
                        <a:pt x="22" y="7"/>
                        <a:pt x="22" y="7"/>
                        <a:pt x="23" y="7"/>
                      </a:cubicBezTo>
                      <a:cubicBezTo>
                        <a:pt x="24" y="7"/>
                        <a:pt x="26" y="8"/>
                        <a:pt x="26" y="10"/>
                      </a:cubicBezTo>
                      <a:cubicBezTo>
                        <a:pt x="29" y="10"/>
                        <a:pt x="30" y="12"/>
                        <a:pt x="30" y="14"/>
                      </a:cubicBezTo>
                      <a:cubicBezTo>
                        <a:pt x="30" y="17"/>
                        <a:pt x="28" y="19"/>
                        <a:pt x="26" y="19"/>
                      </a:cubicBezTo>
                      <a:cubicBezTo>
                        <a:pt x="25" y="19"/>
                        <a:pt x="24" y="19"/>
                        <a:pt x="24" y="19"/>
                      </a:cubicBezTo>
                      <a:cubicBezTo>
                        <a:pt x="23" y="20"/>
                        <a:pt x="22" y="21"/>
                        <a:pt x="20" y="21"/>
                      </a:cubicBezTo>
                      <a:cubicBezTo>
                        <a:pt x="19" y="21"/>
                        <a:pt x="19" y="21"/>
                        <a:pt x="18" y="21"/>
                      </a:cubicBezTo>
                      <a:cubicBezTo>
                        <a:pt x="17" y="21"/>
                        <a:pt x="16" y="22"/>
                        <a:pt x="14" y="22"/>
                      </a:cubicBezTo>
                      <a:cubicBezTo>
                        <a:pt x="11" y="22"/>
                        <a:pt x="9" y="21"/>
                        <a:pt x="7" y="19"/>
                      </a:cubicBezTo>
                      <a:cubicBezTo>
                        <a:pt x="7" y="19"/>
                        <a:pt x="6" y="20"/>
                        <a:pt x="5" y="20"/>
                      </a:cubicBezTo>
                      <a:cubicBezTo>
                        <a:pt x="2" y="20"/>
                        <a:pt x="0" y="17"/>
                        <a:pt x="0" y="15"/>
                      </a:cubicBezTo>
                      <a:cubicBezTo>
                        <a:pt x="0" y="14"/>
                        <a:pt x="1" y="13"/>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2" name="Freeform 112"/>
                <p:cNvSpPr/>
                <p:nvPr/>
              </p:nvSpPr>
              <p:spPr bwMode="auto">
                <a:xfrm>
                  <a:off x="4454526" y="1520825"/>
                  <a:ext cx="160338" cy="112713"/>
                </a:xfrm>
                <a:custGeom>
                  <a:avLst/>
                  <a:gdLst>
                    <a:gd name="T0" fmla="*/ 2 w 86"/>
                    <a:gd name="T1" fmla="*/ 34 h 61"/>
                    <a:gd name="T2" fmla="*/ 2 w 86"/>
                    <a:gd name="T3" fmla="*/ 32 h 61"/>
                    <a:gd name="T4" fmla="*/ 9 w 86"/>
                    <a:gd name="T5" fmla="*/ 25 h 61"/>
                    <a:gd name="T6" fmla="*/ 11 w 86"/>
                    <a:gd name="T7" fmla="*/ 25 h 61"/>
                    <a:gd name="T8" fmla="*/ 19 w 86"/>
                    <a:gd name="T9" fmla="*/ 19 h 61"/>
                    <a:gd name="T10" fmla="*/ 19 w 86"/>
                    <a:gd name="T11" fmla="*/ 17 h 61"/>
                    <a:gd name="T12" fmla="*/ 27 w 86"/>
                    <a:gd name="T13" fmla="*/ 8 h 61"/>
                    <a:gd name="T14" fmla="*/ 28 w 86"/>
                    <a:gd name="T15" fmla="*/ 8 h 61"/>
                    <a:gd name="T16" fmla="*/ 40 w 86"/>
                    <a:gd name="T17" fmla="*/ 0 h 61"/>
                    <a:gd name="T18" fmla="*/ 54 w 86"/>
                    <a:gd name="T19" fmla="*/ 13 h 61"/>
                    <a:gd name="T20" fmla="*/ 54 w 86"/>
                    <a:gd name="T21" fmla="*/ 13 h 61"/>
                    <a:gd name="T22" fmla="*/ 61 w 86"/>
                    <a:gd name="T23" fmla="*/ 20 h 61"/>
                    <a:gd name="T24" fmla="*/ 64 w 86"/>
                    <a:gd name="T25" fmla="*/ 19 h 61"/>
                    <a:gd name="T26" fmla="*/ 74 w 86"/>
                    <a:gd name="T27" fmla="*/ 27 h 61"/>
                    <a:gd name="T28" fmla="*/ 86 w 86"/>
                    <a:gd name="T29" fmla="*/ 40 h 61"/>
                    <a:gd name="T30" fmla="*/ 73 w 86"/>
                    <a:gd name="T31" fmla="*/ 54 h 61"/>
                    <a:gd name="T32" fmla="*/ 67 w 86"/>
                    <a:gd name="T33" fmla="*/ 52 h 61"/>
                    <a:gd name="T34" fmla="*/ 57 w 86"/>
                    <a:gd name="T35" fmla="*/ 60 h 61"/>
                    <a:gd name="T36" fmla="*/ 51 w 86"/>
                    <a:gd name="T37" fmla="*/ 59 h 61"/>
                    <a:gd name="T38" fmla="*/ 40 w 86"/>
                    <a:gd name="T39" fmla="*/ 61 h 61"/>
                    <a:gd name="T40" fmla="*/ 21 w 86"/>
                    <a:gd name="T41" fmla="*/ 53 h 61"/>
                    <a:gd name="T42" fmla="*/ 13 w 86"/>
                    <a:gd name="T43" fmla="*/ 55 h 61"/>
                    <a:gd name="T44" fmla="*/ 0 w 86"/>
                    <a:gd name="T45" fmla="*/ 42 h 61"/>
                    <a:gd name="T46" fmla="*/ 2 w 86"/>
                    <a:gd name="T47" fmla="*/ 3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61">
                      <a:moveTo>
                        <a:pt x="2" y="34"/>
                      </a:moveTo>
                      <a:cubicBezTo>
                        <a:pt x="2" y="33"/>
                        <a:pt x="2" y="33"/>
                        <a:pt x="2" y="32"/>
                      </a:cubicBezTo>
                      <a:cubicBezTo>
                        <a:pt x="2" y="28"/>
                        <a:pt x="5" y="25"/>
                        <a:pt x="9" y="25"/>
                      </a:cubicBezTo>
                      <a:cubicBezTo>
                        <a:pt x="10" y="25"/>
                        <a:pt x="10" y="25"/>
                        <a:pt x="11" y="25"/>
                      </a:cubicBezTo>
                      <a:cubicBezTo>
                        <a:pt x="13" y="22"/>
                        <a:pt x="16" y="20"/>
                        <a:pt x="19" y="19"/>
                      </a:cubicBezTo>
                      <a:cubicBezTo>
                        <a:pt x="19" y="18"/>
                        <a:pt x="19" y="17"/>
                        <a:pt x="19" y="17"/>
                      </a:cubicBezTo>
                      <a:cubicBezTo>
                        <a:pt x="19" y="12"/>
                        <a:pt x="23" y="8"/>
                        <a:pt x="27" y="8"/>
                      </a:cubicBezTo>
                      <a:cubicBezTo>
                        <a:pt x="28" y="8"/>
                        <a:pt x="28" y="8"/>
                        <a:pt x="28" y="8"/>
                      </a:cubicBezTo>
                      <a:cubicBezTo>
                        <a:pt x="30" y="4"/>
                        <a:pt x="35" y="0"/>
                        <a:pt x="40" y="0"/>
                      </a:cubicBezTo>
                      <a:cubicBezTo>
                        <a:pt x="47" y="0"/>
                        <a:pt x="53" y="6"/>
                        <a:pt x="54" y="13"/>
                      </a:cubicBezTo>
                      <a:cubicBezTo>
                        <a:pt x="54" y="13"/>
                        <a:pt x="54" y="13"/>
                        <a:pt x="54" y="13"/>
                      </a:cubicBezTo>
                      <a:cubicBezTo>
                        <a:pt x="58" y="13"/>
                        <a:pt x="61" y="16"/>
                        <a:pt x="61" y="20"/>
                      </a:cubicBezTo>
                      <a:cubicBezTo>
                        <a:pt x="62" y="19"/>
                        <a:pt x="63" y="19"/>
                        <a:pt x="64" y="19"/>
                      </a:cubicBezTo>
                      <a:cubicBezTo>
                        <a:pt x="69" y="19"/>
                        <a:pt x="73" y="22"/>
                        <a:pt x="74" y="27"/>
                      </a:cubicBezTo>
                      <a:cubicBezTo>
                        <a:pt x="81" y="27"/>
                        <a:pt x="86" y="33"/>
                        <a:pt x="86" y="40"/>
                      </a:cubicBezTo>
                      <a:cubicBezTo>
                        <a:pt x="86" y="48"/>
                        <a:pt x="80" y="54"/>
                        <a:pt x="73" y="54"/>
                      </a:cubicBezTo>
                      <a:cubicBezTo>
                        <a:pt x="71" y="54"/>
                        <a:pt x="69" y="53"/>
                        <a:pt x="67" y="52"/>
                      </a:cubicBezTo>
                      <a:cubicBezTo>
                        <a:pt x="66" y="57"/>
                        <a:pt x="62" y="60"/>
                        <a:pt x="57" y="60"/>
                      </a:cubicBezTo>
                      <a:cubicBezTo>
                        <a:pt x="55" y="60"/>
                        <a:pt x="53" y="60"/>
                        <a:pt x="51" y="59"/>
                      </a:cubicBezTo>
                      <a:cubicBezTo>
                        <a:pt x="48" y="60"/>
                        <a:pt x="44" y="61"/>
                        <a:pt x="40" y="61"/>
                      </a:cubicBezTo>
                      <a:cubicBezTo>
                        <a:pt x="32" y="61"/>
                        <a:pt x="25" y="58"/>
                        <a:pt x="21" y="53"/>
                      </a:cubicBezTo>
                      <a:cubicBezTo>
                        <a:pt x="19" y="54"/>
                        <a:pt x="16" y="55"/>
                        <a:pt x="13" y="55"/>
                      </a:cubicBezTo>
                      <a:cubicBezTo>
                        <a:pt x="6" y="55"/>
                        <a:pt x="0" y="49"/>
                        <a:pt x="0" y="42"/>
                      </a:cubicBezTo>
                      <a:cubicBezTo>
                        <a:pt x="0" y="39"/>
                        <a:pt x="1" y="36"/>
                        <a:pt x="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3" name="Freeform 113"/>
                <p:cNvSpPr/>
                <p:nvPr/>
              </p:nvSpPr>
              <p:spPr bwMode="auto">
                <a:xfrm>
                  <a:off x="4456114" y="1522413"/>
                  <a:ext cx="157163" cy="109538"/>
                </a:xfrm>
                <a:custGeom>
                  <a:avLst/>
                  <a:gdLst>
                    <a:gd name="T0" fmla="*/ 3 w 84"/>
                    <a:gd name="T1" fmla="*/ 33 h 59"/>
                    <a:gd name="T2" fmla="*/ 2 w 84"/>
                    <a:gd name="T3" fmla="*/ 31 h 59"/>
                    <a:gd name="T4" fmla="*/ 9 w 84"/>
                    <a:gd name="T5" fmla="*/ 24 h 59"/>
                    <a:gd name="T6" fmla="*/ 11 w 84"/>
                    <a:gd name="T7" fmla="*/ 24 h 59"/>
                    <a:gd name="T8" fmla="*/ 19 w 84"/>
                    <a:gd name="T9" fmla="*/ 18 h 59"/>
                    <a:gd name="T10" fmla="*/ 19 w 84"/>
                    <a:gd name="T11" fmla="*/ 16 h 59"/>
                    <a:gd name="T12" fmla="*/ 27 w 84"/>
                    <a:gd name="T13" fmla="*/ 8 h 59"/>
                    <a:gd name="T14" fmla="*/ 28 w 84"/>
                    <a:gd name="T15" fmla="*/ 8 h 59"/>
                    <a:gd name="T16" fmla="*/ 39 w 84"/>
                    <a:gd name="T17" fmla="*/ 0 h 59"/>
                    <a:gd name="T18" fmla="*/ 52 w 84"/>
                    <a:gd name="T19" fmla="*/ 13 h 59"/>
                    <a:gd name="T20" fmla="*/ 53 w 84"/>
                    <a:gd name="T21" fmla="*/ 13 h 59"/>
                    <a:gd name="T22" fmla="*/ 59 w 84"/>
                    <a:gd name="T23" fmla="*/ 19 h 59"/>
                    <a:gd name="T24" fmla="*/ 63 w 84"/>
                    <a:gd name="T25" fmla="*/ 19 h 59"/>
                    <a:gd name="T26" fmla="*/ 72 w 84"/>
                    <a:gd name="T27" fmla="*/ 26 h 59"/>
                    <a:gd name="T28" fmla="*/ 84 w 84"/>
                    <a:gd name="T29" fmla="*/ 39 h 59"/>
                    <a:gd name="T30" fmla="*/ 71 w 84"/>
                    <a:gd name="T31" fmla="*/ 52 h 59"/>
                    <a:gd name="T32" fmla="*/ 66 w 84"/>
                    <a:gd name="T33" fmla="*/ 51 h 59"/>
                    <a:gd name="T34" fmla="*/ 55 w 84"/>
                    <a:gd name="T35" fmla="*/ 58 h 59"/>
                    <a:gd name="T36" fmla="*/ 50 w 84"/>
                    <a:gd name="T37" fmla="*/ 57 h 59"/>
                    <a:gd name="T38" fmla="*/ 39 w 84"/>
                    <a:gd name="T39" fmla="*/ 59 h 59"/>
                    <a:gd name="T40" fmla="*/ 20 w 84"/>
                    <a:gd name="T41" fmla="*/ 51 h 59"/>
                    <a:gd name="T42" fmla="*/ 13 w 84"/>
                    <a:gd name="T43" fmla="*/ 53 h 59"/>
                    <a:gd name="T44" fmla="*/ 0 w 84"/>
                    <a:gd name="T45" fmla="*/ 40 h 59"/>
                    <a:gd name="T46" fmla="*/ 3 w 84"/>
                    <a:gd name="T4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59">
                      <a:moveTo>
                        <a:pt x="3" y="33"/>
                      </a:moveTo>
                      <a:cubicBezTo>
                        <a:pt x="2" y="32"/>
                        <a:pt x="2" y="32"/>
                        <a:pt x="2" y="31"/>
                      </a:cubicBezTo>
                      <a:cubicBezTo>
                        <a:pt x="2" y="27"/>
                        <a:pt x="5" y="24"/>
                        <a:pt x="9" y="24"/>
                      </a:cubicBezTo>
                      <a:cubicBezTo>
                        <a:pt x="10" y="24"/>
                        <a:pt x="10" y="24"/>
                        <a:pt x="11" y="24"/>
                      </a:cubicBezTo>
                      <a:cubicBezTo>
                        <a:pt x="13" y="21"/>
                        <a:pt x="15" y="19"/>
                        <a:pt x="19" y="18"/>
                      </a:cubicBezTo>
                      <a:cubicBezTo>
                        <a:pt x="19" y="17"/>
                        <a:pt x="19" y="17"/>
                        <a:pt x="19" y="16"/>
                      </a:cubicBezTo>
                      <a:cubicBezTo>
                        <a:pt x="19" y="12"/>
                        <a:pt x="22" y="8"/>
                        <a:pt x="27" y="8"/>
                      </a:cubicBezTo>
                      <a:cubicBezTo>
                        <a:pt x="28" y="8"/>
                        <a:pt x="28" y="8"/>
                        <a:pt x="28" y="8"/>
                      </a:cubicBezTo>
                      <a:cubicBezTo>
                        <a:pt x="30" y="3"/>
                        <a:pt x="34" y="0"/>
                        <a:pt x="39" y="0"/>
                      </a:cubicBezTo>
                      <a:cubicBezTo>
                        <a:pt x="46" y="0"/>
                        <a:pt x="52" y="6"/>
                        <a:pt x="52" y="13"/>
                      </a:cubicBezTo>
                      <a:cubicBezTo>
                        <a:pt x="53" y="13"/>
                        <a:pt x="53" y="13"/>
                        <a:pt x="53" y="13"/>
                      </a:cubicBezTo>
                      <a:cubicBezTo>
                        <a:pt x="56" y="13"/>
                        <a:pt x="59" y="16"/>
                        <a:pt x="59" y="19"/>
                      </a:cubicBezTo>
                      <a:cubicBezTo>
                        <a:pt x="60" y="19"/>
                        <a:pt x="62" y="19"/>
                        <a:pt x="63" y="19"/>
                      </a:cubicBezTo>
                      <a:cubicBezTo>
                        <a:pt x="67" y="19"/>
                        <a:pt x="71" y="22"/>
                        <a:pt x="72" y="26"/>
                      </a:cubicBezTo>
                      <a:cubicBezTo>
                        <a:pt x="79" y="26"/>
                        <a:pt x="84" y="32"/>
                        <a:pt x="84" y="39"/>
                      </a:cubicBezTo>
                      <a:cubicBezTo>
                        <a:pt x="84" y="46"/>
                        <a:pt x="78" y="52"/>
                        <a:pt x="71" y="52"/>
                      </a:cubicBezTo>
                      <a:cubicBezTo>
                        <a:pt x="69" y="52"/>
                        <a:pt x="67" y="51"/>
                        <a:pt x="66" y="51"/>
                      </a:cubicBezTo>
                      <a:cubicBezTo>
                        <a:pt x="64" y="55"/>
                        <a:pt x="60" y="58"/>
                        <a:pt x="55" y="58"/>
                      </a:cubicBezTo>
                      <a:cubicBezTo>
                        <a:pt x="53" y="58"/>
                        <a:pt x="51" y="58"/>
                        <a:pt x="50" y="57"/>
                      </a:cubicBezTo>
                      <a:cubicBezTo>
                        <a:pt x="47" y="58"/>
                        <a:pt x="43" y="59"/>
                        <a:pt x="39" y="59"/>
                      </a:cubicBezTo>
                      <a:cubicBezTo>
                        <a:pt x="31" y="59"/>
                        <a:pt x="25" y="56"/>
                        <a:pt x="20" y="51"/>
                      </a:cubicBezTo>
                      <a:cubicBezTo>
                        <a:pt x="18" y="52"/>
                        <a:pt x="16" y="53"/>
                        <a:pt x="13" y="53"/>
                      </a:cubicBezTo>
                      <a:cubicBezTo>
                        <a:pt x="6" y="53"/>
                        <a:pt x="0" y="47"/>
                        <a:pt x="0" y="40"/>
                      </a:cubicBezTo>
                      <a:cubicBezTo>
                        <a:pt x="0" y="38"/>
                        <a:pt x="1" y="35"/>
                        <a:pt x="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4" name="Freeform 114"/>
                <p:cNvSpPr/>
                <p:nvPr/>
              </p:nvSpPr>
              <p:spPr bwMode="auto">
                <a:xfrm>
                  <a:off x="4464051" y="1525588"/>
                  <a:ext cx="139700" cy="100013"/>
                </a:xfrm>
                <a:custGeom>
                  <a:avLst/>
                  <a:gdLst>
                    <a:gd name="T0" fmla="*/ 2 w 75"/>
                    <a:gd name="T1" fmla="*/ 29 h 53"/>
                    <a:gd name="T2" fmla="*/ 1 w 75"/>
                    <a:gd name="T3" fmla="*/ 27 h 53"/>
                    <a:gd name="T4" fmla="*/ 7 w 75"/>
                    <a:gd name="T5" fmla="*/ 21 h 53"/>
                    <a:gd name="T6" fmla="*/ 9 w 75"/>
                    <a:gd name="T7" fmla="*/ 21 h 53"/>
                    <a:gd name="T8" fmla="*/ 16 w 75"/>
                    <a:gd name="T9" fmla="*/ 16 h 53"/>
                    <a:gd name="T10" fmla="*/ 16 w 75"/>
                    <a:gd name="T11" fmla="*/ 14 h 53"/>
                    <a:gd name="T12" fmla="*/ 24 w 75"/>
                    <a:gd name="T13" fmla="*/ 7 h 53"/>
                    <a:gd name="T14" fmla="*/ 24 w 75"/>
                    <a:gd name="T15" fmla="*/ 7 h 53"/>
                    <a:gd name="T16" fmla="*/ 35 w 75"/>
                    <a:gd name="T17" fmla="*/ 0 h 53"/>
                    <a:gd name="T18" fmla="*/ 47 w 75"/>
                    <a:gd name="T19" fmla="*/ 11 h 53"/>
                    <a:gd name="T20" fmla="*/ 47 w 75"/>
                    <a:gd name="T21" fmla="*/ 11 h 53"/>
                    <a:gd name="T22" fmla="*/ 53 w 75"/>
                    <a:gd name="T23" fmla="*/ 17 h 53"/>
                    <a:gd name="T24" fmla="*/ 56 w 75"/>
                    <a:gd name="T25" fmla="*/ 16 h 53"/>
                    <a:gd name="T26" fmla="*/ 65 w 75"/>
                    <a:gd name="T27" fmla="*/ 23 h 53"/>
                    <a:gd name="T28" fmla="*/ 75 w 75"/>
                    <a:gd name="T29" fmla="*/ 35 h 53"/>
                    <a:gd name="T30" fmla="*/ 64 w 75"/>
                    <a:gd name="T31" fmla="*/ 46 h 53"/>
                    <a:gd name="T32" fmla="*/ 59 w 75"/>
                    <a:gd name="T33" fmla="*/ 45 h 53"/>
                    <a:gd name="T34" fmla="*/ 50 w 75"/>
                    <a:gd name="T35" fmla="*/ 52 h 53"/>
                    <a:gd name="T36" fmla="*/ 45 w 75"/>
                    <a:gd name="T37" fmla="*/ 51 h 53"/>
                    <a:gd name="T38" fmla="*/ 34 w 75"/>
                    <a:gd name="T39" fmla="*/ 53 h 53"/>
                    <a:gd name="T40" fmla="*/ 18 w 75"/>
                    <a:gd name="T41" fmla="*/ 46 h 53"/>
                    <a:gd name="T42" fmla="*/ 11 w 75"/>
                    <a:gd name="T43" fmla="*/ 48 h 53"/>
                    <a:gd name="T44" fmla="*/ 0 w 75"/>
                    <a:gd name="T45" fmla="*/ 36 h 53"/>
                    <a:gd name="T46" fmla="*/ 2 w 75"/>
                    <a:gd name="T47"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5" h="53">
                      <a:moveTo>
                        <a:pt x="2" y="29"/>
                      </a:moveTo>
                      <a:cubicBezTo>
                        <a:pt x="1" y="29"/>
                        <a:pt x="1" y="28"/>
                        <a:pt x="1" y="27"/>
                      </a:cubicBezTo>
                      <a:cubicBezTo>
                        <a:pt x="1" y="24"/>
                        <a:pt x="4" y="21"/>
                        <a:pt x="7" y="21"/>
                      </a:cubicBezTo>
                      <a:cubicBezTo>
                        <a:pt x="8" y="21"/>
                        <a:pt x="9" y="21"/>
                        <a:pt x="9" y="21"/>
                      </a:cubicBezTo>
                      <a:cubicBezTo>
                        <a:pt x="11" y="19"/>
                        <a:pt x="13" y="17"/>
                        <a:pt x="16" y="16"/>
                      </a:cubicBezTo>
                      <a:cubicBezTo>
                        <a:pt x="16" y="15"/>
                        <a:pt x="16" y="15"/>
                        <a:pt x="16" y="14"/>
                      </a:cubicBezTo>
                      <a:cubicBezTo>
                        <a:pt x="16" y="10"/>
                        <a:pt x="20" y="7"/>
                        <a:pt x="24" y="7"/>
                      </a:cubicBezTo>
                      <a:cubicBezTo>
                        <a:pt x="24" y="7"/>
                        <a:pt x="24" y="7"/>
                        <a:pt x="24" y="7"/>
                      </a:cubicBezTo>
                      <a:cubicBezTo>
                        <a:pt x="26" y="2"/>
                        <a:pt x="30" y="0"/>
                        <a:pt x="35" y="0"/>
                      </a:cubicBezTo>
                      <a:cubicBezTo>
                        <a:pt x="41" y="0"/>
                        <a:pt x="46" y="5"/>
                        <a:pt x="47" y="11"/>
                      </a:cubicBezTo>
                      <a:cubicBezTo>
                        <a:pt x="47" y="11"/>
                        <a:pt x="47" y="11"/>
                        <a:pt x="47" y="11"/>
                      </a:cubicBezTo>
                      <a:cubicBezTo>
                        <a:pt x="50" y="11"/>
                        <a:pt x="53" y="13"/>
                        <a:pt x="53" y="17"/>
                      </a:cubicBezTo>
                      <a:cubicBezTo>
                        <a:pt x="54" y="16"/>
                        <a:pt x="55" y="16"/>
                        <a:pt x="56" y="16"/>
                      </a:cubicBezTo>
                      <a:cubicBezTo>
                        <a:pt x="60" y="16"/>
                        <a:pt x="64" y="19"/>
                        <a:pt x="65" y="23"/>
                      </a:cubicBezTo>
                      <a:cubicBezTo>
                        <a:pt x="71" y="23"/>
                        <a:pt x="75" y="28"/>
                        <a:pt x="75" y="35"/>
                      </a:cubicBezTo>
                      <a:cubicBezTo>
                        <a:pt x="75" y="41"/>
                        <a:pt x="70" y="46"/>
                        <a:pt x="64" y="46"/>
                      </a:cubicBezTo>
                      <a:cubicBezTo>
                        <a:pt x="62" y="46"/>
                        <a:pt x="60" y="46"/>
                        <a:pt x="59" y="45"/>
                      </a:cubicBezTo>
                      <a:cubicBezTo>
                        <a:pt x="58" y="49"/>
                        <a:pt x="54" y="52"/>
                        <a:pt x="50" y="52"/>
                      </a:cubicBezTo>
                      <a:cubicBezTo>
                        <a:pt x="48" y="52"/>
                        <a:pt x="46" y="52"/>
                        <a:pt x="45" y="51"/>
                      </a:cubicBezTo>
                      <a:cubicBezTo>
                        <a:pt x="42" y="52"/>
                        <a:pt x="38" y="53"/>
                        <a:pt x="34" y="53"/>
                      </a:cubicBezTo>
                      <a:cubicBezTo>
                        <a:pt x="28" y="53"/>
                        <a:pt x="22" y="50"/>
                        <a:pt x="18" y="46"/>
                      </a:cubicBezTo>
                      <a:cubicBezTo>
                        <a:pt x="16" y="47"/>
                        <a:pt x="14" y="48"/>
                        <a:pt x="11" y="48"/>
                      </a:cubicBezTo>
                      <a:cubicBezTo>
                        <a:pt x="5" y="48"/>
                        <a:pt x="0" y="42"/>
                        <a:pt x="0" y="36"/>
                      </a:cubicBezTo>
                      <a:cubicBezTo>
                        <a:pt x="0" y="33"/>
                        <a:pt x="0" y="31"/>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5" name="Freeform 115"/>
                <p:cNvSpPr/>
                <p:nvPr/>
              </p:nvSpPr>
              <p:spPr bwMode="auto">
                <a:xfrm>
                  <a:off x="4479926" y="1633538"/>
                  <a:ext cx="39688" cy="28575"/>
                </a:xfrm>
                <a:custGeom>
                  <a:avLst/>
                  <a:gdLst>
                    <a:gd name="T0" fmla="*/ 0 w 21"/>
                    <a:gd name="T1" fmla="*/ 9 h 15"/>
                    <a:gd name="T2" fmla="*/ 0 w 21"/>
                    <a:gd name="T3" fmla="*/ 8 h 15"/>
                    <a:gd name="T4" fmla="*/ 2 w 21"/>
                    <a:gd name="T5" fmla="*/ 6 h 15"/>
                    <a:gd name="T6" fmla="*/ 2 w 21"/>
                    <a:gd name="T7" fmla="*/ 6 h 15"/>
                    <a:gd name="T8" fmla="*/ 4 w 21"/>
                    <a:gd name="T9" fmla="*/ 5 h 15"/>
                    <a:gd name="T10" fmla="*/ 4 w 21"/>
                    <a:gd name="T11" fmla="*/ 4 h 15"/>
                    <a:gd name="T12" fmla="*/ 6 w 21"/>
                    <a:gd name="T13" fmla="*/ 2 h 15"/>
                    <a:gd name="T14" fmla="*/ 6 w 21"/>
                    <a:gd name="T15" fmla="*/ 2 h 15"/>
                    <a:gd name="T16" fmla="*/ 9 w 21"/>
                    <a:gd name="T17" fmla="*/ 0 h 15"/>
                    <a:gd name="T18" fmla="*/ 13 w 21"/>
                    <a:gd name="T19" fmla="*/ 3 h 15"/>
                    <a:gd name="T20" fmla="*/ 13 w 21"/>
                    <a:gd name="T21" fmla="*/ 3 h 15"/>
                    <a:gd name="T22" fmla="*/ 14 w 21"/>
                    <a:gd name="T23" fmla="*/ 5 h 15"/>
                    <a:gd name="T24" fmla="*/ 15 w 21"/>
                    <a:gd name="T25" fmla="*/ 5 h 15"/>
                    <a:gd name="T26" fmla="*/ 18 w 21"/>
                    <a:gd name="T27" fmla="*/ 7 h 15"/>
                    <a:gd name="T28" fmla="*/ 21 w 21"/>
                    <a:gd name="T29" fmla="*/ 10 h 15"/>
                    <a:gd name="T30" fmla="*/ 17 w 21"/>
                    <a:gd name="T31" fmla="*/ 13 h 15"/>
                    <a:gd name="T32" fmla="*/ 16 w 21"/>
                    <a:gd name="T33" fmla="*/ 13 h 15"/>
                    <a:gd name="T34" fmla="*/ 13 w 21"/>
                    <a:gd name="T35" fmla="*/ 15 h 15"/>
                    <a:gd name="T36" fmla="*/ 12 w 21"/>
                    <a:gd name="T37" fmla="*/ 14 h 15"/>
                    <a:gd name="T38" fmla="*/ 9 w 21"/>
                    <a:gd name="T39" fmla="*/ 15 h 15"/>
                    <a:gd name="T40" fmla="*/ 5 w 21"/>
                    <a:gd name="T41" fmla="*/ 13 h 15"/>
                    <a:gd name="T42" fmla="*/ 3 w 21"/>
                    <a:gd name="T43" fmla="*/ 14 h 15"/>
                    <a:gd name="T44" fmla="*/ 0 w 21"/>
                    <a:gd name="T45" fmla="*/ 10 h 15"/>
                    <a:gd name="T46" fmla="*/ 0 w 21"/>
                    <a:gd name="T4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15">
                      <a:moveTo>
                        <a:pt x="0" y="9"/>
                      </a:moveTo>
                      <a:cubicBezTo>
                        <a:pt x="0" y="8"/>
                        <a:pt x="0" y="8"/>
                        <a:pt x="0" y="8"/>
                      </a:cubicBezTo>
                      <a:cubicBezTo>
                        <a:pt x="0" y="7"/>
                        <a:pt x="1" y="6"/>
                        <a:pt x="2" y="6"/>
                      </a:cubicBezTo>
                      <a:cubicBezTo>
                        <a:pt x="2" y="6"/>
                        <a:pt x="2" y="6"/>
                        <a:pt x="2" y="6"/>
                      </a:cubicBezTo>
                      <a:cubicBezTo>
                        <a:pt x="3" y="6"/>
                        <a:pt x="3" y="5"/>
                        <a:pt x="4" y="5"/>
                      </a:cubicBezTo>
                      <a:cubicBezTo>
                        <a:pt x="4" y="4"/>
                        <a:pt x="4" y="4"/>
                        <a:pt x="4" y="4"/>
                      </a:cubicBezTo>
                      <a:cubicBezTo>
                        <a:pt x="4" y="3"/>
                        <a:pt x="5" y="2"/>
                        <a:pt x="6" y="2"/>
                      </a:cubicBezTo>
                      <a:cubicBezTo>
                        <a:pt x="6" y="2"/>
                        <a:pt x="6" y="2"/>
                        <a:pt x="6" y="2"/>
                      </a:cubicBezTo>
                      <a:cubicBezTo>
                        <a:pt x="7" y="1"/>
                        <a:pt x="8" y="0"/>
                        <a:pt x="9" y="0"/>
                      </a:cubicBezTo>
                      <a:cubicBezTo>
                        <a:pt x="11" y="0"/>
                        <a:pt x="13" y="2"/>
                        <a:pt x="13" y="3"/>
                      </a:cubicBezTo>
                      <a:cubicBezTo>
                        <a:pt x="13" y="3"/>
                        <a:pt x="13" y="3"/>
                        <a:pt x="13" y="3"/>
                      </a:cubicBezTo>
                      <a:cubicBezTo>
                        <a:pt x="14" y="3"/>
                        <a:pt x="14" y="4"/>
                        <a:pt x="14" y="5"/>
                      </a:cubicBezTo>
                      <a:cubicBezTo>
                        <a:pt x="15" y="5"/>
                        <a:pt x="15" y="5"/>
                        <a:pt x="15" y="5"/>
                      </a:cubicBezTo>
                      <a:cubicBezTo>
                        <a:pt x="16" y="5"/>
                        <a:pt x="17" y="6"/>
                        <a:pt x="18" y="7"/>
                      </a:cubicBezTo>
                      <a:cubicBezTo>
                        <a:pt x="19" y="7"/>
                        <a:pt x="21" y="8"/>
                        <a:pt x="21" y="10"/>
                      </a:cubicBezTo>
                      <a:cubicBezTo>
                        <a:pt x="21" y="12"/>
                        <a:pt x="19" y="13"/>
                        <a:pt x="17" y="13"/>
                      </a:cubicBezTo>
                      <a:cubicBezTo>
                        <a:pt x="17" y="13"/>
                        <a:pt x="16" y="13"/>
                        <a:pt x="16" y="13"/>
                      </a:cubicBezTo>
                      <a:cubicBezTo>
                        <a:pt x="16" y="14"/>
                        <a:pt x="15" y="15"/>
                        <a:pt x="13" y="15"/>
                      </a:cubicBezTo>
                      <a:cubicBezTo>
                        <a:pt x="13" y="15"/>
                        <a:pt x="12" y="15"/>
                        <a:pt x="12" y="14"/>
                      </a:cubicBezTo>
                      <a:cubicBezTo>
                        <a:pt x="11" y="15"/>
                        <a:pt x="10" y="15"/>
                        <a:pt x="9" y="15"/>
                      </a:cubicBezTo>
                      <a:cubicBezTo>
                        <a:pt x="7" y="15"/>
                        <a:pt x="6" y="14"/>
                        <a:pt x="5" y="13"/>
                      </a:cubicBezTo>
                      <a:cubicBezTo>
                        <a:pt x="4" y="13"/>
                        <a:pt x="4" y="14"/>
                        <a:pt x="3" y="14"/>
                      </a:cubicBezTo>
                      <a:cubicBezTo>
                        <a:pt x="1" y="14"/>
                        <a:pt x="0" y="12"/>
                        <a:pt x="0" y="10"/>
                      </a:cubicBezTo>
                      <a:cubicBezTo>
                        <a:pt x="0" y="10"/>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6" name="Freeform 116"/>
                <p:cNvSpPr/>
                <p:nvPr/>
              </p:nvSpPr>
              <p:spPr bwMode="auto">
                <a:xfrm>
                  <a:off x="4479926" y="1636713"/>
                  <a:ext cx="38100" cy="25400"/>
                </a:xfrm>
                <a:custGeom>
                  <a:avLst/>
                  <a:gdLst>
                    <a:gd name="T0" fmla="*/ 1 w 20"/>
                    <a:gd name="T1" fmla="*/ 7 h 14"/>
                    <a:gd name="T2" fmla="*/ 0 w 20"/>
                    <a:gd name="T3" fmla="*/ 7 h 14"/>
                    <a:gd name="T4" fmla="*/ 2 w 20"/>
                    <a:gd name="T5" fmla="*/ 5 h 14"/>
                    <a:gd name="T6" fmla="*/ 3 w 20"/>
                    <a:gd name="T7" fmla="*/ 5 h 14"/>
                    <a:gd name="T8" fmla="*/ 5 w 20"/>
                    <a:gd name="T9" fmla="*/ 4 h 14"/>
                    <a:gd name="T10" fmla="*/ 4 w 20"/>
                    <a:gd name="T11" fmla="*/ 3 h 14"/>
                    <a:gd name="T12" fmla="*/ 6 w 20"/>
                    <a:gd name="T13" fmla="*/ 1 h 14"/>
                    <a:gd name="T14" fmla="*/ 7 w 20"/>
                    <a:gd name="T15" fmla="*/ 1 h 14"/>
                    <a:gd name="T16" fmla="*/ 9 w 20"/>
                    <a:gd name="T17" fmla="*/ 0 h 14"/>
                    <a:gd name="T18" fmla="*/ 13 w 20"/>
                    <a:gd name="T19" fmla="*/ 3 h 14"/>
                    <a:gd name="T20" fmla="*/ 13 w 20"/>
                    <a:gd name="T21" fmla="*/ 3 h 14"/>
                    <a:gd name="T22" fmla="*/ 14 w 20"/>
                    <a:gd name="T23" fmla="*/ 4 h 14"/>
                    <a:gd name="T24" fmla="*/ 15 w 20"/>
                    <a:gd name="T25" fmla="*/ 4 h 14"/>
                    <a:gd name="T26" fmla="*/ 17 w 20"/>
                    <a:gd name="T27" fmla="*/ 6 h 14"/>
                    <a:gd name="T28" fmla="*/ 20 w 20"/>
                    <a:gd name="T29" fmla="*/ 9 h 14"/>
                    <a:gd name="T30" fmla="*/ 17 w 20"/>
                    <a:gd name="T31" fmla="*/ 12 h 14"/>
                    <a:gd name="T32" fmla="*/ 16 w 20"/>
                    <a:gd name="T33" fmla="*/ 12 h 14"/>
                    <a:gd name="T34" fmla="*/ 13 w 20"/>
                    <a:gd name="T35" fmla="*/ 14 h 14"/>
                    <a:gd name="T36" fmla="*/ 12 w 20"/>
                    <a:gd name="T37" fmla="*/ 13 h 14"/>
                    <a:gd name="T38" fmla="*/ 9 w 20"/>
                    <a:gd name="T39" fmla="*/ 14 h 14"/>
                    <a:gd name="T40" fmla="*/ 5 w 20"/>
                    <a:gd name="T41" fmla="*/ 12 h 14"/>
                    <a:gd name="T42" fmla="*/ 3 w 20"/>
                    <a:gd name="T43" fmla="*/ 12 h 14"/>
                    <a:gd name="T44" fmla="*/ 0 w 20"/>
                    <a:gd name="T45" fmla="*/ 9 h 14"/>
                    <a:gd name="T46" fmla="*/ 1 w 20"/>
                    <a:gd name="T4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14">
                      <a:moveTo>
                        <a:pt x="1" y="7"/>
                      </a:moveTo>
                      <a:cubicBezTo>
                        <a:pt x="0" y="7"/>
                        <a:pt x="0" y="7"/>
                        <a:pt x="0" y="7"/>
                      </a:cubicBezTo>
                      <a:cubicBezTo>
                        <a:pt x="0" y="6"/>
                        <a:pt x="1" y="5"/>
                        <a:pt x="2" y="5"/>
                      </a:cubicBezTo>
                      <a:cubicBezTo>
                        <a:pt x="3" y="5"/>
                        <a:pt x="3" y="5"/>
                        <a:pt x="3" y="5"/>
                      </a:cubicBezTo>
                      <a:cubicBezTo>
                        <a:pt x="3" y="5"/>
                        <a:pt x="4" y="4"/>
                        <a:pt x="5" y="4"/>
                      </a:cubicBezTo>
                      <a:cubicBezTo>
                        <a:pt x="4" y="3"/>
                        <a:pt x="4" y="3"/>
                        <a:pt x="4" y="3"/>
                      </a:cubicBezTo>
                      <a:cubicBezTo>
                        <a:pt x="4" y="2"/>
                        <a:pt x="5" y="1"/>
                        <a:pt x="6" y="1"/>
                      </a:cubicBezTo>
                      <a:cubicBezTo>
                        <a:pt x="7" y="1"/>
                        <a:pt x="7" y="1"/>
                        <a:pt x="7" y="1"/>
                      </a:cubicBezTo>
                      <a:cubicBezTo>
                        <a:pt x="7" y="0"/>
                        <a:pt x="8" y="0"/>
                        <a:pt x="9" y="0"/>
                      </a:cubicBezTo>
                      <a:cubicBezTo>
                        <a:pt x="11" y="0"/>
                        <a:pt x="13" y="1"/>
                        <a:pt x="13" y="3"/>
                      </a:cubicBezTo>
                      <a:cubicBezTo>
                        <a:pt x="13" y="3"/>
                        <a:pt x="13" y="3"/>
                        <a:pt x="13" y="3"/>
                      </a:cubicBezTo>
                      <a:cubicBezTo>
                        <a:pt x="14" y="3"/>
                        <a:pt x="14" y="3"/>
                        <a:pt x="14" y="4"/>
                      </a:cubicBezTo>
                      <a:cubicBezTo>
                        <a:pt x="15" y="4"/>
                        <a:pt x="15" y="4"/>
                        <a:pt x="15" y="4"/>
                      </a:cubicBezTo>
                      <a:cubicBezTo>
                        <a:pt x="16" y="4"/>
                        <a:pt x="17" y="5"/>
                        <a:pt x="17" y="6"/>
                      </a:cubicBezTo>
                      <a:cubicBezTo>
                        <a:pt x="19" y="6"/>
                        <a:pt x="20" y="7"/>
                        <a:pt x="20" y="9"/>
                      </a:cubicBezTo>
                      <a:cubicBezTo>
                        <a:pt x="20" y="11"/>
                        <a:pt x="19" y="12"/>
                        <a:pt x="17" y="12"/>
                      </a:cubicBezTo>
                      <a:cubicBezTo>
                        <a:pt x="17" y="12"/>
                        <a:pt x="16" y="12"/>
                        <a:pt x="16" y="12"/>
                      </a:cubicBezTo>
                      <a:cubicBezTo>
                        <a:pt x="15" y="13"/>
                        <a:pt x="14" y="14"/>
                        <a:pt x="13" y="14"/>
                      </a:cubicBezTo>
                      <a:cubicBezTo>
                        <a:pt x="13" y="14"/>
                        <a:pt x="12" y="13"/>
                        <a:pt x="12" y="13"/>
                      </a:cubicBezTo>
                      <a:cubicBezTo>
                        <a:pt x="11" y="14"/>
                        <a:pt x="10" y="14"/>
                        <a:pt x="9" y="14"/>
                      </a:cubicBezTo>
                      <a:cubicBezTo>
                        <a:pt x="8" y="14"/>
                        <a:pt x="6" y="13"/>
                        <a:pt x="5" y="12"/>
                      </a:cubicBezTo>
                      <a:cubicBezTo>
                        <a:pt x="4" y="12"/>
                        <a:pt x="4" y="12"/>
                        <a:pt x="3" y="12"/>
                      </a:cubicBezTo>
                      <a:cubicBezTo>
                        <a:pt x="1" y="12"/>
                        <a:pt x="0" y="11"/>
                        <a:pt x="0" y="9"/>
                      </a:cubicBezTo>
                      <a:cubicBezTo>
                        <a:pt x="0" y="9"/>
                        <a:pt x="0" y="8"/>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7" name="Freeform 117"/>
                <p:cNvSpPr/>
                <p:nvPr/>
              </p:nvSpPr>
              <p:spPr bwMode="auto">
                <a:xfrm>
                  <a:off x="4483101" y="1636713"/>
                  <a:ext cx="33338" cy="23813"/>
                </a:xfrm>
                <a:custGeom>
                  <a:avLst/>
                  <a:gdLst>
                    <a:gd name="T0" fmla="*/ 0 w 18"/>
                    <a:gd name="T1" fmla="*/ 7 h 13"/>
                    <a:gd name="T2" fmla="*/ 0 w 18"/>
                    <a:gd name="T3" fmla="*/ 7 h 13"/>
                    <a:gd name="T4" fmla="*/ 2 w 18"/>
                    <a:gd name="T5" fmla="*/ 5 h 13"/>
                    <a:gd name="T6" fmla="*/ 2 w 18"/>
                    <a:gd name="T7" fmla="*/ 5 h 13"/>
                    <a:gd name="T8" fmla="*/ 4 w 18"/>
                    <a:gd name="T9" fmla="*/ 4 h 13"/>
                    <a:gd name="T10" fmla="*/ 4 w 18"/>
                    <a:gd name="T11" fmla="*/ 3 h 13"/>
                    <a:gd name="T12" fmla="*/ 6 w 18"/>
                    <a:gd name="T13" fmla="*/ 2 h 13"/>
                    <a:gd name="T14" fmla="*/ 6 w 18"/>
                    <a:gd name="T15" fmla="*/ 2 h 13"/>
                    <a:gd name="T16" fmla="*/ 8 w 18"/>
                    <a:gd name="T17" fmla="*/ 0 h 13"/>
                    <a:gd name="T18" fmla="*/ 11 w 18"/>
                    <a:gd name="T19" fmla="*/ 3 h 13"/>
                    <a:gd name="T20" fmla="*/ 11 w 18"/>
                    <a:gd name="T21" fmla="*/ 3 h 13"/>
                    <a:gd name="T22" fmla="*/ 13 w 18"/>
                    <a:gd name="T23" fmla="*/ 4 h 13"/>
                    <a:gd name="T24" fmla="*/ 13 w 18"/>
                    <a:gd name="T25" fmla="*/ 4 h 13"/>
                    <a:gd name="T26" fmla="*/ 16 w 18"/>
                    <a:gd name="T27" fmla="*/ 6 h 13"/>
                    <a:gd name="T28" fmla="*/ 18 w 18"/>
                    <a:gd name="T29" fmla="*/ 8 h 13"/>
                    <a:gd name="T30" fmla="*/ 15 w 18"/>
                    <a:gd name="T31" fmla="*/ 11 h 13"/>
                    <a:gd name="T32" fmla="*/ 14 w 18"/>
                    <a:gd name="T33" fmla="*/ 11 h 13"/>
                    <a:gd name="T34" fmla="*/ 12 w 18"/>
                    <a:gd name="T35" fmla="*/ 13 h 13"/>
                    <a:gd name="T36" fmla="*/ 11 w 18"/>
                    <a:gd name="T37" fmla="*/ 12 h 13"/>
                    <a:gd name="T38" fmla="*/ 8 w 18"/>
                    <a:gd name="T39" fmla="*/ 13 h 13"/>
                    <a:gd name="T40" fmla="*/ 4 w 18"/>
                    <a:gd name="T41" fmla="*/ 11 h 13"/>
                    <a:gd name="T42" fmla="*/ 3 w 18"/>
                    <a:gd name="T43" fmla="*/ 11 h 13"/>
                    <a:gd name="T44" fmla="*/ 0 w 18"/>
                    <a:gd name="T45" fmla="*/ 9 h 13"/>
                    <a:gd name="T46" fmla="*/ 0 w 18"/>
                    <a:gd name="T4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13">
                      <a:moveTo>
                        <a:pt x="0" y="7"/>
                      </a:moveTo>
                      <a:cubicBezTo>
                        <a:pt x="0" y="7"/>
                        <a:pt x="0" y="7"/>
                        <a:pt x="0" y="7"/>
                      </a:cubicBezTo>
                      <a:cubicBezTo>
                        <a:pt x="0" y="6"/>
                        <a:pt x="1" y="5"/>
                        <a:pt x="2" y="5"/>
                      </a:cubicBezTo>
                      <a:cubicBezTo>
                        <a:pt x="2" y="5"/>
                        <a:pt x="2" y="5"/>
                        <a:pt x="2" y="5"/>
                      </a:cubicBezTo>
                      <a:cubicBezTo>
                        <a:pt x="2" y="4"/>
                        <a:pt x="3" y="4"/>
                        <a:pt x="4" y="4"/>
                      </a:cubicBezTo>
                      <a:cubicBezTo>
                        <a:pt x="4" y="3"/>
                        <a:pt x="4" y="3"/>
                        <a:pt x="4" y="3"/>
                      </a:cubicBezTo>
                      <a:cubicBezTo>
                        <a:pt x="4" y="2"/>
                        <a:pt x="5" y="2"/>
                        <a:pt x="6" y="2"/>
                      </a:cubicBezTo>
                      <a:cubicBezTo>
                        <a:pt x="6" y="2"/>
                        <a:pt x="6" y="2"/>
                        <a:pt x="6" y="2"/>
                      </a:cubicBezTo>
                      <a:cubicBezTo>
                        <a:pt x="6" y="1"/>
                        <a:pt x="7" y="0"/>
                        <a:pt x="8" y="0"/>
                      </a:cubicBezTo>
                      <a:cubicBezTo>
                        <a:pt x="10" y="0"/>
                        <a:pt x="11" y="1"/>
                        <a:pt x="11" y="3"/>
                      </a:cubicBezTo>
                      <a:cubicBezTo>
                        <a:pt x="11" y="3"/>
                        <a:pt x="11" y="3"/>
                        <a:pt x="11" y="3"/>
                      </a:cubicBezTo>
                      <a:cubicBezTo>
                        <a:pt x="12" y="3"/>
                        <a:pt x="13" y="3"/>
                        <a:pt x="13" y="4"/>
                      </a:cubicBezTo>
                      <a:cubicBezTo>
                        <a:pt x="13" y="4"/>
                        <a:pt x="13" y="4"/>
                        <a:pt x="13" y="4"/>
                      </a:cubicBezTo>
                      <a:cubicBezTo>
                        <a:pt x="15" y="4"/>
                        <a:pt x="15" y="5"/>
                        <a:pt x="16" y="6"/>
                      </a:cubicBezTo>
                      <a:cubicBezTo>
                        <a:pt x="17" y="6"/>
                        <a:pt x="18" y="7"/>
                        <a:pt x="18" y="8"/>
                      </a:cubicBezTo>
                      <a:cubicBezTo>
                        <a:pt x="18" y="10"/>
                        <a:pt x="17" y="11"/>
                        <a:pt x="15" y="11"/>
                      </a:cubicBezTo>
                      <a:cubicBezTo>
                        <a:pt x="15" y="11"/>
                        <a:pt x="15" y="11"/>
                        <a:pt x="14" y="11"/>
                      </a:cubicBezTo>
                      <a:cubicBezTo>
                        <a:pt x="14" y="12"/>
                        <a:pt x="13" y="13"/>
                        <a:pt x="12" y="13"/>
                      </a:cubicBezTo>
                      <a:cubicBezTo>
                        <a:pt x="11" y="13"/>
                        <a:pt x="11" y="12"/>
                        <a:pt x="11" y="12"/>
                      </a:cubicBezTo>
                      <a:cubicBezTo>
                        <a:pt x="10" y="13"/>
                        <a:pt x="9" y="13"/>
                        <a:pt x="8" y="13"/>
                      </a:cubicBezTo>
                      <a:cubicBezTo>
                        <a:pt x="7" y="13"/>
                        <a:pt x="5" y="12"/>
                        <a:pt x="4" y="11"/>
                      </a:cubicBezTo>
                      <a:cubicBezTo>
                        <a:pt x="4" y="11"/>
                        <a:pt x="3" y="11"/>
                        <a:pt x="3" y="11"/>
                      </a:cubicBezTo>
                      <a:cubicBezTo>
                        <a:pt x="1" y="11"/>
                        <a:pt x="0" y="10"/>
                        <a:pt x="0" y="9"/>
                      </a:cubicBezTo>
                      <a:cubicBezTo>
                        <a:pt x="0" y="8"/>
                        <a:pt x="0" y="8"/>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8" name="Freeform 118"/>
                <p:cNvSpPr/>
                <p:nvPr/>
              </p:nvSpPr>
              <p:spPr bwMode="auto">
                <a:xfrm>
                  <a:off x="4529139" y="1673225"/>
                  <a:ext cx="17463" cy="66675"/>
                </a:xfrm>
                <a:custGeom>
                  <a:avLst/>
                  <a:gdLst>
                    <a:gd name="T0" fmla="*/ 2 w 9"/>
                    <a:gd name="T1" fmla="*/ 0 h 36"/>
                    <a:gd name="T2" fmla="*/ 7 w 9"/>
                    <a:gd name="T3" fmla="*/ 9 h 36"/>
                    <a:gd name="T4" fmla="*/ 8 w 9"/>
                    <a:gd name="T5" fmla="*/ 31 h 36"/>
                    <a:gd name="T6" fmla="*/ 5 w 9"/>
                    <a:gd name="T7" fmla="*/ 30 h 36"/>
                    <a:gd name="T8" fmla="*/ 0 w 9"/>
                    <a:gd name="T9" fmla="*/ 36 h 36"/>
                    <a:gd name="T10" fmla="*/ 2 w 9"/>
                    <a:gd name="T11" fmla="*/ 0 h 36"/>
                  </a:gdLst>
                  <a:ahLst/>
                  <a:cxnLst>
                    <a:cxn ang="0">
                      <a:pos x="T0" y="T1"/>
                    </a:cxn>
                    <a:cxn ang="0">
                      <a:pos x="T2" y="T3"/>
                    </a:cxn>
                    <a:cxn ang="0">
                      <a:pos x="T4" y="T5"/>
                    </a:cxn>
                    <a:cxn ang="0">
                      <a:pos x="T6" y="T7"/>
                    </a:cxn>
                    <a:cxn ang="0">
                      <a:pos x="T8" y="T9"/>
                    </a:cxn>
                    <a:cxn ang="0">
                      <a:pos x="T10" y="T11"/>
                    </a:cxn>
                  </a:cxnLst>
                  <a:rect l="0" t="0" r="r" b="b"/>
                  <a:pathLst>
                    <a:path w="9" h="36">
                      <a:moveTo>
                        <a:pt x="2" y="0"/>
                      </a:moveTo>
                      <a:cubicBezTo>
                        <a:pt x="2" y="0"/>
                        <a:pt x="5" y="4"/>
                        <a:pt x="7" y="9"/>
                      </a:cubicBezTo>
                      <a:cubicBezTo>
                        <a:pt x="8" y="15"/>
                        <a:pt x="9" y="26"/>
                        <a:pt x="8" y="31"/>
                      </a:cubicBezTo>
                      <a:cubicBezTo>
                        <a:pt x="7" y="36"/>
                        <a:pt x="7" y="28"/>
                        <a:pt x="5" y="30"/>
                      </a:cubicBezTo>
                      <a:cubicBezTo>
                        <a:pt x="3" y="32"/>
                        <a:pt x="2" y="36"/>
                        <a:pt x="0" y="36"/>
                      </a:cubicBezTo>
                      <a:cubicBezTo>
                        <a:pt x="0" y="36"/>
                        <a:pt x="8" y="2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59" name="Freeform 119"/>
                <p:cNvSpPr/>
                <p:nvPr/>
              </p:nvSpPr>
              <p:spPr bwMode="auto">
                <a:xfrm>
                  <a:off x="2552701" y="1743075"/>
                  <a:ext cx="342900" cy="26988"/>
                </a:xfrm>
                <a:custGeom>
                  <a:avLst/>
                  <a:gdLst>
                    <a:gd name="T0" fmla="*/ 44 w 183"/>
                    <a:gd name="T1" fmla="*/ 6 h 15"/>
                    <a:gd name="T2" fmla="*/ 42 w 183"/>
                    <a:gd name="T3" fmla="*/ 6 h 15"/>
                    <a:gd name="T4" fmla="*/ 7 w 183"/>
                    <a:gd name="T5" fmla="*/ 9 h 15"/>
                    <a:gd name="T6" fmla="*/ 64 w 183"/>
                    <a:gd name="T7" fmla="*/ 13 h 15"/>
                    <a:gd name="T8" fmla="*/ 128 w 183"/>
                    <a:gd name="T9" fmla="*/ 13 h 15"/>
                    <a:gd name="T10" fmla="*/ 167 w 183"/>
                    <a:gd name="T11" fmla="*/ 8 h 15"/>
                    <a:gd name="T12" fmla="*/ 127 w 183"/>
                    <a:gd name="T13" fmla="*/ 4 h 15"/>
                    <a:gd name="T14" fmla="*/ 92 w 183"/>
                    <a:gd name="T15" fmla="*/ 5 h 15"/>
                    <a:gd name="T16" fmla="*/ 44 w 183"/>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5">
                      <a:moveTo>
                        <a:pt x="44" y="6"/>
                      </a:moveTo>
                      <a:cubicBezTo>
                        <a:pt x="44" y="6"/>
                        <a:pt x="43" y="6"/>
                        <a:pt x="42" y="6"/>
                      </a:cubicBezTo>
                      <a:cubicBezTo>
                        <a:pt x="36" y="6"/>
                        <a:pt x="13" y="6"/>
                        <a:pt x="7" y="9"/>
                      </a:cubicBezTo>
                      <a:cubicBezTo>
                        <a:pt x="0" y="13"/>
                        <a:pt x="33" y="15"/>
                        <a:pt x="64" y="13"/>
                      </a:cubicBezTo>
                      <a:cubicBezTo>
                        <a:pt x="95" y="12"/>
                        <a:pt x="109" y="13"/>
                        <a:pt x="128" y="13"/>
                      </a:cubicBezTo>
                      <a:cubicBezTo>
                        <a:pt x="147" y="12"/>
                        <a:pt x="183" y="9"/>
                        <a:pt x="167" y="8"/>
                      </a:cubicBezTo>
                      <a:cubicBezTo>
                        <a:pt x="151" y="7"/>
                        <a:pt x="135" y="4"/>
                        <a:pt x="127" y="4"/>
                      </a:cubicBezTo>
                      <a:cubicBezTo>
                        <a:pt x="118" y="4"/>
                        <a:pt x="99" y="3"/>
                        <a:pt x="92" y="5"/>
                      </a:cubicBezTo>
                      <a:cubicBezTo>
                        <a:pt x="86" y="6"/>
                        <a:pt x="69" y="0"/>
                        <a:pt x="4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0" name="Freeform 120"/>
                <p:cNvSpPr/>
                <p:nvPr/>
              </p:nvSpPr>
              <p:spPr bwMode="auto">
                <a:xfrm>
                  <a:off x="2630489" y="1735138"/>
                  <a:ext cx="139700" cy="22225"/>
                </a:xfrm>
                <a:custGeom>
                  <a:avLst/>
                  <a:gdLst>
                    <a:gd name="T0" fmla="*/ 22 w 75"/>
                    <a:gd name="T1" fmla="*/ 0 h 12"/>
                    <a:gd name="T2" fmla="*/ 12 w 75"/>
                    <a:gd name="T3" fmla="*/ 8 h 12"/>
                    <a:gd name="T4" fmla="*/ 0 w 75"/>
                    <a:gd name="T5" fmla="*/ 11 h 12"/>
                    <a:gd name="T6" fmla="*/ 18 w 75"/>
                    <a:gd name="T7" fmla="*/ 10 h 12"/>
                    <a:gd name="T8" fmla="*/ 32 w 75"/>
                    <a:gd name="T9" fmla="*/ 8 h 12"/>
                    <a:gd name="T10" fmla="*/ 54 w 75"/>
                    <a:gd name="T11" fmla="*/ 11 h 12"/>
                    <a:gd name="T12" fmla="*/ 71 w 75"/>
                    <a:gd name="T13" fmla="*/ 10 h 12"/>
                    <a:gd name="T14" fmla="*/ 65 w 75"/>
                    <a:gd name="T15" fmla="*/ 8 h 12"/>
                    <a:gd name="T16" fmla="*/ 49 w 75"/>
                    <a:gd name="T17" fmla="*/ 5 h 12"/>
                    <a:gd name="T18" fmla="*/ 22 w 75"/>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2">
                      <a:moveTo>
                        <a:pt x="22" y="0"/>
                      </a:moveTo>
                      <a:cubicBezTo>
                        <a:pt x="22" y="0"/>
                        <a:pt x="23" y="7"/>
                        <a:pt x="12" y="8"/>
                      </a:cubicBezTo>
                      <a:cubicBezTo>
                        <a:pt x="1" y="9"/>
                        <a:pt x="0" y="11"/>
                        <a:pt x="0" y="11"/>
                      </a:cubicBezTo>
                      <a:cubicBezTo>
                        <a:pt x="0" y="11"/>
                        <a:pt x="12" y="10"/>
                        <a:pt x="18" y="10"/>
                      </a:cubicBezTo>
                      <a:cubicBezTo>
                        <a:pt x="25" y="10"/>
                        <a:pt x="27" y="8"/>
                        <a:pt x="32" y="8"/>
                      </a:cubicBezTo>
                      <a:cubicBezTo>
                        <a:pt x="38" y="9"/>
                        <a:pt x="46" y="12"/>
                        <a:pt x="54" y="11"/>
                      </a:cubicBezTo>
                      <a:cubicBezTo>
                        <a:pt x="61" y="11"/>
                        <a:pt x="66" y="9"/>
                        <a:pt x="71" y="10"/>
                      </a:cubicBezTo>
                      <a:cubicBezTo>
                        <a:pt x="75" y="11"/>
                        <a:pt x="71" y="8"/>
                        <a:pt x="65" y="8"/>
                      </a:cubicBezTo>
                      <a:cubicBezTo>
                        <a:pt x="58" y="8"/>
                        <a:pt x="52" y="9"/>
                        <a:pt x="49" y="5"/>
                      </a:cubicBezTo>
                      <a:cubicBezTo>
                        <a:pt x="46" y="1"/>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1" name="Freeform 121"/>
                <p:cNvSpPr/>
                <p:nvPr/>
              </p:nvSpPr>
              <p:spPr bwMode="auto">
                <a:xfrm>
                  <a:off x="2695576" y="1579563"/>
                  <a:ext cx="74613" cy="39688"/>
                </a:xfrm>
                <a:custGeom>
                  <a:avLst/>
                  <a:gdLst>
                    <a:gd name="T0" fmla="*/ 39 w 40"/>
                    <a:gd name="T1" fmla="*/ 0 h 21"/>
                    <a:gd name="T2" fmla="*/ 2 w 40"/>
                    <a:gd name="T3" fmla="*/ 14 h 21"/>
                    <a:gd name="T4" fmla="*/ 0 w 40"/>
                    <a:gd name="T5" fmla="*/ 21 h 21"/>
                    <a:gd name="T6" fmla="*/ 12 w 40"/>
                    <a:gd name="T7" fmla="*/ 16 h 21"/>
                    <a:gd name="T8" fmla="*/ 40 w 40"/>
                    <a:gd name="T9" fmla="*/ 0 h 21"/>
                    <a:gd name="T10" fmla="*/ 39 w 40"/>
                    <a:gd name="T11" fmla="*/ 0 h 21"/>
                  </a:gdLst>
                  <a:ahLst/>
                  <a:cxnLst>
                    <a:cxn ang="0">
                      <a:pos x="T0" y="T1"/>
                    </a:cxn>
                    <a:cxn ang="0">
                      <a:pos x="T2" y="T3"/>
                    </a:cxn>
                    <a:cxn ang="0">
                      <a:pos x="T4" y="T5"/>
                    </a:cxn>
                    <a:cxn ang="0">
                      <a:pos x="T6" y="T7"/>
                    </a:cxn>
                    <a:cxn ang="0">
                      <a:pos x="T8" y="T9"/>
                    </a:cxn>
                    <a:cxn ang="0">
                      <a:pos x="T10" y="T11"/>
                    </a:cxn>
                  </a:cxnLst>
                  <a:rect l="0" t="0" r="r" b="b"/>
                  <a:pathLst>
                    <a:path w="40" h="21">
                      <a:moveTo>
                        <a:pt x="39" y="0"/>
                      </a:moveTo>
                      <a:cubicBezTo>
                        <a:pt x="39" y="0"/>
                        <a:pt x="29" y="12"/>
                        <a:pt x="2" y="14"/>
                      </a:cubicBezTo>
                      <a:cubicBezTo>
                        <a:pt x="0" y="21"/>
                        <a:pt x="0" y="21"/>
                        <a:pt x="0" y="21"/>
                      </a:cubicBezTo>
                      <a:cubicBezTo>
                        <a:pt x="0" y="21"/>
                        <a:pt x="6" y="17"/>
                        <a:pt x="12" y="16"/>
                      </a:cubicBezTo>
                      <a:cubicBezTo>
                        <a:pt x="18" y="15"/>
                        <a:pt x="36" y="7"/>
                        <a:pt x="40" y="0"/>
                      </a:cubicBezTo>
                      <a:cubicBezTo>
                        <a:pt x="39" y="0"/>
                        <a:pt x="39"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2" name="Freeform 122"/>
                <p:cNvSpPr/>
                <p:nvPr/>
              </p:nvSpPr>
              <p:spPr bwMode="auto">
                <a:xfrm>
                  <a:off x="2746376" y="1574800"/>
                  <a:ext cx="17463" cy="25400"/>
                </a:xfrm>
                <a:custGeom>
                  <a:avLst/>
                  <a:gdLst>
                    <a:gd name="T0" fmla="*/ 8 w 10"/>
                    <a:gd name="T1" fmla="*/ 0 h 14"/>
                    <a:gd name="T2" fmla="*/ 4 w 10"/>
                    <a:gd name="T3" fmla="*/ 10 h 14"/>
                    <a:gd name="T4" fmla="*/ 4 w 10"/>
                    <a:gd name="T5" fmla="*/ 10 h 14"/>
                    <a:gd name="T6" fmla="*/ 7 w 10"/>
                    <a:gd name="T7" fmla="*/ 9 h 14"/>
                    <a:gd name="T8" fmla="*/ 8 w 10"/>
                    <a:gd name="T9" fmla="*/ 0 h 14"/>
                  </a:gdLst>
                  <a:ahLst/>
                  <a:cxnLst>
                    <a:cxn ang="0">
                      <a:pos x="T0" y="T1"/>
                    </a:cxn>
                    <a:cxn ang="0">
                      <a:pos x="T2" y="T3"/>
                    </a:cxn>
                    <a:cxn ang="0">
                      <a:pos x="T4" y="T5"/>
                    </a:cxn>
                    <a:cxn ang="0">
                      <a:pos x="T6" y="T7"/>
                    </a:cxn>
                    <a:cxn ang="0">
                      <a:pos x="T8" y="T9"/>
                    </a:cxn>
                  </a:cxnLst>
                  <a:rect l="0" t="0" r="r" b="b"/>
                  <a:pathLst>
                    <a:path w="10" h="14">
                      <a:moveTo>
                        <a:pt x="8" y="0"/>
                      </a:moveTo>
                      <a:cubicBezTo>
                        <a:pt x="8" y="0"/>
                        <a:pt x="8" y="6"/>
                        <a:pt x="4" y="10"/>
                      </a:cubicBezTo>
                      <a:cubicBezTo>
                        <a:pt x="0" y="14"/>
                        <a:pt x="4" y="10"/>
                        <a:pt x="4" y="10"/>
                      </a:cubicBezTo>
                      <a:cubicBezTo>
                        <a:pt x="7" y="9"/>
                        <a:pt x="7" y="9"/>
                        <a:pt x="7" y="9"/>
                      </a:cubicBezTo>
                      <a:cubicBezTo>
                        <a:pt x="7" y="9"/>
                        <a:pt x="10"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3" name="Freeform 123"/>
                <p:cNvSpPr/>
                <p:nvPr/>
              </p:nvSpPr>
              <p:spPr bwMode="auto">
                <a:xfrm>
                  <a:off x="2667001" y="1500188"/>
                  <a:ext cx="87313" cy="252413"/>
                </a:xfrm>
                <a:custGeom>
                  <a:avLst/>
                  <a:gdLst>
                    <a:gd name="T0" fmla="*/ 13 w 47"/>
                    <a:gd name="T1" fmla="*/ 18 h 135"/>
                    <a:gd name="T2" fmla="*/ 9 w 47"/>
                    <a:gd name="T3" fmla="*/ 62 h 135"/>
                    <a:gd name="T4" fmla="*/ 3 w 47"/>
                    <a:gd name="T5" fmla="*/ 135 h 135"/>
                    <a:gd name="T6" fmla="*/ 31 w 47"/>
                    <a:gd name="T7" fmla="*/ 135 h 135"/>
                    <a:gd name="T8" fmla="*/ 19 w 47"/>
                    <a:gd name="T9" fmla="*/ 82 h 135"/>
                    <a:gd name="T10" fmla="*/ 47 w 47"/>
                    <a:gd name="T11" fmla="*/ 12 h 135"/>
                    <a:gd name="T12" fmla="*/ 39 w 47"/>
                    <a:gd name="T13" fmla="*/ 11 h 135"/>
                    <a:gd name="T14" fmla="*/ 22 w 47"/>
                    <a:gd name="T15" fmla="*/ 46 h 135"/>
                    <a:gd name="T16" fmla="*/ 23 w 47"/>
                    <a:gd name="T17" fmla="*/ 11 h 135"/>
                    <a:gd name="T18" fmla="*/ 13 w 47"/>
                    <a:gd name="T19" fmla="*/ 1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135">
                      <a:moveTo>
                        <a:pt x="13" y="18"/>
                      </a:moveTo>
                      <a:cubicBezTo>
                        <a:pt x="13" y="18"/>
                        <a:pt x="19" y="19"/>
                        <a:pt x="9" y="62"/>
                      </a:cubicBezTo>
                      <a:cubicBezTo>
                        <a:pt x="0" y="104"/>
                        <a:pt x="3" y="135"/>
                        <a:pt x="3" y="135"/>
                      </a:cubicBezTo>
                      <a:cubicBezTo>
                        <a:pt x="31" y="135"/>
                        <a:pt x="31" y="135"/>
                        <a:pt x="31" y="135"/>
                      </a:cubicBezTo>
                      <a:cubicBezTo>
                        <a:pt x="31" y="135"/>
                        <a:pt x="18" y="108"/>
                        <a:pt x="19" y="82"/>
                      </a:cubicBezTo>
                      <a:cubicBezTo>
                        <a:pt x="21" y="56"/>
                        <a:pt x="42" y="30"/>
                        <a:pt x="47" y="12"/>
                      </a:cubicBezTo>
                      <a:cubicBezTo>
                        <a:pt x="39" y="11"/>
                        <a:pt x="39" y="11"/>
                        <a:pt x="39" y="11"/>
                      </a:cubicBezTo>
                      <a:cubicBezTo>
                        <a:pt x="39" y="11"/>
                        <a:pt x="29" y="39"/>
                        <a:pt x="22" y="46"/>
                      </a:cubicBezTo>
                      <a:cubicBezTo>
                        <a:pt x="22" y="46"/>
                        <a:pt x="26" y="22"/>
                        <a:pt x="23" y="11"/>
                      </a:cubicBezTo>
                      <a:cubicBezTo>
                        <a:pt x="20" y="0"/>
                        <a:pt x="13" y="18"/>
                        <a:pt x="1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4" name="Freeform 124"/>
                <p:cNvSpPr>
                  <a:spLocks noEditPoints="1"/>
                </p:cNvSpPr>
                <p:nvPr/>
              </p:nvSpPr>
              <p:spPr bwMode="auto">
                <a:xfrm>
                  <a:off x="2708276" y="1533525"/>
                  <a:ext cx="3175" cy="52388"/>
                </a:xfrm>
                <a:custGeom>
                  <a:avLst/>
                  <a:gdLst>
                    <a:gd name="T0" fmla="*/ 0 w 2"/>
                    <a:gd name="T1" fmla="*/ 28 h 28"/>
                    <a:gd name="T2" fmla="*/ 0 w 2"/>
                    <a:gd name="T3" fmla="*/ 28 h 28"/>
                    <a:gd name="T4" fmla="*/ 0 w 2"/>
                    <a:gd name="T5" fmla="*/ 28 h 28"/>
                    <a:gd name="T6" fmla="*/ 0 w 2"/>
                    <a:gd name="T7" fmla="*/ 28 h 28"/>
                    <a:gd name="T8" fmla="*/ 0 w 2"/>
                    <a:gd name="T9" fmla="*/ 28 h 28"/>
                    <a:gd name="T10" fmla="*/ 0 w 2"/>
                    <a:gd name="T11" fmla="*/ 28 h 28"/>
                    <a:gd name="T12" fmla="*/ 0 w 2"/>
                    <a:gd name="T13" fmla="*/ 28 h 28"/>
                    <a:gd name="T14" fmla="*/ 0 w 2"/>
                    <a:gd name="T15" fmla="*/ 28 h 28"/>
                    <a:gd name="T16" fmla="*/ 0 w 2"/>
                    <a:gd name="T17" fmla="*/ 28 h 28"/>
                    <a:gd name="T18" fmla="*/ 0 w 2"/>
                    <a:gd name="T19" fmla="*/ 28 h 28"/>
                    <a:gd name="T20" fmla="*/ 0 w 2"/>
                    <a:gd name="T21" fmla="*/ 28 h 28"/>
                    <a:gd name="T22" fmla="*/ 0 w 2"/>
                    <a:gd name="T23" fmla="*/ 28 h 28"/>
                    <a:gd name="T24" fmla="*/ 2 w 2"/>
                    <a:gd name="T25" fmla="*/ 0 h 28"/>
                    <a:gd name="T26" fmla="*/ 2 w 2"/>
                    <a:gd name="T27" fmla="*/ 0 h 28"/>
                    <a:gd name="T28" fmla="*/ 0 w 2"/>
                    <a:gd name="T29" fmla="*/ 28 h 28"/>
                    <a:gd name="T30" fmla="*/ 2 w 2"/>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28">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2" y="0"/>
                      </a:moveTo>
                      <a:cubicBezTo>
                        <a:pt x="2" y="0"/>
                        <a:pt x="2" y="0"/>
                        <a:pt x="2" y="0"/>
                      </a:cubicBezTo>
                      <a:cubicBezTo>
                        <a:pt x="2" y="11"/>
                        <a:pt x="0" y="26"/>
                        <a:pt x="0" y="28"/>
                      </a:cubicBezTo>
                      <a:cubicBezTo>
                        <a:pt x="0" y="26"/>
                        <a:pt x="2" y="11"/>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5" name="Freeform 125"/>
                <p:cNvSpPr/>
                <p:nvPr/>
              </p:nvSpPr>
              <p:spPr bwMode="auto">
                <a:xfrm>
                  <a:off x="2678114" y="1533525"/>
                  <a:ext cx="69850" cy="127000"/>
                </a:xfrm>
                <a:custGeom>
                  <a:avLst/>
                  <a:gdLst>
                    <a:gd name="T0" fmla="*/ 18 w 37"/>
                    <a:gd name="T1" fmla="*/ 0 h 68"/>
                    <a:gd name="T2" fmla="*/ 10 w 37"/>
                    <a:gd name="T3" fmla="*/ 3 h 68"/>
                    <a:gd name="T4" fmla="*/ 6 w 37"/>
                    <a:gd name="T5" fmla="*/ 36 h 68"/>
                    <a:gd name="T6" fmla="*/ 0 w 37"/>
                    <a:gd name="T7" fmla="*/ 68 h 68"/>
                    <a:gd name="T8" fmla="*/ 15 w 37"/>
                    <a:gd name="T9" fmla="*/ 39 h 68"/>
                    <a:gd name="T10" fmla="*/ 37 w 37"/>
                    <a:gd name="T11" fmla="*/ 1 h 68"/>
                    <a:gd name="T12" fmla="*/ 30 w 37"/>
                    <a:gd name="T13" fmla="*/ 0 h 68"/>
                    <a:gd name="T14" fmla="*/ 16 w 37"/>
                    <a:gd name="T15" fmla="*/ 28 h 68"/>
                    <a:gd name="T16" fmla="*/ 16 w 37"/>
                    <a:gd name="T17" fmla="*/ 28 h 68"/>
                    <a:gd name="T18" fmla="*/ 16 w 37"/>
                    <a:gd name="T19" fmla="*/ 28 h 68"/>
                    <a:gd name="T20" fmla="*/ 16 w 37"/>
                    <a:gd name="T21" fmla="*/ 28 h 68"/>
                    <a:gd name="T22" fmla="*/ 16 w 37"/>
                    <a:gd name="T23" fmla="*/ 28 h 68"/>
                    <a:gd name="T24" fmla="*/ 16 w 37"/>
                    <a:gd name="T25" fmla="*/ 28 h 68"/>
                    <a:gd name="T26" fmla="*/ 16 w 37"/>
                    <a:gd name="T27" fmla="*/ 28 h 68"/>
                    <a:gd name="T28" fmla="*/ 16 w 37"/>
                    <a:gd name="T29" fmla="*/ 28 h 68"/>
                    <a:gd name="T30" fmla="*/ 16 w 37"/>
                    <a:gd name="T31" fmla="*/ 28 h 68"/>
                    <a:gd name="T32" fmla="*/ 16 w 37"/>
                    <a:gd name="T33" fmla="*/ 28 h 68"/>
                    <a:gd name="T34" fmla="*/ 16 w 37"/>
                    <a:gd name="T35" fmla="*/ 28 h 68"/>
                    <a:gd name="T36" fmla="*/ 16 w 37"/>
                    <a:gd name="T37" fmla="*/ 28 h 68"/>
                    <a:gd name="T38" fmla="*/ 16 w 37"/>
                    <a:gd name="T39" fmla="*/ 28 h 68"/>
                    <a:gd name="T40" fmla="*/ 18 w 37"/>
                    <a:gd name="T4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68">
                      <a:moveTo>
                        <a:pt x="18" y="0"/>
                      </a:moveTo>
                      <a:cubicBezTo>
                        <a:pt x="13" y="1"/>
                        <a:pt x="10" y="1"/>
                        <a:pt x="10" y="3"/>
                      </a:cubicBezTo>
                      <a:cubicBezTo>
                        <a:pt x="11" y="8"/>
                        <a:pt x="8" y="27"/>
                        <a:pt x="6" y="36"/>
                      </a:cubicBezTo>
                      <a:cubicBezTo>
                        <a:pt x="5" y="44"/>
                        <a:pt x="0" y="68"/>
                        <a:pt x="0" y="68"/>
                      </a:cubicBezTo>
                      <a:cubicBezTo>
                        <a:pt x="0" y="68"/>
                        <a:pt x="5" y="48"/>
                        <a:pt x="15" y="39"/>
                      </a:cubicBezTo>
                      <a:cubicBezTo>
                        <a:pt x="24" y="30"/>
                        <a:pt x="37" y="1"/>
                        <a:pt x="37" y="1"/>
                      </a:cubicBezTo>
                      <a:cubicBezTo>
                        <a:pt x="37" y="1"/>
                        <a:pt x="34" y="0"/>
                        <a:pt x="30" y="0"/>
                      </a:cubicBezTo>
                      <a:cubicBezTo>
                        <a:pt x="27" y="9"/>
                        <a:pt x="21" y="23"/>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6"/>
                        <a:pt x="18" y="11"/>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6" name="Freeform 126"/>
                <p:cNvSpPr/>
                <p:nvPr/>
              </p:nvSpPr>
              <p:spPr bwMode="auto">
                <a:xfrm>
                  <a:off x="2601914" y="1598613"/>
                  <a:ext cx="77788" cy="76200"/>
                </a:xfrm>
                <a:custGeom>
                  <a:avLst/>
                  <a:gdLst>
                    <a:gd name="T0" fmla="*/ 2 w 42"/>
                    <a:gd name="T1" fmla="*/ 1 h 41"/>
                    <a:gd name="T2" fmla="*/ 42 w 42"/>
                    <a:gd name="T3" fmla="*/ 31 h 41"/>
                    <a:gd name="T4" fmla="*/ 42 w 42"/>
                    <a:gd name="T5" fmla="*/ 41 h 41"/>
                    <a:gd name="T6" fmla="*/ 29 w 42"/>
                    <a:gd name="T7" fmla="*/ 30 h 41"/>
                    <a:gd name="T8" fmla="*/ 0 w 42"/>
                    <a:gd name="T9" fmla="*/ 0 h 41"/>
                    <a:gd name="T10" fmla="*/ 2 w 42"/>
                    <a:gd name="T11" fmla="*/ 1 h 41"/>
                  </a:gdLst>
                  <a:ahLst/>
                  <a:cxnLst>
                    <a:cxn ang="0">
                      <a:pos x="T0" y="T1"/>
                    </a:cxn>
                    <a:cxn ang="0">
                      <a:pos x="T2" y="T3"/>
                    </a:cxn>
                    <a:cxn ang="0">
                      <a:pos x="T4" y="T5"/>
                    </a:cxn>
                    <a:cxn ang="0">
                      <a:pos x="T6" y="T7"/>
                    </a:cxn>
                    <a:cxn ang="0">
                      <a:pos x="T8" y="T9"/>
                    </a:cxn>
                    <a:cxn ang="0">
                      <a:pos x="T10" y="T11"/>
                    </a:cxn>
                  </a:cxnLst>
                  <a:rect l="0" t="0" r="r" b="b"/>
                  <a:pathLst>
                    <a:path w="42" h="41">
                      <a:moveTo>
                        <a:pt x="2" y="1"/>
                      </a:moveTo>
                      <a:cubicBezTo>
                        <a:pt x="2" y="1"/>
                        <a:pt x="10" y="20"/>
                        <a:pt x="42" y="31"/>
                      </a:cubicBezTo>
                      <a:cubicBezTo>
                        <a:pt x="42" y="41"/>
                        <a:pt x="42" y="41"/>
                        <a:pt x="42" y="41"/>
                      </a:cubicBezTo>
                      <a:cubicBezTo>
                        <a:pt x="42" y="41"/>
                        <a:pt x="37" y="34"/>
                        <a:pt x="29" y="30"/>
                      </a:cubicBezTo>
                      <a:cubicBezTo>
                        <a:pt x="22" y="27"/>
                        <a:pt x="3" y="11"/>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7" name="Freeform 127"/>
                <p:cNvSpPr/>
                <p:nvPr/>
              </p:nvSpPr>
              <p:spPr bwMode="auto">
                <a:xfrm>
                  <a:off x="2624139" y="1579563"/>
                  <a:ext cx="31750" cy="88900"/>
                </a:xfrm>
                <a:custGeom>
                  <a:avLst/>
                  <a:gdLst>
                    <a:gd name="T0" fmla="*/ 6 w 17"/>
                    <a:gd name="T1" fmla="*/ 0 h 47"/>
                    <a:gd name="T2" fmla="*/ 9 w 17"/>
                    <a:gd name="T3" fmla="*/ 32 h 47"/>
                    <a:gd name="T4" fmla="*/ 10 w 17"/>
                    <a:gd name="T5" fmla="*/ 32 h 47"/>
                    <a:gd name="T6" fmla="*/ 3 w 17"/>
                    <a:gd name="T7" fmla="*/ 27 h 47"/>
                    <a:gd name="T8" fmla="*/ 6 w 17"/>
                    <a:gd name="T9" fmla="*/ 0 h 47"/>
                  </a:gdLst>
                  <a:ahLst/>
                  <a:cxnLst>
                    <a:cxn ang="0">
                      <a:pos x="T0" y="T1"/>
                    </a:cxn>
                    <a:cxn ang="0">
                      <a:pos x="T2" y="T3"/>
                    </a:cxn>
                    <a:cxn ang="0">
                      <a:pos x="T4" y="T5"/>
                    </a:cxn>
                    <a:cxn ang="0">
                      <a:pos x="T6" y="T7"/>
                    </a:cxn>
                    <a:cxn ang="0">
                      <a:pos x="T8" y="T9"/>
                    </a:cxn>
                  </a:cxnLst>
                  <a:rect l="0" t="0" r="r" b="b"/>
                  <a:pathLst>
                    <a:path w="17" h="47">
                      <a:moveTo>
                        <a:pt x="6" y="0"/>
                      </a:moveTo>
                      <a:cubicBezTo>
                        <a:pt x="6" y="0"/>
                        <a:pt x="1" y="17"/>
                        <a:pt x="9" y="32"/>
                      </a:cubicBezTo>
                      <a:cubicBezTo>
                        <a:pt x="17" y="47"/>
                        <a:pt x="10" y="32"/>
                        <a:pt x="10" y="32"/>
                      </a:cubicBezTo>
                      <a:cubicBezTo>
                        <a:pt x="3" y="27"/>
                        <a:pt x="3" y="27"/>
                        <a:pt x="3" y="27"/>
                      </a:cubicBezTo>
                      <a:cubicBezTo>
                        <a:pt x="3" y="27"/>
                        <a:pt x="0" y="6"/>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8" name="Freeform 128"/>
                <p:cNvSpPr/>
                <p:nvPr/>
              </p:nvSpPr>
              <p:spPr bwMode="auto">
                <a:xfrm>
                  <a:off x="2549526" y="1531938"/>
                  <a:ext cx="120650" cy="87313"/>
                </a:xfrm>
                <a:custGeom>
                  <a:avLst/>
                  <a:gdLst>
                    <a:gd name="T0" fmla="*/ 64 w 65"/>
                    <a:gd name="T1" fmla="*/ 26 h 47"/>
                    <a:gd name="T2" fmla="*/ 64 w 65"/>
                    <a:gd name="T3" fmla="*/ 24 h 47"/>
                    <a:gd name="T4" fmla="*/ 59 w 65"/>
                    <a:gd name="T5" fmla="*/ 19 h 47"/>
                    <a:gd name="T6" fmla="*/ 57 w 65"/>
                    <a:gd name="T7" fmla="*/ 19 h 47"/>
                    <a:gd name="T8" fmla="*/ 51 w 65"/>
                    <a:gd name="T9" fmla="*/ 14 h 47"/>
                    <a:gd name="T10" fmla="*/ 51 w 65"/>
                    <a:gd name="T11" fmla="*/ 13 h 47"/>
                    <a:gd name="T12" fmla="*/ 45 w 65"/>
                    <a:gd name="T13" fmla="*/ 6 h 47"/>
                    <a:gd name="T14" fmla="*/ 44 w 65"/>
                    <a:gd name="T15" fmla="*/ 6 h 47"/>
                    <a:gd name="T16" fmla="*/ 35 w 65"/>
                    <a:gd name="T17" fmla="*/ 0 h 47"/>
                    <a:gd name="T18" fmla="*/ 25 w 65"/>
                    <a:gd name="T19" fmla="*/ 10 h 47"/>
                    <a:gd name="T20" fmla="*/ 24 w 65"/>
                    <a:gd name="T21" fmla="*/ 10 h 47"/>
                    <a:gd name="T22" fmla="*/ 19 w 65"/>
                    <a:gd name="T23" fmla="*/ 15 h 47"/>
                    <a:gd name="T24" fmla="*/ 16 w 65"/>
                    <a:gd name="T25" fmla="*/ 15 h 47"/>
                    <a:gd name="T26" fmla="*/ 9 w 65"/>
                    <a:gd name="T27" fmla="*/ 20 h 47"/>
                    <a:gd name="T28" fmla="*/ 0 w 65"/>
                    <a:gd name="T29" fmla="*/ 31 h 47"/>
                    <a:gd name="T30" fmla="*/ 10 w 65"/>
                    <a:gd name="T31" fmla="*/ 41 h 47"/>
                    <a:gd name="T32" fmla="*/ 14 w 65"/>
                    <a:gd name="T33" fmla="*/ 40 h 47"/>
                    <a:gd name="T34" fmla="*/ 22 w 65"/>
                    <a:gd name="T35" fmla="*/ 46 h 47"/>
                    <a:gd name="T36" fmla="*/ 27 w 65"/>
                    <a:gd name="T37" fmla="*/ 45 h 47"/>
                    <a:gd name="T38" fmla="*/ 35 w 65"/>
                    <a:gd name="T39" fmla="*/ 47 h 47"/>
                    <a:gd name="T40" fmla="*/ 50 w 65"/>
                    <a:gd name="T41" fmla="*/ 40 h 47"/>
                    <a:gd name="T42" fmla="*/ 55 w 65"/>
                    <a:gd name="T43" fmla="*/ 42 h 47"/>
                    <a:gd name="T44" fmla="*/ 65 w 65"/>
                    <a:gd name="T45" fmla="*/ 32 h 47"/>
                    <a:gd name="T46" fmla="*/ 64 w 65"/>
                    <a:gd name="T47"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47">
                      <a:moveTo>
                        <a:pt x="64" y="26"/>
                      </a:moveTo>
                      <a:cubicBezTo>
                        <a:pt x="64" y="25"/>
                        <a:pt x="64" y="25"/>
                        <a:pt x="64" y="24"/>
                      </a:cubicBezTo>
                      <a:cubicBezTo>
                        <a:pt x="64" y="21"/>
                        <a:pt x="61" y="19"/>
                        <a:pt x="59" y="19"/>
                      </a:cubicBezTo>
                      <a:cubicBezTo>
                        <a:pt x="58" y="19"/>
                        <a:pt x="58" y="19"/>
                        <a:pt x="57" y="19"/>
                      </a:cubicBezTo>
                      <a:cubicBezTo>
                        <a:pt x="56" y="17"/>
                        <a:pt x="54" y="15"/>
                        <a:pt x="51" y="14"/>
                      </a:cubicBezTo>
                      <a:cubicBezTo>
                        <a:pt x="51" y="14"/>
                        <a:pt x="51" y="13"/>
                        <a:pt x="51" y="13"/>
                      </a:cubicBezTo>
                      <a:cubicBezTo>
                        <a:pt x="51" y="9"/>
                        <a:pt x="48" y="6"/>
                        <a:pt x="45" y="6"/>
                      </a:cubicBezTo>
                      <a:cubicBezTo>
                        <a:pt x="44" y="6"/>
                        <a:pt x="44" y="6"/>
                        <a:pt x="44" y="6"/>
                      </a:cubicBezTo>
                      <a:cubicBezTo>
                        <a:pt x="42" y="3"/>
                        <a:pt x="39" y="0"/>
                        <a:pt x="35" y="0"/>
                      </a:cubicBezTo>
                      <a:cubicBezTo>
                        <a:pt x="29" y="0"/>
                        <a:pt x="25" y="5"/>
                        <a:pt x="25" y="10"/>
                      </a:cubicBezTo>
                      <a:cubicBezTo>
                        <a:pt x="24" y="10"/>
                        <a:pt x="24" y="10"/>
                        <a:pt x="24" y="10"/>
                      </a:cubicBezTo>
                      <a:cubicBezTo>
                        <a:pt x="21" y="10"/>
                        <a:pt x="19" y="12"/>
                        <a:pt x="19" y="15"/>
                      </a:cubicBezTo>
                      <a:cubicBezTo>
                        <a:pt x="18" y="15"/>
                        <a:pt x="17" y="15"/>
                        <a:pt x="16" y="15"/>
                      </a:cubicBezTo>
                      <a:cubicBezTo>
                        <a:pt x="13" y="15"/>
                        <a:pt x="10" y="17"/>
                        <a:pt x="9" y="20"/>
                      </a:cubicBezTo>
                      <a:cubicBezTo>
                        <a:pt x="4" y="21"/>
                        <a:pt x="0" y="25"/>
                        <a:pt x="0" y="31"/>
                      </a:cubicBezTo>
                      <a:cubicBezTo>
                        <a:pt x="0" y="36"/>
                        <a:pt x="4" y="41"/>
                        <a:pt x="10" y="41"/>
                      </a:cubicBezTo>
                      <a:cubicBezTo>
                        <a:pt x="12" y="41"/>
                        <a:pt x="13" y="41"/>
                        <a:pt x="14" y="40"/>
                      </a:cubicBezTo>
                      <a:cubicBezTo>
                        <a:pt x="15" y="43"/>
                        <a:pt x="18" y="46"/>
                        <a:pt x="22" y="46"/>
                      </a:cubicBezTo>
                      <a:cubicBezTo>
                        <a:pt x="24" y="46"/>
                        <a:pt x="25" y="45"/>
                        <a:pt x="27" y="45"/>
                      </a:cubicBezTo>
                      <a:cubicBezTo>
                        <a:pt x="29" y="46"/>
                        <a:pt x="32" y="47"/>
                        <a:pt x="35" y="47"/>
                      </a:cubicBezTo>
                      <a:cubicBezTo>
                        <a:pt x="41" y="47"/>
                        <a:pt x="46" y="44"/>
                        <a:pt x="50" y="40"/>
                      </a:cubicBezTo>
                      <a:cubicBezTo>
                        <a:pt x="51" y="41"/>
                        <a:pt x="53" y="42"/>
                        <a:pt x="55" y="42"/>
                      </a:cubicBezTo>
                      <a:cubicBezTo>
                        <a:pt x="61" y="42"/>
                        <a:pt x="65" y="37"/>
                        <a:pt x="65" y="32"/>
                      </a:cubicBezTo>
                      <a:cubicBezTo>
                        <a:pt x="65" y="30"/>
                        <a:pt x="65" y="28"/>
                        <a:pt x="6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69" name="Freeform 129"/>
                <p:cNvSpPr/>
                <p:nvPr/>
              </p:nvSpPr>
              <p:spPr bwMode="auto">
                <a:xfrm>
                  <a:off x="2551114" y="1533525"/>
                  <a:ext cx="117475" cy="84138"/>
                </a:xfrm>
                <a:custGeom>
                  <a:avLst/>
                  <a:gdLst>
                    <a:gd name="T0" fmla="*/ 62 w 63"/>
                    <a:gd name="T1" fmla="*/ 25 h 45"/>
                    <a:gd name="T2" fmla="*/ 62 w 63"/>
                    <a:gd name="T3" fmla="*/ 23 h 45"/>
                    <a:gd name="T4" fmla="*/ 57 w 63"/>
                    <a:gd name="T5" fmla="*/ 18 h 45"/>
                    <a:gd name="T6" fmla="*/ 55 w 63"/>
                    <a:gd name="T7" fmla="*/ 18 h 45"/>
                    <a:gd name="T8" fmla="*/ 49 w 63"/>
                    <a:gd name="T9" fmla="*/ 14 h 45"/>
                    <a:gd name="T10" fmla="*/ 49 w 63"/>
                    <a:gd name="T11" fmla="*/ 12 h 45"/>
                    <a:gd name="T12" fmla="*/ 43 w 63"/>
                    <a:gd name="T13" fmla="*/ 6 h 45"/>
                    <a:gd name="T14" fmla="*/ 43 w 63"/>
                    <a:gd name="T15" fmla="*/ 6 h 45"/>
                    <a:gd name="T16" fmla="*/ 34 w 63"/>
                    <a:gd name="T17" fmla="*/ 0 h 45"/>
                    <a:gd name="T18" fmla="*/ 24 w 63"/>
                    <a:gd name="T19" fmla="*/ 10 h 45"/>
                    <a:gd name="T20" fmla="*/ 24 w 63"/>
                    <a:gd name="T21" fmla="*/ 10 h 45"/>
                    <a:gd name="T22" fmla="*/ 19 w 63"/>
                    <a:gd name="T23" fmla="*/ 14 h 45"/>
                    <a:gd name="T24" fmla="*/ 16 w 63"/>
                    <a:gd name="T25" fmla="*/ 14 h 45"/>
                    <a:gd name="T26" fmla="*/ 9 w 63"/>
                    <a:gd name="T27" fmla="*/ 20 h 45"/>
                    <a:gd name="T28" fmla="*/ 0 w 63"/>
                    <a:gd name="T29" fmla="*/ 29 h 45"/>
                    <a:gd name="T30" fmla="*/ 10 w 63"/>
                    <a:gd name="T31" fmla="*/ 39 h 45"/>
                    <a:gd name="T32" fmla="*/ 14 w 63"/>
                    <a:gd name="T33" fmla="*/ 38 h 45"/>
                    <a:gd name="T34" fmla="*/ 22 w 63"/>
                    <a:gd name="T35" fmla="*/ 44 h 45"/>
                    <a:gd name="T36" fmla="*/ 26 w 63"/>
                    <a:gd name="T37" fmla="*/ 43 h 45"/>
                    <a:gd name="T38" fmla="*/ 34 w 63"/>
                    <a:gd name="T39" fmla="*/ 45 h 45"/>
                    <a:gd name="T40" fmla="*/ 48 w 63"/>
                    <a:gd name="T41" fmla="*/ 39 h 45"/>
                    <a:gd name="T42" fmla="*/ 53 w 63"/>
                    <a:gd name="T43" fmla="*/ 40 h 45"/>
                    <a:gd name="T44" fmla="*/ 63 w 63"/>
                    <a:gd name="T45" fmla="*/ 30 h 45"/>
                    <a:gd name="T46" fmla="*/ 62 w 63"/>
                    <a:gd name="T47" fmla="*/ 2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45">
                      <a:moveTo>
                        <a:pt x="62" y="25"/>
                      </a:moveTo>
                      <a:cubicBezTo>
                        <a:pt x="62" y="24"/>
                        <a:pt x="62" y="24"/>
                        <a:pt x="62" y="23"/>
                      </a:cubicBezTo>
                      <a:cubicBezTo>
                        <a:pt x="62" y="21"/>
                        <a:pt x="60" y="18"/>
                        <a:pt x="57" y="18"/>
                      </a:cubicBezTo>
                      <a:cubicBezTo>
                        <a:pt x="56" y="18"/>
                        <a:pt x="56" y="18"/>
                        <a:pt x="55" y="18"/>
                      </a:cubicBezTo>
                      <a:cubicBezTo>
                        <a:pt x="54" y="16"/>
                        <a:pt x="52" y="14"/>
                        <a:pt x="49" y="14"/>
                      </a:cubicBezTo>
                      <a:cubicBezTo>
                        <a:pt x="49" y="13"/>
                        <a:pt x="49" y="13"/>
                        <a:pt x="49" y="12"/>
                      </a:cubicBezTo>
                      <a:cubicBezTo>
                        <a:pt x="49" y="9"/>
                        <a:pt x="47" y="6"/>
                        <a:pt x="43" y="6"/>
                      </a:cubicBezTo>
                      <a:cubicBezTo>
                        <a:pt x="43" y="6"/>
                        <a:pt x="43" y="6"/>
                        <a:pt x="43" y="6"/>
                      </a:cubicBezTo>
                      <a:cubicBezTo>
                        <a:pt x="41" y="3"/>
                        <a:pt x="38" y="0"/>
                        <a:pt x="34" y="0"/>
                      </a:cubicBezTo>
                      <a:cubicBezTo>
                        <a:pt x="28" y="0"/>
                        <a:pt x="24" y="4"/>
                        <a:pt x="24" y="10"/>
                      </a:cubicBezTo>
                      <a:cubicBezTo>
                        <a:pt x="24" y="10"/>
                        <a:pt x="24" y="10"/>
                        <a:pt x="24" y="10"/>
                      </a:cubicBezTo>
                      <a:cubicBezTo>
                        <a:pt x="21" y="10"/>
                        <a:pt x="19" y="12"/>
                        <a:pt x="19" y="14"/>
                      </a:cubicBezTo>
                      <a:cubicBezTo>
                        <a:pt x="18" y="14"/>
                        <a:pt x="17" y="14"/>
                        <a:pt x="16" y="14"/>
                      </a:cubicBezTo>
                      <a:cubicBezTo>
                        <a:pt x="13" y="14"/>
                        <a:pt x="10" y="16"/>
                        <a:pt x="9" y="20"/>
                      </a:cubicBezTo>
                      <a:cubicBezTo>
                        <a:pt x="4" y="20"/>
                        <a:pt x="0" y="24"/>
                        <a:pt x="0" y="29"/>
                      </a:cubicBezTo>
                      <a:cubicBezTo>
                        <a:pt x="0" y="35"/>
                        <a:pt x="4" y="39"/>
                        <a:pt x="10" y="39"/>
                      </a:cubicBezTo>
                      <a:cubicBezTo>
                        <a:pt x="11" y="39"/>
                        <a:pt x="13" y="39"/>
                        <a:pt x="14" y="38"/>
                      </a:cubicBezTo>
                      <a:cubicBezTo>
                        <a:pt x="15" y="42"/>
                        <a:pt x="18" y="44"/>
                        <a:pt x="22" y="44"/>
                      </a:cubicBezTo>
                      <a:cubicBezTo>
                        <a:pt x="23" y="44"/>
                        <a:pt x="25" y="44"/>
                        <a:pt x="26" y="43"/>
                      </a:cubicBezTo>
                      <a:cubicBezTo>
                        <a:pt x="28" y="44"/>
                        <a:pt x="31" y="45"/>
                        <a:pt x="34" y="45"/>
                      </a:cubicBezTo>
                      <a:cubicBezTo>
                        <a:pt x="40" y="45"/>
                        <a:pt x="45" y="43"/>
                        <a:pt x="48" y="39"/>
                      </a:cubicBezTo>
                      <a:cubicBezTo>
                        <a:pt x="50" y="40"/>
                        <a:pt x="51" y="40"/>
                        <a:pt x="53" y="40"/>
                      </a:cubicBezTo>
                      <a:cubicBezTo>
                        <a:pt x="59" y="40"/>
                        <a:pt x="63" y="36"/>
                        <a:pt x="63" y="30"/>
                      </a:cubicBezTo>
                      <a:cubicBezTo>
                        <a:pt x="63" y="28"/>
                        <a:pt x="63" y="26"/>
                        <a:pt x="62"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0" name="Freeform 130"/>
                <p:cNvSpPr/>
                <p:nvPr/>
              </p:nvSpPr>
              <p:spPr bwMode="auto">
                <a:xfrm>
                  <a:off x="2557464" y="1535113"/>
                  <a:ext cx="107950" cy="76200"/>
                </a:xfrm>
                <a:custGeom>
                  <a:avLst/>
                  <a:gdLst>
                    <a:gd name="T0" fmla="*/ 56 w 58"/>
                    <a:gd name="T1" fmla="*/ 23 h 41"/>
                    <a:gd name="T2" fmla="*/ 57 w 58"/>
                    <a:gd name="T3" fmla="*/ 21 h 41"/>
                    <a:gd name="T4" fmla="*/ 52 w 58"/>
                    <a:gd name="T5" fmla="*/ 17 h 41"/>
                    <a:gd name="T6" fmla="*/ 51 w 58"/>
                    <a:gd name="T7" fmla="*/ 17 h 41"/>
                    <a:gd name="T8" fmla="*/ 45 w 58"/>
                    <a:gd name="T9" fmla="*/ 12 h 41"/>
                    <a:gd name="T10" fmla="*/ 45 w 58"/>
                    <a:gd name="T11" fmla="*/ 11 h 41"/>
                    <a:gd name="T12" fmla="*/ 40 w 58"/>
                    <a:gd name="T13" fmla="*/ 5 h 41"/>
                    <a:gd name="T14" fmla="*/ 39 w 58"/>
                    <a:gd name="T15" fmla="*/ 5 h 41"/>
                    <a:gd name="T16" fmla="*/ 31 w 58"/>
                    <a:gd name="T17" fmla="*/ 0 h 41"/>
                    <a:gd name="T18" fmla="*/ 22 w 58"/>
                    <a:gd name="T19" fmla="*/ 9 h 41"/>
                    <a:gd name="T20" fmla="*/ 22 w 58"/>
                    <a:gd name="T21" fmla="*/ 9 h 41"/>
                    <a:gd name="T22" fmla="*/ 17 w 58"/>
                    <a:gd name="T23" fmla="*/ 13 h 41"/>
                    <a:gd name="T24" fmla="*/ 15 w 58"/>
                    <a:gd name="T25" fmla="*/ 13 h 41"/>
                    <a:gd name="T26" fmla="*/ 8 w 58"/>
                    <a:gd name="T27" fmla="*/ 18 h 41"/>
                    <a:gd name="T28" fmla="*/ 0 w 58"/>
                    <a:gd name="T29" fmla="*/ 27 h 41"/>
                    <a:gd name="T30" fmla="*/ 9 w 58"/>
                    <a:gd name="T31" fmla="*/ 36 h 41"/>
                    <a:gd name="T32" fmla="*/ 13 w 58"/>
                    <a:gd name="T33" fmla="*/ 35 h 41"/>
                    <a:gd name="T34" fmla="*/ 20 w 58"/>
                    <a:gd name="T35" fmla="*/ 40 h 41"/>
                    <a:gd name="T36" fmla="*/ 24 w 58"/>
                    <a:gd name="T37" fmla="*/ 39 h 41"/>
                    <a:gd name="T38" fmla="*/ 31 w 58"/>
                    <a:gd name="T39" fmla="*/ 41 h 41"/>
                    <a:gd name="T40" fmla="*/ 44 w 58"/>
                    <a:gd name="T41" fmla="*/ 35 h 41"/>
                    <a:gd name="T42" fmla="*/ 49 w 58"/>
                    <a:gd name="T43" fmla="*/ 37 h 41"/>
                    <a:gd name="T44" fmla="*/ 58 w 58"/>
                    <a:gd name="T45" fmla="*/ 28 h 41"/>
                    <a:gd name="T46" fmla="*/ 56 w 58"/>
                    <a:gd name="T4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41">
                      <a:moveTo>
                        <a:pt x="56" y="23"/>
                      </a:moveTo>
                      <a:cubicBezTo>
                        <a:pt x="56" y="22"/>
                        <a:pt x="57" y="22"/>
                        <a:pt x="57" y="21"/>
                      </a:cubicBezTo>
                      <a:cubicBezTo>
                        <a:pt x="57" y="19"/>
                        <a:pt x="54" y="17"/>
                        <a:pt x="52" y="17"/>
                      </a:cubicBezTo>
                      <a:cubicBezTo>
                        <a:pt x="51" y="17"/>
                        <a:pt x="51" y="17"/>
                        <a:pt x="51" y="17"/>
                      </a:cubicBezTo>
                      <a:cubicBezTo>
                        <a:pt x="49" y="15"/>
                        <a:pt x="47" y="13"/>
                        <a:pt x="45" y="12"/>
                      </a:cubicBezTo>
                      <a:cubicBezTo>
                        <a:pt x="45" y="12"/>
                        <a:pt x="45" y="11"/>
                        <a:pt x="45" y="11"/>
                      </a:cubicBezTo>
                      <a:cubicBezTo>
                        <a:pt x="45" y="8"/>
                        <a:pt x="43" y="5"/>
                        <a:pt x="40" y="5"/>
                      </a:cubicBezTo>
                      <a:cubicBezTo>
                        <a:pt x="39" y="5"/>
                        <a:pt x="39" y="5"/>
                        <a:pt x="39" y="5"/>
                      </a:cubicBezTo>
                      <a:cubicBezTo>
                        <a:pt x="38" y="2"/>
                        <a:pt x="35" y="0"/>
                        <a:pt x="31" y="0"/>
                      </a:cubicBezTo>
                      <a:cubicBezTo>
                        <a:pt x="26" y="0"/>
                        <a:pt x="22" y="4"/>
                        <a:pt x="22" y="9"/>
                      </a:cubicBezTo>
                      <a:cubicBezTo>
                        <a:pt x="22" y="9"/>
                        <a:pt x="22" y="9"/>
                        <a:pt x="22" y="9"/>
                      </a:cubicBezTo>
                      <a:cubicBezTo>
                        <a:pt x="19" y="9"/>
                        <a:pt x="17" y="11"/>
                        <a:pt x="17" y="13"/>
                      </a:cubicBezTo>
                      <a:cubicBezTo>
                        <a:pt x="16" y="13"/>
                        <a:pt x="16" y="13"/>
                        <a:pt x="15" y="13"/>
                      </a:cubicBezTo>
                      <a:cubicBezTo>
                        <a:pt x="12" y="13"/>
                        <a:pt x="9" y="15"/>
                        <a:pt x="8" y="18"/>
                      </a:cubicBezTo>
                      <a:cubicBezTo>
                        <a:pt x="4" y="18"/>
                        <a:pt x="0" y="22"/>
                        <a:pt x="0" y="27"/>
                      </a:cubicBezTo>
                      <a:cubicBezTo>
                        <a:pt x="0" y="32"/>
                        <a:pt x="4" y="36"/>
                        <a:pt x="9" y="36"/>
                      </a:cubicBezTo>
                      <a:cubicBezTo>
                        <a:pt x="11" y="36"/>
                        <a:pt x="12" y="35"/>
                        <a:pt x="13" y="35"/>
                      </a:cubicBezTo>
                      <a:cubicBezTo>
                        <a:pt x="14" y="38"/>
                        <a:pt x="17" y="40"/>
                        <a:pt x="20" y="40"/>
                      </a:cubicBezTo>
                      <a:cubicBezTo>
                        <a:pt x="21" y="40"/>
                        <a:pt x="23" y="40"/>
                        <a:pt x="24" y="39"/>
                      </a:cubicBezTo>
                      <a:cubicBezTo>
                        <a:pt x="26" y="40"/>
                        <a:pt x="29" y="41"/>
                        <a:pt x="31" y="41"/>
                      </a:cubicBezTo>
                      <a:cubicBezTo>
                        <a:pt x="36" y="41"/>
                        <a:pt x="41" y="39"/>
                        <a:pt x="44" y="35"/>
                      </a:cubicBezTo>
                      <a:cubicBezTo>
                        <a:pt x="45" y="36"/>
                        <a:pt x="47" y="37"/>
                        <a:pt x="49" y="37"/>
                      </a:cubicBezTo>
                      <a:cubicBezTo>
                        <a:pt x="54" y="37"/>
                        <a:pt x="58" y="33"/>
                        <a:pt x="58" y="28"/>
                      </a:cubicBezTo>
                      <a:cubicBezTo>
                        <a:pt x="58" y="26"/>
                        <a:pt x="57" y="24"/>
                        <a:pt x="5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1" name="Freeform 131"/>
                <p:cNvSpPr/>
                <p:nvPr/>
              </p:nvSpPr>
              <p:spPr bwMode="auto">
                <a:xfrm>
                  <a:off x="2551114" y="1325563"/>
                  <a:ext cx="306388" cy="217488"/>
                </a:xfrm>
                <a:custGeom>
                  <a:avLst/>
                  <a:gdLst>
                    <a:gd name="T0" fmla="*/ 160 w 164"/>
                    <a:gd name="T1" fmla="*/ 64 h 116"/>
                    <a:gd name="T2" fmla="*/ 161 w 164"/>
                    <a:gd name="T3" fmla="*/ 60 h 116"/>
                    <a:gd name="T4" fmla="*/ 147 w 164"/>
                    <a:gd name="T5" fmla="*/ 47 h 116"/>
                    <a:gd name="T6" fmla="*/ 144 w 164"/>
                    <a:gd name="T7" fmla="*/ 47 h 116"/>
                    <a:gd name="T8" fmla="*/ 128 w 164"/>
                    <a:gd name="T9" fmla="*/ 35 h 116"/>
                    <a:gd name="T10" fmla="*/ 128 w 164"/>
                    <a:gd name="T11" fmla="*/ 31 h 116"/>
                    <a:gd name="T12" fmla="*/ 112 w 164"/>
                    <a:gd name="T13" fmla="*/ 15 h 116"/>
                    <a:gd name="T14" fmla="*/ 111 w 164"/>
                    <a:gd name="T15" fmla="*/ 15 h 116"/>
                    <a:gd name="T16" fmla="*/ 88 w 164"/>
                    <a:gd name="T17" fmla="*/ 0 h 116"/>
                    <a:gd name="T18" fmla="*/ 62 w 164"/>
                    <a:gd name="T19" fmla="*/ 24 h 116"/>
                    <a:gd name="T20" fmla="*/ 61 w 164"/>
                    <a:gd name="T21" fmla="*/ 24 h 116"/>
                    <a:gd name="T22" fmla="*/ 48 w 164"/>
                    <a:gd name="T23" fmla="*/ 37 h 116"/>
                    <a:gd name="T24" fmla="*/ 42 w 164"/>
                    <a:gd name="T25" fmla="*/ 35 h 116"/>
                    <a:gd name="T26" fmla="*/ 23 w 164"/>
                    <a:gd name="T27" fmla="*/ 50 h 116"/>
                    <a:gd name="T28" fmla="*/ 0 w 164"/>
                    <a:gd name="T29" fmla="*/ 76 h 116"/>
                    <a:gd name="T30" fmla="*/ 26 w 164"/>
                    <a:gd name="T31" fmla="*/ 101 h 116"/>
                    <a:gd name="T32" fmla="*/ 36 w 164"/>
                    <a:gd name="T33" fmla="*/ 99 h 116"/>
                    <a:gd name="T34" fmla="*/ 56 w 164"/>
                    <a:gd name="T35" fmla="*/ 114 h 116"/>
                    <a:gd name="T36" fmla="*/ 67 w 164"/>
                    <a:gd name="T37" fmla="*/ 111 h 116"/>
                    <a:gd name="T38" fmla="*/ 89 w 164"/>
                    <a:gd name="T39" fmla="*/ 116 h 116"/>
                    <a:gd name="T40" fmla="*/ 125 w 164"/>
                    <a:gd name="T41" fmla="*/ 100 h 116"/>
                    <a:gd name="T42" fmla="*/ 139 w 164"/>
                    <a:gd name="T43" fmla="*/ 104 h 116"/>
                    <a:gd name="T44" fmla="*/ 164 w 164"/>
                    <a:gd name="T45" fmla="*/ 78 h 116"/>
                    <a:gd name="T46" fmla="*/ 160 w 164"/>
                    <a:gd name="T47"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116">
                      <a:moveTo>
                        <a:pt x="160" y="64"/>
                      </a:moveTo>
                      <a:cubicBezTo>
                        <a:pt x="160" y="63"/>
                        <a:pt x="161" y="61"/>
                        <a:pt x="161" y="60"/>
                      </a:cubicBezTo>
                      <a:cubicBezTo>
                        <a:pt x="161" y="52"/>
                        <a:pt x="155" y="47"/>
                        <a:pt x="147" y="47"/>
                      </a:cubicBezTo>
                      <a:cubicBezTo>
                        <a:pt x="146" y="47"/>
                        <a:pt x="145" y="47"/>
                        <a:pt x="144" y="47"/>
                      </a:cubicBezTo>
                      <a:cubicBezTo>
                        <a:pt x="140" y="41"/>
                        <a:pt x="135" y="36"/>
                        <a:pt x="128" y="35"/>
                      </a:cubicBezTo>
                      <a:cubicBezTo>
                        <a:pt x="128" y="33"/>
                        <a:pt x="128" y="32"/>
                        <a:pt x="128" y="31"/>
                      </a:cubicBezTo>
                      <a:cubicBezTo>
                        <a:pt x="128" y="22"/>
                        <a:pt x="121" y="15"/>
                        <a:pt x="112" y="15"/>
                      </a:cubicBezTo>
                      <a:cubicBezTo>
                        <a:pt x="112" y="15"/>
                        <a:pt x="111" y="15"/>
                        <a:pt x="111" y="15"/>
                      </a:cubicBezTo>
                      <a:cubicBezTo>
                        <a:pt x="107" y="6"/>
                        <a:pt x="98" y="0"/>
                        <a:pt x="88" y="0"/>
                      </a:cubicBezTo>
                      <a:cubicBezTo>
                        <a:pt x="74" y="0"/>
                        <a:pt x="63" y="10"/>
                        <a:pt x="62" y="24"/>
                      </a:cubicBezTo>
                      <a:cubicBezTo>
                        <a:pt x="61" y="24"/>
                        <a:pt x="61" y="24"/>
                        <a:pt x="61" y="24"/>
                      </a:cubicBezTo>
                      <a:cubicBezTo>
                        <a:pt x="54" y="24"/>
                        <a:pt x="48" y="30"/>
                        <a:pt x="48" y="37"/>
                      </a:cubicBezTo>
                      <a:cubicBezTo>
                        <a:pt x="46" y="36"/>
                        <a:pt x="44" y="35"/>
                        <a:pt x="42" y="35"/>
                      </a:cubicBezTo>
                      <a:cubicBezTo>
                        <a:pt x="33" y="35"/>
                        <a:pt x="25" y="42"/>
                        <a:pt x="23" y="50"/>
                      </a:cubicBezTo>
                      <a:cubicBezTo>
                        <a:pt x="10" y="51"/>
                        <a:pt x="0" y="62"/>
                        <a:pt x="0" y="76"/>
                      </a:cubicBezTo>
                      <a:cubicBezTo>
                        <a:pt x="0" y="90"/>
                        <a:pt x="11" y="101"/>
                        <a:pt x="26" y="101"/>
                      </a:cubicBezTo>
                      <a:cubicBezTo>
                        <a:pt x="29" y="101"/>
                        <a:pt x="33" y="100"/>
                        <a:pt x="36" y="99"/>
                      </a:cubicBezTo>
                      <a:cubicBezTo>
                        <a:pt x="39" y="108"/>
                        <a:pt x="47" y="114"/>
                        <a:pt x="56" y="114"/>
                      </a:cubicBezTo>
                      <a:cubicBezTo>
                        <a:pt x="60" y="114"/>
                        <a:pt x="64" y="113"/>
                        <a:pt x="67" y="111"/>
                      </a:cubicBezTo>
                      <a:cubicBezTo>
                        <a:pt x="73" y="114"/>
                        <a:pt x="81" y="116"/>
                        <a:pt x="89" y="116"/>
                      </a:cubicBezTo>
                      <a:cubicBezTo>
                        <a:pt x="103" y="116"/>
                        <a:pt x="116" y="110"/>
                        <a:pt x="125" y="100"/>
                      </a:cubicBezTo>
                      <a:cubicBezTo>
                        <a:pt x="129" y="102"/>
                        <a:pt x="134" y="104"/>
                        <a:pt x="139" y="104"/>
                      </a:cubicBezTo>
                      <a:cubicBezTo>
                        <a:pt x="153" y="104"/>
                        <a:pt x="164" y="92"/>
                        <a:pt x="164" y="78"/>
                      </a:cubicBezTo>
                      <a:cubicBezTo>
                        <a:pt x="164" y="73"/>
                        <a:pt x="163" y="68"/>
                        <a:pt x="16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2" name="Freeform 132"/>
                <p:cNvSpPr/>
                <p:nvPr/>
              </p:nvSpPr>
              <p:spPr bwMode="auto">
                <a:xfrm>
                  <a:off x="2557464" y="1330325"/>
                  <a:ext cx="296863" cy="207963"/>
                </a:xfrm>
                <a:custGeom>
                  <a:avLst/>
                  <a:gdLst>
                    <a:gd name="T0" fmla="*/ 154 w 159"/>
                    <a:gd name="T1" fmla="*/ 62 h 112"/>
                    <a:gd name="T2" fmla="*/ 155 w 159"/>
                    <a:gd name="T3" fmla="*/ 58 h 112"/>
                    <a:gd name="T4" fmla="*/ 142 w 159"/>
                    <a:gd name="T5" fmla="*/ 45 h 112"/>
                    <a:gd name="T6" fmla="*/ 139 w 159"/>
                    <a:gd name="T7" fmla="*/ 45 h 112"/>
                    <a:gd name="T8" fmla="*/ 123 w 159"/>
                    <a:gd name="T9" fmla="*/ 33 h 112"/>
                    <a:gd name="T10" fmla="*/ 124 w 159"/>
                    <a:gd name="T11" fmla="*/ 30 h 112"/>
                    <a:gd name="T12" fmla="*/ 108 w 159"/>
                    <a:gd name="T13" fmla="*/ 14 h 112"/>
                    <a:gd name="T14" fmla="*/ 107 w 159"/>
                    <a:gd name="T15" fmla="*/ 14 h 112"/>
                    <a:gd name="T16" fmla="*/ 84 w 159"/>
                    <a:gd name="T17" fmla="*/ 0 h 112"/>
                    <a:gd name="T18" fmla="*/ 60 w 159"/>
                    <a:gd name="T19" fmla="*/ 23 h 112"/>
                    <a:gd name="T20" fmla="*/ 59 w 159"/>
                    <a:gd name="T21" fmla="*/ 23 h 112"/>
                    <a:gd name="T22" fmla="*/ 46 w 159"/>
                    <a:gd name="T23" fmla="*/ 35 h 112"/>
                    <a:gd name="T24" fmla="*/ 40 w 159"/>
                    <a:gd name="T25" fmla="*/ 34 h 112"/>
                    <a:gd name="T26" fmla="*/ 22 w 159"/>
                    <a:gd name="T27" fmla="*/ 48 h 112"/>
                    <a:gd name="T28" fmla="*/ 0 w 159"/>
                    <a:gd name="T29" fmla="*/ 73 h 112"/>
                    <a:gd name="T30" fmla="*/ 24 w 159"/>
                    <a:gd name="T31" fmla="*/ 98 h 112"/>
                    <a:gd name="T32" fmla="*/ 34 w 159"/>
                    <a:gd name="T33" fmla="*/ 96 h 112"/>
                    <a:gd name="T34" fmla="*/ 54 w 159"/>
                    <a:gd name="T35" fmla="*/ 110 h 112"/>
                    <a:gd name="T36" fmla="*/ 64 w 159"/>
                    <a:gd name="T37" fmla="*/ 107 h 112"/>
                    <a:gd name="T38" fmla="*/ 86 w 159"/>
                    <a:gd name="T39" fmla="*/ 112 h 112"/>
                    <a:gd name="T40" fmla="*/ 121 w 159"/>
                    <a:gd name="T41" fmla="*/ 96 h 112"/>
                    <a:gd name="T42" fmla="*/ 134 w 159"/>
                    <a:gd name="T43" fmla="*/ 100 h 112"/>
                    <a:gd name="T44" fmla="*/ 159 w 159"/>
                    <a:gd name="T45" fmla="*/ 76 h 112"/>
                    <a:gd name="T46" fmla="*/ 154 w 159"/>
                    <a:gd name="T47"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9" h="112">
                      <a:moveTo>
                        <a:pt x="154" y="62"/>
                      </a:moveTo>
                      <a:cubicBezTo>
                        <a:pt x="155" y="60"/>
                        <a:pt x="155" y="59"/>
                        <a:pt x="155" y="58"/>
                      </a:cubicBezTo>
                      <a:cubicBezTo>
                        <a:pt x="155" y="51"/>
                        <a:pt x="149" y="45"/>
                        <a:pt x="142" y="45"/>
                      </a:cubicBezTo>
                      <a:cubicBezTo>
                        <a:pt x="141" y="45"/>
                        <a:pt x="140" y="45"/>
                        <a:pt x="139" y="45"/>
                      </a:cubicBezTo>
                      <a:cubicBezTo>
                        <a:pt x="135" y="40"/>
                        <a:pt x="130" y="35"/>
                        <a:pt x="123" y="33"/>
                      </a:cubicBezTo>
                      <a:cubicBezTo>
                        <a:pt x="123" y="32"/>
                        <a:pt x="124" y="31"/>
                        <a:pt x="124" y="30"/>
                      </a:cubicBezTo>
                      <a:cubicBezTo>
                        <a:pt x="124" y="21"/>
                        <a:pt x="117" y="14"/>
                        <a:pt x="108" y="14"/>
                      </a:cubicBezTo>
                      <a:cubicBezTo>
                        <a:pt x="108" y="14"/>
                        <a:pt x="107" y="14"/>
                        <a:pt x="107" y="14"/>
                      </a:cubicBezTo>
                      <a:cubicBezTo>
                        <a:pt x="103" y="6"/>
                        <a:pt x="94" y="0"/>
                        <a:pt x="84" y="0"/>
                      </a:cubicBezTo>
                      <a:cubicBezTo>
                        <a:pt x="71" y="0"/>
                        <a:pt x="60" y="10"/>
                        <a:pt x="60" y="23"/>
                      </a:cubicBezTo>
                      <a:cubicBezTo>
                        <a:pt x="59" y="23"/>
                        <a:pt x="59" y="23"/>
                        <a:pt x="59" y="23"/>
                      </a:cubicBezTo>
                      <a:cubicBezTo>
                        <a:pt x="52" y="23"/>
                        <a:pt x="47" y="29"/>
                        <a:pt x="46" y="35"/>
                      </a:cubicBezTo>
                      <a:cubicBezTo>
                        <a:pt x="44" y="35"/>
                        <a:pt x="42" y="34"/>
                        <a:pt x="40" y="34"/>
                      </a:cubicBezTo>
                      <a:cubicBezTo>
                        <a:pt x="31" y="34"/>
                        <a:pt x="24" y="40"/>
                        <a:pt x="22" y="48"/>
                      </a:cubicBezTo>
                      <a:cubicBezTo>
                        <a:pt x="10" y="49"/>
                        <a:pt x="0" y="60"/>
                        <a:pt x="0" y="73"/>
                      </a:cubicBezTo>
                      <a:cubicBezTo>
                        <a:pt x="0" y="87"/>
                        <a:pt x="11" y="98"/>
                        <a:pt x="24" y="98"/>
                      </a:cubicBezTo>
                      <a:cubicBezTo>
                        <a:pt x="28" y="98"/>
                        <a:pt x="31" y="97"/>
                        <a:pt x="34" y="96"/>
                      </a:cubicBezTo>
                      <a:cubicBezTo>
                        <a:pt x="37" y="104"/>
                        <a:pt x="45" y="110"/>
                        <a:pt x="54" y="110"/>
                      </a:cubicBezTo>
                      <a:cubicBezTo>
                        <a:pt x="58" y="110"/>
                        <a:pt x="61" y="109"/>
                        <a:pt x="64" y="107"/>
                      </a:cubicBezTo>
                      <a:cubicBezTo>
                        <a:pt x="71" y="110"/>
                        <a:pt x="78" y="112"/>
                        <a:pt x="86" y="112"/>
                      </a:cubicBezTo>
                      <a:cubicBezTo>
                        <a:pt x="99" y="112"/>
                        <a:pt x="112" y="106"/>
                        <a:pt x="121" y="96"/>
                      </a:cubicBezTo>
                      <a:cubicBezTo>
                        <a:pt x="124" y="99"/>
                        <a:pt x="129" y="100"/>
                        <a:pt x="134" y="100"/>
                      </a:cubicBezTo>
                      <a:cubicBezTo>
                        <a:pt x="147" y="100"/>
                        <a:pt x="159" y="89"/>
                        <a:pt x="159" y="76"/>
                      </a:cubicBezTo>
                      <a:cubicBezTo>
                        <a:pt x="159" y="70"/>
                        <a:pt x="157" y="66"/>
                        <a:pt x="15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3" name="Freeform 133"/>
                <p:cNvSpPr/>
                <p:nvPr/>
              </p:nvSpPr>
              <p:spPr bwMode="auto">
                <a:xfrm>
                  <a:off x="2571751" y="1333500"/>
                  <a:ext cx="271463" cy="190500"/>
                </a:xfrm>
                <a:custGeom>
                  <a:avLst/>
                  <a:gdLst>
                    <a:gd name="T0" fmla="*/ 141 w 145"/>
                    <a:gd name="T1" fmla="*/ 56 h 102"/>
                    <a:gd name="T2" fmla="*/ 141 w 145"/>
                    <a:gd name="T3" fmla="*/ 53 h 102"/>
                    <a:gd name="T4" fmla="*/ 130 w 145"/>
                    <a:gd name="T5" fmla="*/ 41 h 102"/>
                    <a:gd name="T6" fmla="*/ 127 w 145"/>
                    <a:gd name="T7" fmla="*/ 42 h 102"/>
                    <a:gd name="T8" fmla="*/ 112 w 145"/>
                    <a:gd name="T9" fmla="*/ 31 h 102"/>
                    <a:gd name="T10" fmla="*/ 113 w 145"/>
                    <a:gd name="T11" fmla="*/ 27 h 102"/>
                    <a:gd name="T12" fmla="*/ 99 w 145"/>
                    <a:gd name="T13" fmla="*/ 13 h 102"/>
                    <a:gd name="T14" fmla="*/ 98 w 145"/>
                    <a:gd name="T15" fmla="*/ 13 h 102"/>
                    <a:gd name="T16" fmla="*/ 77 w 145"/>
                    <a:gd name="T17" fmla="*/ 0 h 102"/>
                    <a:gd name="T18" fmla="*/ 55 w 145"/>
                    <a:gd name="T19" fmla="*/ 21 h 102"/>
                    <a:gd name="T20" fmla="*/ 54 w 145"/>
                    <a:gd name="T21" fmla="*/ 21 h 102"/>
                    <a:gd name="T22" fmla="*/ 42 w 145"/>
                    <a:gd name="T23" fmla="*/ 32 h 102"/>
                    <a:gd name="T24" fmla="*/ 37 w 145"/>
                    <a:gd name="T25" fmla="*/ 31 h 102"/>
                    <a:gd name="T26" fmla="*/ 21 w 145"/>
                    <a:gd name="T27" fmla="*/ 44 h 102"/>
                    <a:gd name="T28" fmla="*/ 0 w 145"/>
                    <a:gd name="T29" fmla="*/ 67 h 102"/>
                    <a:gd name="T30" fmla="*/ 23 w 145"/>
                    <a:gd name="T31" fmla="*/ 89 h 102"/>
                    <a:gd name="T32" fmla="*/ 32 w 145"/>
                    <a:gd name="T33" fmla="*/ 87 h 102"/>
                    <a:gd name="T34" fmla="*/ 49 w 145"/>
                    <a:gd name="T35" fmla="*/ 100 h 102"/>
                    <a:gd name="T36" fmla="*/ 59 w 145"/>
                    <a:gd name="T37" fmla="*/ 98 h 102"/>
                    <a:gd name="T38" fmla="*/ 78 w 145"/>
                    <a:gd name="T39" fmla="*/ 102 h 102"/>
                    <a:gd name="T40" fmla="*/ 110 w 145"/>
                    <a:gd name="T41" fmla="*/ 88 h 102"/>
                    <a:gd name="T42" fmla="*/ 122 w 145"/>
                    <a:gd name="T43" fmla="*/ 92 h 102"/>
                    <a:gd name="T44" fmla="*/ 145 w 145"/>
                    <a:gd name="T45" fmla="*/ 69 h 102"/>
                    <a:gd name="T46" fmla="*/ 141 w 145"/>
                    <a:gd name="T47" fmla="*/ 5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02">
                      <a:moveTo>
                        <a:pt x="141" y="56"/>
                      </a:moveTo>
                      <a:cubicBezTo>
                        <a:pt x="141" y="55"/>
                        <a:pt x="141" y="54"/>
                        <a:pt x="141" y="53"/>
                      </a:cubicBezTo>
                      <a:cubicBezTo>
                        <a:pt x="141" y="46"/>
                        <a:pt x="136" y="41"/>
                        <a:pt x="130" y="41"/>
                      </a:cubicBezTo>
                      <a:cubicBezTo>
                        <a:pt x="129" y="41"/>
                        <a:pt x="128" y="41"/>
                        <a:pt x="127" y="42"/>
                      </a:cubicBezTo>
                      <a:cubicBezTo>
                        <a:pt x="124" y="36"/>
                        <a:pt x="118" y="32"/>
                        <a:pt x="112" y="31"/>
                      </a:cubicBezTo>
                      <a:cubicBezTo>
                        <a:pt x="113" y="30"/>
                        <a:pt x="113" y="28"/>
                        <a:pt x="113" y="27"/>
                      </a:cubicBezTo>
                      <a:cubicBezTo>
                        <a:pt x="113" y="20"/>
                        <a:pt x="107" y="13"/>
                        <a:pt x="99" y="13"/>
                      </a:cubicBezTo>
                      <a:cubicBezTo>
                        <a:pt x="98" y="13"/>
                        <a:pt x="98" y="13"/>
                        <a:pt x="98" y="13"/>
                      </a:cubicBezTo>
                      <a:cubicBezTo>
                        <a:pt x="94" y="5"/>
                        <a:pt x="86" y="0"/>
                        <a:pt x="77" y="0"/>
                      </a:cubicBezTo>
                      <a:cubicBezTo>
                        <a:pt x="65" y="0"/>
                        <a:pt x="55" y="9"/>
                        <a:pt x="55" y="21"/>
                      </a:cubicBezTo>
                      <a:cubicBezTo>
                        <a:pt x="54" y="21"/>
                        <a:pt x="54" y="21"/>
                        <a:pt x="54" y="21"/>
                      </a:cubicBezTo>
                      <a:cubicBezTo>
                        <a:pt x="48" y="21"/>
                        <a:pt x="43" y="26"/>
                        <a:pt x="42" y="32"/>
                      </a:cubicBezTo>
                      <a:cubicBezTo>
                        <a:pt x="41" y="32"/>
                        <a:pt x="39" y="31"/>
                        <a:pt x="37" y="31"/>
                      </a:cubicBezTo>
                      <a:cubicBezTo>
                        <a:pt x="29" y="31"/>
                        <a:pt x="22" y="37"/>
                        <a:pt x="21" y="44"/>
                      </a:cubicBezTo>
                      <a:cubicBezTo>
                        <a:pt x="9" y="45"/>
                        <a:pt x="0" y="55"/>
                        <a:pt x="0" y="67"/>
                      </a:cubicBezTo>
                      <a:cubicBezTo>
                        <a:pt x="0" y="79"/>
                        <a:pt x="10" y="89"/>
                        <a:pt x="23" y="89"/>
                      </a:cubicBezTo>
                      <a:cubicBezTo>
                        <a:pt x="26" y="89"/>
                        <a:pt x="29" y="88"/>
                        <a:pt x="32" y="87"/>
                      </a:cubicBezTo>
                      <a:cubicBezTo>
                        <a:pt x="34" y="95"/>
                        <a:pt x="41" y="100"/>
                        <a:pt x="49" y="100"/>
                      </a:cubicBezTo>
                      <a:cubicBezTo>
                        <a:pt x="53" y="100"/>
                        <a:pt x="56" y="99"/>
                        <a:pt x="59" y="98"/>
                      </a:cubicBezTo>
                      <a:cubicBezTo>
                        <a:pt x="65" y="100"/>
                        <a:pt x="71" y="102"/>
                        <a:pt x="78" y="102"/>
                      </a:cubicBezTo>
                      <a:cubicBezTo>
                        <a:pt x="91" y="102"/>
                        <a:pt x="102" y="97"/>
                        <a:pt x="110" y="88"/>
                      </a:cubicBezTo>
                      <a:cubicBezTo>
                        <a:pt x="114" y="90"/>
                        <a:pt x="118" y="92"/>
                        <a:pt x="122" y="92"/>
                      </a:cubicBezTo>
                      <a:cubicBezTo>
                        <a:pt x="134" y="92"/>
                        <a:pt x="145" y="81"/>
                        <a:pt x="145" y="69"/>
                      </a:cubicBezTo>
                      <a:cubicBezTo>
                        <a:pt x="145" y="64"/>
                        <a:pt x="143" y="60"/>
                        <a:pt x="14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4" name="Freeform 134"/>
                <p:cNvSpPr/>
                <p:nvPr/>
              </p:nvSpPr>
              <p:spPr bwMode="auto">
                <a:xfrm>
                  <a:off x="2733676" y="1543050"/>
                  <a:ext cx="76200" cy="52388"/>
                </a:xfrm>
                <a:custGeom>
                  <a:avLst/>
                  <a:gdLst>
                    <a:gd name="T0" fmla="*/ 39 w 40"/>
                    <a:gd name="T1" fmla="*/ 15 h 28"/>
                    <a:gd name="T2" fmla="*/ 39 w 40"/>
                    <a:gd name="T3" fmla="*/ 14 h 28"/>
                    <a:gd name="T4" fmla="*/ 36 w 40"/>
                    <a:gd name="T5" fmla="*/ 11 h 28"/>
                    <a:gd name="T6" fmla="*/ 35 w 40"/>
                    <a:gd name="T7" fmla="*/ 11 h 28"/>
                    <a:gd name="T8" fmla="*/ 31 w 40"/>
                    <a:gd name="T9" fmla="*/ 8 h 28"/>
                    <a:gd name="T10" fmla="*/ 31 w 40"/>
                    <a:gd name="T11" fmla="*/ 7 h 28"/>
                    <a:gd name="T12" fmla="*/ 28 w 40"/>
                    <a:gd name="T13" fmla="*/ 4 h 28"/>
                    <a:gd name="T14" fmla="*/ 27 w 40"/>
                    <a:gd name="T15" fmla="*/ 4 h 28"/>
                    <a:gd name="T16" fmla="*/ 22 w 40"/>
                    <a:gd name="T17" fmla="*/ 0 h 28"/>
                    <a:gd name="T18" fmla="*/ 15 w 40"/>
                    <a:gd name="T19" fmla="*/ 6 h 28"/>
                    <a:gd name="T20" fmla="*/ 15 w 40"/>
                    <a:gd name="T21" fmla="*/ 6 h 28"/>
                    <a:gd name="T22" fmla="*/ 12 w 40"/>
                    <a:gd name="T23" fmla="*/ 9 h 28"/>
                    <a:gd name="T24" fmla="*/ 10 w 40"/>
                    <a:gd name="T25" fmla="*/ 9 h 28"/>
                    <a:gd name="T26" fmla="*/ 6 w 40"/>
                    <a:gd name="T27" fmla="*/ 12 h 28"/>
                    <a:gd name="T28" fmla="*/ 0 w 40"/>
                    <a:gd name="T29" fmla="*/ 18 h 28"/>
                    <a:gd name="T30" fmla="*/ 7 w 40"/>
                    <a:gd name="T31" fmla="*/ 24 h 28"/>
                    <a:gd name="T32" fmla="*/ 9 w 40"/>
                    <a:gd name="T33" fmla="*/ 24 h 28"/>
                    <a:gd name="T34" fmla="*/ 14 w 40"/>
                    <a:gd name="T35" fmla="*/ 28 h 28"/>
                    <a:gd name="T36" fmla="*/ 17 w 40"/>
                    <a:gd name="T37" fmla="*/ 27 h 28"/>
                    <a:gd name="T38" fmla="*/ 22 w 40"/>
                    <a:gd name="T39" fmla="*/ 28 h 28"/>
                    <a:gd name="T40" fmla="*/ 31 w 40"/>
                    <a:gd name="T41" fmla="*/ 24 h 28"/>
                    <a:gd name="T42" fmla="*/ 34 w 40"/>
                    <a:gd name="T43" fmla="*/ 25 h 28"/>
                    <a:gd name="T44" fmla="*/ 40 w 40"/>
                    <a:gd name="T45" fmla="*/ 19 h 28"/>
                    <a:gd name="T46" fmla="*/ 39 w 40"/>
                    <a:gd name="T4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28">
                      <a:moveTo>
                        <a:pt x="39" y="15"/>
                      </a:moveTo>
                      <a:cubicBezTo>
                        <a:pt x="39" y="15"/>
                        <a:pt x="39" y="15"/>
                        <a:pt x="39" y="14"/>
                      </a:cubicBezTo>
                      <a:cubicBezTo>
                        <a:pt x="39" y="13"/>
                        <a:pt x="38" y="11"/>
                        <a:pt x="36" y="11"/>
                      </a:cubicBezTo>
                      <a:cubicBezTo>
                        <a:pt x="35" y="11"/>
                        <a:pt x="35" y="11"/>
                        <a:pt x="35" y="11"/>
                      </a:cubicBezTo>
                      <a:cubicBezTo>
                        <a:pt x="34" y="10"/>
                        <a:pt x="33" y="9"/>
                        <a:pt x="31" y="8"/>
                      </a:cubicBezTo>
                      <a:cubicBezTo>
                        <a:pt x="31" y="7"/>
                        <a:pt x="31" y="7"/>
                        <a:pt x="31" y="7"/>
                      </a:cubicBezTo>
                      <a:cubicBezTo>
                        <a:pt x="31" y="5"/>
                        <a:pt x="30" y="4"/>
                        <a:pt x="28" y="4"/>
                      </a:cubicBezTo>
                      <a:cubicBezTo>
                        <a:pt x="27" y="4"/>
                        <a:pt x="27" y="4"/>
                        <a:pt x="27" y="4"/>
                      </a:cubicBezTo>
                      <a:cubicBezTo>
                        <a:pt x="26" y="1"/>
                        <a:pt x="24" y="0"/>
                        <a:pt x="22" y="0"/>
                      </a:cubicBezTo>
                      <a:cubicBezTo>
                        <a:pt x="18" y="0"/>
                        <a:pt x="16" y="3"/>
                        <a:pt x="15" y="6"/>
                      </a:cubicBezTo>
                      <a:cubicBezTo>
                        <a:pt x="15" y="6"/>
                        <a:pt x="15" y="6"/>
                        <a:pt x="15" y="6"/>
                      </a:cubicBezTo>
                      <a:cubicBezTo>
                        <a:pt x="14" y="6"/>
                        <a:pt x="12" y="7"/>
                        <a:pt x="12" y="9"/>
                      </a:cubicBezTo>
                      <a:cubicBezTo>
                        <a:pt x="12" y="9"/>
                        <a:pt x="11" y="9"/>
                        <a:pt x="10" y="9"/>
                      </a:cubicBezTo>
                      <a:cubicBezTo>
                        <a:pt x="8" y="9"/>
                        <a:pt x="7" y="10"/>
                        <a:pt x="6" y="12"/>
                      </a:cubicBezTo>
                      <a:cubicBezTo>
                        <a:pt x="3" y="12"/>
                        <a:pt x="0" y="15"/>
                        <a:pt x="0" y="18"/>
                      </a:cubicBezTo>
                      <a:cubicBezTo>
                        <a:pt x="0" y="22"/>
                        <a:pt x="3" y="24"/>
                        <a:pt x="7" y="24"/>
                      </a:cubicBezTo>
                      <a:cubicBezTo>
                        <a:pt x="7" y="24"/>
                        <a:pt x="8" y="24"/>
                        <a:pt x="9" y="24"/>
                      </a:cubicBezTo>
                      <a:cubicBezTo>
                        <a:pt x="10" y="26"/>
                        <a:pt x="12" y="28"/>
                        <a:pt x="14" y="28"/>
                      </a:cubicBezTo>
                      <a:cubicBezTo>
                        <a:pt x="15" y="28"/>
                        <a:pt x="16" y="27"/>
                        <a:pt x="17" y="27"/>
                      </a:cubicBezTo>
                      <a:cubicBezTo>
                        <a:pt x="18" y="28"/>
                        <a:pt x="20" y="28"/>
                        <a:pt x="22" y="28"/>
                      </a:cubicBezTo>
                      <a:cubicBezTo>
                        <a:pt x="25" y="28"/>
                        <a:pt x="29" y="27"/>
                        <a:pt x="31" y="24"/>
                      </a:cubicBezTo>
                      <a:cubicBezTo>
                        <a:pt x="32" y="25"/>
                        <a:pt x="33" y="25"/>
                        <a:pt x="34" y="25"/>
                      </a:cubicBezTo>
                      <a:cubicBezTo>
                        <a:pt x="37" y="25"/>
                        <a:pt x="40" y="22"/>
                        <a:pt x="40" y="19"/>
                      </a:cubicBezTo>
                      <a:cubicBezTo>
                        <a:pt x="40" y="18"/>
                        <a:pt x="40" y="16"/>
                        <a:pt x="3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5" name="Freeform 135"/>
                <p:cNvSpPr/>
                <p:nvPr/>
              </p:nvSpPr>
              <p:spPr bwMode="auto">
                <a:xfrm>
                  <a:off x="2736851" y="1543050"/>
                  <a:ext cx="73025" cy="52388"/>
                </a:xfrm>
                <a:custGeom>
                  <a:avLst/>
                  <a:gdLst>
                    <a:gd name="T0" fmla="*/ 38 w 39"/>
                    <a:gd name="T1" fmla="*/ 15 h 28"/>
                    <a:gd name="T2" fmla="*/ 38 w 39"/>
                    <a:gd name="T3" fmla="*/ 14 h 28"/>
                    <a:gd name="T4" fmla="*/ 35 w 39"/>
                    <a:gd name="T5" fmla="*/ 11 h 28"/>
                    <a:gd name="T6" fmla="*/ 34 w 39"/>
                    <a:gd name="T7" fmla="*/ 11 h 28"/>
                    <a:gd name="T8" fmla="*/ 30 w 39"/>
                    <a:gd name="T9" fmla="*/ 9 h 28"/>
                    <a:gd name="T10" fmla="*/ 30 w 39"/>
                    <a:gd name="T11" fmla="*/ 8 h 28"/>
                    <a:gd name="T12" fmla="*/ 26 w 39"/>
                    <a:gd name="T13" fmla="*/ 4 h 28"/>
                    <a:gd name="T14" fmla="*/ 26 w 39"/>
                    <a:gd name="T15" fmla="*/ 4 h 28"/>
                    <a:gd name="T16" fmla="*/ 21 w 39"/>
                    <a:gd name="T17" fmla="*/ 0 h 28"/>
                    <a:gd name="T18" fmla="*/ 15 w 39"/>
                    <a:gd name="T19" fmla="*/ 6 h 28"/>
                    <a:gd name="T20" fmla="*/ 14 w 39"/>
                    <a:gd name="T21" fmla="*/ 6 h 28"/>
                    <a:gd name="T22" fmla="*/ 11 w 39"/>
                    <a:gd name="T23" fmla="*/ 9 h 28"/>
                    <a:gd name="T24" fmla="*/ 10 w 39"/>
                    <a:gd name="T25" fmla="*/ 9 h 28"/>
                    <a:gd name="T26" fmla="*/ 6 w 39"/>
                    <a:gd name="T27" fmla="*/ 12 h 28"/>
                    <a:gd name="T28" fmla="*/ 0 w 39"/>
                    <a:gd name="T29" fmla="*/ 18 h 28"/>
                    <a:gd name="T30" fmla="*/ 6 w 39"/>
                    <a:gd name="T31" fmla="*/ 24 h 28"/>
                    <a:gd name="T32" fmla="*/ 8 w 39"/>
                    <a:gd name="T33" fmla="*/ 24 h 28"/>
                    <a:gd name="T34" fmla="*/ 13 w 39"/>
                    <a:gd name="T35" fmla="*/ 27 h 28"/>
                    <a:gd name="T36" fmla="*/ 16 w 39"/>
                    <a:gd name="T37" fmla="*/ 26 h 28"/>
                    <a:gd name="T38" fmla="*/ 21 w 39"/>
                    <a:gd name="T39" fmla="*/ 28 h 28"/>
                    <a:gd name="T40" fmla="*/ 29 w 39"/>
                    <a:gd name="T41" fmla="*/ 24 h 28"/>
                    <a:gd name="T42" fmla="*/ 33 w 39"/>
                    <a:gd name="T43" fmla="*/ 25 h 28"/>
                    <a:gd name="T44" fmla="*/ 39 w 39"/>
                    <a:gd name="T45" fmla="*/ 19 h 28"/>
                    <a:gd name="T46" fmla="*/ 38 w 39"/>
                    <a:gd name="T4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28">
                      <a:moveTo>
                        <a:pt x="38" y="15"/>
                      </a:moveTo>
                      <a:cubicBezTo>
                        <a:pt x="38" y="14"/>
                        <a:pt x="38" y="14"/>
                        <a:pt x="38" y="14"/>
                      </a:cubicBezTo>
                      <a:cubicBezTo>
                        <a:pt x="38" y="13"/>
                        <a:pt x="36" y="11"/>
                        <a:pt x="35" y="11"/>
                      </a:cubicBezTo>
                      <a:cubicBezTo>
                        <a:pt x="34" y="11"/>
                        <a:pt x="34" y="11"/>
                        <a:pt x="34" y="11"/>
                      </a:cubicBezTo>
                      <a:cubicBezTo>
                        <a:pt x="33" y="10"/>
                        <a:pt x="32" y="9"/>
                        <a:pt x="30" y="9"/>
                      </a:cubicBezTo>
                      <a:cubicBezTo>
                        <a:pt x="30" y="8"/>
                        <a:pt x="30" y="8"/>
                        <a:pt x="30" y="8"/>
                      </a:cubicBezTo>
                      <a:cubicBezTo>
                        <a:pt x="30" y="6"/>
                        <a:pt x="28" y="4"/>
                        <a:pt x="26" y="4"/>
                      </a:cubicBezTo>
                      <a:cubicBezTo>
                        <a:pt x="26" y="4"/>
                        <a:pt x="26" y="4"/>
                        <a:pt x="26" y="4"/>
                      </a:cubicBezTo>
                      <a:cubicBezTo>
                        <a:pt x="25" y="2"/>
                        <a:pt x="23" y="0"/>
                        <a:pt x="21" y="0"/>
                      </a:cubicBezTo>
                      <a:cubicBezTo>
                        <a:pt x="17" y="0"/>
                        <a:pt x="15" y="3"/>
                        <a:pt x="15" y="6"/>
                      </a:cubicBezTo>
                      <a:cubicBezTo>
                        <a:pt x="14" y="6"/>
                        <a:pt x="14" y="6"/>
                        <a:pt x="14" y="6"/>
                      </a:cubicBezTo>
                      <a:cubicBezTo>
                        <a:pt x="13" y="6"/>
                        <a:pt x="11" y="7"/>
                        <a:pt x="11" y="9"/>
                      </a:cubicBezTo>
                      <a:cubicBezTo>
                        <a:pt x="11" y="9"/>
                        <a:pt x="10" y="9"/>
                        <a:pt x="10" y="9"/>
                      </a:cubicBezTo>
                      <a:cubicBezTo>
                        <a:pt x="8" y="9"/>
                        <a:pt x="6" y="10"/>
                        <a:pt x="6" y="12"/>
                      </a:cubicBezTo>
                      <a:cubicBezTo>
                        <a:pt x="2" y="12"/>
                        <a:pt x="0" y="15"/>
                        <a:pt x="0" y="18"/>
                      </a:cubicBezTo>
                      <a:cubicBezTo>
                        <a:pt x="0" y="21"/>
                        <a:pt x="3" y="24"/>
                        <a:pt x="6" y="24"/>
                      </a:cubicBezTo>
                      <a:cubicBezTo>
                        <a:pt x="7" y="24"/>
                        <a:pt x="8" y="24"/>
                        <a:pt x="8" y="24"/>
                      </a:cubicBezTo>
                      <a:cubicBezTo>
                        <a:pt x="9" y="26"/>
                        <a:pt x="11" y="27"/>
                        <a:pt x="13" y="27"/>
                      </a:cubicBezTo>
                      <a:cubicBezTo>
                        <a:pt x="14" y="27"/>
                        <a:pt x="15" y="27"/>
                        <a:pt x="16" y="26"/>
                      </a:cubicBezTo>
                      <a:cubicBezTo>
                        <a:pt x="17" y="27"/>
                        <a:pt x="19" y="28"/>
                        <a:pt x="21" y="28"/>
                      </a:cubicBezTo>
                      <a:cubicBezTo>
                        <a:pt x="24" y="28"/>
                        <a:pt x="27" y="26"/>
                        <a:pt x="29" y="24"/>
                      </a:cubicBezTo>
                      <a:cubicBezTo>
                        <a:pt x="30" y="24"/>
                        <a:pt x="31" y="25"/>
                        <a:pt x="33" y="25"/>
                      </a:cubicBezTo>
                      <a:cubicBezTo>
                        <a:pt x="36" y="25"/>
                        <a:pt x="39" y="22"/>
                        <a:pt x="39" y="19"/>
                      </a:cubicBezTo>
                      <a:cubicBezTo>
                        <a:pt x="39" y="18"/>
                        <a:pt x="38" y="16"/>
                        <a:pt x="3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6" name="Freeform 136"/>
                <p:cNvSpPr/>
                <p:nvPr/>
              </p:nvSpPr>
              <p:spPr bwMode="auto">
                <a:xfrm>
                  <a:off x="2740026" y="1544638"/>
                  <a:ext cx="65088" cy="46038"/>
                </a:xfrm>
                <a:custGeom>
                  <a:avLst/>
                  <a:gdLst>
                    <a:gd name="T0" fmla="*/ 34 w 35"/>
                    <a:gd name="T1" fmla="*/ 14 h 25"/>
                    <a:gd name="T2" fmla="*/ 34 w 35"/>
                    <a:gd name="T3" fmla="*/ 13 h 25"/>
                    <a:gd name="T4" fmla="*/ 31 w 35"/>
                    <a:gd name="T5" fmla="*/ 10 h 25"/>
                    <a:gd name="T6" fmla="*/ 31 w 35"/>
                    <a:gd name="T7" fmla="*/ 10 h 25"/>
                    <a:gd name="T8" fmla="*/ 27 w 35"/>
                    <a:gd name="T9" fmla="*/ 7 h 25"/>
                    <a:gd name="T10" fmla="*/ 27 w 35"/>
                    <a:gd name="T11" fmla="*/ 7 h 25"/>
                    <a:gd name="T12" fmla="*/ 24 w 35"/>
                    <a:gd name="T13" fmla="*/ 3 h 25"/>
                    <a:gd name="T14" fmla="*/ 24 w 35"/>
                    <a:gd name="T15" fmla="*/ 3 h 25"/>
                    <a:gd name="T16" fmla="*/ 19 w 35"/>
                    <a:gd name="T17" fmla="*/ 0 h 25"/>
                    <a:gd name="T18" fmla="*/ 13 w 35"/>
                    <a:gd name="T19" fmla="*/ 5 h 25"/>
                    <a:gd name="T20" fmla="*/ 13 w 35"/>
                    <a:gd name="T21" fmla="*/ 5 h 25"/>
                    <a:gd name="T22" fmla="*/ 10 w 35"/>
                    <a:gd name="T23" fmla="*/ 8 h 25"/>
                    <a:gd name="T24" fmla="*/ 9 w 35"/>
                    <a:gd name="T25" fmla="*/ 8 h 25"/>
                    <a:gd name="T26" fmla="*/ 5 w 35"/>
                    <a:gd name="T27" fmla="*/ 11 h 25"/>
                    <a:gd name="T28" fmla="*/ 0 w 35"/>
                    <a:gd name="T29" fmla="*/ 16 h 25"/>
                    <a:gd name="T30" fmla="*/ 6 w 35"/>
                    <a:gd name="T31" fmla="*/ 22 h 25"/>
                    <a:gd name="T32" fmla="*/ 8 w 35"/>
                    <a:gd name="T33" fmla="*/ 21 h 25"/>
                    <a:gd name="T34" fmla="*/ 12 w 35"/>
                    <a:gd name="T35" fmla="*/ 24 h 25"/>
                    <a:gd name="T36" fmla="*/ 14 w 35"/>
                    <a:gd name="T37" fmla="*/ 24 h 25"/>
                    <a:gd name="T38" fmla="*/ 19 w 35"/>
                    <a:gd name="T39" fmla="*/ 25 h 25"/>
                    <a:gd name="T40" fmla="*/ 27 w 35"/>
                    <a:gd name="T41" fmla="*/ 21 h 25"/>
                    <a:gd name="T42" fmla="*/ 30 w 35"/>
                    <a:gd name="T43" fmla="*/ 22 h 25"/>
                    <a:gd name="T44" fmla="*/ 35 w 35"/>
                    <a:gd name="T45" fmla="*/ 17 h 25"/>
                    <a:gd name="T46" fmla="*/ 34 w 35"/>
                    <a:gd name="T4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5">
                      <a:moveTo>
                        <a:pt x="34" y="14"/>
                      </a:moveTo>
                      <a:cubicBezTo>
                        <a:pt x="34" y="13"/>
                        <a:pt x="34" y="13"/>
                        <a:pt x="34" y="13"/>
                      </a:cubicBezTo>
                      <a:cubicBezTo>
                        <a:pt x="34" y="11"/>
                        <a:pt x="33" y="10"/>
                        <a:pt x="31" y="10"/>
                      </a:cubicBezTo>
                      <a:cubicBezTo>
                        <a:pt x="31" y="10"/>
                        <a:pt x="31" y="10"/>
                        <a:pt x="31" y="10"/>
                      </a:cubicBezTo>
                      <a:cubicBezTo>
                        <a:pt x="30" y="9"/>
                        <a:pt x="29" y="8"/>
                        <a:pt x="27" y="7"/>
                      </a:cubicBezTo>
                      <a:cubicBezTo>
                        <a:pt x="27" y="7"/>
                        <a:pt x="27" y="7"/>
                        <a:pt x="27" y="7"/>
                      </a:cubicBezTo>
                      <a:cubicBezTo>
                        <a:pt x="27" y="5"/>
                        <a:pt x="26" y="3"/>
                        <a:pt x="24" y="3"/>
                      </a:cubicBezTo>
                      <a:cubicBezTo>
                        <a:pt x="24" y="3"/>
                        <a:pt x="24" y="3"/>
                        <a:pt x="24" y="3"/>
                      </a:cubicBezTo>
                      <a:cubicBezTo>
                        <a:pt x="23" y="1"/>
                        <a:pt x="21" y="0"/>
                        <a:pt x="19" y="0"/>
                      </a:cubicBezTo>
                      <a:cubicBezTo>
                        <a:pt x="16" y="0"/>
                        <a:pt x="13" y="2"/>
                        <a:pt x="13" y="5"/>
                      </a:cubicBezTo>
                      <a:cubicBezTo>
                        <a:pt x="13" y="5"/>
                        <a:pt x="13" y="5"/>
                        <a:pt x="13" y="5"/>
                      </a:cubicBezTo>
                      <a:cubicBezTo>
                        <a:pt x="12" y="5"/>
                        <a:pt x="10" y="6"/>
                        <a:pt x="10" y="8"/>
                      </a:cubicBezTo>
                      <a:cubicBezTo>
                        <a:pt x="10" y="8"/>
                        <a:pt x="9" y="8"/>
                        <a:pt x="9" y="8"/>
                      </a:cubicBezTo>
                      <a:cubicBezTo>
                        <a:pt x="7" y="8"/>
                        <a:pt x="5" y="9"/>
                        <a:pt x="5" y="11"/>
                      </a:cubicBezTo>
                      <a:cubicBezTo>
                        <a:pt x="2" y="11"/>
                        <a:pt x="0" y="13"/>
                        <a:pt x="0" y="16"/>
                      </a:cubicBezTo>
                      <a:cubicBezTo>
                        <a:pt x="0" y="19"/>
                        <a:pt x="3" y="22"/>
                        <a:pt x="6" y="22"/>
                      </a:cubicBezTo>
                      <a:cubicBezTo>
                        <a:pt x="6" y="22"/>
                        <a:pt x="7" y="21"/>
                        <a:pt x="8" y="21"/>
                      </a:cubicBezTo>
                      <a:cubicBezTo>
                        <a:pt x="8" y="23"/>
                        <a:pt x="10" y="24"/>
                        <a:pt x="12" y="24"/>
                      </a:cubicBezTo>
                      <a:cubicBezTo>
                        <a:pt x="13" y="24"/>
                        <a:pt x="14" y="24"/>
                        <a:pt x="14" y="24"/>
                      </a:cubicBezTo>
                      <a:cubicBezTo>
                        <a:pt x="16" y="24"/>
                        <a:pt x="17" y="25"/>
                        <a:pt x="19" y="25"/>
                      </a:cubicBezTo>
                      <a:cubicBezTo>
                        <a:pt x="22" y="25"/>
                        <a:pt x="25" y="23"/>
                        <a:pt x="27" y="21"/>
                      </a:cubicBezTo>
                      <a:cubicBezTo>
                        <a:pt x="28" y="22"/>
                        <a:pt x="29" y="22"/>
                        <a:pt x="30" y="22"/>
                      </a:cubicBezTo>
                      <a:cubicBezTo>
                        <a:pt x="33" y="22"/>
                        <a:pt x="35" y="20"/>
                        <a:pt x="35" y="17"/>
                      </a:cubicBezTo>
                      <a:cubicBezTo>
                        <a:pt x="35" y="16"/>
                        <a:pt x="35" y="15"/>
                        <a:pt x="3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7" name="Freeform 137"/>
                <p:cNvSpPr/>
                <p:nvPr/>
              </p:nvSpPr>
              <p:spPr bwMode="auto">
                <a:xfrm>
                  <a:off x="2686051" y="1616075"/>
                  <a:ext cx="28575" cy="128588"/>
                </a:xfrm>
                <a:custGeom>
                  <a:avLst/>
                  <a:gdLst>
                    <a:gd name="T0" fmla="*/ 13 w 15"/>
                    <a:gd name="T1" fmla="*/ 0 h 69"/>
                    <a:gd name="T2" fmla="*/ 3 w 15"/>
                    <a:gd name="T3" fmla="*/ 18 h 69"/>
                    <a:gd name="T4" fmla="*/ 2 w 15"/>
                    <a:gd name="T5" fmla="*/ 60 h 69"/>
                    <a:gd name="T6" fmla="*/ 7 w 15"/>
                    <a:gd name="T7" fmla="*/ 57 h 69"/>
                    <a:gd name="T8" fmla="*/ 15 w 15"/>
                    <a:gd name="T9" fmla="*/ 68 h 69"/>
                    <a:gd name="T10" fmla="*/ 13 w 15"/>
                    <a:gd name="T11" fmla="*/ 0 h 69"/>
                  </a:gdLst>
                  <a:ahLst/>
                  <a:cxnLst>
                    <a:cxn ang="0">
                      <a:pos x="T0" y="T1"/>
                    </a:cxn>
                    <a:cxn ang="0">
                      <a:pos x="T2" y="T3"/>
                    </a:cxn>
                    <a:cxn ang="0">
                      <a:pos x="T4" y="T5"/>
                    </a:cxn>
                    <a:cxn ang="0">
                      <a:pos x="T6" y="T7"/>
                    </a:cxn>
                    <a:cxn ang="0">
                      <a:pos x="T8" y="T9"/>
                    </a:cxn>
                    <a:cxn ang="0">
                      <a:pos x="T10" y="T11"/>
                    </a:cxn>
                  </a:cxnLst>
                  <a:rect l="0" t="0" r="r" b="b"/>
                  <a:pathLst>
                    <a:path w="15" h="69">
                      <a:moveTo>
                        <a:pt x="13" y="0"/>
                      </a:moveTo>
                      <a:cubicBezTo>
                        <a:pt x="13" y="0"/>
                        <a:pt x="6" y="7"/>
                        <a:pt x="3" y="18"/>
                      </a:cubicBezTo>
                      <a:cubicBezTo>
                        <a:pt x="0" y="28"/>
                        <a:pt x="0" y="50"/>
                        <a:pt x="2" y="60"/>
                      </a:cubicBezTo>
                      <a:cubicBezTo>
                        <a:pt x="3" y="69"/>
                        <a:pt x="3" y="53"/>
                        <a:pt x="7" y="57"/>
                      </a:cubicBezTo>
                      <a:cubicBezTo>
                        <a:pt x="11" y="61"/>
                        <a:pt x="12" y="68"/>
                        <a:pt x="15" y="68"/>
                      </a:cubicBezTo>
                      <a:cubicBezTo>
                        <a:pt x="15" y="68"/>
                        <a:pt x="1" y="39"/>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8" name="Freeform 138"/>
                <p:cNvSpPr/>
                <p:nvPr/>
              </p:nvSpPr>
              <p:spPr bwMode="auto">
                <a:xfrm>
                  <a:off x="2774951" y="1746250"/>
                  <a:ext cx="50800" cy="7938"/>
                </a:xfrm>
                <a:custGeom>
                  <a:avLst/>
                  <a:gdLst>
                    <a:gd name="T0" fmla="*/ 19 w 27"/>
                    <a:gd name="T1" fmla="*/ 0 h 4"/>
                    <a:gd name="T2" fmla="*/ 23 w 27"/>
                    <a:gd name="T3" fmla="*/ 3 h 4"/>
                    <a:gd name="T4" fmla="*/ 27 w 27"/>
                    <a:gd name="T5" fmla="*/ 4 h 4"/>
                    <a:gd name="T6" fmla="*/ 21 w 27"/>
                    <a:gd name="T7" fmla="*/ 4 h 4"/>
                    <a:gd name="T8" fmla="*/ 16 w 27"/>
                    <a:gd name="T9" fmla="*/ 3 h 4"/>
                    <a:gd name="T10" fmla="*/ 8 w 27"/>
                    <a:gd name="T11" fmla="*/ 4 h 4"/>
                    <a:gd name="T12" fmla="*/ 2 w 27"/>
                    <a:gd name="T13" fmla="*/ 4 h 4"/>
                    <a:gd name="T14" fmla="*/ 4 w 27"/>
                    <a:gd name="T15" fmla="*/ 3 h 4"/>
                    <a:gd name="T16" fmla="*/ 10 w 27"/>
                    <a:gd name="T17" fmla="*/ 2 h 4"/>
                    <a:gd name="T18" fmla="*/ 19 w 27"/>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
                      <a:moveTo>
                        <a:pt x="19" y="0"/>
                      </a:moveTo>
                      <a:cubicBezTo>
                        <a:pt x="19" y="0"/>
                        <a:pt x="19" y="3"/>
                        <a:pt x="23" y="3"/>
                      </a:cubicBezTo>
                      <a:cubicBezTo>
                        <a:pt x="27" y="3"/>
                        <a:pt x="27" y="4"/>
                        <a:pt x="27" y="4"/>
                      </a:cubicBezTo>
                      <a:cubicBezTo>
                        <a:pt x="27" y="4"/>
                        <a:pt x="23" y="3"/>
                        <a:pt x="21" y="4"/>
                      </a:cubicBezTo>
                      <a:cubicBezTo>
                        <a:pt x="18" y="4"/>
                        <a:pt x="18" y="3"/>
                        <a:pt x="16" y="3"/>
                      </a:cubicBezTo>
                      <a:cubicBezTo>
                        <a:pt x="14" y="3"/>
                        <a:pt x="11" y="4"/>
                        <a:pt x="8" y="4"/>
                      </a:cubicBezTo>
                      <a:cubicBezTo>
                        <a:pt x="5" y="4"/>
                        <a:pt x="4" y="3"/>
                        <a:pt x="2" y="4"/>
                      </a:cubicBezTo>
                      <a:cubicBezTo>
                        <a:pt x="0" y="4"/>
                        <a:pt x="2" y="3"/>
                        <a:pt x="4" y="3"/>
                      </a:cubicBezTo>
                      <a:cubicBezTo>
                        <a:pt x="7" y="3"/>
                        <a:pt x="9" y="3"/>
                        <a:pt x="10" y="2"/>
                      </a:cubicBezTo>
                      <a:cubicBezTo>
                        <a:pt x="11" y="0"/>
                        <a:pt x="1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79" name="Freeform 139"/>
                <p:cNvSpPr/>
                <p:nvPr/>
              </p:nvSpPr>
              <p:spPr bwMode="auto">
                <a:xfrm>
                  <a:off x="2774951" y="1690688"/>
                  <a:ext cx="28575" cy="14288"/>
                </a:xfrm>
                <a:custGeom>
                  <a:avLst/>
                  <a:gdLst>
                    <a:gd name="T0" fmla="*/ 1 w 15"/>
                    <a:gd name="T1" fmla="*/ 0 h 8"/>
                    <a:gd name="T2" fmla="*/ 14 w 15"/>
                    <a:gd name="T3" fmla="*/ 5 h 8"/>
                    <a:gd name="T4" fmla="*/ 15 w 15"/>
                    <a:gd name="T5" fmla="*/ 8 h 8"/>
                    <a:gd name="T6" fmla="*/ 11 w 15"/>
                    <a:gd name="T7" fmla="*/ 6 h 8"/>
                    <a:gd name="T8" fmla="*/ 0 w 15"/>
                    <a:gd name="T9" fmla="*/ 0 h 8"/>
                    <a:gd name="T10" fmla="*/ 1 w 15"/>
                    <a:gd name="T11" fmla="*/ 0 h 8"/>
                  </a:gdLst>
                  <a:ahLst/>
                  <a:cxnLst>
                    <a:cxn ang="0">
                      <a:pos x="T0" y="T1"/>
                    </a:cxn>
                    <a:cxn ang="0">
                      <a:pos x="T2" y="T3"/>
                    </a:cxn>
                    <a:cxn ang="0">
                      <a:pos x="T4" y="T5"/>
                    </a:cxn>
                    <a:cxn ang="0">
                      <a:pos x="T6" y="T7"/>
                    </a:cxn>
                    <a:cxn ang="0">
                      <a:pos x="T8" y="T9"/>
                    </a:cxn>
                    <a:cxn ang="0">
                      <a:pos x="T10" y="T11"/>
                    </a:cxn>
                  </a:cxnLst>
                  <a:rect l="0" t="0" r="r" b="b"/>
                  <a:pathLst>
                    <a:path w="15" h="8">
                      <a:moveTo>
                        <a:pt x="1" y="0"/>
                      </a:moveTo>
                      <a:cubicBezTo>
                        <a:pt x="1" y="0"/>
                        <a:pt x="5" y="5"/>
                        <a:pt x="14" y="5"/>
                      </a:cubicBezTo>
                      <a:cubicBezTo>
                        <a:pt x="15" y="8"/>
                        <a:pt x="15" y="8"/>
                        <a:pt x="15" y="8"/>
                      </a:cubicBezTo>
                      <a:cubicBezTo>
                        <a:pt x="15" y="8"/>
                        <a:pt x="13" y="6"/>
                        <a:pt x="11" y="6"/>
                      </a:cubicBezTo>
                      <a:cubicBezTo>
                        <a:pt x="8" y="6"/>
                        <a:pt x="2" y="3"/>
                        <a:pt x="0"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0" name="Freeform 140"/>
                <p:cNvSpPr/>
                <p:nvPr/>
              </p:nvSpPr>
              <p:spPr bwMode="auto">
                <a:xfrm>
                  <a:off x="2779714" y="1689100"/>
                  <a:ext cx="4763" cy="7938"/>
                </a:xfrm>
                <a:custGeom>
                  <a:avLst/>
                  <a:gdLst>
                    <a:gd name="T0" fmla="*/ 0 w 3"/>
                    <a:gd name="T1" fmla="*/ 0 h 5"/>
                    <a:gd name="T2" fmla="*/ 2 w 3"/>
                    <a:gd name="T3" fmla="*/ 4 h 5"/>
                    <a:gd name="T4" fmla="*/ 2 w 3"/>
                    <a:gd name="T5" fmla="*/ 4 h 5"/>
                    <a:gd name="T6" fmla="*/ 1 w 3"/>
                    <a:gd name="T7" fmla="*/ 4 h 5"/>
                    <a:gd name="T8" fmla="*/ 0 w 3"/>
                    <a:gd name="T9" fmla="*/ 0 h 5"/>
                  </a:gdLst>
                  <a:ahLst/>
                  <a:cxnLst>
                    <a:cxn ang="0">
                      <a:pos x="T0" y="T1"/>
                    </a:cxn>
                    <a:cxn ang="0">
                      <a:pos x="T2" y="T3"/>
                    </a:cxn>
                    <a:cxn ang="0">
                      <a:pos x="T4" y="T5"/>
                    </a:cxn>
                    <a:cxn ang="0">
                      <a:pos x="T6" y="T7"/>
                    </a:cxn>
                    <a:cxn ang="0">
                      <a:pos x="T8" y="T9"/>
                    </a:cxn>
                  </a:cxnLst>
                  <a:rect l="0" t="0" r="r" b="b"/>
                  <a:pathLst>
                    <a:path w="3" h="5">
                      <a:moveTo>
                        <a:pt x="0" y="0"/>
                      </a:moveTo>
                      <a:cubicBezTo>
                        <a:pt x="0" y="0"/>
                        <a:pt x="0" y="2"/>
                        <a:pt x="2" y="4"/>
                      </a:cubicBezTo>
                      <a:cubicBezTo>
                        <a:pt x="3" y="5"/>
                        <a:pt x="2" y="4"/>
                        <a:pt x="2" y="4"/>
                      </a:cubicBezTo>
                      <a:cubicBezTo>
                        <a:pt x="1" y="4"/>
                        <a:pt x="1" y="4"/>
                        <a:pt x="1" y="4"/>
                      </a:cubicBezTo>
                      <a:cubicBezTo>
                        <a:pt x="1" y="4"/>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1" name="Freeform 141"/>
                <p:cNvSpPr/>
                <p:nvPr/>
              </p:nvSpPr>
              <p:spPr bwMode="auto">
                <a:xfrm>
                  <a:off x="2782889" y="1662113"/>
                  <a:ext cx="30163" cy="90488"/>
                </a:xfrm>
                <a:custGeom>
                  <a:avLst/>
                  <a:gdLst>
                    <a:gd name="T0" fmla="*/ 11 w 16"/>
                    <a:gd name="T1" fmla="*/ 6 h 48"/>
                    <a:gd name="T2" fmla="*/ 13 w 16"/>
                    <a:gd name="T3" fmla="*/ 22 h 48"/>
                    <a:gd name="T4" fmla="*/ 15 w 16"/>
                    <a:gd name="T5" fmla="*/ 48 h 48"/>
                    <a:gd name="T6" fmla="*/ 5 w 16"/>
                    <a:gd name="T7" fmla="*/ 48 h 48"/>
                    <a:gd name="T8" fmla="*/ 9 w 16"/>
                    <a:gd name="T9" fmla="*/ 29 h 48"/>
                    <a:gd name="T10" fmla="*/ 0 w 16"/>
                    <a:gd name="T11" fmla="*/ 4 h 48"/>
                    <a:gd name="T12" fmla="*/ 2 w 16"/>
                    <a:gd name="T13" fmla="*/ 4 h 48"/>
                    <a:gd name="T14" fmla="*/ 8 w 16"/>
                    <a:gd name="T15" fmla="*/ 16 h 48"/>
                    <a:gd name="T16" fmla="*/ 8 w 16"/>
                    <a:gd name="T17" fmla="*/ 4 h 48"/>
                    <a:gd name="T18" fmla="*/ 11 w 16"/>
                    <a:gd name="T1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48">
                      <a:moveTo>
                        <a:pt x="11" y="6"/>
                      </a:moveTo>
                      <a:cubicBezTo>
                        <a:pt x="11" y="6"/>
                        <a:pt x="10" y="7"/>
                        <a:pt x="13" y="22"/>
                      </a:cubicBezTo>
                      <a:cubicBezTo>
                        <a:pt x="16" y="37"/>
                        <a:pt x="15" y="48"/>
                        <a:pt x="15" y="48"/>
                      </a:cubicBezTo>
                      <a:cubicBezTo>
                        <a:pt x="5" y="48"/>
                        <a:pt x="5" y="48"/>
                        <a:pt x="5" y="48"/>
                      </a:cubicBezTo>
                      <a:cubicBezTo>
                        <a:pt x="5" y="48"/>
                        <a:pt x="10" y="39"/>
                        <a:pt x="9" y="29"/>
                      </a:cubicBezTo>
                      <a:cubicBezTo>
                        <a:pt x="9" y="20"/>
                        <a:pt x="1" y="11"/>
                        <a:pt x="0" y="4"/>
                      </a:cubicBezTo>
                      <a:cubicBezTo>
                        <a:pt x="2" y="4"/>
                        <a:pt x="2" y="4"/>
                        <a:pt x="2" y="4"/>
                      </a:cubicBezTo>
                      <a:cubicBezTo>
                        <a:pt x="2" y="4"/>
                        <a:pt x="6" y="14"/>
                        <a:pt x="8" y="16"/>
                      </a:cubicBezTo>
                      <a:cubicBezTo>
                        <a:pt x="8" y="16"/>
                        <a:pt x="7" y="8"/>
                        <a:pt x="8" y="4"/>
                      </a:cubicBezTo>
                      <a:cubicBezTo>
                        <a:pt x="9" y="0"/>
                        <a:pt x="11" y="6"/>
                        <a:pt x="1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2" name="Freeform 142"/>
                <p:cNvSpPr>
                  <a:spLocks noEditPoints="1"/>
                </p:cNvSpPr>
                <p:nvPr/>
              </p:nvSpPr>
              <p:spPr bwMode="auto">
                <a:xfrm>
                  <a:off x="2789239" y="1674813"/>
                  <a:ext cx="7938" cy="17463"/>
                </a:xfrm>
                <a:custGeom>
                  <a:avLst/>
                  <a:gdLst>
                    <a:gd name="T0" fmla="*/ 5 w 5"/>
                    <a:gd name="T1" fmla="*/ 9 h 9"/>
                    <a:gd name="T2" fmla="*/ 5 w 5"/>
                    <a:gd name="T3" fmla="*/ 9 h 9"/>
                    <a:gd name="T4" fmla="*/ 5 w 5"/>
                    <a:gd name="T5" fmla="*/ 9 h 9"/>
                    <a:gd name="T6" fmla="*/ 5 w 5"/>
                    <a:gd name="T7" fmla="*/ 9 h 9"/>
                    <a:gd name="T8" fmla="*/ 5 w 5"/>
                    <a:gd name="T9" fmla="*/ 9 h 9"/>
                    <a:gd name="T10" fmla="*/ 5 w 5"/>
                    <a:gd name="T11" fmla="*/ 9 h 9"/>
                    <a:gd name="T12" fmla="*/ 5 w 5"/>
                    <a:gd name="T13" fmla="*/ 9 h 9"/>
                    <a:gd name="T14" fmla="*/ 5 w 5"/>
                    <a:gd name="T15" fmla="*/ 9 h 9"/>
                    <a:gd name="T16" fmla="*/ 5 w 5"/>
                    <a:gd name="T17" fmla="*/ 9 h 9"/>
                    <a:gd name="T18" fmla="*/ 5 w 5"/>
                    <a:gd name="T19" fmla="*/ 9 h 9"/>
                    <a:gd name="T20" fmla="*/ 5 w 5"/>
                    <a:gd name="T21" fmla="*/ 9 h 9"/>
                    <a:gd name="T22" fmla="*/ 5 w 5"/>
                    <a:gd name="T23" fmla="*/ 9 h 9"/>
                    <a:gd name="T24" fmla="*/ 5 w 5"/>
                    <a:gd name="T25" fmla="*/ 9 h 9"/>
                    <a:gd name="T26" fmla="*/ 5 w 5"/>
                    <a:gd name="T27" fmla="*/ 9 h 9"/>
                    <a:gd name="T28" fmla="*/ 5 w 5"/>
                    <a:gd name="T29" fmla="*/ 9 h 9"/>
                    <a:gd name="T30" fmla="*/ 0 w 5"/>
                    <a:gd name="T31" fmla="*/ 0 h 9"/>
                    <a:gd name="T32" fmla="*/ 0 w 5"/>
                    <a:gd name="T33" fmla="*/ 0 h 9"/>
                    <a:gd name="T34" fmla="*/ 5 w 5"/>
                    <a:gd name="T35" fmla="*/ 9 h 9"/>
                    <a:gd name="T36" fmla="*/ 5 w 5"/>
                    <a:gd name="T37" fmla="*/ 9 h 9"/>
                    <a:gd name="T38" fmla="*/ 0 w 5"/>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9">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5" y="9"/>
                      </a:moveTo>
                      <a:cubicBezTo>
                        <a:pt x="5" y="9"/>
                        <a:pt x="5" y="9"/>
                        <a:pt x="5" y="9"/>
                      </a:cubicBezTo>
                      <a:cubicBezTo>
                        <a:pt x="5" y="9"/>
                        <a:pt x="5" y="9"/>
                        <a:pt x="5" y="9"/>
                      </a:cubicBezTo>
                      <a:moveTo>
                        <a:pt x="0" y="0"/>
                      </a:moveTo>
                      <a:cubicBezTo>
                        <a:pt x="0" y="0"/>
                        <a:pt x="0" y="0"/>
                        <a:pt x="0" y="0"/>
                      </a:cubicBezTo>
                      <a:cubicBezTo>
                        <a:pt x="2" y="3"/>
                        <a:pt x="4" y="8"/>
                        <a:pt x="5" y="9"/>
                      </a:cubicBezTo>
                      <a:cubicBezTo>
                        <a:pt x="5" y="9"/>
                        <a:pt x="5" y="9"/>
                        <a:pt x="5" y="9"/>
                      </a:cubicBezTo>
                      <a:cubicBezTo>
                        <a:pt x="4" y="8"/>
                        <a:pt x="2" y="3"/>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3" name="Freeform 143"/>
                <p:cNvSpPr/>
                <p:nvPr/>
              </p:nvSpPr>
              <p:spPr bwMode="auto">
                <a:xfrm>
                  <a:off x="2784476" y="1674813"/>
                  <a:ext cx="25400" cy="46038"/>
                </a:xfrm>
                <a:custGeom>
                  <a:avLst/>
                  <a:gdLst>
                    <a:gd name="T0" fmla="*/ 7 w 13"/>
                    <a:gd name="T1" fmla="*/ 0 h 24"/>
                    <a:gd name="T2" fmla="*/ 7 w 13"/>
                    <a:gd name="T3" fmla="*/ 9 h 24"/>
                    <a:gd name="T4" fmla="*/ 7 w 13"/>
                    <a:gd name="T5" fmla="*/ 9 h 24"/>
                    <a:gd name="T6" fmla="*/ 7 w 13"/>
                    <a:gd name="T7" fmla="*/ 9 h 24"/>
                    <a:gd name="T8" fmla="*/ 7 w 13"/>
                    <a:gd name="T9" fmla="*/ 9 h 24"/>
                    <a:gd name="T10" fmla="*/ 7 w 13"/>
                    <a:gd name="T11" fmla="*/ 9 h 24"/>
                    <a:gd name="T12" fmla="*/ 7 w 13"/>
                    <a:gd name="T13" fmla="*/ 9 h 24"/>
                    <a:gd name="T14" fmla="*/ 7 w 13"/>
                    <a:gd name="T15" fmla="*/ 9 h 24"/>
                    <a:gd name="T16" fmla="*/ 7 w 13"/>
                    <a:gd name="T17" fmla="*/ 9 h 24"/>
                    <a:gd name="T18" fmla="*/ 7 w 13"/>
                    <a:gd name="T19" fmla="*/ 9 h 24"/>
                    <a:gd name="T20" fmla="*/ 7 w 13"/>
                    <a:gd name="T21" fmla="*/ 9 h 24"/>
                    <a:gd name="T22" fmla="*/ 7 w 13"/>
                    <a:gd name="T23" fmla="*/ 9 h 24"/>
                    <a:gd name="T24" fmla="*/ 7 w 13"/>
                    <a:gd name="T25" fmla="*/ 9 h 24"/>
                    <a:gd name="T26" fmla="*/ 7 w 13"/>
                    <a:gd name="T27" fmla="*/ 9 h 24"/>
                    <a:gd name="T28" fmla="*/ 2 w 13"/>
                    <a:gd name="T29" fmla="*/ 0 h 24"/>
                    <a:gd name="T30" fmla="*/ 0 w 13"/>
                    <a:gd name="T31" fmla="*/ 0 h 24"/>
                    <a:gd name="T32" fmla="*/ 8 w 13"/>
                    <a:gd name="T33" fmla="*/ 13 h 24"/>
                    <a:gd name="T34" fmla="*/ 13 w 13"/>
                    <a:gd name="T35" fmla="*/ 24 h 24"/>
                    <a:gd name="T36" fmla="*/ 11 w 13"/>
                    <a:gd name="T37" fmla="*/ 12 h 24"/>
                    <a:gd name="T38" fmla="*/ 9 w 13"/>
                    <a:gd name="T39" fmla="*/ 1 h 24"/>
                    <a:gd name="T40" fmla="*/ 7 w 13"/>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24">
                      <a:moveTo>
                        <a:pt x="7" y="0"/>
                      </a:moveTo>
                      <a:cubicBezTo>
                        <a:pt x="7" y="3"/>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6" y="8"/>
                        <a:pt x="4" y="3"/>
                        <a:pt x="2" y="0"/>
                      </a:cubicBezTo>
                      <a:cubicBezTo>
                        <a:pt x="1" y="0"/>
                        <a:pt x="0" y="0"/>
                        <a:pt x="0" y="0"/>
                      </a:cubicBezTo>
                      <a:cubicBezTo>
                        <a:pt x="0" y="0"/>
                        <a:pt x="4" y="10"/>
                        <a:pt x="8" y="13"/>
                      </a:cubicBezTo>
                      <a:cubicBezTo>
                        <a:pt x="11" y="17"/>
                        <a:pt x="13" y="24"/>
                        <a:pt x="13" y="24"/>
                      </a:cubicBezTo>
                      <a:cubicBezTo>
                        <a:pt x="13" y="24"/>
                        <a:pt x="11" y="15"/>
                        <a:pt x="11" y="12"/>
                      </a:cubicBezTo>
                      <a:cubicBezTo>
                        <a:pt x="10" y="9"/>
                        <a:pt x="9" y="2"/>
                        <a:pt x="9" y="1"/>
                      </a:cubicBezTo>
                      <a:cubicBezTo>
                        <a:pt x="10" y="0"/>
                        <a:pt x="8"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4" name="Freeform 144"/>
                <p:cNvSpPr/>
                <p:nvPr/>
              </p:nvSpPr>
              <p:spPr bwMode="auto">
                <a:xfrm>
                  <a:off x="2809876" y="1697038"/>
                  <a:ext cx="26988" cy="28575"/>
                </a:xfrm>
                <a:custGeom>
                  <a:avLst/>
                  <a:gdLst>
                    <a:gd name="T0" fmla="*/ 14 w 15"/>
                    <a:gd name="T1" fmla="*/ 0 h 15"/>
                    <a:gd name="T2" fmla="*/ 0 w 15"/>
                    <a:gd name="T3" fmla="*/ 11 h 15"/>
                    <a:gd name="T4" fmla="*/ 0 w 15"/>
                    <a:gd name="T5" fmla="*/ 15 h 15"/>
                    <a:gd name="T6" fmla="*/ 4 w 15"/>
                    <a:gd name="T7" fmla="*/ 11 h 15"/>
                    <a:gd name="T8" fmla="*/ 15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cubicBezTo>
                        <a:pt x="14" y="0"/>
                        <a:pt x="11" y="7"/>
                        <a:pt x="0" y="11"/>
                      </a:cubicBezTo>
                      <a:cubicBezTo>
                        <a:pt x="0" y="15"/>
                        <a:pt x="0" y="15"/>
                        <a:pt x="0" y="15"/>
                      </a:cubicBezTo>
                      <a:cubicBezTo>
                        <a:pt x="0" y="15"/>
                        <a:pt x="2" y="12"/>
                        <a:pt x="4" y="11"/>
                      </a:cubicBezTo>
                      <a:cubicBezTo>
                        <a:pt x="7" y="10"/>
                        <a:pt x="14" y="4"/>
                        <a:pt x="15" y="0"/>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5" name="Freeform 145"/>
                <p:cNvSpPr/>
                <p:nvPr/>
              </p:nvSpPr>
              <p:spPr bwMode="auto">
                <a:xfrm>
                  <a:off x="2816226" y="1690688"/>
                  <a:ext cx="11113" cy="31750"/>
                </a:xfrm>
                <a:custGeom>
                  <a:avLst/>
                  <a:gdLst>
                    <a:gd name="T0" fmla="*/ 4 w 6"/>
                    <a:gd name="T1" fmla="*/ 0 h 17"/>
                    <a:gd name="T2" fmla="*/ 3 w 6"/>
                    <a:gd name="T3" fmla="*/ 12 h 17"/>
                    <a:gd name="T4" fmla="*/ 3 w 6"/>
                    <a:gd name="T5" fmla="*/ 12 h 17"/>
                    <a:gd name="T6" fmla="*/ 5 w 6"/>
                    <a:gd name="T7" fmla="*/ 10 h 17"/>
                    <a:gd name="T8" fmla="*/ 4 w 6"/>
                    <a:gd name="T9" fmla="*/ 0 h 17"/>
                  </a:gdLst>
                  <a:ahLst/>
                  <a:cxnLst>
                    <a:cxn ang="0">
                      <a:pos x="T0" y="T1"/>
                    </a:cxn>
                    <a:cxn ang="0">
                      <a:pos x="T2" y="T3"/>
                    </a:cxn>
                    <a:cxn ang="0">
                      <a:pos x="T4" y="T5"/>
                    </a:cxn>
                    <a:cxn ang="0">
                      <a:pos x="T6" y="T7"/>
                    </a:cxn>
                    <a:cxn ang="0">
                      <a:pos x="T8" y="T9"/>
                    </a:cxn>
                  </a:cxnLst>
                  <a:rect l="0" t="0" r="r" b="b"/>
                  <a:pathLst>
                    <a:path w="6" h="17">
                      <a:moveTo>
                        <a:pt x="4" y="0"/>
                      </a:moveTo>
                      <a:cubicBezTo>
                        <a:pt x="4" y="0"/>
                        <a:pt x="6" y="6"/>
                        <a:pt x="3" y="12"/>
                      </a:cubicBezTo>
                      <a:cubicBezTo>
                        <a:pt x="0" y="17"/>
                        <a:pt x="3" y="12"/>
                        <a:pt x="3" y="12"/>
                      </a:cubicBezTo>
                      <a:cubicBezTo>
                        <a:pt x="5" y="10"/>
                        <a:pt x="5" y="10"/>
                        <a:pt x="5" y="10"/>
                      </a:cubicBezTo>
                      <a:cubicBezTo>
                        <a:pt x="5" y="10"/>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6" name="Freeform 146"/>
                <p:cNvSpPr/>
                <p:nvPr/>
              </p:nvSpPr>
              <p:spPr bwMode="auto">
                <a:xfrm>
                  <a:off x="2811464" y="1673225"/>
                  <a:ext cx="44450" cy="31750"/>
                </a:xfrm>
                <a:custGeom>
                  <a:avLst/>
                  <a:gdLst>
                    <a:gd name="T0" fmla="*/ 1 w 24"/>
                    <a:gd name="T1" fmla="*/ 9 h 17"/>
                    <a:gd name="T2" fmla="*/ 1 w 24"/>
                    <a:gd name="T3" fmla="*/ 9 h 17"/>
                    <a:gd name="T4" fmla="*/ 3 w 24"/>
                    <a:gd name="T5" fmla="*/ 7 h 17"/>
                    <a:gd name="T6" fmla="*/ 3 w 24"/>
                    <a:gd name="T7" fmla="*/ 7 h 17"/>
                    <a:gd name="T8" fmla="*/ 6 w 24"/>
                    <a:gd name="T9" fmla="*/ 5 h 17"/>
                    <a:gd name="T10" fmla="*/ 5 w 24"/>
                    <a:gd name="T11" fmla="*/ 5 h 17"/>
                    <a:gd name="T12" fmla="*/ 8 w 24"/>
                    <a:gd name="T13" fmla="*/ 2 h 17"/>
                    <a:gd name="T14" fmla="*/ 8 w 24"/>
                    <a:gd name="T15" fmla="*/ 2 h 17"/>
                    <a:gd name="T16" fmla="*/ 11 w 24"/>
                    <a:gd name="T17" fmla="*/ 0 h 17"/>
                    <a:gd name="T18" fmla="*/ 15 w 24"/>
                    <a:gd name="T19" fmla="*/ 4 h 17"/>
                    <a:gd name="T20" fmla="*/ 15 w 24"/>
                    <a:gd name="T21" fmla="*/ 4 h 17"/>
                    <a:gd name="T22" fmla="*/ 17 w 24"/>
                    <a:gd name="T23" fmla="*/ 6 h 17"/>
                    <a:gd name="T24" fmla="*/ 18 w 24"/>
                    <a:gd name="T25" fmla="*/ 5 h 17"/>
                    <a:gd name="T26" fmla="*/ 20 w 24"/>
                    <a:gd name="T27" fmla="*/ 7 h 17"/>
                    <a:gd name="T28" fmla="*/ 24 w 24"/>
                    <a:gd name="T29" fmla="*/ 11 h 17"/>
                    <a:gd name="T30" fmla="*/ 20 w 24"/>
                    <a:gd name="T31" fmla="*/ 15 h 17"/>
                    <a:gd name="T32" fmla="*/ 19 w 24"/>
                    <a:gd name="T33" fmla="*/ 14 h 17"/>
                    <a:gd name="T34" fmla="*/ 16 w 24"/>
                    <a:gd name="T35" fmla="*/ 17 h 17"/>
                    <a:gd name="T36" fmla="*/ 14 w 24"/>
                    <a:gd name="T37" fmla="*/ 16 h 17"/>
                    <a:gd name="T38" fmla="*/ 11 w 24"/>
                    <a:gd name="T39" fmla="*/ 17 h 17"/>
                    <a:gd name="T40" fmla="*/ 6 w 24"/>
                    <a:gd name="T41" fmla="*/ 15 h 17"/>
                    <a:gd name="T42" fmla="*/ 4 w 24"/>
                    <a:gd name="T43" fmla="*/ 15 h 17"/>
                    <a:gd name="T44" fmla="*/ 0 w 24"/>
                    <a:gd name="T45" fmla="*/ 11 h 17"/>
                    <a:gd name="T46" fmla="*/ 1 w 24"/>
                    <a:gd name="T4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 h="17">
                      <a:moveTo>
                        <a:pt x="1" y="9"/>
                      </a:moveTo>
                      <a:cubicBezTo>
                        <a:pt x="1" y="9"/>
                        <a:pt x="1" y="9"/>
                        <a:pt x="1" y="9"/>
                      </a:cubicBezTo>
                      <a:cubicBezTo>
                        <a:pt x="1" y="8"/>
                        <a:pt x="2" y="7"/>
                        <a:pt x="3" y="7"/>
                      </a:cubicBezTo>
                      <a:cubicBezTo>
                        <a:pt x="3" y="7"/>
                        <a:pt x="3" y="7"/>
                        <a:pt x="3" y="7"/>
                      </a:cubicBezTo>
                      <a:cubicBezTo>
                        <a:pt x="4" y="6"/>
                        <a:pt x="5" y="6"/>
                        <a:pt x="6" y="5"/>
                      </a:cubicBezTo>
                      <a:cubicBezTo>
                        <a:pt x="5" y="5"/>
                        <a:pt x="5" y="5"/>
                        <a:pt x="5" y="5"/>
                      </a:cubicBezTo>
                      <a:cubicBezTo>
                        <a:pt x="5" y="3"/>
                        <a:pt x="7" y="2"/>
                        <a:pt x="8" y="2"/>
                      </a:cubicBezTo>
                      <a:cubicBezTo>
                        <a:pt x="8" y="2"/>
                        <a:pt x="8" y="2"/>
                        <a:pt x="8" y="2"/>
                      </a:cubicBezTo>
                      <a:cubicBezTo>
                        <a:pt x="9" y="1"/>
                        <a:pt x="10" y="0"/>
                        <a:pt x="11" y="0"/>
                      </a:cubicBezTo>
                      <a:cubicBezTo>
                        <a:pt x="13" y="0"/>
                        <a:pt x="15" y="2"/>
                        <a:pt x="15" y="4"/>
                      </a:cubicBezTo>
                      <a:cubicBezTo>
                        <a:pt x="15" y="4"/>
                        <a:pt x="15" y="4"/>
                        <a:pt x="15" y="4"/>
                      </a:cubicBezTo>
                      <a:cubicBezTo>
                        <a:pt x="16" y="4"/>
                        <a:pt x="17" y="5"/>
                        <a:pt x="17" y="6"/>
                      </a:cubicBezTo>
                      <a:cubicBezTo>
                        <a:pt x="18" y="5"/>
                        <a:pt x="18" y="5"/>
                        <a:pt x="18" y="5"/>
                      </a:cubicBezTo>
                      <a:cubicBezTo>
                        <a:pt x="19" y="5"/>
                        <a:pt x="20" y="6"/>
                        <a:pt x="20" y="7"/>
                      </a:cubicBezTo>
                      <a:cubicBezTo>
                        <a:pt x="22" y="8"/>
                        <a:pt x="24" y="9"/>
                        <a:pt x="24" y="11"/>
                      </a:cubicBezTo>
                      <a:cubicBezTo>
                        <a:pt x="24" y="13"/>
                        <a:pt x="22" y="15"/>
                        <a:pt x="20" y="15"/>
                      </a:cubicBezTo>
                      <a:cubicBezTo>
                        <a:pt x="20" y="15"/>
                        <a:pt x="19" y="15"/>
                        <a:pt x="19" y="14"/>
                      </a:cubicBezTo>
                      <a:cubicBezTo>
                        <a:pt x="18" y="16"/>
                        <a:pt x="17" y="17"/>
                        <a:pt x="16" y="17"/>
                      </a:cubicBezTo>
                      <a:cubicBezTo>
                        <a:pt x="15" y="17"/>
                        <a:pt x="15" y="16"/>
                        <a:pt x="14" y="16"/>
                      </a:cubicBezTo>
                      <a:cubicBezTo>
                        <a:pt x="13" y="17"/>
                        <a:pt x="12" y="17"/>
                        <a:pt x="11" y="17"/>
                      </a:cubicBezTo>
                      <a:cubicBezTo>
                        <a:pt x="9" y="17"/>
                        <a:pt x="7" y="16"/>
                        <a:pt x="6" y="15"/>
                      </a:cubicBezTo>
                      <a:cubicBezTo>
                        <a:pt x="5" y="15"/>
                        <a:pt x="5" y="15"/>
                        <a:pt x="4" y="15"/>
                      </a:cubicBezTo>
                      <a:cubicBezTo>
                        <a:pt x="2" y="15"/>
                        <a:pt x="0" y="13"/>
                        <a:pt x="0" y="11"/>
                      </a:cubicBezTo>
                      <a:cubicBezTo>
                        <a:pt x="0" y="11"/>
                        <a:pt x="1" y="10"/>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7" name="Freeform 147"/>
                <p:cNvSpPr/>
                <p:nvPr/>
              </p:nvSpPr>
              <p:spPr bwMode="auto">
                <a:xfrm>
                  <a:off x="2813051" y="1674813"/>
                  <a:ext cx="41275" cy="30163"/>
                </a:xfrm>
                <a:custGeom>
                  <a:avLst/>
                  <a:gdLst>
                    <a:gd name="T0" fmla="*/ 0 w 22"/>
                    <a:gd name="T1" fmla="*/ 8 h 16"/>
                    <a:gd name="T2" fmla="*/ 0 w 22"/>
                    <a:gd name="T3" fmla="*/ 8 h 16"/>
                    <a:gd name="T4" fmla="*/ 2 w 22"/>
                    <a:gd name="T5" fmla="*/ 6 h 16"/>
                    <a:gd name="T6" fmla="*/ 3 w 22"/>
                    <a:gd name="T7" fmla="*/ 6 h 16"/>
                    <a:gd name="T8" fmla="*/ 5 w 22"/>
                    <a:gd name="T9" fmla="*/ 4 h 16"/>
                    <a:gd name="T10" fmla="*/ 5 w 22"/>
                    <a:gd name="T11" fmla="*/ 4 h 16"/>
                    <a:gd name="T12" fmla="*/ 7 w 22"/>
                    <a:gd name="T13" fmla="*/ 2 h 16"/>
                    <a:gd name="T14" fmla="*/ 7 w 22"/>
                    <a:gd name="T15" fmla="*/ 2 h 16"/>
                    <a:gd name="T16" fmla="*/ 10 w 22"/>
                    <a:gd name="T17" fmla="*/ 0 h 16"/>
                    <a:gd name="T18" fmla="*/ 14 w 22"/>
                    <a:gd name="T19" fmla="*/ 3 h 16"/>
                    <a:gd name="T20" fmla="*/ 14 w 22"/>
                    <a:gd name="T21" fmla="*/ 3 h 16"/>
                    <a:gd name="T22" fmla="*/ 16 w 22"/>
                    <a:gd name="T23" fmla="*/ 5 h 16"/>
                    <a:gd name="T24" fmla="*/ 17 w 22"/>
                    <a:gd name="T25" fmla="*/ 4 h 16"/>
                    <a:gd name="T26" fmla="*/ 19 w 22"/>
                    <a:gd name="T27" fmla="*/ 6 h 16"/>
                    <a:gd name="T28" fmla="*/ 22 w 22"/>
                    <a:gd name="T29" fmla="*/ 10 h 16"/>
                    <a:gd name="T30" fmla="*/ 19 w 22"/>
                    <a:gd name="T31" fmla="*/ 13 h 16"/>
                    <a:gd name="T32" fmla="*/ 17 w 22"/>
                    <a:gd name="T33" fmla="*/ 13 h 16"/>
                    <a:gd name="T34" fmla="*/ 15 w 22"/>
                    <a:gd name="T35" fmla="*/ 15 h 16"/>
                    <a:gd name="T36" fmla="*/ 13 w 22"/>
                    <a:gd name="T37" fmla="*/ 15 h 16"/>
                    <a:gd name="T38" fmla="*/ 10 w 22"/>
                    <a:gd name="T39" fmla="*/ 16 h 16"/>
                    <a:gd name="T40" fmla="*/ 5 w 22"/>
                    <a:gd name="T41" fmla="*/ 13 h 16"/>
                    <a:gd name="T42" fmla="*/ 3 w 22"/>
                    <a:gd name="T43" fmla="*/ 14 h 16"/>
                    <a:gd name="T44" fmla="*/ 0 w 22"/>
                    <a:gd name="T45" fmla="*/ 10 h 16"/>
                    <a:gd name="T46" fmla="*/ 0 w 22"/>
                    <a:gd name="T47"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6">
                      <a:moveTo>
                        <a:pt x="0" y="8"/>
                      </a:moveTo>
                      <a:cubicBezTo>
                        <a:pt x="0" y="8"/>
                        <a:pt x="0" y="8"/>
                        <a:pt x="0" y="8"/>
                      </a:cubicBezTo>
                      <a:cubicBezTo>
                        <a:pt x="0" y="7"/>
                        <a:pt x="1" y="6"/>
                        <a:pt x="2" y="6"/>
                      </a:cubicBezTo>
                      <a:cubicBezTo>
                        <a:pt x="3" y="6"/>
                        <a:pt x="3" y="6"/>
                        <a:pt x="3" y="6"/>
                      </a:cubicBezTo>
                      <a:cubicBezTo>
                        <a:pt x="3" y="5"/>
                        <a:pt x="4" y="5"/>
                        <a:pt x="5" y="4"/>
                      </a:cubicBezTo>
                      <a:cubicBezTo>
                        <a:pt x="5" y="4"/>
                        <a:pt x="5" y="4"/>
                        <a:pt x="5" y="4"/>
                      </a:cubicBezTo>
                      <a:cubicBezTo>
                        <a:pt x="5" y="3"/>
                        <a:pt x="6" y="2"/>
                        <a:pt x="7" y="2"/>
                      </a:cubicBezTo>
                      <a:cubicBezTo>
                        <a:pt x="7" y="2"/>
                        <a:pt x="7" y="2"/>
                        <a:pt x="7" y="2"/>
                      </a:cubicBezTo>
                      <a:cubicBezTo>
                        <a:pt x="8" y="0"/>
                        <a:pt x="9" y="0"/>
                        <a:pt x="10" y="0"/>
                      </a:cubicBezTo>
                      <a:cubicBezTo>
                        <a:pt x="12" y="0"/>
                        <a:pt x="14" y="1"/>
                        <a:pt x="14" y="3"/>
                      </a:cubicBezTo>
                      <a:cubicBezTo>
                        <a:pt x="14" y="3"/>
                        <a:pt x="14" y="3"/>
                        <a:pt x="14" y="3"/>
                      </a:cubicBezTo>
                      <a:cubicBezTo>
                        <a:pt x="15" y="3"/>
                        <a:pt x="16" y="4"/>
                        <a:pt x="16" y="5"/>
                      </a:cubicBezTo>
                      <a:cubicBezTo>
                        <a:pt x="17" y="4"/>
                        <a:pt x="17" y="4"/>
                        <a:pt x="17" y="4"/>
                      </a:cubicBezTo>
                      <a:cubicBezTo>
                        <a:pt x="18" y="4"/>
                        <a:pt x="19" y="5"/>
                        <a:pt x="19" y="6"/>
                      </a:cubicBezTo>
                      <a:cubicBezTo>
                        <a:pt x="21" y="7"/>
                        <a:pt x="22" y="8"/>
                        <a:pt x="22" y="10"/>
                      </a:cubicBezTo>
                      <a:cubicBezTo>
                        <a:pt x="22" y="12"/>
                        <a:pt x="21" y="13"/>
                        <a:pt x="19" y="13"/>
                      </a:cubicBezTo>
                      <a:cubicBezTo>
                        <a:pt x="18" y="13"/>
                        <a:pt x="18" y="13"/>
                        <a:pt x="17" y="13"/>
                      </a:cubicBezTo>
                      <a:cubicBezTo>
                        <a:pt x="17" y="14"/>
                        <a:pt x="16" y="15"/>
                        <a:pt x="15" y="15"/>
                      </a:cubicBezTo>
                      <a:cubicBezTo>
                        <a:pt x="14" y="15"/>
                        <a:pt x="14" y="15"/>
                        <a:pt x="13" y="15"/>
                      </a:cubicBezTo>
                      <a:cubicBezTo>
                        <a:pt x="12" y="15"/>
                        <a:pt x="11" y="16"/>
                        <a:pt x="10" y="16"/>
                      </a:cubicBezTo>
                      <a:cubicBezTo>
                        <a:pt x="8" y="16"/>
                        <a:pt x="6" y="15"/>
                        <a:pt x="5" y="13"/>
                      </a:cubicBezTo>
                      <a:cubicBezTo>
                        <a:pt x="5" y="14"/>
                        <a:pt x="4" y="14"/>
                        <a:pt x="3" y="14"/>
                      </a:cubicBezTo>
                      <a:cubicBezTo>
                        <a:pt x="1" y="14"/>
                        <a:pt x="0" y="12"/>
                        <a:pt x="0" y="10"/>
                      </a:cubicBezTo>
                      <a:cubicBezTo>
                        <a:pt x="0" y="10"/>
                        <a:pt x="0" y="9"/>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8" name="Freeform 148"/>
                <p:cNvSpPr/>
                <p:nvPr/>
              </p:nvSpPr>
              <p:spPr bwMode="auto">
                <a:xfrm>
                  <a:off x="2814639" y="1674813"/>
                  <a:ext cx="38100" cy="26988"/>
                </a:xfrm>
                <a:custGeom>
                  <a:avLst/>
                  <a:gdLst>
                    <a:gd name="T0" fmla="*/ 0 w 20"/>
                    <a:gd name="T1" fmla="*/ 8 h 14"/>
                    <a:gd name="T2" fmla="*/ 0 w 20"/>
                    <a:gd name="T3" fmla="*/ 7 h 14"/>
                    <a:gd name="T4" fmla="*/ 2 w 20"/>
                    <a:gd name="T5" fmla="*/ 6 h 14"/>
                    <a:gd name="T6" fmla="*/ 2 w 20"/>
                    <a:gd name="T7" fmla="*/ 6 h 14"/>
                    <a:gd name="T8" fmla="*/ 4 w 20"/>
                    <a:gd name="T9" fmla="*/ 4 h 14"/>
                    <a:gd name="T10" fmla="*/ 4 w 20"/>
                    <a:gd name="T11" fmla="*/ 4 h 14"/>
                    <a:gd name="T12" fmla="*/ 6 w 20"/>
                    <a:gd name="T13" fmla="*/ 2 h 14"/>
                    <a:gd name="T14" fmla="*/ 6 w 20"/>
                    <a:gd name="T15" fmla="*/ 2 h 14"/>
                    <a:gd name="T16" fmla="*/ 9 w 20"/>
                    <a:gd name="T17" fmla="*/ 0 h 14"/>
                    <a:gd name="T18" fmla="*/ 12 w 20"/>
                    <a:gd name="T19" fmla="*/ 3 h 14"/>
                    <a:gd name="T20" fmla="*/ 12 w 20"/>
                    <a:gd name="T21" fmla="*/ 3 h 14"/>
                    <a:gd name="T22" fmla="*/ 14 w 20"/>
                    <a:gd name="T23" fmla="*/ 5 h 14"/>
                    <a:gd name="T24" fmla="*/ 15 w 20"/>
                    <a:gd name="T25" fmla="*/ 4 h 14"/>
                    <a:gd name="T26" fmla="*/ 17 w 20"/>
                    <a:gd name="T27" fmla="*/ 6 h 14"/>
                    <a:gd name="T28" fmla="*/ 20 w 20"/>
                    <a:gd name="T29" fmla="*/ 9 h 14"/>
                    <a:gd name="T30" fmla="*/ 17 w 20"/>
                    <a:gd name="T31" fmla="*/ 13 h 14"/>
                    <a:gd name="T32" fmla="*/ 16 w 20"/>
                    <a:gd name="T33" fmla="*/ 12 h 14"/>
                    <a:gd name="T34" fmla="*/ 13 w 20"/>
                    <a:gd name="T35" fmla="*/ 14 h 14"/>
                    <a:gd name="T36" fmla="*/ 12 w 20"/>
                    <a:gd name="T37" fmla="*/ 14 h 14"/>
                    <a:gd name="T38" fmla="*/ 9 w 20"/>
                    <a:gd name="T39" fmla="*/ 14 h 14"/>
                    <a:gd name="T40" fmla="*/ 4 w 20"/>
                    <a:gd name="T41" fmla="*/ 12 h 14"/>
                    <a:gd name="T42" fmla="*/ 3 w 20"/>
                    <a:gd name="T43" fmla="*/ 13 h 14"/>
                    <a:gd name="T44" fmla="*/ 0 w 20"/>
                    <a:gd name="T45" fmla="*/ 10 h 14"/>
                    <a:gd name="T46" fmla="*/ 0 w 20"/>
                    <a:gd name="T4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14">
                      <a:moveTo>
                        <a:pt x="0" y="8"/>
                      </a:moveTo>
                      <a:cubicBezTo>
                        <a:pt x="0" y="7"/>
                        <a:pt x="0" y="7"/>
                        <a:pt x="0" y="7"/>
                      </a:cubicBezTo>
                      <a:cubicBezTo>
                        <a:pt x="0" y="6"/>
                        <a:pt x="1" y="6"/>
                        <a:pt x="2" y="6"/>
                      </a:cubicBezTo>
                      <a:cubicBezTo>
                        <a:pt x="2" y="6"/>
                        <a:pt x="2" y="6"/>
                        <a:pt x="2" y="6"/>
                      </a:cubicBezTo>
                      <a:cubicBezTo>
                        <a:pt x="3" y="5"/>
                        <a:pt x="3" y="4"/>
                        <a:pt x="4" y="4"/>
                      </a:cubicBezTo>
                      <a:cubicBezTo>
                        <a:pt x="4" y="4"/>
                        <a:pt x="4" y="4"/>
                        <a:pt x="4" y="4"/>
                      </a:cubicBezTo>
                      <a:cubicBezTo>
                        <a:pt x="4" y="3"/>
                        <a:pt x="5" y="2"/>
                        <a:pt x="6" y="2"/>
                      </a:cubicBezTo>
                      <a:cubicBezTo>
                        <a:pt x="6" y="2"/>
                        <a:pt x="6" y="2"/>
                        <a:pt x="6" y="2"/>
                      </a:cubicBezTo>
                      <a:cubicBezTo>
                        <a:pt x="7" y="1"/>
                        <a:pt x="8" y="0"/>
                        <a:pt x="9" y="0"/>
                      </a:cubicBezTo>
                      <a:cubicBezTo>
                        <a:pt x="11" y="0"/>
                        <a:pt x="12" y="1"/>
                        <a:pt x="12" y="3"/>
                      </a:cubicBezTo>
                      <a:cubicBezTo>
                        <a:pt x="12" y="3"/>
                        <a:pt x="12" y="3"/>
                        <a:pt x="12" y="3"/>
                      </a:cubicBezTo>
                      <a:cubicBezTo>
                        <a:pt x="13" y="3"/>
                        <a:pt x="14" y="4"/>
                        <a:pt x="14" y="5"/>
                      </a:cubicBezTo>
                      <a:cubicBezTo>
                        <a:pt x="15" y="4"/>
                        <a:pt x="15" y="4"/>
                        <a:pt x="15" y="4"/>
                      </a:cubicBezTo>
                      <a:cubicBezTo>
                        <a:pt x="16" y="4"/>
                        <a:pt x="17" y="5"/>
                        <a:pt x="17" y="6"/>
                      </a:cubicBezTo>
                      <a:cubicBezTo>
                        <a:pt x="19" y="6"/>
                        <a:pt x="20" y="8"/>
                        <a:pt x="20" y="9"/>
                      </a:cubicBezTo>
                      <a:cubicBezTo>
                        <a:pt x="20" y="11"/>
                        <a:pt x="19" y="13"/>
                        <a:pt x="17" y="13"/>
                      </a:cubicBezTo>
                      <a:cubicBezTo>
                        <a:pt x="16" y="13"/>
                        <a:pt x="16" y="12"/>
                        <a:pt x="16" y="12"/>
                      </a:cubicBezTo>
                      <a:cubicBezTo>
                        <a:pt x="15" y="13"/>
                        <a:pt x="14" y="14"/>
                        <a:pt x="13" y="14"/>
                      </a:cubicBezTo>
                      <a:cubicBezTo>
                        <a:pt x="13" y="14"/>
                        <a:pt x="12" y="14"/>
                        <a:pt x="12" y="14"/>
                      </a:cubicBezTo>
                      <a:cubicBezTo>
                        <a:pt x="11" y="14"/>
                        <a:pt x="10" y="14"/>
                        <a:pt x="9" y="14"/>
                      </a:cubicBezTo>
                      <a:cubicBezTo>
                        <a:pt x="7" y="14"/>
                        <a:pt x="6" y="14"/>
                        <a:pt x="4" y="12"/>
                      </a:cubicBezTo>
                      <a:cubicBezTo>
                        <a:pt x="4" y="13"/>
                        <a:pt x="3" y="13"/>
                        <a:pt x="3" y="13"/>
                      </a:cubicBezTo>
                      <a:cubicBezTo>
                        <a:pt x="1" y="13"/>
                        <a:pt x="0" y="11"/>
                        <a:pt x="0" y="10"/>
                      </a:cubicBezTo>
                      <a:cubicBezTo>
                        <a:pt x="0" y="9"/>
                        <a:pt x="0" y="8"/>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89" name="Freeform 149"/>
                <p:cNvSpPr/>
                <p:nvPr/>
              </p:nvSpPr>
              <p:spPr bwMode="auto">
                <a:xfrm>
                  <a:off x="2746376" y="1600200"/>
                  <a:ext cx="107950" cy="76200"/>
                </a:xfrm>
                <a:custGeom>
                  <a:avLst/>
                  <a:gdLst>
                    <a:gd name="T0" fmla="*/ 1 w 58"/>
                    <a:gd name="T1" fmla="*/ 23 h 41"/>
                    <a:gd name="T2" fmla="*/ 1 w 58"/>
                    <a:gd name="T3" fmla="*/ 21 h 41"/>
                    <a:gd name="T4" fmla="*/ 6 w 58"/>
                    <a:gd name="T5" fmla="*/ 17 h 41"/>
                    <a:gd name="T6" fmla="*/ 7 w 58"/>
                    <a:gd name="T7" fmla="*/ 17 h 41"/>
                    <a:gd name="T8" fmla="*/ 13 w 58"/>
                    <a:gd name="T9" fmla="*/ 12 h 41"/>
                    <a:gd name="T10" fmla="*/ 13 w 58"/>
                    <a:gd name="T11" fmla="*/ 11 h 41"/>
                    <a:gd name="T12" fmla="*/ 18 w 58"/>
                    <a:gd name="T13" fmla="*/ 5 h 41"/>
                    <a:gd name="T14" fmla="*/ 19 w 58"/>
                    <a:gd name="T15" fmla="*/ 5 h 41"/>
                    <a:gd name="T16" fmla="*/ 27 w 58"/>
                    <a:gd name="T17" fmla="*/ 0 h 41"/>
                    <a:gd name="T18" fmla="*/ 36 w 58"/>
                    <a:gd name="T19" fmla="*/ 8 h 41"/>
                    <a:gd name="T20" fmla="*/ 36 w 58"/>
                    <a:gd name="T21" fmla="*/ 8 h 41"/>
                    <a:gd name="T22" fmla="*/ 41 w 58"/>
                    <a:gd name="T23" fmla="*/ 13 h 41"/>
                    <a:gd name="T24" fmla="*/ 43 w 58"/>
                    <a:gd name="T25" fmla="*/ 13 h 41"/>
                    <a:gd name="T26" fmla="*/ 50 w 58"/>
                    <a:gd name="T27" fmla="*/ 18 h 41"/>
                    <a:gd name="T28" fmla="*/ 58 w 58"/>
                    <a:gd name="T29" fmla="*/ 27 h 41"/>
                    <a:gd name="T30" fmla="*/ 49 w 58"/>
                    <a:gd name="T31" fmla="*/ 36 h 41"/>
                    <a:gd name="T32" fmla="*/ 46 w 58"/>
                    <a:gd name="T33" fmla="*/ 35 h 41"/>
                    <a:gd name="T34" fmla="*/ 38 w 58"/>
                    <a:gd name="T35" fmla="*/ 40 h 41"/>
                    <a:gd name="T36" fmla="*/ 34 w 58"/>
                    <a:gd name="T37" fmla="*/ 39 h 41"/>
                    <a:gd name="T38" fmla="*/ 27 w 58"/>
                    <a:gd name="T39" fmla="*/ 41 h 41"/>
                    <a:gd name="T40" fmla="*/ 14 w 58"/>
                    <a:gd name="T41" fmla="*/ 36 h 41"/>
                    <a:gd name="T42" fmla="*/ 9 w 58"/>
                    <a:gd name="T43" fmla="*/ 37 h 41"/>
                    <a:gd name="T44" fmla="*/ 0 w 58"/>
                    <a:gd name="T45" fmla="*/ 28 h 41"/>
                    <a:gd name="T46" fmla="*/ 1 w 58"/>
                    <a:gd name="T4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41">
                      <a:moveTo>
                        <a:pt x="1" y="23"/>
                      </a:moveTo>
                      <a:cubicBezTo>
                        <a:pt x="1" y="22"/>
                        <a:pt x="1" y="22"/>
                        <a:pt x="1" y="21"/>
                      </a:cubicBezTo>
                      <a:cubicBezTo>
                        <a:pt x="1" y="19"/>
                        <a:pt x="3" y="17"/>
                        <a:pt x="6" y="17"/>
                      </a:cubicBezTo>
                      <a:cubicBezTo>
                        <a:pt x="6" y="17"/>
                        <a:pt x="7" y="17"/>
                        <a:pt x="7" y="17"/>
                      </a:cubicBezTo>
                      <a:cubicBezTo>
                        <a:pt x="8" y="15"/>
                        <a:pt x="10" y="13"/>
                        <a:pt x="13" y="12"/>
                      </a:cubicBezTo>
                      <a:cubicBezTo>
                        <a:pt x="13" y="12"/>
                        <a:pt x="13" y="11"/>
                        <a:pt x="13" y="11"/>
                      </a:cubicBezTo>
                      <a:cubicBezTo>
                        <a:pt x="13" y="8"/>
                        <a:pt x="15" y="5"/>
                        <a:pt x="18" y="5"/>
                      </a:cubicBezTo>
                      <a:cubicBezTo>
                        <a:pt x="19" y="5"/>
                        <a:pt x="19" y="5"/>
                        <a:pt x="19" y="5"/>
                      </a:cubicBezTo>
                      <a:cubicBezTo>
                        <a:pt x="20" y="2"/>
                        <a:pt x="23" y="0"/>
                        <a:pt x="27" y="0"/>
                      </a:cubicBezTo>
                      <a:cubicBezTo>
                        <a:pt x="32" y="0"/>
                        <a:pt x="36" y="4"/>
                        <a:pt x="36" y="8"/>
                      </a:cubicBezTo>
                      <a:cubicBezTo>
                        <a:pt x="36" y="8"/>
                        <a:pt x="36" y="8"/>
                        <a:pt x="36" y="8"/>
                      </a:cubicBezTo>
                      <a:cubicBezTo>
                        <a:pt x="39" y="8"/>
                        <a:pt x="41" y="10"/>
                        <a:pt x="41" y="13"/>
                      </a:cubicBezTo>
                      <a:cubicBezTo>
                        <a:pt x="42" y="13"/>
                        <a:pt x="43" y="13"/>
                        <a:pt x="43" y="13"/>
                      </a:cubicBezTo>
                      <a:cubicBezTo>
                        <a:pt x="47" y="13"/>
                        <a:pt x="49" y="15"/>
                        <a:pt x="50" y="18"/>
                      </a:cubicBezTo>
                      <a:cubicBezTo>
                        <a:pt x="55" y="18"/>
                        <a:pt x="58" y="22"/>
                        <a:pt x="58" y="27"/>
                      </a:cubicBezTo>
                      <a:cubicBezTo>
                        <a:pt x="58" y="32"/>
                        <a:pt x="54" y="36"/>
                        <a:pt x="49" y="36"/>
                      </a:cubicBezTo>
                      <a:cubicBezTo>
                        <a:pt x="48" y="36"/>
                        <a:pt x="47" y="36"/>
                        <a:pt x="46" y="35"/>
                      </a:cubicBezTo>
                      <a:cubicBezTo>
                        <a:pt x="45" y="38"/>
                        <a:pt x="42" y="40"/>
                        <a:pt x="38" y="40"/>
                      </a:cubicBezTo>
                      <a:cubicBezTo>
                        <a:pt x="37" y="40"/>
                        <a:pt x="36" y="40"/>
                        <a:pt x="34" y="39"/>
                      </a:cubicBezTo>
                      <a:cubicBezTo>
                        <a:pt x="32" y="41"/>
                        <a:pt x="29" y="41"/>
                        <a:pt x="27" y="41"/>
                      </a:cubicBezTo>
                      <a:cubicBezTo>
                        <a:pt x="22" y="41"/>
                        <a:pt x="17" y="39"/>
                        <a:pt x="14" y="36"/>
                      </a:cubicBezTo>
                      <a:cubicBezTo>
                        <a:pt x="12" y="36"/>
                        <a:pt x="11" y="37"/>
                        <a:pt x="9" y="37"/>
                      </a:cubicBezTo>
                      <a:cubicBezTo>
                        <a:pt x="4" y="37"/>
                        <a:pt x="0" y="33"/>
                        <a:pt x="0" y="28"/>
                      </a:cubicBezTo>
                      <a:cubicBezTo>
                        <a:pt x="0" y="26"/>
                        <a:pt x="0" y="24"/>
                        <a:pt x="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0" name="Freeform 150"/>
                <p:cNvSpPr/>
                <p:nvPr/>
              </p:nvSpPr>
              <p:spPr bwMode="auto">
                <a:xfrm>
                  <a:off x="2747964" y="1601788"/>
                  <a:ext cx="104775" cy="74613"/>
                </a:xfrm>
                <a:custGeom>
                  <a:avLst/>
                  <a:gdLst>
                    <a:gd name="T0" fmla="*/ 1 w 56"/>
                    <a:gd name="T1" fmla="*/ 22 h 40"/>
                    <a:gd name="T2" fmla="*/ 1 w 56"/>
                    <a:gd name="T3" fmla="*/ 20 h 40"/>
                    <a:gd name="T4" fmla="*/ 6 w 56"/>
                    <a:gd name="T5" fmla="*/ 16 h 40"/>
                    <a:gd name="T6" fmla="*/ 7 w 56"/>
                    <a:gd name="T7" fmla="*/ 16 h 40"/>
                    <a:gd name="T8" fmla="*/ 12 w 56"/>
                    <a:gd name="T9" fmla="*/ 12 h 40"/>
                    <a:gd name="T10" fmla="*/ 12 w 56"/>
                    <a:gd name="T11" fmla="*/ 10 h 40"/>
                    <a:gd name="T12" fmla="*/ 18 w 56"/>
                    <a:gd name="T13" fmla="*/ 5 h 40"/>
                    <a:gd name="T14" fmla="*/ 18 w 56"/>
                    <a:gd name="T15" fmla="*/ 5 h 40"/>
                    <a:gd name="T16" fmla="*/ 26 w 56"/>
                    <a:gd name="T17" fmla="*/ 0 h 40"/>
                    <a:gd name="T18" fmla="*/ 35 w 56"/>
                    <a:gd name="T19" fmla="*/ 8 h 40"/>
                    <a:gd name="T20" fmla="*/ 35 w 56"/>
                    <a:gd name="T21" fmla="*/ 8 h 40"/>
                    <a:gd name="T22" fmla="*/ 40 w 56"/>
                    <a:gd name="T23" fmla="*/ 12 h 40"/>
                    <a:gd name="T24" fmla="*/ 42 w 56"/>
                    <a:gd name="T25" fmla="*/ 12 h 40"/>
                    <a:gd name="T26" fmla="*/ 48 w 56"/>
                    <a:gd name="T27" fmla="*/ 17 h 40"/>
                    <a:gd name="T28" fmla="*/ 56 w 56"/>
                    <a:gd name="T29" fmla="*/ 26 h 40"/>
                    <a:gd name="T30" fmla="*/ 48 w 56"/>
                    <a:gd name="T31" fmla="*/ 34 h 40"/>
                    <a:gd name="T32" fmla="*/ 44 w 56"/>
                    <a:gd name="T33" fmla="*/ 34 h 40"/>
                    <a:gd name="T34" fmla="*/ 37 w 56"/>
                    <a:gd name="T35" fmla="*/ 39 h 40"/>
                    <a:gd name="T36" fmla="*/ 33 w 56"/>
                    <a:gd name="T37" fmla="*/ 38 h 40"/>
                    <a:gd name="T38" fmla="*/ 26 w 56"/>
                    <a:gd name="T39" fmla="*/ 40 h 40"/>
                    <a:gd name="T40" fmla="*/ 13 w 56"/>
                    <a:gd name="T41" fmla="*/ 34 h 40"/>
                    <a:gd name="T42" fmla="*/ 9 w 56"/>
                    <a:gd name="T43" fmla="*/ 35 h 40"/>
                    <a:gd name="T44" fmla="*/ 0 w 56"/>
                    <a:gd name="T45" fmla="*/ 27 h 40"/>
                    <a:gd name="T46" fmla="*/ 1 w 56"/>
                    <a:gd name="T4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 h="40">
                      <a:moveTo>
                        <a:pt x="1" y="22"/>
                      </a:moveTo>
                      <a:cubicBezTo>
                        <a:pt x="1" y="21"/>
                        <a:pt x="1" y="21"/>
                        <a:pt x="1" y="20"/>
                      </a:cubicBezTo>
                      <a:cubicBezTo>
                        <a:pt x="1" y="18"/>
                        <a:pt x="3" y="16"/>
                        <a:pt x="6" y="16"/>
                      </a:cubicBezTo>
                      <a:cubicBezTo>
                        <a:pt x="6" y="16"/>
                        <a:pt x="6" y="16"/>
                        <a:pt x="7" y="16"/>
                      </a:cubicBezTo>
                      <a:cubicBezTo>
                        <a:pt x="8" y="14"/>
                        <a:pt x="10" y="12"/>
                        <a:pt x="12" y="12"/>
                      </a:cubicBezTo>
                      <a:cubicBezTo>
                        <a:pt x="12" y="11"/>
                        <a:pt x="12" y="11"/>
                        <a:pt x="12" y="10"/>
                      </a:cubicBezTo>
                      <a:cubicBezTo>
                        <a:pt x="12" y="7"/>
                        <a:pt x="15" y="5"/>
                        <a:pt x="18" y="5"/>
                      </a:cubicBezTo>
                      <a:cubicBezTo>
                        <a:pt x="18" y="5"/>
                        <a:pt x="18" y="5"/>
                        <a:pt x="18" y="5"/>
                      </a:cubicBezTo>
                      <a:cubicBezTo>
                        <a:pt x="19" y="2"/>
                        <a:pt x="23" y="0"/>
                        <a:pt x="26" y="0"/>
                      </a:cubicBezTo>
                      <a:cubicBezTo>
                        <a:pt x="31" y="0"/>
                        <a:pt x="35" y="3"/>
                        <a:pt x="35" y="8"/>
                      </a:cubicBezTo>
                      <a:cubicBezTo>
                        <a:pt x="35" y="8"/>
                        <a:pt x="35" y="8"/>
                        <a:pt x="35" y="8"/>
                      </a:cubicBezTo>
                      <a:cubicBezTo>
                        <a:pt x="38" y="8"/>
                        <a:pt x="40" y="10"/>
                        <a:pt x="40" y="12"/>
                      </a:cubicBezTo>
                      <a:cubicBezTo>
                        <a:pt x="40" y="12"/>
                        <a:pt x="41" y="12"/>
                        <a:pt x="42" y="12"/>
                      </a:cubicBezTo>
                      <a:cubicBezTo>
                        <a:pt x="45" y="12"/>
                        <a:pt x="48" y="14"/>
                        <a:pt x="48" y="17"/>
                      </a:cubicBezTo>
                      <a:cubicBezTo>
                        <a:pt x="53" y="17"/>
                        <a:pt x="56" y="21"/>
                        <a:pt x="56" y="26"/>
                      </a:cubicBezTo>
                      <a:cubicBezTo>
                        <a:pt x="56" y="31"/>
                        <a:pt x="52" y="34"/>
                        <a:pt x="48" y="34"/>
                      </a:cubicBezTo>
                      <a:cubicBezTo>
                        <a:pt x="46" y="34"/>
                        <a:pt x="45" y="34"/>
                        <a:pt x="44" y="34"/>
                      </a:cubicBezTo>
                      <a:cubicBezTo>
                        <a:pt x="43" y="37"/>
                        <a:pt x="40" y="39"/>
                        <a:pt x="37" y="39"/>
                      </a:cubicBezTo>
                      <a:cubicBezTo>
                        <a:pt x="36" y="39"/>
                        <a:pt x="34" y="38"/>
                        <a:pt x="33" y="38"/>
                      </a:cubicBezTo>
                      <a:cubicBezTo>
                        <a:pt x="31" y="39"/>
                        <a:pt x="28" y="40"/>
                        <a:pt x="26" y="40"/>
                      </a:cubicBezTo>
                      <a:cubicBezTo>
                        <a:pt x="21" y="40"/>
                        <a:pt x="16" y="37"/>
                        <a:pt x="13" y="34"/>
                      </a:cubicBezTo>
                      <a:cubicBezTo>
                        <a:pt x="12" y="35"/>
                        <a:pt x="10" y="35"/>
                        <a:pt x="9" y="35"/>
                      </a:cubicBezTo>
                      <a:cubicBezTo>
                        <a:pt x="4" y="35"/>
                        <a:pt x="0" y="31"/>
                        <a:pt x="0" y="27"/>
                      </a:cubicBezTo>
                      <a:cubicBezTo>
                        <a:pt x="0" y="25"/>
                        <a:pt x="0" y="23"/>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1" name="Freeform 151"/>
                <p:cNvSpPr/>
                <p:nvPr/>
              </p:nvSpPr>
              <p:spPr bwMode="auto">
                <a:xfrm>
                  <a:off x="2751139" y="1601788"/>
                  <a:ext cx="95250" cy="69850"/>
                </a:xfrm>
                <a:custGeom>
                  <a:avLst/>
                  <a:gdLst>
                    <a:gd name="T0" fmla="*/ 1 w 51"/>
                    <a:gd name="T1" fmla="*/ 20 h 37"/>
                    <a:gd name="T2" fmla="*/ 1 w 51"/>
                    <a:gd name="T3" fmla="*/ 19 h 37"/>
                    <a:gd name="T4" fmla="*/ 5 w 51"/>
                    <a:gd name="T5" fmla="*/ 15 h 37"/>
                    <a:gd name="T6" fmla="*/ 6 w 51"/>
                    <a:gd name="T7" fmla="*/ 15 h 37"/>
                    <a:gd name="T8" fmla="*/ 11 w 51"/>
                    <a:gd name="T9" fmla="*/ 11 h 37"/>
                    <a:gd name="T10" fmla="*/ 11 w 51"/>
                    <a:gd name="T11" fmla="*/ 10 h 37"/>
                    <a:gd name="T12" fmla="*/ 16 w 51"/>
                    <a:gd name="T13" fmla="*/ 5 h 37"/>
                    <a:gd name="T14" fmla="*/ 17 w 51"/>
                    <a:gd name="T15" fmla="*/ 5 h 37"/>
                    <a:gd name="T16" fmla="*/ 24 w 51"/>
                    <a:gd name="T17" fmla="*/ 0 h 37"/>
                    <a:gd name="T18" fmla="*/ 32 w 51"/>
                    <a:gd name="T19" fmla="*/ 8 h 37"/>
                    <a:gd name="T20" fmla="*/ 32 w 51"/>
                    <a:gd name="T21" fmla="*/ 8 h 37"/>
                    <a:gd name="T22" fmla="*/ 36 w 51"/>
                    <a:gd name="T23" fmla="*/ 12 h 37"/>
                    <a:gd name="T24" fmla="*/ 38 w 51"/>
                    <a:gd name="T25" fmla="*/ 12 h 37"/>
                    <a:gd name="T26" fmla="*/ 44 w 51"/>
                    <a:gd name="T27" fmla="*/ 16 h 37"/>
                    <a:gd name="T28" fmla="*/ 51 w 51"/>
                    <a:gd name="T29" fmla="*/ 24 h 37"/>
                    <a:gd name="T30" fmla="*/ 43 w 51"/>
                    <a:gd name="T31" fmla="*/ 32 h 37"/>
                    <a:gd name="T32" fmla="*/ 40 w 51"/>
                    <a:gd name="T33" fmla="*/ 31 h 37"/>
                    <a:gd name="T34" fmla="*/ 34 w 51"/>
                    <a:gd name="T35" fmla="*/ 36 h 37"/>
                    <a:gd name="T36" fmla="*/ 30 w 51"/>
                    <a:gd name="T37" fmla="*/ 35 h 37"/>
                    <a:gd name="T38" fmla="*/ 24 w 51"/>
                    <a:gd name="T39" fmla="*/ 37 h 37"/>
                    <a:gd name="T40" fmla="*/ 12 w 51"/>
                    <a:gd name="T41" fmla="*/ 32 h 37"/>
                    <a:gd name="T42" fmla="*/ 8 w 51"/>
                    <a:gd name="T43" fmla="*/ 33 h 37"/>
                    <a:gd name="T44" fmla="*/ 0 w 51"/>
                    <a:gd name="T45" fmla="*/ 25 h 37"/>
                    <a:gd name="T46" fmla="*/ 1 w 51"/>
                    <a:gd name="T4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37">
                      <a:moveTo>
                        <a:pt x="1" y="20"/>
                      </a:moveTo>
                      <a:cubicBezTo>
                        <a:pt x="1" y="20"/>
                        <a:pt x="1" y="20"/>
                        <a:pt x="1" y="19"/>
                      </a:cubicBezTo>
                      <a:cubicBezTo>
                        <a:pt x="1" y="17"/>
                        <a:pt x="3" y="15"/>
                        <a:pt x="5" y="15"/>
                      </a:cubicBezTo>
                      <a:cubicBezTo>
                        <a:pt x="6" y="15"/>
                        <a:pt x="6" y="15"/>
                        <a:pt x="6" y="15"/>
                      </a:cubicBezTo>
                      <a:cubicBezTo>
                        <a:pt x="7" y="13"/>
                        <a:pt x="9" y="12"/>
                        <a:pt x="11" y="11"/>
                      </a:cubicBezTo>
                      <a:cubicBezTo>
                        <a:pt x="11" y="11"/>
                        <a:pt x="11" y="10"/>
                        <a:pt x="11" y="10"/>
                      </a:cubicBezTo>
                      <a:cubicBezTo>
                        <a:pt x="11" y="7"/>
                        <a:pt x="13" y="5"/>
                        <a:pt x="16" y="5"/>
                      </a:cubicBezTo>
                      <a:cubicBezTo>
                        <a:pt x="17" y="5"/>
                        <a:pt x="17" y="5"/>
                        <a:pt x="17" y="5"/>
                      </a:cubicBezTo>
                      <a:cubicBezTo>
                        <a:pt x="18" y="2"/>
                        <a:pt x="21" y="0"/>
                        <a:pt x="24" y="0"/>
                      </a:cubicBezTo>
                      <a:cubicBezTo>
                        <a:pt x="28" y="0"/>
                        <a:pt x="32" y="4"/>
                        <a:pt x="32" y="8"/>
                      </a:cubicBezTo>
                      <a:cubicBezTo>
                        <a:pt x="32" y="8"/>
                        <a:pt x="32" y="8"/>
                        <a:pt x="32" y="8"/>
                      </a:cubicBezTo>
                      <a:cubicBezTo>
                        <a:pt x="34" y="8"/>
                        <a:pt x="36" y="10"/>
                        <a:pt x="36" y="12"/>
                      </a:cubicBezTo>
                      <a:cubicBezTo>
                        <a:pt x="37" y="12"/>
                        <a:pt x="38" y="12"/>
                        <a:pt x="38" y="12"/>
                      </a:cubicBezTo>
                      <a:cubicBezTo>
                        <a:pt x="41" y="12"/>
                        <a:pt x="43" y="14"/>
                        <a:pt x="44" y="16"/>
                      </a:cubicBezTo>
                      <a:cubicBezTo>
                        <a:pt x="48" y="16"/>
                        <a:pt x="51" y="20"/>
                        <a:pt x="51" y="24"/>
                      </a:cubicBezTo>
                      <a:cubicBezTo>
                        <a:pt x="51" y="29"/>
                        <a:pt x="48" y="32"/>
                        <a:pt x="43" y="32"/>
                      </a:cubicBezTo>
                      <a:cubicBezTo>
                        <a:pt x="42" y="32"/>
                        <a:pt x="41" y="32"/>
                        <a:pt x="40" y="31"/>
                      </a:cubicBezTo>
                      <a:cubicBezTo>
                        <a:pt x="39" y="34"/>
                        <a:pt x="37" y="36"/>
                        <a:pt x="34" y="36"/>
                      </a:cubicBezTo>
                      <a:cubicBezTo>
                        <a:pt x="33" y="36"/>
                        <a:pt x="31" y="36"/>
                        <a:pt x="30" y="35"/>
                      </a:cubicBezTo>
                      <a:cubicBezTo>
                        <a:pt x="28" y="36"/>
                        <a:pt x="26" y="37"/>
                        <a:pt x="24" y="37"/>
                      </a:cubicBezTo>
                      <a:cubicBezTo>
                        <a:pt x="19" y="37"/>
                        <a:pt x="15" y="35"/>
                        <a:pt x="12" y="32"/>
                      </a:cubicBezTo>
                      <a:cubicBezTo>
                        <a:pt x="11" y="33"/>
                        <a:pt x="9" y="33"/>
                        <a:pt x="8" y="33"/>
                      </a:cubicBezTo>
                      <a:cubicBezTo>
                        <a:pt x="3" y="33"/>
                        <a:pt x="0" y="29"/>
                        <a:pt x="0" y="25"/>
                      </a:cubicBezTo>
                      <a:cubicBezTo>
                        <a:pt x="0" y="23"/>
                        <a:pt x="0" y="22"/>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2" name="Freeform 152"/>
                <p:cNvSpPr/>
                <p:nvPr/>
              </p:nvSpPr>
              <p:spPr bwMode="auto">
                <a:xfrm>
                  <a:off x="2762251" y="1676400"/>
                  <a:ext cx="26988" cy="19050"/>
                </a:xfrm>
                <a:custGeom>
                  <a:avLst/>
                  <a:gdLst>
                    <a:gd name="T0" fmla="*/ 0 w 14"/>
                    <a:gd name="T1" fmla="*/ 6 h 10"/>
                    <a:gd name="T2" fmla="*/ 0 w 14"/>
                    <a:gd name="T3" fmla="*/ 5 h 10"/>
                    <a:gd name="T4" fmla="*/ 1 w 14"/>
                    <a:gd name="T5" fmla="*/ 4 h 10"/>
                    <a:gd name="T6" fmla="*/ 2 w 14"/>
                    <a:gd name="T7" fmla="*/ 4 h 10"/>
                    <a:gd name="T8" fmla="*/ 3 w 14"/>
                    <a:gd name="T9" fmla="*/ 3 h 10"/>
                    <a:gd name="T10" fmla="*/ 3 w 14"/>
                    <a:gd name="T11" fmla="*/ 3 h 10"/>
                    <a:gd name="T12" fmla="*/ 5 w 14"/>
                    <a:gd name="T13" fmla="*/ 2 h 10"/>
                    <a:gd name="T14" fmla="*/ 5 w 14"/>
                    <a:gd name="T15" fmla="*/ 2 h 10"/>
                    <a:gd name="T16" fmla="*/ 7 w 14"/>
                    <a:gd name="T17" fmla="*/ 0 h 10"/>
                    <a:gd name="T18" fmla="*/ 9 w 14"/>
                    <a:gd name="T19" fmla="*/ 2 h 10"/>
                    <a:gd name="T20" fmla="*/ 9 w 14"/>
                    <a:gd name="T21" fmla="*/ 2 h 10"/>
                    <a:gd name="T22" fmla="*/ 10 w 14"/>
                    <a:gd name="T23" fmla="*/ 3 h 10"/>
                    <a:gd name="T24" fmla="*/ 11 w 14"/>
                    <a:gd name="T25" fmla="*/ 3 h 10"/>
                    <a:gd name="T26" fmla="*/ 12 w 14"/>
                    <a:gd name="T27" fmla="*/ 5 h 10"/>
                    <a:gd name="T28" fmla="*/ 14 w 14"/>
                    <a:gd name="T29" fmla="*/ 7 h 10"/>
                    <a:gd name="T30" fmla="*/ 12 w 14"/>
                    <a:gd name="T31" fmla="*/ 9 h 10"/>
                    <a:gd name="T32" fmla="*/ 11 w 14"/>
                    <a:gd name="T33" fmla="*/ 9 h 10"/>
                    <a:gd name="T34" fmla="*/ 9 w 14"/>
                    <a:gd name="T35" fmla="*/ 10 h 10"/>
                    <a:gd name="T36" fmla="*/ 8 w 14"/>
                    <a:gd name="T37" fmla="*/ 10 h 10"/>
                    <a:gd name="T38" fmla="*/ 7 w 14"/>
                    <a:gd name="T39" fmla="*/ 10 h 10"/>
                    <a:gd name="T40" fmla="*/ 3 w 14"/>
                    <a:gd name="T41" fmla="*/ 9 h 10"/>
                    <a:gd name="T42" fmla="*/ 2 w 14"/>
                    <a:gd name="T43" fmla="*/ 9 h 10"/>
                    <a:gd name="T44" fmla="*/ 0 w 14"/>
                    <a:gd name="T45" fmla="*/ 7 h 10"/>
                    <a:gd name="T46" fmla="*/ 0 w 14"/>
                    <a:gd name="T4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0" y="6"/>
                      </a:moveTo>
                      <a:cubicBezTo>
                        <a:pt x="0" y="5"/>
                        <a:pt x="0" y="5"/>
                        <a:pt x="0" y="5"/>
                      </a:cubicBezTo>
                      <a:cubicBezTo>
                        <a:pt x="0" y="5"/>
                        <a:pt x="1" y="4"/>
                        <a:pt x="1" y="4"/>
                      </a:cubicBezTo>
                      <a:cubicBezTo>
                        <a:pt x="2" y="4"/>
                        <a:pt x="2" y="4"/>
                        <a:pt x="2" y="4"/>
                      </a:cubicBezTo>
                      <a:cubicBezTo>
                        <a:pt x="2" y="4"/>
                        <a:pt x="3" y="3"/>
                        <a:pt x="3" y="3"/>
                      </a:cubicBezTo>
                      <a:cubicBezTo>
                        <a:pt x="3" y="3"/>
                        <a:pt x="3" y="3"/>
                        <a:pt x="3" y="3"/>
                      </a:cubicBezTo>
                      <a:cubicBezTo>
                        <a:pt x="3" y="2"/>
                        <a:pt x="4" y="2"/>
                        <a:pt x="5" y="2"/>
                      </a:cubicBezTo>
                      <a:cubicBezTo>
                        <a:pt x="5" y="2"/>
                        <a:pt x="5" y="2"/>
                        <a:pt x="5" y="2"/>
                      </a:cubicBezTo>
                      <a:cubicBezTo>
                        <a:pt x="5" y="1"/>
                        <a:pt x="6" y="0"/>
                        <a:pt x="7" y="0"/>
                      </a:cubicBezTo>
                      <a:cubicBezTo>
                        <a:pt x="8" y="0"/>
                        <a:pt x="9" y="1"/>
                        <a:pt x="9" y="2"/>
                      </a:cubicBezTo>
                      <a:cubicBezTo>
                        <a:pt x="9" y="2"/>
                        <a:pt x="9" y="2"/>
                        <a:pt x="9" y="2"/>
                      </a:cubicBezTo>
                      <a:cubicBezTo>
                        <a:pt x="10" y="2"/>
                        <a:pt x="10" y="3"/>
                        <a:pt x="10" y="3"/>
                      </a:cubicBezTo>
                      <a:cubicBezTo>
                        <a:pt x="11" y="3"/>
                        <a:pt x="11" y="3"/>
                        <a:pt x="11" y="3"/>
                      </a:cubicBezTo>
                      <a:cubicBezTo>
                        <a:pt x="11" y="3"/>
                        <a:pt x="12" y="4"/>
                        <a:pt x="12" y="5"/>
                      </a:cubicBezTo>
                      <a:cubicBezTo>
                        <a:pt x="13" y="5"/>
                        <a:pt x="14" y="6"/>
                        <a:pt x="14" y="7"/>
                      </a:cubicBezTo>
                      <a:cubicBezTo>
                        <a:pt x="14" y="8"/>
                        <a:pt x="13" y="9"/>
                        <a:pt x="12" y="9"/>
                      </a:cubicBezTo>
                      <a:cubicBezTo>
                        <a:pt x="11" y="9"/>
                        <a:pt x="11" y="9"/>
                        <a:pt x="11" y="9"/>
                      </a:cubicBezTo>
                      <a:cubicBezTo>
                        <a:pt x="11" y="10"/>
                        <a:pt x="10" y="10"/>
                        <a:pt x="9" y="10"/>
                      </a:cubicBezTo>
                      <a:cubicBezTo>
                        <a:pt x="8" y="10"/>
                        <a:pt x="8" y="10"/>
                        <a:pt x="8" y="10"/>
                      </a:cubicBezTo>
                      <a:cubicBezTo>
                        <a:pt x="8" y="10"/>
                        <a:pt x="7" y="10"/>
                        <a:pt x="7" y="10"/>
                      </a:cubicBezTo>
                      <a:cubicBezTo>
                        <a:pt x="5" y="10"/>
                        <a:pt x="4" y="10"/>
                        <a:pt x="3" y="9"/>
                      </a:cubicBezTo>
                      <a:cubicBezTo>
                        <a:pt x="3" y="9"/>
                        <a:pt x="3" y="9"/>
                        <a:pt x="2" y="9"/>
                      </a:cubicBezTo>
                      <a:cubicBezTo>
                        <a:pt x="1" y="9"/>
                        <a:pt x="0" y="8"/>
                        <a:pt x="0" y="7"/>
                      </a:cubicBezTo>
                      <a:cubicBezTo>
                        <a:pt x="0" y="7"/>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3" name="Freeform 153"/>
                <p:cNvSpPr/>
                <p:nvPr/>
              </p:nvSpPr>
              <p:spPr bwMode="auto">
                <a:xfrm>
                  <a:off x="2762251" y="1676400"/>
                  <a:ext cx="26988" cy="19050"/>
                </a:xfrm>
                <a:custGeom>
                  <a:avLst/>
                  <a:gdLst>
                    <a:gd name="T0" fmla="*/ 1 w 14"/>
                    <a:gd name="T1" fmla="*/ 6 h 10"/>
                    <a:gd name="T2" fmla="*/ 1 w 14"/>
                    <a:gd name="T3" fmla="*/ 5 h 10"/>
                    <a:gd name="T4" fmla="*/ 2 w 14"/>
                    <a:gd name="T5" fmla="*/ 4 h 10"/>
                    <a:gd name="T6" fmla="*/ 2 w 14"/>
                    <a:gd name="T7" fmla="*/ 4 h 10"/>
                    <a:gd name="T8" fmla="*/ 3 w 14"/>
                    <a:gd name="T9" fmla="*/ 3 h 10"/>
                    <a:gd name="T10" fmla="*/ 3 w 14"/>
                    <a:gd name="T11" fmla="*/ 3 h 10"/>
                    <a:gd name="T12" fmla="*/ 5 w 14"/>
                    <a:gd name="T13" fmla="*/ 2 h 10"/>
                    <a:gd name="T14" fmla="*/ 5 w 14"/>
                    <a:gd name="T15" fmla="*/ 2 h 10"/>
                    <a:gd name="T16" fmla="*/ 7 w 14"/>
                    <a:gd name="T17" fmla="*/ 0 h 10"/>
                    <a:gd name="T18" fmla="*/ 9 w 14"/>
                    <a:gd name="T19" fmla="*/ 2 h 10"/>
                    <a:gd name="T20" fmla="*/ 9 w 14"/>
                    <a:gd name="T21" fmla="*/ 2 h 10"/>
                    <a:gd name="T22" fmla="*/ 10 w 14"/>
                    <a:gd name="T23" fmla="*/ 4 h 10"/>
                    <a:gd name="T24" fmla="*/ 10 w 14"/>
                    <a:gd name="T25" fmla="*/ 3 h 10"/>
                    <a:gd name="T26" fmla="*/ 12 w 14"/>
                    <a:gd name="T27" fmla="*/ 5 h 10"/>
                    <a:gd name="T28" fmla="*/ 14 w 14"/>
                    <a:gd name="T29" fmla="*/ 7 h 10"/>
                    <a:gd name="T30" fmla="*/ 12 w 14"/>
                    <a:gd name="T31" fmla="*/ 9 h 10"/>
                    <a:gd name="T32" fmla="*/ 11 w 14"/>
                    <a:gd name="T33" fmla="*/ 9 h 10"/>
                    <a:gd name="T34" fmla="*/ 9 w 14"/>
                    <a:gd name="T35" fmla="*/ 10 h 10"/>
                    <a:gd name="T36" fmla="*/ 8 w 14"/>
                    <a:gd name="T37" fmla="*/ 10 h 10"/>
                    <a:gd name="T38" fmla="*/ 7 w 14"/>
                    <a:gd name="T39" fmla="*/ 10 h 10"/>
                    <a:gd name="T40" fmla="*/ 4 w 14"/>
                    <a:gd name="T41" fmla="*/ 9 h 10"/>
                    <a:gd name="T42" fmla="*/ 2 w 14"/>
                    <a:gd name="T43" fmla="*/ 9 h 10"/>
                    <a:gd name="T44" fmla="*/ 0 w 14"/>
                    <a:gd name="T45" fmla="*/ 7 h 10"/>
                    <a:gd name="T46" fmla="*/ 1 w 14"/>
                    <a:gd name="T4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1" y="6"/>
                      </a:moveTo>
                      <a:cubicBezTo>
                        <a:pt x="1" y="5"/>
                        <a:pt x="1" y="5"/>
                        <a:pt x="1" y="5"/>
                      </a:cubicBezTo>
                      <a:cubicBezTo>
                        <a:pt x="1" y="5"/>
                        <a:pt x="1" y="4"/>
                        <a:pt x="2" y="4"/>
                      </a:cubicBezTo>
                      <a:cubicBezTo>
                        <a:pt x="2" y="4"/>
                        <a:pt x="2" y="4"/>
                        <a:pt x="2" y="4"/>
                      </a:cubicBezTo>
                      <a:cubicBezTo>
                        <a:pt x="2" y="4"/>
                        <a:pt x="3" y="4"/>
                        <a:pt x="3" y="3"/>
                      </a:cubicBezTo>
                      <a:cubicBezTo>
                        <a:pt x="3" y="3"/>
                        <a:pt x="3" y="3"/>
                        <a:pt x="3" y="3"/>
                      </a:cubicBezTo>
                      <a:cubicBezTo>
                        <a:pt x="3" y="2"/>
                        <a:pt x="4" y="2"/>
                        <a:pt x="5" y="2"/>
                      </a:cubicBezTo>
                      <a:cubicBezTo>
                        <a:pt x="5" y="2"/>
                        <a:pt x="5" y="2"/>
                        <a:pt x="5" y="2"/>
                      </a:cubicBezTo>
                      <a:cubicBezTo>
                        <a:pt x="5" y="1"/>
                        <a:pt x="6" y="0"/>
                        <a:pt x="7" y="0"/>
                      </a:cubicBezTo>
                      <a:cubicBezTo>
                        <a:pt x="8" y="0"/>
                        <a:pt x="9" y="1"/>
                        <a:pt x="9" y="2"/>
                      </a:cubicBezTo>
                      <a:cubicBezTo>
                        <a:pt x="9" y="2"/>
                        <a:pt x="9" y="2"/>
                        <a:pt x="9" y="2"/>
                      </a:cubicBezTo>
                      <a:cubicBezTo>
                        <a:pt x="9" y="2"/>
                        <a:pt x="10" y="3"/>
                        <a:pt x="10" y="4"/>
                      </a:cubicBezTo>
                      <a:cubicBezTo>
                        <a:pt x="10" y="3"/>
                        <a:pt x="10" y="3"/>
                        <a:pt x="10" y="3"/>
                      </a:cubicBezTo>
                      <a:cubicBezTo>
                        <a:pt x="11" y="3"/>
                        <a:pt x="12" y="4"/>
                        <a:pt x="12" y="5"/>
                      </a:cubicBezTo>
                      <a:cubicBezTo>
                        <a:pt x="13" y="5"/>
                        <a:pt x="14" y="6"/>
                        <a:pt x="14" y="7"/>
                      </a:cubicBezTo>
                      <a:cubicBezTo>
                        <a:pt x="14" y="8"/>
                        <a:pt x="13" y="9"/>
                        <a:pt x="12" y="9"/>
                      </a:cubicBezTo>
                      <a:cubicBezTo>
                        <a:pt x="11" y="9"/>
                        <a:pt x="11" y="9"/>
                        <a:pt x="11" y="9"/>
                      </a:cubicBezTo>
                      <a:cubicBezTo>
                        <a:pt x="11" y="9"/>
                        <a:pt x="10" y="10"/>
                        <a:pt x="9" y="10"/>
                      </a:cubicBezTo>
                      <a:cubicBezTo>
                        <a:pt x="8" y="10"/>
                        <a:pt x="8" y="10"/>
                        <a:pt x="8" y="10"/>
                      </a:cubicBezTo>
                      <a:cubicBezTo>
                        <a:pt x="8" y="10"/>
                        <a:pt x="7" y="10"/>
                        <a:pt x="7" y="10"/>
                      </a:cubicBezTo>
                      <a:cubicBezTo>
                        <a:pt x="5" y="10"/>
                        <a:pt x="4" y="10"/>
                        <a:pt x="4" y="9"/>
                      </a:cubicBezTo>
                      <a:cubicBezTo>
                        <a:pt x="3" y="9"/>
                        <a:pt x="3" y="9"/>
                        <a:pt x="2" y="9"/>
                      </a:cubicBezTo>
                      <a:cubicBezTo>
                        <a:pt x="1" y="9"/>
                        <a:pt x="0" y="8"/>
                        <a:pt x="0" y="7"/>
                      </a:cubicBezTo>
                      <a:cubicBezTo>
                        <a:pt x="0" y="7"/>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4" name="Freeform 154"/>
                <p:cNvSpPr/>
                <p:nvPr/>
              </p:nvSpPr>
              <p:spPr bwMode="auto">
                <a:xfrm>
                  <a:off x="2763839" y="1679575"/>
                  <a:ext cx="22225" cy="14288"/>
                </a:xfrm>
                <a:custGeom>
                  <a:avLst/>
                  <a:gdLst>
                    <a:gd name="T0" fmla="*/ 0 w 12"/>
                    <a:gd name="T1" fmla="*/ 5 h 8"/>
                    <a:gd name="T2" fmla="*/ 0 w 12"/>
                    <a:gd name="T3" fmla="*/ 4 h 8"/>
                    <a:gd name="T4" fmla="*/ 1 w 12"/>
                    <a:gd name="T5" fmla="*/ 3 h 8"/>
                    <a:gd name="T6" fmla="*/ 1 w 12"/>
                    <a:gd name="T7" fmla="*/ 3 h 8"/>
                    <a:gd name="T8" fmla="*/ 3 w 12"/>
                    <a:gd name="T9" fmla="*/ 2 h 8"/>
                    <a:gd name="T10" fmla="*/ 3 w 12"/>
                    <a:gd name="T11" fmla="*/ 2 h 8"/>
                    <a:gd name="T12" fmla="*/ 4 w 12"/>
                    <a:gd name="T13" fmla="*/ 1 h 8"/>
                    <a:gd name="T14" fmla="*/ 4 w 12"/>
                    <a:gd name="T15" fmla="*/ 1 h 8"/>
                    <a:gd name="T16" fmla="*/ 6 w 12"/>
                    <a:gd name="T17" fmla="*/ 0 h 8"/>
                    <a:gd name="T18" fmla="*/ 8 w 12"/>
                    <a:gd name="T19" fmla="*/ 1 h 8"/>
                    <a:gd name="T20" fmla="*/ 8 w 12"/>
                    <a:gd name="T21" fmla="*/ 1 h 8"/>
                    <a:gd name="T22" fmla="*/ 9 w 12"/>
                    <a:gd name="T23" fmla="*/ 2 h 8"/>
                    <a:gd name="T24" fmla="*/ 9 w 12"/>
                    <a:gd name="T25" fmla="*/ 2 h 8"/>
                    <a:gd name="T26" fmla="*/ 10 w 12"/>
                    <a:gd name="T27" fmla="*/ 3 h 8"/>
                    <a:gd name="T28" fmla="*/ 12 w 12"/>
                    <a:gd name="T29" fmla="*/ 5 h 8"/>
                    <a:gd name="T30" fmla="*/ 10 w 12"/>
                    <a:gd name="T31" fmla="*/ 7 h 8"/>
                    <a:gd name="T32" fmla="*/ 10 w 12"/>
                    <a:gd name="T33" fmla="*/ 7 h 8"/>
                    <a:gd name="T34" fmla="*/ 8 w 12"/>
                    <a:gd name="T35" fmla="*/ 8 h 8"/>
                    <a:gd name="T36" fmla="*/ 7 w 12"/>
                    <a:gd name="T37" fmla="*/ 8 h 8"/>
                    <a:gd name="T38" fmla="*/ 6 w 12"/>
                    <a:gd name="T39" fmla="*/ 8 h 8"/>
                    <a:gd name="T40" fmla="*/ 3 w 12"/>
                    <a:gd name="T41" fmla="*/ 7 h 8"/>
                    <a:gd name="T42" fmla="*/ 2 w 12"/>
                    <a:gd name="T43" fmla="*/ 8 h 8"/>
                    <a:gd name="T44" fmla="*/ 0 w 12"/>
                    <a:gd name="T45" fmla="*/ 6 h 8"/>
                    <a:gd name="T46" fmla="*/ 0 w 12"/>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8">
                      <a:moveTo>
                        <a:pt x="0" y="5"/>
                      </a:moveTo>
                      <a:cubicBezTo>
                        <a:pt x="0" y="4"/>
                        <a:pt x="0" y="4"/>
                        <a:pt x="0" y="4"/>
                      </a:cubicBezTo>
                      <a:cubicBezTo>
                        <a:pt x="0" y="4"/>
                        <a:pt x="1" y="3"/>
                        <a:pt x="1" y="3"/>
                      </a:cubicBezTo>
                      <a:cubicBezTo>
                        <a:pt x="1" y="3"/>
                        <a:pt x="1" y="3"/>
                        <a:pt x="1" y="3"/>
                      </a:cubicBezTo>
                      <a:cubicBezTo>
                        <a:pt x="2" y="3"/>
                        <a:pt x="2" y="2"/>
                        <a:pt x="3" y="2"/>
                      </a:cubicBezTo>
                      <a:cubicBezTo>
                        <a:pt x="3" y="2"/>
                        <a:pt x="3" y="2"/>
                        <a:pt x="3" y="2"/>
                      </a:cubicBezTo>
                      <a:cubicBezTo>
                        <a:pt x="3" y="1"/>
                        <a:pt x="3" y="1"/>
                        <a:pt x="4" y="1"/>
                      </a:cubicBezTo>
                      <a:cubicBezTo>
                        <a:pt x="4" y="1"/>
                        <a:pt x="4" y="1"/>
                        <a:pt x="4" y="1"/>
                      </a:cubicBezTo>
                      <a:cubicBezTo>
                        <a:pt x="4" y="0"/>
                        <a:pt x="5" y="0"/>
                        <a:pt x="6" y="0"/>
                      </a:cubicBezTo>
                      <a:cubicBezTo>
                        <a:pt x="7" y="0"/>
                        <a:pt x="7" y="0"/>
                        <a:pt x="8" y="1"/>
                      </a:cubicBezTo>
                      <a:cubicBezTo>
                        <a:pt x="8" y="1"/>
                        <a:pt x="8" y="1"/>
                        <a:pt x="8" y="1"/>
                      </a:cubicBezTo>
                      <a:cubicBezTo>
                        <a:pt x="8" y="1"/>
                        <a:pt x="9" y="2"/>
                        <a:pt x="9" y="2"/>
                      </a:cubicBezTo>
                      <a:cubicBezTo>
                        <a:pt x="9" y="2"/>
                        <a:pt x="9" y="2"/>
                        <a:pt x="9" y="2"/>
                      </a:cubicBezTo>
                      <a:cubicBezTo>
                        <a:pt x="10" y="2"/>
                        <a:pt x="10" y="3"/>
                        <a:pt x="10" y="3"/>
                      </a:cubicBezTo>
                      <a:cubicBezTo>
                        <a:pt x="11" y="4"/>
                        <a:pt x="12" y="4"/>
                        <a:pt x="12" y="5"/>
                      </a:cubicBezTo>
                      <a:cubicBezTo>
                        <a:pt x="12" y="6"/>
                        <a:pt x="11" y="7"/>
                        <a:pt x="10" y="7"/>
                      </a:cubicBezTo>
                      <a:cubicBezTo>
                        <a:pt x="10" y="7"/>
                        <a:pt x="10" y="7"/>
                        <a:pt x="10" y="7"/>
                      </a:cubicBezTo>
                      <a:cubicBezTo>
                        <a:pt x="9" y="8"/>
                        <a:pt x="9" y="8"/>
                        <a:pt x="8" y="8"/>
                      </a:cubicBezTo>
                      <a:cubicBezTo>
                        <a:pt x="7" y="8"/>
                        <a:pt x="7" y="8"/>
                        <a:pt x="7" y="8"/>
                      </a:cubicBezTo>
                      <a:cubicBezTo>
                        <a:pt x="7" y="8"/>
                        <a:pt x="6" y="8"/>
                        <a:pt x="6" y="8"/>
                      </a:cubicBezTo>
                      <a:cubicBezTo>
                        <a:pt x="4" y="8"/>
                        <a:pt x="3" y="8"/>
                        <a:pt x="3" y="7"/>
                      </a:cubicBezTo>
                      <a:cubicBezTo>
                        <a:pt x="2" y="7"/>
                        <a:pt x="2" y="8"/>
                        <a:pt x="2" y="8"/>
                      </a:cubicBezTo>
                      <a:cubicBezTo>
                        <a:pt x="1" y="8"/>
                        <a:pt x="0" y="7"/>
                        <a:pt x="0" y="6"/>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5" name="Freeform 155"/>
                <p:cNvSpPr/>
                <p:nvPr/>
              </p:nvSpPr>
              <p:spPr bwMode="auto">
                <a:xfrm>
                  <a:off x="2795589" y="1703388"/>
                  <a:ext cx="11113" cy="46038"/>
                </a:xfrm>
                <a:custGeom>
                  <a:avLst/>
                  <a:gdLst>
                    <a:gd name="T0" fmla="*/ 1 w 6"/>
                    <a:gd name="T1" fmla="*/ 0 h 25"/>
                    <a:gd name="T2" fmla="*/ 4 w 6"/>
                    <a:gd name="T3" fmla="*/ 6 h 25"/>
                    <a:gd name="T4" fmla="*/ 5 w 6"/>
                    <a:gd name="T5" fmla="*/ 21 h 25"/>
                    <a:gd name="T6" fmla="*/ 3 w 6"/>
                    <a:gd name="T7" fmla="*/ 20 h 25"/>
                    <a:gd name="T8" fmla="*/ 0 w 6"/>
                    <a:gd name="T9" fmla="*/ 24 h 25"/>
                    <a:gd name="T10" fmla="*/ 1 w 6"/>
                    <a:gd name="T11" fmla="*/ 0 h 25"/>
                  </a:gdLst>
                  <a:ahLst/>
                  <a:cxnLst>
                    <a:cxn ang="0">
                      <a:pos x="T0" y="T1"/>
                    </a:cxn>
                    <a:cxn ang="0">
                      <a:pos x="T2" y="T3"/>
                    </a:cxn>
                    <a:cxn ang="0">
                      <a:pos x="T4" y="T5"/>
                    </a:cxn>
                    <a:cxn ang="0">
                      <a:pos x="T6" y="T7"/>
                    </a:cxn>
                    <a:cxn ang="0">
                      <a:pos x="T8" y="T9"/>
                    </a:cxn>
                    <a:cxn ang="0">
                      <a:pos x="T10" y="T11"/>
                    </a:cxn>
                  </a:cxnLst>
                  <a:rect l="0" t="0" r="r" b="b"/>
                  <a:pathLst>
                    <a:path w="6" h="25">
                      <a:moveTo>
                        <a:pt x="1" y="0"/>
                      </a:moveTo>
                      <a:cubicBezTo>
                        <a:pt x="1" y="0"/>
                        <a:pt x="3" y="3"/>
                        <a:pt x="4" y="6"/>
                      </a:cubicBezTo>
                      <a:cubicBezTo>
                        <a:pt x="6" y="10"/>
                        <a:pt x="6" y="18"/>
                        <a:pt x="5" y="21"/>
                      </a:cubicBezTo>
                      <a:cubicBezTo>
                        <a:pt x="4" y="25"/>
                        <a:pt x="5" y="19"/>
                        <a:pt x="3" y="20"/>
                      </a:cubicBezTo>
                      <a:cubicBezTo>
                        <a:pt x="2" y="22"/>
                        <a:pt x="1" y="25"/>
                        <a:pt x="0" y="24"/>
                      </a:cubicBezTo>
                      <a:cubicBezTo>
                        <a:pt x="0" y="24"/>
                        <a:pt x="5" y="14"/>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6" name="Freeform 156"/>
                <p:cNvSpPr/>
                <p:nvPr/>
              </p:nvSpPr>
              <p:spPr bwMode="auto">
                <a:xfrm>
                  <a:off x="2244726" y="1752600"/>
                  <a:ext cx="201613" cy="15875"/>
                </a:xfrm>
                <a:custGeom>
                  <a:avLst/>
                  <a:gdLst>
                    <a:gd name="T0" fmla="*/ 25 w 108"/>
                    <a:gd name="T1" fmla="*/ 4 h 9"/>
                    <a:gd name="T2" fmla="*/ 25 w 108"/>
                    <a:gd name="T3" fmla="*/ 4 h 9"/>
                    <a:gd name="T4" fmla="*/ 4 w 108"/>
                    <a:gd name="T5" fmla="*/ 6 h 9"/>
                    <a:gd name="T6" fmla="*/ 37 w 108"/>
                    <a:gd name="T7" fmla="*/ 9 h 9"/>
                    <a:gd name="T8" fmla="*/ 75 w 108"/>
                    <a:gd name="T9" fmla="*/ 8 h 9"/>
                    <a:gd name="T10" fmla="*/ 98 w 108"/>
                    <a:gd name="T11" fmla="*/ 5 h 9"/>
                    <a:gd name="T12" fmla="*/ 74 w 108"/>
                    <a:gd name="T13" fmla="*/ 3 h 9"/>
                    <a:gd name="T14" fmla="*/ 54 w 108"/>
                    <a:gd name="T15" fmla="*/ 3 h 9"/>
                    <a:gd name="T16" fmla="*/ 25 w 108"/>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9">
                      <a:moveTo>
                        <a:pt x="25" y="4"/>
                      </a:moveTo>
                      <a:cubicBezTo>
                        <a:pt x="25" y="4"/>
                        <a:pt x="25" y="4"/>
                        <a:pt x="25" y="4"/>
                      </a:cubicBezTo>
                      <a:cubicBezTo>
                        <a:pt x="21" y="4"/>
                        <a:pt x="7" y="4"/>
                        <a:pt x="4" y="6"/>
                      </a:cubicBezTo>
                      <a:cubicBezTo>
                        <a:pt x="0" y="8"/>
                        <a:pt x="19" y="9"/>
                        <a:pt x="37" y="9"/>
                      </a:cubicBezTo>
                      <a:cubicBezTo>
                        <a:pt x="56" y="8"/>
                        <a:pt x="64" y="9"/>
                        <a:pt x="75" y="8"/>
                      </a:cubicBezTo>
                      <a:cubicBezTo>
                        <a:pt x="86" y="8"/>
                        <a:pt x="108" y="6"/>
                        <a:pt x="98" y="5"/>
                      </a:cubicBezTo>
                      <a:cubicBezTo>
                        <a:pt x="89" y="5"/>
                        <a:pt x="80" y="3"/>
                        <a:pt x="74" y="3"/>
                      </a:cubicBezTo>
                      <a:cubicBezTo>
                        <a:pt x="69" y="3"/>
                        <a:pt x="58" y="2"/>
                        <a:pt x="54" y="3"/>
                      </a:cubicBezTo>
                      <a:cubicBezTo>
                        <a:pt x="50" y="4"/>
                        <a:pt x="40" y="0"/>
                        <a:pt x="2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7" name="Freeform 157"/>
                <p:cNvSpPr/>
                <p:nvPr/>
              </p:nvSpPr>
              <p:spPr bwMode="auto">
                <a:xfrm>
                  <a:off x="2289176" y="1747838"/>
                  <a:ext cx="82550" cy="12700"/>
                </a:xfrm>
                <a:custGeom>
                  <a:avLst/>
                  <a:gdLst>
                    <a:gd name="T0" fmla="*/ 13 w 44"/>
                    <a:gd name="T1" fmla="*/ 0 h 7"/>
                    <a:gd name="T2" fmla="*/ 7 w 44"/>
                    <a:gd name="T3" fmla="*/ 5 h 7"/>
                    <a:gd name="T4" fmla="*/ 0 w 44"/>
                    <a:gd name="T5" fmla="*/ 7 h 7"/>
                    <a:gd name="T6" fmla="*/ 11 w 44"/>
                    <a:gd name="T7" fmla="*/ 6 h 7"/>
                    <a:gd name="T8" fmla="*/ 19 w 44"/>
                    <a:gd name="T9" fmla="*/ 5 h 7"/>
                    <a:gd name="T10" fmla="*/ 32 w 44"/>
                    <a:gd name="T11" fmla="*/ 7 h 7"/>
                    <a:gd name="T12" fmla="*/ 42 w 44"/>
                    <a:gd name="T13" fmla="*/ 6 h 7"/>
                    <a:gd name="T14" fmla="*/ 38 w 44"/>
                    <a:gd name="T15" fmla="*/ 5 h 7"/>
                    <a:gd name="T16" fmla="*/ 29 w 44"/>
                    <a:gd name="T17" fmla="*/ 3 h 7"/>
                    <a:gd name="T18" fmla="*/ 13 w 44"/>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7">
                      <a:moveTo>
                        <a:pt x="13" y="0"/>
                      </a:moveTo>
                      <a:cubicBezTo>
                        <a:pt x="13" y="0"/>
                        <a:pt x="14" y="5"/>
                        <a:pt x="7" y="5"/>
                      </a:cubicBezTo>
                      <a:cubicBezTo>
                        <a:pt x="0" y="6"/>
                        <a:pt x="0" y="7"/>
                        <a:pt x="0" y="7"/>
                      </a:cubicBezTo>
                      <a:cubicBezTo>
                        <a:pt x="0" y="7"/>
                        <a:pt x="7" y="6"/>
                        <a:pt x="11" y="6"/>
                      </a:cubicBezTo>
                      <a:cubicBezTo>
                        <a:pt x="15" y="6"/>
                        <a:pt x="16" y="5"/>
                        <a:pt x="19" y="5"/>
                      </a:cubicBezTo>
                      <a:cubicBezTo>
                        <a:pt x="22" y="6"/>
                        <a:pt x="27" y="7"/>
                        <a:pt x="32" y="7"/>
                      </a:cubicBezTo>
                      <a:cubicBezTo>
                        <a:pt x="36" y="7"/>
                        <a:pt x="39" y="6"/>
                        <a:pt x="42" y="6"/>
                      </a:cubicBezTo>
                      <a:cubicBezTo>
                        <a:pt x="44" y="7"/>
                        <a:pt x="42" y="5"/>
                        <a:pt x="38" y="5"/>
                      </a:cubicBezTo>
                      <a:cubicBezTo>
                        <a:pt x="34" y="5"/>
                        <a:pt x="30" y="5"/>
                        <a:pt x="29" y="3"/>
                      </a:cubicBezTo>
                      <a:cubicBezTo>
                        <a:pt x="27" y="1"/>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8" name="Freeform 158"/>
                <p:cNvSpPr/>
                <p:nvPr/>
              </p:nvSpPr>
              <p:spPr bwMode="auto">
                <a:xfrm>
                  <a:off x="2328864" y="1657350"/>
                  <a:ext cx="42863" cy="23813"/>
                </a:xfrm>
                <a:custGeom>
                  <a:avLst/>
                  <a:gdLst>
                    <a:gd name="T0" fmla="*/ 22 w 23"/>
                    <a:gd name="T1" fmla="*/ 0 h 13"/>
                    <a:gd name="T2" fmla="*/ 1 w 23"/>
                    <a:gd name="T3" fmla="*/ 8 h 13"/>
                    <a:gd name="T4" fmla="*/ 0 w 23"/>
                    <a:gd name="T5" fmla="*/ 13 h 13"/>
                    <a:gd name="T6" fmla="*/ 6 w 23"/>
                    <a:gd name="T7" fmla="*/ 10 h 13"/>
                    <a:gd name="T8" fmla="*/ 23 w 23"/>
                    <a:gd name="T9" fmla="*/ 0 h 13"/>
                    <a:gd name="T10" fmla="*/ 22 w 23"/>
                    <a:gd name="T11" fmla="*/ 0 h 13"/>
                  </a:gdLst>
                  <a:ahLst/>
                  <a:cxnLst>
                    <a:cxn ang="0">
                      <a:pos x="T0" y="T1"/>
                    </a:cxn>
                    <a:cxn ang="0">
                      <a:pos x="T2" y="T3"/>
                    </a:cxn>
                    <a:cxn ang="0">
                      <a:pos x="T4" y="T5"/>
                    </a:cxn>
                    <a:cxn ang="0">
                      <a:pos x="T6" y="T7"/>
                    </a:cxn>
                    <a:cxn ang="0">
                      <a:pos x="T8" y="T9"/>
                    </a:cxn>
                    <a:cxn ang="0">
                      <a:pos x="T10" y="T11"/>
                    </a:cxn>
                  </a:cxnLst>
                  <a:rect l="0" t="0" r="r" b="b"/>
                  <a:pathLst>
                    <a:path w="23" h="13">
                      <a:moveTo>
                        <a:pt x="22" y="0"/>
                      </a:moveTo>
                      <a:cubicBezTo>
                        <a:pt x="22" y="0"/>
                        <a:pt x="17" y="8"/>
                        <a:pt x="1" y="8"/>
                      </a:cubicBezTo>
                      <a:cubicBezTo>
                        <a:pt x="0" y="13"/>
                        <a:pt x="0" y="13"/>
                        <a:pt x="0" y="13"/>
                      </a:cubicBezTo>
                      <a:cubicBezTo>
                        <a:pt x="0" y="13"/>
                        <a:pt x="3" y="10"/>
                        <a:pt x="6" y="10"/>
                      </a:cubicBezTo>
                      <a:cubicBezTo>
                        <a:pt x="10" y="9"/>
                        <a:pt x="21" y="5"/>
                        <a:pt x="23"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99" name="Freeform 159"/>
                <p:cNvSpPr/>
                <p:nvPr/>
              </p:nvSpPr>
              <p:spPr bwMode="auto">
                <a:xfrm>
                  <a:off x="2359026" y="1654175"/>
                  <a:ext cx="9525" cy="15875"/>
                </a:xfrm>
                <a:custGeom>
                  <a:avLst/>
                  <a:gdLst>
                    <a:gd name="T0" fmla="*/ 4 w 5"/>
                    <a:gd name="T1" fmla="*/ 0 h 8"/>
                    <a:gd name="T2" fmla="*/ 2 w 5"/>
                    <a:gd name="T3" fmla="*/ 5 h 8"/>
                    <a:gd name="T4" fmla="*/ 2 w 5"/>
                    <a:gd name="T5" fmla="*/ 5 h 8"/>
                    <a:gd name="T6" fmla="*/ 3 w 5"/>
                    <a:gd name="T7" fmla="*/ 5 h 8"/>
                    <a:gd name="T8" fmla="*/ 4 w 5"/>
                    <a:gd name="T9" fmla="*/ 0 h 8"/>
                  </a:gdLst>
                  <a:ahLst/>
                  <a:cxnLst>
                    <a:cxn ang="0">
                      <a:pos x="T0" y="T1"/>
                    </a:cxn>
                    <a:cxn ang="0">
                      <a:pos x="T2" y="T3"/>
                    </a:cxn>
                    <a:cxn ang="0">
                      <a:pos x="T4" y="T5"/>
                    </a:cxn>
                    <a:cxn ang="0">
                      <a:pos x="T6" y="T7"/>
                    </a:cxn>
                    <a:cxn ang="0">
                      <a:pos x="T8" y="T9"/>
                    </a:cxn>
                  </a:cxnLst>
                  <a:rect l="0" t="0" r="r" b="b"/>
                  <a:pathLst>
                    <a:path w="5" h="8">
                      <a:moveTo>
                        <a:pt x="4" y="0"/>
                      </a:moveTo>
                      <a:cubicBezTo>
                        <a:pt x="4" y="0"/>
                        <a:pt x="4" y="3"/>
                        <a:pt x="2" y="5"/>
                      </a:cubicBezTo>
                      <a:cubicBezTo>
                        <a:pt x="0" y="8"/>
                        <a:pt x="2" y="5"/>
                        <a:pt x="2" y="5"/>
                      </a:cubicBezTo>
                      <a:cubicBezTo>
                        <a:pt x="3" y="5"/>
                        <a:pt x="3" y="5"/>
                        <a:pt x="3" y="5"/>
                      </a:cubicBezTo>
                      <a:cubicBezTo>
                        <a:pt x="3" y="5"/>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0" name="Freeform 160"/>
                <p:cNvSpPr/>
                <p:nvPr/>
              </p:nvSpPr>
              <p:spPr bwMode="auto">
                <a:xfrm>
                  <a:off x="2309814" y="1609725"/>
                  <a:ext cx="52388" cy="147638"/>
                </a:xfrm>
                <a:custGeom>
                  <a:avLst/>
                  <a:gdLst>
                    <a:gd name="T0" fmla="*/ 8 w 28"/>
                    <a:gd name="T1" fmla="*/ 10 h 79"/>
                    <a:gd name="T2" fmla="*/ 6 w 28"/>
                    <a:gd name="T3" fmla="*/ 36 h 79"/>
                    <a:gd name="T4" fmla="*/ 2 w 28"/>
                    <a:gd name="T5" fmla="*/ 79 h 79"/>
                    <a:gd name="T6" fmla="*/ 19 w 28"/>
                    <a:gd name="T7" fmla="*/ 79 h 79"/>
                    <a:gd name="T8" fmla="*/ 12 w 28"/>
                    <a:gd name="T9" fmla="*/ 48 h 79"/>
                    <a:gd name="T10" fmla="*/ 28 w 28"/>
                    <a:gd name="T11" fmla="*/ 7 h 79"/>
                    <a:gd name="T12" fmla="*/ 24 w 28"/>
                    <a:gd name="T13" fmla="*/ 6 h 79"/>
                    <a:gd name="T14" fmla="*/ 14 w 28"/>
                    <a:gd name="T15" fmla="*/ 27 h 79"/>
                    <a:gd name="T16" fmla="*/ 14 w 28"/>
                    <a:gd name="T17" fmla="*/ 7 h 79"/>
                    <a:gd name="T18" fmla="*/ 8 w 28"/>
                    <a:gd name="T1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79">
                      <a:moveTo>
                        <a:pt x="8" y="10"/>
                      </a:moveTo>
                      <a:cubicBezTo>
                        <a:pt x="8" y="10"/>
                        <a:pt x="12" y="11"/>
                        <a:pt x="6" y="36"/>
                      </a:cubicBezTo>
                      <a:cubicBezTo>
                        <a:pt x="0" y="61"/>
                        <a:pt x="2" y="79"/>
                        <a:pt x="2" y="79"/>
                      </a:cubicBezTo>
                      <a:cubicBezTo>
                        <a:pt x="19" y="79"/>
                        <a:pt x="19" y="79"/>
                        <a:pt x="19" y="79"/>
                      </a:cubicBezTo>
                      <a:cubicBezTo>
                        <a:pt x="19" y="79"/>
                        <a:pt x="11" y="64"/>
                        <a:pt x="12" y="48"/>
                      </a:cubicBezTo>
                      <a:cubicBezTo>
                        <a:pt x="13" y="33"/>
                        <a:pt x="26" y="18"/>
                        <a:pt x="28" y="7"/>
                      </a:cubicBezTo>
                      <a:cubicBezTo>
                        <a:pt x="24" y="6"/>
                        <a:pt x="24" y="6"/>
                        <a:pt x="24" y="6"/>
                      </a:cubicBezTo>
                      <a:cubicBezTo>
                        <a:pt x="24" y="6"/>
                        <a:pt x="18" y="23"/>
                        <a:pt x="14" y="27"/>
                      </a:cubicBezTo>
                      <a:cubicBezTo>
                        <a:pt x="14" y="27"/>
                        <a:pt x="16" y="13"/>
                        <a:pt x="14" y="7"/>
                      </a:cubicBezTo>
                      <a:cubicBezTo>
                        <a:pt x="13" y="0"/>
                        <a:pt x="8" y="10"/>
                        <a:pt x="8"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1" name="Freeform 161"/>
                <p:cNvSpPr>
                  <a:spLocks noEditPoints="1"/>
                </p:cNvSpPr>
                <p:nvPr/>
              </p:nvSpPr>
              <p:spPr bwMode="auto">
                <a:xfrm>
                  <a:off x="2336801" y="1630363"/>
                  <a:ext cx="1588" cy="30163"/>
                </a:xfrm>
                <a:custGeom>
                  <a:avLst/>
                  <a:gdLst>
                    <a:gd name="T0" fmla="*/ 0 w 1"/>
                    <a:gd name="T1" fmla="*/ 16 h 16"/>
                    <a:gd name="T2" fmla="*/ 0 w 1"/>
                    <a:gd name="T3" fmla="*/ 16 h 16"/>
                    <a:gd name="T4" fmla="*/ 0 w 1"/>
                    <a:gd name="T5" fmla="*/ 16 h 16"/>
                    <a:gd name="T6" fmla="*/ 0 w 1"/>
                    <a:gd name="T7" fmla="*/ 16 h 16"/>
                    <a:gd name="T8" fmla="*/ 0 w 1"/>
                    <a:gd name="T9" fmla="*/ 16 h 16"/>
                    <a:gd name="T10" fmla="*/ 0 w 1"/>
                    <a:gd name="T11" fmla="*/ 16 h 16"/>
                    <a:gd name="T12" fmla="*/ 0 w 1"/>
                    <a:gd name="T13" fmla="*/ 16 h 16"/>
                    <a:gd name="T14" fmla="*/ 0 w 1"/>
                    <a:gd name="T15" fmla="*/ 16 h 16"/>
                    <a:gd name="T16" fmla="*/ 0 w 1"/>
                    <a:gd name="T17" fmla="*/ 16 h 16"/>
                    <a:gd name="T18" fmla="*/ 1 w 1"/>
                    <a:gd name="T19" fmla="*/ 0 h 16"/>
                    <a:gd name="T20" fmla="*/ 1 w 1"/>
                    <a:gd name="T21" fmla="*/ 0 h 16"/>
                    <a:gd name="T22" fmla="*/ 0 w 1"/>
                    <a:gd name="T23" fmla="*/ 16 h 16"/>
                    <a:gd name="T24" fmla="*/ 1 w 1"/>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6">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1" y="0"/>
                      </a:moveTo>
                      <a:cubicBezTo>
                        <a:pt x="1" y="0"/>
                        <a:pt x="1" y="0"/>
                        <a:pt x="1" y="0"/>
                      </a:cubicBezTo>
                      <a:cubicBezTo>
                        <a:pt x="1" y="6"/>
                        <a:pt x="0" y="15"/>
                        <a:pt x="0" y="16"/>
                      </a:cubicBezTo>
                      <a:cubicBezTo>
                        <a:pt x="0" y="15"/>
                        <a:pt x="1" y="6"/>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2" name="Freeform 162"/>
                <p:cNvSpPr/>
                <p:nvPr/>
              </p:nvSpPr>
              <p:spPr bwMode="auto">
                <a:xfrm>
                  <a:off x="2317751" y="1630363"/>
                  <a:ext cx="41275" cy="74613"/>
                </a:xfrm>
                <a:custGeom>
                  <a:avLst/>
                  <a:gdLst>
                    <a:gd name="T0" fmla="*/ 11 w 22"/>
                    <a:gd name="T1" fmla="*/ 0 h 40"/>
                    <a:gd name="T2" fmla="*/ 6 w 22"/>
                    <a:gd name="T3" fmla="*/ 1 h 40"/>
                    <a:gd name="T4" fmla="*/ 4 w 22"/>
                    <a:gd name="T5" fmla="*/ 21 h 40"/>
                    <a:gd name="T6" fmla="*/ 0 w 22"/>
                    <a:gd name="T7" fmla="*/ 40 h 40"/>
                    <a:gd name="T8" fmla="*/ 9 w 22"/>
                    <a:gd name="T9" fmla="*/ 23 h 40"/>
                    <a:gd name="T10" fmla="*/ 22 w 22"/>
                    <a:gd name="T11" fmla="*/ 0 h 40"/>
                    <a:gd name="T12" fmla="*/ 18 w 22"/>
                    <a:gd name="T13" fmla="*/ 0 h 40"/>
                    <a:gd name="T14" fmla="*/ 10 w 22"/>
                    <a:gd name="T15" fmla="*/ 16 h 40"/>
                    <a:gd name="T16" fmla="*/ 10 w 22"/>
                    <a:gd name="T17" fmla="*/ 16 h 40"/>
                    <a:gd name="T18" fmla="*/ 10 w 22"/>
                    <a:gd name="T19" fmla="*/ 16 h 40"/>
                    <a:gd name="T20" fmla="*/ 10 w 22"/>
                    <a:gd name="T21" fmla="*/ 16 h 40"/>
                    <a:gd name="T22" fmla="*/ 10 w 22"/>
                    <a:gd name="T23" fmla="*/ 16 h 40"/>
                    <a:gd name="T24" fmla="*/ 10 w 22"/>
                    <a:gd name="T25" fmla="*/ 16 h 40"/>
                    <a:gd name="T26" fmla="*/ 10 w 22"/>
                    <a:gd name="T27" fmla="*/ 16 h 40"/>
                    <a:gd name="T28" fmla="*/ 10 w 22"/>
                    <a:gd name="T29" fmla="*/ 16 h 40"/>
                    <a:gd name="T30" fmla="*/ 10 w 22"/>
                    <a:gd name="T31" fmla="*/ 16 h 40"/>
                    <a:gd name="T32" fmla="*/ 10 w 22"/>
                    <a:gd name="T33" fmla="*/ 16 h 40"/>
                    <a:gd name="T34" fmla="*/ 10 w 22"/>
                    <a:gd name="T35" fmla="*/ 16 h 40"/>
                    <a:gd name="T36" fmla="*/ 11 w 22"/>
                    <a:gd name="T3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40">
                      <a:moveTo>
                        <a:pt x="11" y="0"/>
                      </a:moveTo>
                      <a:cubicBezTo>
                        <a:pt x="8" y="0"/>
                        <a:pt x="6" y="0"/>
                        <a:pt x="6" y="1"/>
                      </a:cubicBezTo>
                      <a:cubicBezTo>
                        <a:pt x="7" y="4"/>
                        <a:pt x="5" y="16"/>
                        <a:pt x="4" y="21"/>
                      </a:cubicBezTo>
                      <a:cubicBezTo>
                        <a:pt x="3" y="26"/>
                        <a:pt x="0" y="40"/>
                        <a:pt x="0" y="40"/>
                      </a:cubicBezTo>
                      <a:cubicBezTo>
                        <a:pt x="0" y="40"/>
                        <a:pt x="3" y="28"/>
                        <a:pt x="9" y="23"/>
                      </a:cubicBezTo>
                      <a:cubicBezTo>
                        <a:pt x="15" y="17"/>
                        <a:pt x="22" y="0"/>
                        <a:pt x="22" y="0"/>
                      </a:cubicBezTo>
                      <a:cubicBezTo>
                        <a:pt x="22" y="0"/>
                        <a:pt x="20" y="0"/>
                        <a:pt x="18" y="0"/>
                      </a:cubicBezTo>
                      <a:cubicBezTo>
                        <a:pt x="16" y="5"/>
                        <a:pt x="12" y="1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5"/>
                        <a:pt x="11" y="6"/>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3" name="Freeform 163"/>
                <p:cNvSpPr/>
                <p:nvPr/>
              </p:nvSpPr>
              <p:spPr bwMode="auto">
                <a:xfrm>
                  <a:off x="2273301" y="1670050"/>
                  <a:ext cx="46038" cy="42863"/>
                </a:xfrm>
                <a:custGeom>
                  <a:avLst/>
                  <a:gdLst>
                    <a:gd name="T0" fmla="*/ 1 w 25"/>
                    <a:gd name="T1" fmla="*/ 0 h 23"/>
                    <a:gd name="T2" fmla="*/ 25 w 25"/>
                    <a:gd name="T3" fmla="*/ 18 h 23"/>
                    <a:gd name="T4" fmla="*/ 25 w 25"/>
                    <a:gd name="T5" fmla="*/ 23 h 23"/>
                    <a:gd name="T6" fmla="*/ 17 w 25"/>
                    <a:gd name="T7" fmla="*/ 17 h 23"/>
                    <a:gd name="T8" fmla="*/ 0 w 25"/>
                    <a:gd name="T9" fmla="*/ 0 h 23"/>
                    <a:gd name="T10" fmla="*/ 1 w 25"/>
                    <a:gd name="T11" fmla="*/ 0 h 23"/>
                  </a:gdLst>
                  <a:ahLst/>
                  <a:cxnLst>
                    <a:cxn ang="0">
                      <a:pos x="T0" y="T1"/>
                    </a:cxn>
                    <a:cxn ang="0">
                      <a:pos x="T2" y="T3"/>
                    </a:cxn>
                    <a:cxn ang="0">
                      <a:pos x="T4" y="T5"/>
                    </a:cxn>
                    <a:cxn ang="0">
                      <a:pos x="T6" y="T7"/>
                    </a:cxn>
                    <a:cxn ang="0">
                      <a:pos x="T8" y="T9"/>
                    </a:cxn>
                    <a:cxn ang="0">
                      <a:pos x="T10" y="T11"/>
                    </a:cxn>
                  </a:cxnLst>
                  <a:rect l="0" t="0" r="r" b="b"/>
                  <a:pathLst>
                    <a:path w="25" h="23">
                      <a:moveTo>
                        <a:pt x="1" y="0"/>
                      </a:moveTo>
                      <a:cubicBezTo>
                        <a:pt x="1" y="0"/>
                        <a:pt x="6" y="11"/>
                        <a:pt x="25" y="18"/>
                      </a:cubicBezTo>
                      <a:cubicBezTo>
                        <a:pt x="25" y="23"/>
                        <a:pt x="25" y="23"/>
                        <a:pt x="25" y="23"/>
                      </a:cubicBezTo>
                      <a:cubicBezTo>
                        <a:pt x="25" y="23"/>
                        <a:pt x="22" y="19"/>
                        <a:pt x="17" y="17"/>
                      </a:cubicBezTo>
                      <a:cubicBezTo>
                        <a:pt x="13" y="15"/>
                        <a:pt x="2" y="6"/>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4" name="Freeform 164"/>
                <p:cNvSpPr/>
                <p:nvPr/>
              </p:nvSpPr>
              <p:spPr bwMode="auto">
                <a:xfrm>
                  <a:off x="2286001" y="1657350"/>
                  <a:ext cx="19050" cy="50800"/>
                </a:xfrm>
                <a:custGeom>
                  <a:avLst/>
                  <a:gdLst>
                    <a:gd name="T0" fmla="*/ 4 w 10"/>
                    <a:gd name="T1" fmla="*/ 0 h 28"/>
                    <a:gd name="T2" fmla="*/ 6 w 10"/>
                    <a:gd name="T3" fmla="*/ 19 h 28"/>
                    <a:gd name="T4" fmla="*/ 6 w 10"/>
                    <a:gd name="T5" fmla="*/ 19 h 28"/>
                    <a:gd name="T6" fmla="*/ 2 w 10"/>
                    <a:gd name="T7" fmla="*/ 16 h 28"/>
                    <a:gd name="T8" fmla="*/ 4 w 10"/>
                    <a:gd name="T9" fmla="*/ 0 h 28"/>
                  </a:gdLst>
                  <a:ahLst/>
                  <a:cxnLst>
                    <a:cxn ang="0">
                      <a:pos x="T0" y="T1"/>
                    </a:cxn>
                    <a:cxn ang="0">
                      <a:pos x="T2" y="T3"/>
                    </a:cxn>
                    <a:cxn ang="0">
                      <a:pos x="T4" y="T5"/>
                    </a:cxn>
                    <a:cxn ang="0">
                      <a:pos x="T6" y="T7"/>
                    </a:cxn>
                    <a:cxn ang="0">
                      <a:pos x="T8" y="T9"/>
                    </a:cxn>
                  </a:cxnLst>
                  <a:rect l="0" t="0" r="r" b="b"/>
                  <a:pathLst>
                    <a:path w="10" h="28">
                      <a:moveTo>
                        <a:pt x="4" y="0"/>
                      </a:moveTo>
                      <a:cubicBezTo>
                        <a:pt x="4" y="0"/>
                        <a:pt x="1" y="10"/>
                        <a:pt x="6" y="19"/>
                      </a:cubicBezTo>
                      <a:cubicBezTo>
                        <a:pt x="10" y="28"/>
                        <a:pt x="6" y="19"/>
                        <a:pt x="6" y="19"/>
                      </a:cubicBezTo>
                      <a:cubicBezTo>
                        <a:pt x="2" y="16"/>
                        <a:pt x="2" y="16"/>
                        <a:pt x="2" y="16"/>
                      </a:cubicBezTo>
                      <a:cubicBezTo>
                        <a:pt x="2" y="16"/>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5" name="Freeform 165"/>
                <p:cNvSpPr/>
                <p:nvPr/>
              </p:nvSpPr>
              <p:spPr bwMode="auto">
                <a:xfrm>
                  <a:off x="2241551" y="1628775"/>
                  <a:ext cx="73025" cy="52388"/>
                </a:xfrm>
                <a:custGeom>
                  <a:avLst/>
                  <a:gdLst>
                    <a:gd name="T0" fmla="*/ 38 w 39"/>
                    <a:gd name="T1" fmla="*/ 15 h 28"/>
                    <a:gd name="T2" fmla="*/ 38 w 39"/>
                    <a:gd name="T3" fmla="*/ 14 h 28"/>
                    <a:gd name="T4" fmla="*/ 35 w 39"/>
                    <a:gd name="T5" fmla="*/ 11 h 28"/>
                    <a:gd name="T6" fmla="*/ 34 w 39"/>
                    <a:gd name="T7" fmla="*/ 11 h 28"/>
                    <a:gd name="T8" fmla="*/ 30 w 39"/>
                    <a:gd name="T9" fmla="*/ 9 h 28"/>
                    <a:gd name="T10" fmla="*/ 31 w 39"/>
                    <a:gd name="T11" fmla="*/ 8 h 28"/>
                    <a:gd name="T12" fmla="*/ 27 w 39"/>
                    <a:gd name="T13" fmla="*/ 4 h 28"/>
                    <a:gd name="T14" fmla="*/ 26 w 39"/>
                    <a:gd name="T15" fmla="*/ 4 h 28"/>
                    <a:gd name="T16" fmla="*/ 21 w 39"/>
                    <a:gd name="T17" fmla="*/ 0 h 28"/>
                    <a:gd name="T18" fmla="*/ 15 w 39"/>
                    <a:gd name="T19" fmla="*/ 6 h 28"/>
                    <a:gd name="T20" fmla="*/ 15 w 39"/>
                    <a:gd name="T21" fmla="*/ 6 h 28"/>
                    <a:gd name="T22" fmla="*/ 12 w 39"/>
                    <a:gd name="T23" fmla="*/ 9 h 28"/>
                    <a:gd name="T24" fmla="*/ 10 w 39"/>
                    <a:gd name="T25" fmla="*/ 9 h 28"/>
                    <a:gd name="T26" fmla="*/ 6 w 39"/>
                    <a:gd name="T27" fmla="*/ 12 h 28"/>
                    <a:gd name="T28" fmla="*/ 0 w 39"/>
                    <a:gd name="T29" fmla="*/ 18 h 28"/>
                    <a:gd name="T30" fmla="*/ 6 w 39"/>
                    <a:gd name="T31" fmla="*/ 24 h 28"/>
                    <a:gd name="T32" fmla="*/ 9 w 39"/>
                    <a:gd name="T33" fmla="*/ 24 h 28"/>
                    <a:gd name="T34" fmla="*/ 14 w 39"/>
                    <a:gd name="T35" fmla="*/ 27 h 28"/>
                    <a:gd name="T36" fmla="*/ 16 w 39"/>
                    <a:gd name="T37" fmla="*/ 26 h 28"/>
                    <a:gd name="T38" fmla="*/ 21 w 39"/>
                    <a:gd name="T39" fmla="*/ 28 h 28"/>
                    <a:gd name="T40" fmla="*/ 30 w 39"/>
                    <a:gd name="T41" fmla="*/ 24 h 28"/>
                    <a:gd name="T42" fmla="*/ 33 w 39"/>
                    <a:gd name="T43" fmla="*/ 25 h 28"/>
                    <a:gd name="T44" fmla="*/ 39 w 39"/>
                    <a:gd name="T45" fmla="*/ 19 h 28"/>
                    <a:gd name="T46" fmla="*/ 38 w 39"/>
                    <a:gd name="T4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28">
                      <a:moveTo>
                        <a:pt x="38" y="15"/>
                      </a:moveTo>
                      <a:cubicBezTo>
                        <a:pt x="38" y="14"/>
                        <a:pt x="38" y="14"/>
                        <a:pt x="38" y="14"/>
                      </a:cubicBezTo>
                      <a:cubicBezTo>
                        <a:pt x="38" y="13"/>
                        <a:pt x="37" y="11"/>
                        <a:pt x="35" y="11"/>
                      </a:cubicBezTo>
                      <a:cubicBezTo>
                        <a:pt x="34" y="11"/>
                        <a:pt x="34" y="11"/>
                        <a:pt x="34" y="11"/>
                      </a:cubicBezTo>
                      <a:cubicBezTo>
                        <a:pt x="33" y="10"/>
                        <a:pt x="32" y="9"/>
                        <a:pt x="30" y="9"/>
                      </a:cubicBezTo>
                      <a:cubicBezTo>
                        <a:pt x="31" y="8"/>
                        <a:pt x="31" y="8"/>
                        <a:pt x="31" y="8"/>
                      </a:cubicBezTo>
                      <a:cubicBezTo>
                        <a:pt x="31" y="6"/>
                        <a:pt x="29" y="4"/>
                        <a:pt x="27" y="4"/>
                      </a:cubicBezTo>
                      <a:cubicBezTo>
                        <a:pt x="26" y="4"/>
                        <a:pt x="26" y="4"/>
                        <a:pt x="26" y="4"/>
                      </a:cubicBezTo>
                      <a:cubicBezTo>
                        <a:pt x="26" y="2"/>
                        <a:pt x="23" y="0"/>
                        <a:pt x="21" y="0"/>
                      </a:cubicBezTo>
                      <a:cubicBezTo>
                        <a:pt x="18" y="0"/>
                        <a:pt x="15" y="3"/>
                        <a:pt x="15" y="6"/>
                      </a:cubicBezTo>
                      <a:cubicBezTo>
                        <a:pt x="15" y="6"/>
                        <a:pt x="15" y="6"/>
                        <a:pt x="15" y="6"/>
                      </a:cubicBezTo>
                      <a:cubicBezTo>
                        <a:pt x="13" y="6"/>
                        <a:pt x="12" y="7"/>
                        <a:pt x="12" y="9"/>
                      </a:cubicBezTo>
                      <a:cubicBezTo>
                        <a:pt x="11" y="9"/>
                        <a:pt x="11" y="9"/>
                        <a:pt x="10" y="9"/>
                      </a:cubicBezTo>
                      <a:cubicBezTo>
                        <a:pt x="8" y="9"/>
                        <a:pt x="6" y="10"/>
                        <a:pt x="6" y="12"/>
                      </a:cubicBezTo>
                      <a:cubicBezTo>
                        <a:pt x="3" y="12"/>
                        <a:pt x="0" y="15"/>
                        <a:pt x="0" y="18"/>
                      </a:cubicBezTo>
                      <a:cubicBezTo>
                        <a:pt x="0" y="21"/>
                        <a:pt x="3" y="24"/>
                        <a:pt x="6" y="24"/>
                      </a:cubicBezTo>
                      <a:cubicBezTo>
                        <a:pt x="7" y="24"/>
                        <a:pt x="8" y="24"/>
                        <a:pt x="9" y="24"/>
                      </a:cubicBezTo>
                      <a:cubicBezTo>
                        <a:pt x="10" y="26"/>
                        <a:pt x="11" y="27"/>
                        <a:pt x="14" y="27"/>
                      </a:cubicBezTo>
                      <a:cubicBezTo>
                        <a:pt x="15" y="27"/>
                        <a:pt x="15" y="27"/>
                        <a:pt x="16" y="26"/>
                      </a:cubicBezTo>
                      <a:cubicBezTo>
                        <a:pt x="18" y="27"/>
                        <a:pt x="19" y="28"/>
                        <a:pt x="21" y="28"/>
                      </a:cubicBezTo>
                      <a:cubicBezTo>
                        <a:pt x="25" y="28"/>
                        <a:pt x="28" y="26"/>
                        <a:pt x="30" y="24"/>
                      </a:cubicBezTo>
                      <a:cubicBezTo>
                        <a:pt x="31" y="24"/>
                        <a:pt x="32" y="25"/>
                        <a:pt x="33" y="25"/>
                      </a:cubicBezTo>
                      <a:cubicBezTo>
                        <a:pt x="36" y="25"/>
                        <a:pt x="39" y="22"/>
                        <a:pt x="39" y="19"/>
                      </a:cubicBezTo>
                      <a:cubicBezTo>
                        <a:pt x="39" y="17"/>
                        <a:pt x="39" y="16"/>
                        <a:pt x="3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6" name="Freeform 166"/>
                <p:cNvSpPr/>
                <p:nvPr/>
              </p:nvSpPr>
              <p:spPr bwMode="auto">
                <a:xfrm>
                  <a:off x="2243139" y="1630363"/>
                  <a:ext cx="69850" cy="49213"/>
                </a:xfrm>
                <a:custGeom>
                  <a:avLst/>
                  <a:gdLst>
                    <a:gd name="T0" fmla="*/ 36 w 37"/>
                    <a:gd name="T1" fmla="*/ 14 h 26"/>
                    <a:gd name="T2" fmla="*/ 37 w 37"/>
                    <a:gd name="T3" fmla="*/ 13 h 26"/>
                    <a:gd name="T4" fmla="*/ 34 w 37"/>
                    <a:gd name="T5" fmla="*/ 10 h 26"/>
                    <a:gd name="T6" fmla="*/ 33 w 37"/>
                    <a:gd name="T7" fmla="*/ 10 h 26"/>
                    <a:gd name="T8" fmla="*/ 29 w 37"/>
                    <a:gd name="T9" fmla="*/ 8 h 26"/>
                    <a:gd name="T10" fmla="*/ 29 w 37"/>
                    <a:gd name="T11" fmla="*/ 7 h 26"/>
                    <a:gd name="T12" fmla="*/ 26 w 37"/>
                    <a:gd name="T13" fmla="*/ 3 h 26"/>
                    <a:gd name="T14" fmla="*/ 25 w 37"/>
                    <a:gd name="T15" fmla="*/ 3 h 26"/>
                    <a:gd name="T16" fmla="*/ 20 w 37"/>
                    <a:gd name="T17" fmla="*/ 0 h 26"/>
                    <a:gd name="T18" fmla="*/ 14 w 37"/>
                    <a:gd name="T19" fmla="*/ 5 h 26"/>
                    <a:gd name="T20" fmla="*/ 14 w 37"/>
                    <a:gd name="T21" fmla="*/ 5 h 26"/>
                    <a:gd name="T22" fmla="*/ 11 w 37"/>
                    <a:gd name="T23" fmla="*/ 8 h 26"/>
                    <a:gd name="T24" fmla="*/ 10 w 37"/>
                    <a:gd name="T25" fmla="*/ 8 h 26"/>
                    <a:gd name="T26" fmla="*/ 5 w 37"/>
                    <a:gd name="T27" fmla="*/ 11 h 26"/>
                    <a:gd name="T28" fmla="*/ 0 w 37"/>
                    <a:gd name="T29" fmla="*/ 17 h 26"/>
                    <a:gd name="T30" fmla="*/ 6 w 37"/>
                    <a:gd name="T31" fmla="*/ 23 h 26"/>
                    <a:gd name="T32" fmla="*/ 8 w 37"/>
                    <a:gd name="T33" fmla="*/ 22 h 26"/>
                    <a:gd name="T34" fmla="*/ 13 w 37"/>
                    <a:gd name="T35" fmla="*/ 26 h 26"/>
                    <a:gd name="T36" fmla="*/ 15 w 37"/>
                    <a:gd name="T37" fmla="*/ 25 h 26"/>
                    <a:gd name="T38" fmla="*/ 20 w 37"/>
                    <a:gd name="T39" fmla="*/ 26 h 26"/>
                    <a:gd name="T40" fmla="*/ 28 w 37"/>
                    <a:gd name="T41" fmla="*/ 22 h 26"/>
                    <a:gd name="T42" fmla="*/ 32 w 37"/>
                    <a:gd name="T43" fmla="*/ 23 h 26"/>
                    <a:gd name="T44" fmla="*/ 37 w 37"/>
                    <a:gd name="T45" fmla="*/ 18 h 26"/>
                    <a:gd name="T46" fmla="*/ 36 w 37"/>
                    <a:gd name="T4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6">
                      <a:moveTo>
                        <a:pt x="36" y="14"/>
                      </a:moveTo>
                      <a:cubicBezTo>
                        <a:pt x="37" y="13"/>
                        <a:pt x="37" y="13"/>
                        <a:pt x="37" y="13"/>
                      </a:cubicBezTo>
                      <a:cubicBezTo>
                        <a:pt x="37" y="12"/>
                        <a:pt x="35" y="10"/>
                        <a:pt x="34" y="10"/>
                      </a:cubicBezTo>
                      <a:cubicBezTo>
                        <a:pt x="33" y="10"/>
                        <a:pt x="33" y="10"/>
                        <a:pt x="33" y="10"/>
                      </a:cubicBezTo>
                      <a:cubicBezTo>
                        <a:pt x="32" y="9"/>
                        <a:pt x="31" y="8"/>
                        <a:pt x="29" y="8"/>
                      </a:cubicBezTo>
                      <a:cubicBezTo>
                        <a:pt x="29" y="7"/>
                        <a:pt x="29" y="7"/>
                        <a:pt x="29" y="7"/>
                      </a:cubicBezTo>
                      <a:cubicBezTo>
                        <a:pt x="29" y="5"/>
                        <a:pt x="28" y="3"/>
                        <a:pt x="26" y="3"/>
                      </a:cubicBezTo>
                      <a:cubicBezTo>
                        <a:pt x="25" y="3"/>
                        <a:pt x="25" y="3"/>
                        <a:pt x="25" y="3"/>
                      </a:cubicBezTo>
                      <a:cubicBezTo>
                        <a:pt x="24" y="1"/>
                        <a:pt x="22" y="0"/>
                        <a:pt x="20" y="0"/>
                      </a:cubicBezTo>
                      <a:cubicBezTo>
                        <a:pt x="17" y="0"/>
                        <a:pt x="14" y="2"/>
                        <a:pt x="14" y="5"/>
                      </a:cubicBezTo>
                      <a:cubicBezTo>
                        <a:pt x="14" y="5"/>
                        <a:pt x="14" y="5"/>
                        <a:pt x="14" y="5"/>
                      </a:cubicBezTo>
                      <a:cubicBezTo>
                        <a:pt x="12" y="5"/>
                        <a:pt x="11" y="7"/>
                        <a:pt x="11" y="8"/>
                      </a:cubicBezTo>
                      <a:cubicBezTo>
                        <a:pt x="11" y="8"/>
                        <a:pt x="10" y="8"/>
                        <a:pt x="10" y="8"/>
                      </a:cubicBezTo>
                      <a:cubicBezTo>
                        <a:pt x="8" y="8"/>
                        <a:pt x="6" y="9"/>
                        <a:pt x="5" y="11"/>
                      </a:cubicBezTo>
                      <a:cubicBezTo>
                        <a:pt x="2" y="11"/>
                        <a:pt x="0" y="14"/>
                        <a:pt x="0" y="17"/>
                      </a:cubicBezTo>
                      <a:cubicBezTo>
                        <a:pt x="0" y="20"/>
                        <a:pt x="3" y="23"/>
                        <a:pt x="6" y="23"/>
                      </a:cubicBezTo>
                      <a:cubicBezTo>
                        <a:pt x="7" y="23"/>
                        <a:pt x="8" y="23"/>
                        <a:pt x="8" y="22"/>
                      </a:cubicBezTo>
                      <a:cubicBezTo>
                        <a:pt x="9" y="24"/>
                        <a:pt x="11" y="26"/>
                        <a:pt x="13" y="26"/>
                      </a:cubicBezTo>
                      <a:cubicBezTo>
                        <a:pt x="14" y="26"/>
                        <a:pt x="15" y="25"/>
                        <a:pt x="15" y="25"/>
                      </a:cubicBezTo>
                      <a:cubicBezTo>
                        <a:pt x="17" y="26"/>
                        <a:pt x="18" y="26"/>
                        <a:pt x="20" y="26"/>
                      </a:cubicBezTo>
                      <a:cubicBezTo>
                        <a:pt x="24" y="26"/>
                        <a:pt x="26" y="25"/>
                        <a:pt x="28" y="22"/>
                      </a:cubicBezTo>
                      <a:cubicBezTo>
                        <a:pt x="29" y="23"/>
                        <a:pt x="30" y="23"/>
                        <a:pt x="32" y="23"/>
                      </a:cubicBezTo>
                      <a:cubicBezTo>
                        <a:pt x="35" y="23"/>
                        <a:pt x="37" y="21"/>
                        <a:pt x="37" y="18"/>
                      </a:cubicBezTo>
                      <a:cubicBezTo>
                        <a:pt x="37" y="16"/>
                        <a:pt x="37" y="15"/>
                        <a:pt x="3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7" name="Freeform 167"/>
                <p:cNvSpPr/>
                <p:nvPr/>
              </p:nvSpPr>
              <p:spPr bwMode="auto">
                <a:xfrm>
                  <a:off x="2246314" y="1630363"/>
                  <a:ext cx="63500" cy="44450"/>
                </a:xfrm>
                <a:custGeom>
                  <a:avLst/>
                  <a:gdLst>
                    <a:gd name="T0" fmla="*/ 33 w 34"/>
                    <a:gd name="T1" fmla="*/ 14 h 24"/>
                    <a:gd name="T2" fmla="*/ 33 w 34"/>
                    <a:gd name="T3" fmla="*/ 13 h 24"/>
                    <a:gd name="T4" fmla="*/ 30 w 34"/>
                    <a:gd name="T5" fmla="*/ 10 h 24"/>
                    <a:gd name="T6" fmla="*/ 30 w 34"/>
                    <a:gd name="T7" fmla="*/ 10 h 24"/>
                    <a:gd name="T8" fmla="*/ 26 w 34"/>
                    <a:gd name="T9" fmla="*/ 8 h 24"/>
                    <a:gd name="T10" fmla="*/ 27 w 34"/>
                    <a:gd name="T11" fmla="*/ 7 h 24"/>
                    <a:gd name="T12" fmla="*/ 23 w 34"/>
                    <a:gd name="T13" fmla="*/ 3 h 24"/>
                    <a:gd name="T14" fmla="*/ 23 w 34"/>
                    <a:gd name="T15" fmla="*/ 3 h 24"/>
                    <a:gd name="T16" fmla="*/ 18 w 34"/>
                    <a:gd name="T17" fmla="*/ 0 h 24"/>
                    <a:gd name="T18" fmla="*/ 13 w 34"/>
                    <a:gd name="T19" fmla="*/ 5 h 24"/>
                    <a:gd name="T20" fmla="*/ 13 w 34"/>
                    <a:gd name="T21" fmla="*/ 5 h 24"/>
                    <a:gd name="T22" fmla="*/ 10 w 34"/>
                    <a:gd name="T23" fmla="*/ 8 h 24"/>
                    <a:gd name="T24" fmla="*/ 9 w 34"/>
                    <a:gd name="T25" fmla="*/ 8 h 24"/>
                    <a:gd name="T26" fmla="*/ 5 w 34"/>
                    <a:gd name="T27" fmla="*/ 11 h 24"/>
                    <a:gd name="T28" fmla="*/ 0 w 34"/>
                    <a:gd name="T29" fmla="*/ 16 h 24"/>
                    <a:gd name="T30" fmla="*/ 5 w 34"/>
                    <a:gd name="T31" fmla="*/ 21 h 24"/>
                    <a:gd name="T32" fmla="*/ 7 w 34"/>
                    <a:gd name="T33" fmla="*/ 21 h 24"/>
                    <a:gd name="T34" fmla="*/ 12 w 34"/>
                    <a:gd name="T35" fmla="*/ 24 h 24"/>
                    <a:gd name="T36" fmla="*/ 14 w 34"/>
                    <a:gd name="T37" fmla="*/ 23 h 24"/>
                    <a:gd name="T38" fmla="*/ 18 w 34"/>
                    <a:gd name="T39" fmla="*/ 24 h 24"/>
                    <a:gd name="T40" fmla="*/ 26 w 34"/>
                    <a:gd name="T41" fmla="*/ 21 h 24"/>
                    <a:gd name="T42" fmla="*/ 29 w 34"/>
                    <a:gd name="T43" fmla="*/ 22 h 24"/>
                    <a:gd name="T44" fmla="*/ 34 w 34"/>
                    <a:gd name="T45" fmla="*/ 17 h 24"/>
                    <a:gd name="T46" fmla="*/ 33 w 34"/>
                    <a:gd name="T4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3" y="14"/>
                      </a:moveTo>
                      <a:cubicBezTo>
                        <a:pt x="33" y="13"/>
                        <a:pt x="33" y="13"/>
                        <a:pt x="33" y="13"/>
                      </a:cubicBezTo>
                      <a:cubicBezTo>
                        <a:pt x="33" y="11"/>
                        <a:pt x="32" y="10"/>
                        <a:pt x="30" y="10"/>
                      </a:cubicBezTo>
                      <a:cubicBezTo>
                        <a:pt x="30" y="10"/>
                        <a:pt x="30" y="10"/>
                        <a:pt x="30" y="10"/>
                      </a:cubicBezTo>
                      <a:cubicBezTo>
                        <a:pt x="29" y="9"/>
                        <a:pt x="28" y="8"/>
                        <a:pt x="26" y="8"/>
                      </a:cubicBezTo>
                      <a:cubicBezTo>
                        <a:pt x="27" y="7"/>
                        <a:pt x="27" y="7"/>
                        <a:pt x="27" y="7"/>
                      </a:cubicBezTo>
                      <a:cubicBezTo>
                        <a:pt x="27" y="5"/>
                        <a:pt x="25" y="3"/>
                        <a:pt x="23" y="3"/>
                      </a:cubicBezTo>
                      <a:cubicBezTo>
                        <a:pt x="23" y="3"/>
                        <a:pt x="23" y="3"/>
                        <a:pt x="23" y="3"/>
                      </a:cubicBezTo>
                      <a:cubicBezTo>
                        <a:pt x="22" y="2"/>
                        <a:pt x="20" y="0"/>
                        <a:pt x="18" y="0"/>
                      </a:cubicBezTo>
                      <a:cubicBezTo>
                        <a:pt x="15" y="0"/>
                        <a:pt x="13" y="3"/>
                        <a:pt x="13" y="5"/>
                      </a:cubicBezTo>
                      <a:cubicBezTo>
                        <a:pt x="13" y="5"/>
                        <a:pt x="13" y="5"/>
                        <a:pt x="13" y="5"/>
                      </a:cubicBezTo>
                      <a:cubicBezTo>
                        <a:pt x="11" y="5"/>
                        <a:pt x="10" y="6"/>
                        <a:pt x="10" y="8"/>
                      </a:cubicBezTo>
                      <a:cubicBezTo>
                        <a:pt x="10" y="8"/>
                        <a:pt x="9" y="8"/>
                        <a:pt x="9" y="8"/>
                      </a:cubicBezTo>
                      <a:cubicBezTo>
                        <a:pt x="7" y="8"/>
                        <a:pt x="5" y="9"/>
                        <a:pt x="5" y="11"/>
                      </a:cubicBezTo>
                      <a:cubicBezTo>
                        <a:pt x="2" y="11"/>
                        <a:pt x="0" y="13"/>
                        <a:pt x="0" y="16"/>
                      </a:cubicBezTo>
                      <a:cubicBezTo>
                        <a:pt x="0" y="19"/>
                        <a:pt x="2" y="21"/>
                        <a:pt x="5" y="21"/>
                      </a:cubicBezTo>
                      <a:cubicBezTo>
                        <a:pt x="6" y="21"/>
                        <a:pt x="7" y="21"/>
                        <a:pt x="7" y="21"/>
                      </a:cubicBezTo>
                      <a:cubicBezTo>
                        <a:pt x="8" y="23"/>
                        <a:pt x="10" y="24"/>
                        <a:pt x="12" y="24"/>
                      </a:cubicBezTo>
                      <a:cubicBezTo>
                        <a:pt x="12" y="24"/>
                        <a:pt x="13" y="24"/>
                        <a:pt x="14" y="23"/>
                      </a:cubicBezTo>
                      <a:cubicBezTo>
                        <a:pt x="15" y="24"/>
                        <a:pt x="17" y="24"/>
                        <a:pt x="18" y="24"/>
                      </a:cubicBezTo>
                      <a:cubicBezTo>
                        <a:pt x="21" y="24"/>
                        <a:pt x="24" y="23"/>
                        <a:pt x="26" y="21"/>
                      </a:cubicBezTo>
                      <a:cubicBezTo>
                        <a:pt x="27" y="21"/>
                        <a:pt x="28" y="22"/>
                        <a:pt x="29" y="22"/>
                      </a:cubicBezTo>
                      <a:cubicBezTo>
                        <a:pt x="32" y="22"/>
                        <a:pt x="34" y="19"/>
                        <a:pt x="34" y="17"/>
                      </a:cubicBezTo>
                      <a:cubicBezTo>
                        <a:pt x="34" y="15"/>
                        <a:pt x="34" y="14"/>
                        <a:pt x="3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8" name="Freeform 168"/>
                <p:cNvSpPr/>
                <p:nvPr/>
              </p:nvSpPr>
              <p:spPr bwMode="auto">
                <a:xfrm>
                  <a:off x="2243139" y="1506538"/>
                  <a:ext cx="180975" cy="130175"/>
                </a:xfrm>
                <a:custGeom>
                  <a:avLst/>
                  <a:gdLst>
                    <a:gd name="T0" fmla="*/ 94 w 97"/>
                    <a:gd name="T1" fmla="*/ 38 h 69"/>
                    <a:gd name="T2" fmla="*/ 95 w 97"/>
                    <a:gd name="T3" fmla="*/ 35 h 69"/>
                    <a:gd name="T4" fmla="*/ 87 w 97"/>
                    <a:gd name="T5" fmla="*/ 28 h 69"/>
                    <a:gd name="T6" fmla="*/ 85 w 97"/>
                    <a:gd name="T7" fmla="*/ 28 h 69"/>
                    <a:gd name="T8" fmla="*/ 75 w 97"/>
                    <a:gd name="T9" fmla="*/ 21 h 69"/>
                    <a:gd name="T10" fmla="*/ 76 w 97"/>
                    <a:gd name="T11" fmla="*/ 18 h 69"/>
                    <a:gd name="T12" fmla="*/ 66 w 97"/>
                    <a:gd name="T13" fmla="*/ 9 h 69"/>
                    <a:gd name="T14" fmla="*/ 65 w 97"/>
                    <a:gd name="T15" fmla="*/ 9 h 69"/>
                    <a:gd name="T16" fmla="*/ 52 w 97"/>
                    <a:gd name="T17" fmla="*/ 0 h 69"/>
                    <a:gd name="T18" fmla="*/ 37 w 97"/>
                    <a:gd name="T19" fmla="*/ 14 h 69"/>
                    <a:gd name="T20" fmla="*/ 36 w 97"/>
                    <a:gd name="T21" fmla="*/ 14 h 69"/>
                    <a:gd name="T22" fmla="*/ 28 w 97"/>
                    <a:gd name="T23" fmla="*/ 22 h 69"/>
                    <a:gd name="T24" fmla="*/ 25 w 97"/>
                    <a:gd name="T25" fmla="*/ 21 h 69"/>
                    <a:gd name="T26" fmla="*/ 14 w 97"/>
                    <a:gd name="T27" fmla="*/ 30 h 69"/>
                    <a:gd name="T28" fmla="*/ 0 w 97"/>
                    <a:gd name="T29" fmla="*/ 45 h 69"/>
                    <a:gd name="T30" fmla="*/ 15 w 97"/>
                    <a:gd name="T31" fmla="*/ 60 h 69"/>
                    <a:gd name="T32" fmla="*/ 21 w 97"/>
                    <a:gd name="T33" fmla="*/ 59 h 69"/>
                    <a:gd name="T34" fmla="*/ 33 w 97"/>
                    <a:gd name="T35" fmla="*/ 67 h 69"/>
                    <a:gd name="T36" fmla="*/ 40 w 97"/>
                    <a:gd name="T37" fmla="*/ 66 h 69"/>
                    <a:gd name="T38" fmla="*/ 52 w 97"/>
                    <a:gd name="T39" fmla="*/ 69 h 69"/>
                    <a:gd name="T40" fmla="*/ 74 w 97"/>
                    <a:gd name="T41" fmla="*/ 59 h 69"/>
                    <a:gd name="T42" fmla="*/ 82 w 97"/>
                    <a:gd name="T43" fmla="*/ 61 h 69"/>
                    <a:gd name="T44" fmla="*/ 97 w 97"/>
                    <a:gd name="T45" fmla="*/ 46 h 69"/>
                    <a:gd name="T46" fmla="*/ 94 w 97"/>
                    <a:gd name="T47" fmla="*/ 3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69">
                      <a:moveTo>
                        <a:pt x="94" y="38"/>
                      </a:moveTo>
                      <a:cubicBezTo>
                        <a:pt x="95" y="37"/>
                        <a:pt x="95" y="36"/>
                        <a:pt x="95" y="35"/>
                      </a:cubicBezTo>
                      <a:cubicBezTo>
                        <a:pt x="95" y="31"/>
                        <a:pt x="91" y="28"/>
                        <a:pt x="87" y="28"/>
                      </a:cubicBezTo>
                      <a:cubicBezTo>
                        <a:pt x="86" y="28"/>
                        <a:pt x="86" y="28"/>
                        <a:pt x="85" y="28"/>
                      </a:cubicBezTo>
                      <a:cubicBezTo>
                        <a:pt x="83" y="24"/>
                        <a:pt x="79" y="22"/>
                        <a:pt x="75" y="21"/>
                      </a:cubicBezTo>
                      <a:cubicBezTo>
                        <a:pt x="76" y="20"/>
                        <a:pt x="76" y="19"/>
                        <a:pt x="76" y="18"/>
                      </a:cubicBezTo>
                      <a:cubicBezTo>
                        <a:pt x="76" y="13"/>
                        <a:pt x="71" y="9"/>
                        <a:pt x="66" y="9"/>
                      </a:cubicBezTo>
                      <a:cubicBezTo>
                        <a:pt x="65" y="9"/>
                        <a:pt x="65" y="9"/>
                        <a:pt x="65" y="9"/>
                      </a:cubicBezTo>
                      <a:cubicBezTo>
                        <a:pt x="63" y="4"/>
                        <a:pt x="58" y="0"/>
                        <a:pt x="52" y="0"/>
                      </a:cubicBezTo>
                      <a:cubicBezTo>
                        <a:pt x="44" y="0"/>
                        <a:pt x="37" y="6"/>
                        <a:pt x="37" y="14"/>
                      </a:cubicBezTo>
                      <a:cubicBezTo>
                        <a:pt x="36" y="14"/>
                        <a:pt x="36" y="14"/>
                        <a:pt x="36" y="14"/>
                      </a:cubicBezTo>
                      <a:cubicBezTo>
                        <a:pt x="32" y="14"/>
                        <a:pt x="29" y="18"/>
                        <a:pt x="28" y="22"/>
                      </a:cubicBezTo>
                      <a:cubicBezTo>
                        <a:pt x="27" y="21"/>
                        <a:pt x="26" y="21"/>
                        <a:pt x="25" y="21"/>
                      </a:cubicBezTo>
                      <a:cubicBezTo>
                        <a:pt x="19" y="21"/>
                        <a:pt x="15" y="25"/>
                        <a:pt x="14" y="30"/>
                      </a:cubicBezTo>
                      <a:cubicBezTo>
                        <a:pt x="6" y="30"/>
                        <a:pt x="0" y="37"/>
                        <a:pt x="0" y="45"/>
                      </a:cubicBezTo>
                      <a:cubicBezTo>
                        <a:pt x="0" y="53"/>
                        <a:pt x="7" y="60"/>
                        <a:pt x="15" y="60"/>
                      </a:cubicBezTo>
                      <a:cubicBezTo>
                        <a:pt x="17" y="60"/>
                        <a:pt x="19" y="59"/>
                        <a:pt x="21" y="59"/>
                      </a:cubicBezTo>
                      <a:cubicBezTo>
                        <a:pt x="23" y="64"/>
                        <a:pt x="28" y="67"/>
                        <a:pt x="33" y="67"/>
                      </a:cubicBezTo>
                      <a:cubicBezTo>
                        <a:pt x="35" y="67"/>
                        <a:pt x="38" y="67"/>
                        <a:pt x="40" y="66"/>
                      </a:cubicBezTo>
                      <a:cubicBezTo>
                        <a:pt x="43" y="67"/>
                        <a:pt x="48" y="69"/>
                        <a:pt x="52" y="69"/>
                      </a:cubicBezTo>
                      <a:cubicBezTo>
                        <a:pt x="61" y="69"/>
                        <a:pt x="69" y="65"/>
                        <a:pt x="74" y="59"/>
                      </a:cubicBezTo>
                      <a:cubicBezTo>
                        <a:pt x="76" y="61"/>
                        <a:pt x="79" y="61"/>
                        <a:pt x="82" y="61"/>
                      </a:cubicBezTo>
                      <a:cubicBezTo>
                        <a:pt x="90" y="61"/>
                        <a:pt x="97" y="55"/>
                        <a:pt x="97" y="46"/>
                      </a:cubicBezTo>
                      <a:cubicBezTo>
                        <a:pt x="97" y="43"/>
                        <a:pt x="96" y="40"/>
                        <a:pt x="9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9" name="Freeform 169"/>
                <p:cNvSpPr/>
                <p:nvPr/>
              </p:nvSpPr>
              <p:spPr bwMode="auto">
                <a:xfrm>
                  <a:off x="2246314" y="1509713"/>
                  <a:ext cx="174625" cy="122238"/>
                </a:xfrm>
                <a:custGeom>
                  <a:avLst/>
                  <a:gdLst>
                    <a:gd name="T0" fmla="*/ 91 w 93"/>
                    <a:gd name="T1" fmla="*/ 37 h 66"/>
                    <a:gd name="T2" fmla="*/ 91 w 93"/>
                    <a:gd name="T3" fmla="*/ 34 h 66"/>
                    <a:gd name="T4" fmla="*/ 84 w 93"/>
                    <a:gd name="T5" fmla="*/ 27 h 66"/>
                    <a:gd name="T6" fmla="*/ 82 w 93"/>
                    <a:gd name="T7" fmla="*/ 27 h 66"/>
                    <a:gd name="T8" fmla="*/ 72 w 93"/>
                    <a:gd name="T9" fmla="*/ 20 h 66"/>
                    <a:gd name="T10" fmla="*/ 73 w 93"/>
                    <a:gd name="T11" fmla="*/ 18 h 66"/>
                    <a:gd name="T12" fmla="*/ 64 w 93"/>
                    <a:gd name="T13" fmla="*/ 9 h 66"/>
                    <a:gd name="T14" fmla="*/ 63 w 93"/>
                    <a:gd name="T15" fmla="*/ 9 h 66"/>
                    <a:gd name="T16" fmla="*/ 50 w 93"/>
                    <a:gd name="T17" fmla="*/ 0 h 66"/>
                    <a:gd name="T18" fmla="*/ 35 w 93"/>
                    <a:gd name="T19" fmla="*/ 14 h 66"/>
                    <a:gd name="T20" fmla="*/ 35 w 93"/>
                    <a:gd name="T21" fmla="*/ 14 h 66"/>
                    <a:gd name="T22" fmla="*/ 27 w 93"/>
                    <a:gd name="T23" fmla="*/ 21 h 66"/>
                    <a:gd name="T24" fmla="*/ 23 w 93"/>
                    <a:gd name="T25" fmla="*/ 21 h 66"/>
                    <a:gd name="T26" fmla="*/ 13 w 93"/>
                    <a:gd name="T27" fmla="*/ 29 h 66"/>
                    <a:gd name="T28" fmla="*/ 0 w 93"/>
                    <a:gd name="T29" fmla="*/ 43 h 66"/>
                    <a:gd name="T30" fmla="*/ 14 w 93"/>
                    <a:gd name="T31" fmla="*/ 58 h 66"/>
                    <a:gd name="T32" fmla="*/ 20 w 93"/>
                    <a:gd name="T33" fmla="*/ 57 h 66"/>
                    <a:gd name="T34" fmla="*/ 32 w 93"/>
                    <a:gd name="T35" fmla="*/ 65 h 66"/>
                    <a:gd name="T36" fmla="*/ 38 w 93"/>
                    <a:gd name="T37" fmla="*/ 63 h 66"/>
                    <a:gd name="T38" fmla="*/ 50 w 93"/>
                    <a:gd name="T39" fmla="*/ 66 h 66"/>
                    <a:gd name="T40" fmla="*/ 71 w 93"/>
                    <a:gd name="T41" fmla="*/ 57 h 66"/>
                    <a:gd name="T42" fmla="*/ 79 w 93"/>
                    <a:gd name="T43" fmla="*/ 60 h 66"/>
                    <a:gd name="T44" fmla="*/ 93 w 93"/>
                    <a:gd name="T45" fmla="*/ 45 h 66"/>
                    <a:gd name="T46" fmla="*/ 91 w 93"/>
                    <a:gd name="T4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66">
                      <a:moveTo>
                        <a:pt x="91" y="37"/>
                      </a:moveTo>
                      <a:cubicBezTo>
                        <a:pt x="91" y="36"/>
                        <a:pt x="91" y="35"/>
                        <a:pt x="91" y="34"/>
                      </a:cubicBezTo>
                      <a:cubicBezTo>
                        <a:pt x="91" y="30"/>
                        <a:pt x="88" y="27"/>
                        <a:pt x="84" y="27"/>
                      </a:cubicBezTo>
                      <a:cubicBezTo>
                        <a:pt x="83" y="27"/>
                        <a:pt x="82" y="27"/>
                        <a:pt x="82" y="27"/>
                      </a:cubicBezTo>
                      <a:cubicBezTo>
                        <a:pt x="80" y="24"/>
                        <a:pt x="76" y="21"/>
                        <a:pt x="72" y="20"/>
                      </a:cubicBezTo>
                      <a:cubicBezTo>
                        <a:pt x="73" y="19"/>
                        <a:pt x="73" y="19"/>
                        <a:pt x="73" y="18"/>
                      </a:cubicBezTo>
                      <a:cubicBezTo>
                        <a:pt x="73" y="13"/>
                        <a:pt x="69" y="9"/>
                        <a:pt x="64" y="9"/>
                      </a:cubicBezTo>
                      <a:cubicBezTo>
                        <a:pt x="63" y="9"/>
                        <a:pt x="63" y="9"/>
                        <a:pt x="63" y="9"/>
                      </a:cubicBezTo>
                      <a:cubicBezTo>
                        <a:pt x="61" y="4"/>
                        <a:pt x="56" y="0"/>
                        <a:pt x="50" y="0"/>
                      </a:cubicBezTo>
                      <a:cubicBezTo>
                        <a:pt x="42" y="0"/>
                        <a:pt x="35" y="6"/>
                        <a:pt x="35" y="14"/>
                      </a:cubicBezTo>
                      <a:cubicBezTo>
                        <a:pt x="35" y="14"/>
                        <a:pt x="35" y="14"/>
                        <a:pt x="35" y="14"/>
                      </a:cubicBezTo>
                      <a:cubicBezTo>
                        <a:pt x="31" y="14"/>
                        <a:pt x="27" y="17"/>
                        <a:pt x="27" y="21"/>
                      </a:cubicBezTo>
                      <a:cubicBezTo>
                        <a:pt x="26" y="21"/>
                        <a:pt x="25" y="21"/>
                        <a:pt x="23" y="21"/>
                      </a:cubicBezTo>
                      <a:cubicBezTo>
                        <a:pt x="18" y="21"/>
                        <a:pt x="14" y="24"/>
                        <a:pt x="13" y="29"/>
                      </a:cubicBezTo>
                      <a:cubicBezTo>
                        <a:pt x="6" y="30"/>
                        <a:pt x="0" y="36"/>
                        <a:pt x="0" y="43"/>
                      </a:cubicBezTo>
                      <a:cubicBezTo>
                        <a:pt x="0" y="51"/>
                        <a:pt x="6" y="58"/>
                        <a:pt x="14" y="58"/>
                      </a:cubicBezTo>
                      <a:cubicBezTo>
                        <a:pt x="16" y="58"/>
                        <a:pt x="18" y="57"/>
                        <a:pt x="20" y="57"/>
                      </a:cubicBezTo>
                      <a:cubicBezTo>
                        <a:pt x="22" y="62"/>
                        <a:pt x="26" y="65"/>
                        <a:pt x="32" y="65"/>
                      </a:cubicBezTo>
                      <a:cubicBezTo>
                        <a:pt x="34" y="65"/>
                        <a:pt x="36" y="65"/>
                        <a:pt x="38" y="63"/>
                      </a:cubicBezTo>
                      <a:cubicBezTo>
                        <a:pt x="42" y="65"/>
                        <a:pt x="46" y="66"/>
                        <a:pt x="50" y="66"/>
                      </a:cubicBezTo>
                      <a:cubicBezTo>
                        <a:pt x="59" y="66"/>
                        <a:pt x="66" y="63"/>
                        <a:pt x="71" y="57"/>
                      </a:cubicBezTo>
                      <a:cubicBezTo>
                        <a:pt x="73" y="59"/>
                        <a:pt x="76" y="60"/>
                        <a:pt x="79" y="60"/>
                      </a:cubicBezTo>
                      <a:cubicBezTo>
                        <a:pt x="87" y="60"/>
                        <a:pt x="93" y="53"/>
                        <a:pt x="93" y="45"/>
                      </a:cubicBezTo>
                      <a:cubicBezTo>
                        <a:pt x="93" y="42"/>
                        <a:pt x="92" y="39"/>
                        <a:pt x="9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0" name="Freeform 170"/>
                <p:cNvSpPr/>
                <p:nvPr/>
              </p:nvSpPr>
              <p:spPr bwMode="auto">
                <a:xfrm>
                  <a:off x="2255839" y="1511300"/>
                  <a:ext cx="158750" cy="114300"/>
                </a:xfrm>
                <a:custGeom>
                  <a:avLst/>
                  <a:gdLst>
                    <a:gd name="T0" fmla="*/ 83 w 85"/>
                    <a:gd name="T1" fmla="*/ 34 h 61"/>
                    <a:gd name="T2" fmla="*/ 83 w 85"/>
                    <a:gd name="T3" fmla="*/ 32 h 61"/>
                    <a:gd name="T4" fmla="*/ 76 w 85"/>
                    <a:gd name="T5" fmla="*/ 25 h 61"/>
                    <a:gd name="T6" fmla="*/ 74 w 85"/>
                    <a:gd name="T7" fmla="*/ 25 h 61"/>
                    <a:gd name="T8" fmla="*/ 66 w 85"/>
                    <a:gd name="T9" fmla="*/ 19 h 61"/>
                    <a:gd name="T10" fmla="*/ 66 w 85"/>
                    <a:gd name="T11" fmla="*/ 17 h 61"/>
                    <a:gd name="T12" fmla="*/ 58 w 85"/>
                    <a:gd name="T13" fmla="*/ 8 h 61"/>
                    <a:gd name="T14" fmla="*/ 57 w 85"/>
                    <a:gd name="T15" fmla="*/ 8 h 61"/>
                    <a:gd name="T16" fmla="*/ 45 w 85"/>
                    <a:gd name="T17" fmla="*/ 0 h 61"/>
                    <a:gd name="T18" fmla="*/ 32 w 85"/>
                    <a:gd name="T19" fmla="*/ 13 h 61"/>
                    <a:gd name="T20" fmla="*/ 31 w 85"/>
                    <a:gd name="T21" fmla="*/ 13 h 61"/>
                    <a:gd name="T22" fmla="*/ 25 w 85"/>
                    <a:gd name="T23" fmla="*/ 20 h 61"/>
                    <a:gd name="T24" fmla="*/ 21 w 85"/>
                    <a:gd name="T25" fmla="*/ 19 h 61"/>
                    <a:gd name="T26" fmla="*/ 12 w 85"/>
                    <a:gd name="T27" fmla="*/ 27 h 61"/>
                    <a:gd name="T28" fmla="*/ 0 w 85"/>
                    <a:gd name="T29" fmla="*/ 40 h 61"/>
                    <a:gd name="T30" fmla="*/ 13 w 85"/>
                    <a:gd name="T31" fmla="*/ 53 h 61"/>
                    <a:gd name="T32" fmla="*/ 18 w 85"/>
                    <a:gd name="T33" fmla="*/ 52 h 61"/>
                    <a:gd name="T34" fmla="*/ 29 w 85"/>
                    <a:gd name="T35" fmla="*/ 60 h 61"/>
                    <a:gd name="T36" fmla="*/ 34 w 85"/>
                    <a:gd name="T37" fmla="*/ 58 h 61"/>
                    <a:gd name="T38" fmla="*/ 46 w 85"/>
                    <a:gd name="T39" fmla="*/ 61 h 61"/>
                    <a:gd name="T40" fmla="*/ 65 w 85"/>
                    <a:gd name="T41" fmla="*/ 52 h 61"/>
                    <a:gd name="T42" fmla="*/ 72 w 85"/>
                    <a:gd name="T43" fmla="*/ 55 h 61"/>
                    <a:gd name="T44" fmla="*/ 85 w 85"/>
                    <a:gd name="T45" fmla="*/ 41 h 61"/>
                    <a:gd name="T46" fmla="*/ 83 w 85"/>
                    <a:gd name="T47" fmla="*/ 3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61">
                      <a:moveTo>
                        <a:pt x="83" y="34"/>
                      </a:moveTo>
                      <a:cubicBezTo>
                        <a:pt x="83" y="33"/>
                        <a:pt x="83" y="32"/>
                        <a:pt x="83" y="32"/>
                      </a:cubicBezTo>
                      <a:cubicBezTo>
                        <a:pt x="83" y="28"/>
                        <a:pt x="80" y="25"/>
                        <a:pt x="76" y="25"/>
                      </a:cubicBezTo>
                      <a:cubicBezTo>
                        <a:pt x="75" y="25"/>
                        <a:pt x="75" y="25"/>
                        <a:pt x="74" y="25"/>
                      </a:cubicBezTo>
                      <a:cubicBezTo>
                        <a:pt x="72" y="22"/>
                        <a:pt x="69" y="20"/>
                        <a:pt x="66" y="19"/>
                      </a:cubicBezTo>
                      <a:cubicBezTo>
                        <a:pt x="66" y="18"/>
                        <a:pt x="66" y="17"/>
                        <a:pt x="66" y="17"/>
                      </a:cubicBezTo>
                      <a:cubicBezTo>
                        <a:pt x="66" y="12"/>
                        <a:pt x="62" y="8"/>
                        <a:pt x="58" y="8"/>
                      </a:cubicBezTo>
                      <a:cubicBezTo>
                        <a:pt x="57" y="8"/>
                        <a:pt x="57" y="8"/>
                        <a:pt x="57" y="8"/>
                      </a:cubicBezTo>
                      <a:cubicBezTo>
                        <a:pt x="55" y="4"/>
                        <a:pt x="50" y="0"/>
                        <a:pt x="45" y="0"/>
                      </a:cubicBezTo>
                      <a:cubicBezTo>
                        <a:pt x="38" y="0"/>
                        <a:pt x="32" y="6"/>
                        <a:pt x="32" y="13"/>
                      </a:cubicBezTo>
                      <a:cubicBezTo>
                        <a:pt x="31" y="13"/>
                        <a:pt x="31" y="13"/>
                        <a:pt x="31" y="13"/>
                      </a:cubicBezTo>
                      <a:cubicBezTo>
                        <a:pt x="28" y="13"/>
                        <a:pt x="25" y="16"/>
                        <a:pt x="25" y="20"/>
                      </a:cubicBezTo>
                      <a:cubicBezTo>
                        <a:pt x="24" y="19"/>
                        <a:pt x="22" y="19"/>
                        <a:pt x="21" y="19"/>
                      </a:cubicBezTo>
                      <a:cubicBezTo>
                        <a:pt x="17" y="19"/>
                        <a:pt x="13" y="22"/>
                        <a:pt x="12" y="27"/>
                      </a:cubicBezTo>
                      <a:cubicBezTo>
                        <a:pt x="5" y="27"/>
                        <a:pt x="0" y="33"/>
                        <a:pt x="0" y="40"/>
                      </a:cubicBezTo>
                      <a:cubicBezTo>
                        <a:pt x="0" y="47"/>
                        <a:pt x="6" y="53"/>
                        <a:pt x="13" y="53"/>
                      </a:cubicBezTo>
                      <a:cubicBezTo>
                        <a:pt x="15" y="53"/>
                        <a:pt x="17" y="53"/>
                        <a:pt x="18" y="52"/>
                      </a:cubicBezTo>
                      <a:cubicBezTo>
                        <a:pt x="20" y="56"/>
                        <a:pt x="24" y="60"/>
                        <a:pt x="29" y="60"/>
                      </a:cubicBezTo>
                      <a:cubicBezTo>
                        <a:pt x="31" y="60"/>
                        <a:pt x="33" y="59"/>
                        <a:pt x="34" y="58"/>
                      </a:cubicBezTo>
                      <a:cubicBezTo>
                        <a:pt x="38" y="60"/>
                        <a:pt x="42" y="61"/>
                        <a:pt x="46" y="61"/>
                      </a:cubicBezTo>
                      <a:cubicBezTo>
                        <a:pt x="53" y="61"/>
                        <a:pt x="60" y="58"/>
                        <a:pt x="65" y="52"/>
                      </a:cubicBezTo>
                      <a:cubicBezTo>
                        <a:pt x="67" y="54"/>
                        <a:pt x="69" y="55"/>
                        <a:pt x="72" y="55"/>
                      </a:cubicBezTo>
                      <a:cubicBezTo>
                        <a:pt x="79" y="55"/>
                        <a:pt x="85" y="49"/>
                        <a:pt x="85" y="41"/>
                      </a:cubicBezTo>
                      <a:cubicBezTo>
                        <a:pt x="85" y="38"/>
                        <a:pt x="84" y="36"/>
                        <a:pt x="8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1" name="Freeform 171"/>
                <p:cNvSpPr/>
                <p:nvPr/>
              </p:nvSpPr>
              <p:spPr bwMode="auto">
                <a:xfrm>
                  <a:off x="2351089" y="1636713"/>
                  <a:ext cx="46038" cy="28575"/>
                </a:xfrm>
                <a:custGeom>
                  <a:avLst/>
                  <a:gdLst>
                    <a:gd name="T0" fmla="*/ 23 w 24"/>
                    <a:gd name="T1" fmla="*/ 9 h 16"/>
                    <a:gd name="T2" fmla="*/ 23 w 24"/>
                    <a:gd name="T3" fmla="*/ 8 h 16"/>
                    <a:gd name="T4" fmla="*/ 21 w 24"/>
                    <a:gd name="T5" fmla="*/ 6 h 16"/>
                    <a:gd name="T6" fmla="*/ 21 w 24"/>
                    <a:gd name="T7" fmla="*/ 6 h 16"/>
                    <a:gd name="T8" fmla="*/ 18 w 24"/>
                    <a:gd name="T9" fmla="*/ 5 h 16"/>
                    <a:gd name="T10" fmla="*/ 18 w 24"/>
                    <a:gd name="T11" fmla="*/ 4 h 16"/>
                    <a:gd name="T12" fmla="*/ 16 w 24"/>
                    <a:gd name="T13" fmla="*/ 2 h 16"/>
                    <a:gd name="T14" fmla="*/ 16 w 24"/>
                    <a:gd name="T15" fmla="*/ 2 h 16"/>
                    <a:gd name="T16" fmla="*/ 13 w 24"/>
                    <a:gd name="T17" fmla="*/ 0 h 16"/>
                    <a:gd name="T18" fmla="*/ 9 w 24"/>
                    <a:gd name="T19" fmla="*/ 3 h 16"/>
                    <a:gd name="T20" fmla="*/ 9 w 24"/>
                    <a:gd name="T21" fmla="*/ 3 h 16"/>
                    <a:gd name="T22" fmla="*/ 7 w 24"/>
                    <a:gd name="T23" fmla="*/ 5 h 16"/>
                    <a:gd name="T24" fmla="*/ 6 w 24"/>
                    <a:gd name="T25" fmla="*/ 5 h 16"/>
                    <a:gd name="T26" fmla="*/ 3 w 24"/>
                    <a:gd name="T27" fmla="*/ 7 h 16"/>
                    <a:gd name="T28" fmla="*/ 0 w 24"/>
                    <a:gd name="T29" fmla="*/ 10 h 16"/>
                    <a:gd name="T30" fmla="*/ 4 w 24"/>
                    <a:gd name="T31" fmla="*/ 14 h 16"/>
                    <a:gd name="T32" fmla="*/ 5 w 24"/>
                    <a:gd name="T33" fmla="*/ 14 h 16"/>
                    <a:gd name="T34" fmla="*/ 8 w 24"/>
                    <a:gd name="T35" fmla="*/ 16 h 16"/>
                    <a:gd name="T36" fmla="*/ 10 w 24"/>
                    <a:gd name="T37" fmla="*/ 15 h 16"/>
                    <a:gd name="T38" fmla="*/ 13 w 24"/>
                    <a:gd name="T39" fmla="*/ 16 h 16"/>
                    <a:gd name="T40" fmla="*/ 18 w 24"/>
                    <a:gd name="T41" fmla="*/ 14 h 16"/>
                    <a:gd name="T42" fmla="*/ 20 w 24"/>
                    <a:gd name="T43" fmla="*/ 14 h 16"/>
                    <a:gd name="T44" fmla="*/ 24 w 24"/>
                    <a:gd name="T45" fmla="*/ 11 h 16"/>
                    <a:gd name="T46" fmla="*/ 23 w 24"/>
                    <a:gd name="T4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 h="16">
                      <a:moveTo>
                        <a:pt x="23" y="9"/>
                      </a:moveTo>
                      <a:cubicBezTo>
                        <a:pt x="23" y="8"/>
                        <a:pt x="23" y="8"/>
                        <a:pt x="23" y="8"/>
                      </a:cubicBezTo>
                      <a:cubicBezTo>
                        <a:pt x="23" y="7"/>
                        <a:pt x="22" y="6"/>
                        <a:pt x="21" y="6"/>
                      </a:cubicBezTo>
                      <a:cubicBezTo>
                        <a:pt x="21" y="6"/>
                        <a:pt x="21" y="6"/>
                        <a:pt x="21" y="6"/>
                      </a:cubicBezTo>
                      <a:cubicBezTo>
                        <a:pt x="20" y="5"/>
                        <a:pt x="19" y="5"/>
                        <a:pt x="18" y="5"/>
                      </a:cubicBezTo>
                      <a:cubicBezTo>
                        <a:pt x="18" y="4"/>
                        <a:pt x="18" y="4"/>
                        <a:pt x="18" y="4"/>
                      </a:cubicBezTo>
                      <a:cubicBezTo>
                        <a:pt x="18" y="3"/>
                        <a:pt x="17" y="2"/>
                        <a:pt x="16" y="2"/>
                      </a:cubicBezTo>
                      <a:cubicBezTo>
                        <a:pt x="16" y="2"/>
                        <a:pt x="16" y="2"/>
                        <a:pt x="16" y="2"/>
                      </a:cubicBezTo>
                      <a:cubicBezTo>
                        <a:pt x="15" y="0"/>
                        <a:pt x="14" y="0"/>
                        <a:pt x="13" y="0"/>
                      </a:cubicBezTo>
                      <a:cubicBezTo>
                        <a:pt x="11" y="0"/>
                        <a:pt x="9" y="1"/>
                        <a:pt x="9" y="3"/>
                      </a:cubicBezTo>
                      <a:cubicBezTo>
                        <a:pt x="9" y="3"/>
                        <a:pt x="9" y="3"/>
                        <a:pt x="9" y="3"/>
                      </a:cubicBezTo>
                      <a:cubicBezTo>
                        <a:pt x="8" y="3"/>
                        <a:pt x="7" y="4"/>
                        <a:pt x="7" y="5"/>
                      </a:cubicBezTo>
                      <a:cubicBezTo>
                        <a:pt x="6" y="5"/>
                        <a:pt x="6" y="5"/>
                        <a:pt x="6" y="5"/>
                      </a:cubicBezTo>
                      <a:cubicBezTo>
                        <a:pt x="5" y="5"/>
                        <a:pt x="4" y="6"/>
                        <a:pt x="3" y="7"/>
                      </a:cubicBezTo>
                      <a:cubicBezTo>
                        <a:pt x="2" y="7"/>
                        <a:pt x="0" y="8"/>
                        <a:pt x="0" y="10"/>
                      </a:cubicBezTo>
                      <a:cubicBezTo>
                        <a:pt x="0" y="12"/>
                        <a:pt x="2" y="14"/>
                        <a:pt x="4" y="14"/>
                      </a:cubicBezTo>
                      <a:cubicBezTo>
                        <a:pt x="4" y="14"/>
                        <a:pt x="5" y="14"/>
                        <a:pt x="5" y="14"/>
                      </a:cubicBezTo>
                      <a:cubicBezTo>
                        <a:pt x="6" y="15"/>
                        <a:pt x="7" y="16"/>
                        <a:pt x="8" y="16"/>
                      </a:cubicBezTo>
                      <a:cubicBezTo>
                        <a:pt x="9" y="16"/>
                        <a:pt x="9" y="16"/>
                        <a:pt x="10" y="15"/>
                      </a:cubicBezTo>
                      <a:cubicBezTo>
                        <a:pt x="11" y="16"/>
                        <a:pt x="12" y="16"/>
                        <a:pt x="13" y="16"/>
                      </a:cubicBezTo>
                      <a:cubicBezTo>
                        <a:pt x="15" y="16"/>
                        <a:pt x="17" y="15"/>
                        <a:pt x="18" y="14"/>
                      </a:cubicBezTo>
                      <a:cubicBezTo>
                        <a:pt x="19" y="14"/>
                        <a:pt x="19" y="14"/>
                        <a:pt x="20" y="14"/>
                      </a:cubicBezTo>
                      <a:cubicBezTo>
                        <a:pt x="22" y="14"/>
                        <a:pt x="24" y="13"/>
                        <a:pt x="24" y="11"/>
                      </a:cubicBezTo>
                      <a:cubicBezTo>
                        <a:pt x="24" y="10"/>
                        <a:pt x="23" y="9"/>
                        <a:pt x="2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2" name="Freeform 172"/>
                <p:cNvSpPr/>
                <p:nvPr/>
              </p:nvSpPr>
              <p:spPr bwMode="auto">
                <a:xfrm>
                  <a:off x="2352676" y="1636713"/>
                  <a:ext cx="41275" cy="28575"/>
                </a:xfrm>
                <a:custGeom>
                  <a:avLst/>
                  <a:gdLst>
                    <a:gd name="T0" fmla="*/ 22 w 22"/>
                    <a:gd name="T1" fmla="*/ 9 h 16"/>
                    <a:gd name="T2" fmla="*/ 22 w 22"/>
                    <a:gd name="T3" fmla="*/ 8 h 16"/>
                    <a:gd name="T4" fmla="*/ 20 w 22"/>
                    <a:gd name="T5" fmla="*/ 6 h 16"/>
                    <a:gd name="T6" fmla="*/ 19 w 22"/>
                    <a:gd name="T7" fmla="*/ 6 h 16"/>
                    <a:gd name="T8" fmla="*/ 17 w 22"/>
                    <a:gd name="T9" fmla="*/ 5 h 16"/>
                    <a:gd name="T10" fmla="*/ 17 w 22"/>
                    <a:gd name="T11" fmla="*/ 4 h 16"/>
                    <a:gd name="T12" fmla="*/ 15 w 22"/>
                    <a:gd name="T13" fmla="*/ 2 h 16"/>
                    <a:gd name="T14" fmla="*/ 15 w 22"/>
                    <a:gd name="T15" fmla="*/ 2 h 16"/>
                    <a:gd name="T16" fmla="*/ 12 w 22"/>
                    <a:gd name="T17" fmla="*/ 0 h 16"/>
                    <a:gd name="T18" fmla="*/ 8 w 22"/>
                    <a:gd name="T19" fmla="*/ 3 h 16"/>
                    <a:gd name="T20" fmla="*/ 8 w 22"/>
                    <a:gd name="T21" fmla="*/ 3 h 16"/>
                    <a:gd name="T22" fmla="*/ 6 w 22"/>
                    <a:gd name="T23" fmla="*/ 5 h 16"/>
                    <a:gd name="T24" fmla="*/ 5 w 22"/>
                    <a:gd name="T25" fmla="*/ 5 h 16"/>
                    <a:gd name="T26" fmla="*/ 3 w 22"/>
                    <a:gd name="T27" fmla="*/ 7 h 16"/>
                    <a:gd name="T28" fmla="*/ 0 w 22"/>
                    <a:gd name="T29" fmla="*/ 10 h 16"/>
                    <a:gd name="T30" fmla="*/ 3 w 22"/>
                    <a:gd name="T31" fmla="*/ 14 h 16"/>
                    <a:gd name="T32" fmla="*/ 4 w 22"/>
                    <a:gd name="T33" fmla="*/ 14 h 16"/>
                    <a:gd name="T34" fmla="*/ 7 w 22"/>
                    <a:gd name="T35" fmla="*/ 16 h 16"/>
                    <a:gd name="T36" fmla="*/ 9 w 22"/>
                    <a:gd name="T37" fmla="*/ 15 h 16"/>
                    <a:gd name="T38" fmla="*/ 12 w 22"/>
                    <a:gd name="T39" fmla="*/ 16 h 16"/>
                    <a:gd name="T40" fmla="*/ 17 w 22"/>
                    <a:gd name="T41" fmla="*/ 14 h 16"/>
                    <a:gd name="T42" fmla="*/ 19 w 22"/>
                    <a:gd name="T43" fmla="*/ 14 h 16"/>
                    <a:gd name="T44" fmla="*/ 22 w 22"/>
                    <a:gd name="T45" fmla="*/ 11 h 16"/>
                    <a:gd name="T46" fmla="*/ 22 w 22"/>
                    <a:gd name="T4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6">
                      <a:moveTo>
                        <a:pt x="22" y="9"/>
                      </a:moveTo>
                      <a:cubicBezTo>
                        <a:pt x="22" y="8"/>
                        <a:pt x="22" y="8"/>
                        <a:pt x="22" y="8"/>
                      </a:cubicBezTo>
                      <a:cubicBezTo>
                        <a:pt x="22" y="7"/>
                        <a:pt x="21" y="6"/>
                        <a:pt x="20" y="6"/>
                      </a:cubicBezTo>
                      <a:cubicBezTo>
                        <a:pt x="19" y="6"/>
                        <a:pt x="19" y="6"/>
                        <a:pt x="19" y="6"/>
                      </a:cubicBezTo>
                      <a:cubicBezTo>
                        <a:pt x="19" y="5"/>
                        <a:pt x="18" y="5"/>
                        <a:pt x="17" y="5"/>
                      </a:cubicBezTo>
                      <a:cubicBezTo>
                        <a:pt x="17" y="4"/>
                        <a:pt x="17" y="4"/>
                        <a:pt x="17" y="4"/>
                      </a:cubicBezTo>
                      <a:cubicBezTo>
                        <a:pt x="17" y="3"/>
                        <a:pt x="16" y="2"/>
                        <a:pt x="15" y="2"/>
                      </a:cubicBezTo>
                      <a:cubicBezTo>
                        <a:pt x="15" y="2"/>
                        <a:pt x="15" y="2"/>
                        <a:pt x="15" y="2"/>
                      </a:cubicBezTo>
                      <a:cubicBezTo>
                        <a:pt x="14" y="1"/>
                        <a:pt x="13" y="0"/>
                        <a:pt x="12" y="0"/>
                      </a:cubicBezTo>
                      <a:cubicBezTo>
                        <a:pt x="10" y="0"/>
                        <a:pt x="8" y="1"/>
                        <a:pt x="8" y="3"/>
                      </a:cubicBezTo>
                      <a:cubicBezTo>
                        <a:pt x="8" y="3"/>
                        <a:pt x="8" y="3"/>
                        <a:pt x="8" y="3"/>
                      </a:cubicBezTo>
                      <a:cubicBezTo>
                        <a:pt x="7" y="3"/>
                        <a:pt x="6" y="4"/>
                        <a:pt x="6" y="5"/>
                      </a:cubicBezTo>
                      <a:cubicBezTo>
                        <a:pt x="5" y="5"/>
                        <a:pt x="5" y="5"/>
                        <a:pt x="5" y="5"/>
                      </a:cubicBezTo>
                      <a:cubicBezTo>
                        <a:pt x="4" y="5"/>
                        <a:pt x="3" y="6"/>
                        <a:pt x="3" y="7"/>
                      </a:cubicBezTo>
                      <a:cubicBezTo>
                        <a:pt x="1" y="7"/>
                        <a:pt x="0" y="8"/>
                        <a:pt x="0" y="10"/>
                      </a:cubicBezTo>
                      <a:cubicBezTo>
                        <a:pt x="0" y="12"/>
                        <a:pt x="1" y="14"/>
                        <a:pt x="3" y="14"/>
                      </a:cubicBezTo>
                      <a:cubicBezTo>
                        <a:pt x="4" y="14"/>
                        <a:pt x="4" y="14"/>
                        <a:pt x="4" y="14"/>
                      </a:cubicBezTo>
                      <a:cubicBezTo>
                        <a:pt x="5" y="15"/>
                        <a:pt x="6" y="16"/>
                        <a:pt x="7" y="16"/>
                      </a:cubicBezTo>
                      <a:cubicBezTo>
                        <a:pt x="8" y="16"/>
                        <a:pt x="8" y="15"/>
                        <a:pt x="9" y="15"/>
                      </a:cubicBezTo>
                      <a:cubicBezTo>
                        <a:pt x="10" y="16"/>
                        <a:pt x="11" y="16"/>
                        <a:pt x="12" y="16"/>
                      </a:cubicBezTo>
                      <a:cubicBezTo>
                        <a:pt x="14" y="16"/>
                        <a:pt x="16" y="15"/>
                        <a:pt x="17" y="14"/>
                      </a:cubicBezTo>
                      <a:cubicBezTo>
                        <a:pt x="17" y="14"/>
                        <a:pt x="18" y="14"/>
                        <a:pt x="19" y="14"/>
                      </a:cubicBezTo>
                      <a:cubicBezTo>
                        <a:pt x="21" y="14"/>
                        <a:pt x="22" y="13"/>
                        <a:pt x="22" y="11"/>
                      </a:cubicBezTo>
                      <a:cubicBezTo>
                        <a:pt x="22" y="10"/>
                        <a:pt x="22" y="9"/>
                        <a:pt x="2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3" name="Freeform 173"/>
                <p:cNvSpPr/>
                <p:nvPr/>
              </p:nvSpPr>
              <p:spPr bwMode="auto">
                <a:xfrm>
                  <a:off x="2355851" y="1636713"/>
                  <a:ext cx="36513" cy="26988"/>
                </a:xfrm>
                <a:custGeom>
                  <a:avLst/>
                  <a:gdLst>
                    <a:gd name="T0" fmla="*/ 20 w 20"/>
                    <a:gd name="T1" fmla="*/ 8 h 15"/>
                    <a:gd name="T2" fmla="*/ 20 w 20"/>
                    <a:gd name="T3" fmla="*/ 8 h 15"/>
                    <a:gd name="T4" fmla="*/ 18 w 20"/>
                    <a:gd name="T5" fmla="*/ 6 h 15"/>
                    <a:gd name="T6" fmla="*/ 18 w 20"/>
                    <a:gd name="T7" fmla="*/ 6 h 15"/>
                    <a:gd name="T8" fmla="*/ 16 w 20"/>
                    <a:gd name="T9" fmla="*/ 5 h 15"/>
                    <a:gd name="T10" fmla="*/ 16 w 20"/>
                    <a:gd name="T11" fmla="*/ 4 h 15"/>
                    <a:gd name="T12" fmla="*/ 14 w 20"/>
                    <a:gd name="T13" fmla="*/ 2 h 15"/>
                    <a:gd name="T14" fmla="*/ 14 w 20"/>
                    <a:gd name="T15" fmla="*/ 2 h 15"/>
                    <a:gd name="T16" fmla="*/ 11 w 20"/>
                    <a:gd name="T17" fmla="*/ 0 h 15"/>
                    <a:gd name="T18" fmla="*/ 7 w 20"/>
                    <a:gd name="T19" fmla="*/ 3 h 15"/>
                    <a:gd name="T20" fmla="*/ 7 w 20"/>
                    <a:gd name="T21" fmla="*/ 3 h 15"/>
                    <a:gd name="T22" fmla="*/ 6 w 20"/>
                    <a:gd name="T23" fmla="*/ 5 h 15"/>
                    <a:gd name="T24" fmla="*/ 5 w 20"/>
                    <a:gd name="T25" fmla="*/ 5 h 15"/>
                    <a:gd name="T26" fmla="*/ 3 w 20"/>
                    <a:gd name="T27" fmla="*/ 6 h 15"/>
                    <a:gd name="T28" fmla="*/ 0 w 20"/>
                    <a:gd name="T29" fmla="*/ 10 h 15"/>
                    <a:gd name="T30" fmla="*/ 3 w 20"/>
                    <a:gd name="T31" fmla="*/ 13 h 15"/>
                    <a:gd name="T32" fmla="*/ 4 w 20"/>
                    <a:gd name="T33" fmla="*/ 13 h 15"/>
                    <a:gd name="T34" fmla="*/ 7 w 20"/>
                    <a:gd name="T35" fmla="*/ 14 h 15"/>
                    <a:gd name="T36" fmla="*/ 8 w 20"/>
                    <a:gd name="T37" fmla="*/ 14 h 15"/>
                    <a:gd name="T38" fmla="*/ 11 w 20"/>
                    <a:gd name="T39" fmla="*/ 15 h 15"/>
                    <a:gd name="T40" fmla="*/ 15 w 20"/>
                    <a:gd name="T41" fmla="*/ 13 h 15"/>
                    <a:gd name="T42" fmla="*/ 17 w 20"/>
                    <a:gd name="T43" fmla="*/ 13 h 15"/>
                    <a:gd name="T44" fmla="*/ 20 w 20"/>
                    <a:gd name="T45" fmla="*/ 10 h 15"/>
                    <a:gd name="T46" fmla="*/ 20 w 20"/>
                    <a:gd name="T4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15">
                      <a:moveTo>
                        <a:pt x="20" y="8"/>
                      </a:moveTo>
                      <a:cubicBezTo>
                        <a:pt x="20" y="8"/>
                        <a:pt x="20" y="8"/>
                        <a:pt x="20" y="8"/>
                      </a:cubicBezTo>
                      <a:cubicBezTo>
                        <a:pt x="20" y="7"/>
                        <a:pt x="19" y="6"/>
                        <a:pt x="18" y="6"/>
                      </a:cubicBezTo>
                      <a:cubicBezTo>
                        <a:pt x="18" y="6"/>
                        <a:pt x="18" y="6"/>
                        <a:pt x="18" y="6"/>
                      </a:cubicBezTo>
                      <a:cubicBezTo>
                        <a:pt x="17" y="5"/>
                        <a:pt x="17" y="5"/>
                        <a:pt x="16" y="5"/>
                      </a:cubicBezTo>
                      <a:cubicBezTo>
                        <a:pt x="16" y="4"/>
                        <a:pt x="16" y="4"/>
                        <a:pt x="16" y="4"/>
                      </a:cubicBezTo>
                      <a:cubicBezTo>
                        <a:pt x="16" y="3"/>
                        <a:pt x="15" y="2"/>
                        <a:pt x="14" y="2"/>
                      </a:cubicBezTo>
                      <a:cubicBezTo>
                        <a:pt x="14" y="2"/>
                        <a:pt x="14" y="2"/>
                        <a:pt x="14" y="2"/>
                      </a:cubicBezTo>
                      <a:cubicBezTo>
                        <a:pt x="13" y="1"/>
                        <a:pt x="12" y="0"/>
                        <a:pt x="11" y="0"/>
                      </a:cubicBezTo>
                      <a:cubicBezTo>
                        <a:pt x="9" y="0"/>
                        <a:pt x="8" y="1"/>
                        <a:pt x="7" y="3"/>
                      </a:cubicBezTo>
                      <a:cubicBezTo>
                        <a:pt x="7" y="3"/>
                        <a:pt x="7" y="3"/>
                        <a:pt x="7" y="3"/>
                      </a:cubicBezTo>
                      <a:cubicBezTo>
                        <a:pt x="7" y="3"/>
                        <a:pt x="6" y="4"/>
                        <a:pt x="6" y="5"/>
                      </a:cubicBezTo>
                      <a:cubicBezTo>
                        <a:pt x="5" y="5"/>
                        <a:pt x="5" y="5"/>
                        <a:pt x="5" y="5"/>
                      </a:cubicBezTo>
                      <a:cubicBezTo>
                        <a:pt x="4" y="5"/>
                        <a:pt x="3" y="5"/>
                        <a:pt x="3" y="6"/>
                      </a:cubicBezTo>
                      <a:cubicBezTo>
                        <a:pt x="1" y="7"/>
                        <a:pt x="0" y="8"/>
                        <a:pt x="0" y="10"/>
                      </a:cubicBezTo>
                      <a:cubicBezTo>
                        <a:pt x="0" y="11"/>
                        <a:pt x="1" y="13"/>
                        <a:pt x="3" y="13"/>
                      </a:cubicBezTo>
                      <a:cubicBezTo>
                        <a:pt x="3" y="13"/>
                        <a:pt x="4" y="13"/>
                        <a:pt x="4" y="13"/>
                      </a:cubicBezTo>
                      <a:cubicBezTo>
                        <a:pt x="5" y="14"/>
                        <a:pt x="6" y="14"/>
                        <a:pt x="7" y="14"/>
                      </a:cubicBezTo>
                      <a:cubicBezTo>
                        <a:pt x="7" y="14"/>
                        <a:pt x="8" y="14"/>
                        <a:pt x="8" y="14"/>
                      </a:cubicBezTo>
                      <a:cubicBezTo>
                        <a:pt x="9" y="14"/>
                        <a:pt x="10" y="15"/>
                        <a:pt x="11" y="15"/>
                      </a:cubicBezTo>
                      <a:cubicBezTo>
                        <a:pt x="13" y="15"/>
                        <a:pt x="14" y="14"/>
                        <a:pt x="15" y="13"/>
                      </a:cubicBezTo>
                      <a:cubicBezTo>
                        <a:pt x="16" y="13"/>
                        <a:pt x="17" y="13"/>
                        <a:pt x="17" y="13"/>
                      </a:cubicBezTo>
                      <a:cubicBezTo>
                        <a:pt x="19" y="13"/>
                        <a:pt x="20" y="12"/>
                        <a:pt x="20" y="10"/>
                      </a:cubicBezTo>
                      <a:cubicBezTo>
                        <a:pt x="20" y="9"/>
                        <a:pt x="20" y="9"/>
                        <a:pt x="2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4" name="Freeform 174"/>
                <p:cNvSpPr/>
                <p:nvPr/>
              </p:nvSpPr>
              <p:spPr bwMode="auto">
                <a:xfrm>
                  <a:off x="2320926" y="1676400"/>
                  <a:ext cx="19050" cy="79375"/>
                </a:xfrm>
                <a:custGeom>
                  <a:avLst/>
                  <a:gdLst>
                    <a:gd name="T0" fmla="*/ 8 w 10"/>
                    <a:gd name="T1" fmla="*/ 0 h 42"/>
                    <a:gd name="T2" fmla="*/ 3 w 10"/>
                    <a:gd name="T3" fmla="*/ 11 h 42"/>
                    <a:gd name="T4" fmla="*/ 1 w 10"/>
                    <a:gd name="T5" fmla="*/ 36 h 42"/>
                    <a:gd name="T6" fmla="*/ 5 w 10"/>
                    <a:gd name="T7" fmla="*/ 34 h 42"/>
                    <a:gd name="T8" fmla="*/ 10 w 10"/>
                    <a:gd name="T9" fmla="*/ 41 h 42"/>
                    <a:gd name="T10" fmla="*/ 8 w 10"/>
                    <a:gd name="T11" fmla="*/ 0 h 42"/>
                  </a:gdLst>
                  <a:ahLst/>
                  <a:cxnLst>
                    <a:cxn ang="0">
                      <a:pos x="T0" y="T1"/>
                    </a:cxn>
                    <a:cxn ang="0">
                      <a:pos x="T2" y="T3"/>
                    </a:cxn>
                    <a:cxn ang="0">
                      <a:pos x="T4" y="T5"/>
                    </a:cxn>
                    <a:cxn ang="0">
                      <a:pos x="T6" y="T7"/>
                    </a:cxn>
                    <a:cxn ang="0">
                      <a:pos x="T8" y="T9"/>
                    </a:cxn>
                    <a:cxn ang="0">
                      <a:pos x="T10" y="T11"/>
                    </a:cxn>
                  </a:cxnLst>
                  <a:rect l="0" t="0" r="r" b="b"/>
                  <a:pathLst>
                    <a:path w="10" h="42">
                      <a:moveTo>
                        <a:pt x="8" y="0"/>
                      </a:moveTo>
                      <a:cubicBezTo>
                        <a:pt x="8" y="0"/>
                        <a:pt x="4" y="5"/>
                        <a:pt x="3" y="11"/>
                      </a:cubicBezTo>
                      <a:cubicBezTo>
                        <a:pt x="1" y="17"/>
                        <a:pt x="0" y="30"/>
                        <a:pt x="1" y="36"/>
                      </a:cubicBezTo>
                      <a:cubicBezTo>
                        <a:pt x="3" y="42"/>
                        <a:pt x="2" y="32"/>
                        <a:pt x="5" y="34"/>
                      </a:cubicBezTo>
                      <a:cubicBezTo>
                        <a:pt x="7" y="36"/>
                        <a:pt x="7" y="41"/>
                        <a:pt x="10" y="41"/>
                      </a:cubicBezTo>
                      <a:cubicBezTo>
                        <a:pt x="10" y="41"/>
                        <a:pt x="1" y="24"/>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5" name="Freeform 175"/>
                <p:cNvSpPr/>
                <p:nvPr/>
              </p:nvSpPr>
              <p:spPr bwMode="auto">
                <a:xfrm>
                  <a:off x="2376489" y="1755775"/>
                  <a:ext cx="28575" cy="3175"/>
                </a:xfrm>
                <a:custGeom>
                  <a:avLst/>
                  <a:gdLst>
                    <a:gd name="T0" fmla="*/ 11 w 16"/>
                    <a:gd name="T1" fmla="*/ 0 h 2"/>
                    <a:gd name="T2" fmla="*/ 13 w 16"/>
                    <a:gd name="T3" fmla="*/ 2 h 2"/>
                    <a:gd name="T4" fmla="*/ 16 w 16"/>
                    <a:gd name="T5" fmla="*/ 2 h 2"/>
                    <a:gd name="T6" fmla="*/ 12 w 16"/>
                    <a:gd name="T7" fmla="*/ 2 h 2"/>
                    <a:gd name="T8" fmla="*/ 9 w 16"/>
                    <a:gd name="T9" fmla="*/ 2 h 2"/>
                    <a:gd name="T10" fmla="*/ 5 w 16"/>
                    <a:gd name="T11" fmla="*/ 2 h 2"/>
                    <a:gd name="T12" fmla="*/ 1 w 16"/>
                    <a:gd name="T13" fmla="*/ 2 h 2"/>
                    <a:gd name="T14" fmla="*/ 2 w 16"/>
                    <a:gd name="T15" fmla="*/ 2 h 2"/>
                    <a:gd name="T16" fmla="*/ 6 w 16"/>
                    <a:gd name="T17" fmla="*/ 1 h 2"/>
                    <a:gd name="T18" fmla="*/ 11 w 16"/>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
                      <a:moveTo>
                        <a:pt x="11" y="0"/>
                      </a:moveTo>
                      <a:cubicBezTo>
                        <a:pt x="11" y="0"/>
                        <a:pt x="11" y="1"/>
                        <a:pt x="13" y="2"/>
                      </a:cubicBezTo>
                      <a:cubicBezTo>
                        <a:pt x="16" y="2"/>
                        <a:pt x="16" y="2"/>
                        <a:pt x="16" y="2"/>
                      </a:cubicBezTo>
                      <a:cubicBezTo>
                        <a:pt x="16" y="2"/>
                        <a:pt x="13" y="2"/>
                        <a:pt x="12" y="2"/>
                      </a:cubicBezTo>
                      <a:cubicBezTo>
                        <a:pt x="11" y="2"/>
                        <a:pt x="10" y="2"/>
                        <a:pt x="9" y="2"/>
                      </a:cubicBezTo>
                      <a:cubicBezTo>
                        <a:pt x="8" y="2"/>
                        <a:pt x="6" y="2"/>
                        <a:pt x="5" y="2"/>
                      </a:cubicBezTo>
                      <a:cubicBezTo>
                        <a:pt x="3" y="2"/>
                        <a:pt x="2" y="2"/>
                        <a:pt x="1" y="2"/>
                      </a:cubicBezTo>
                      <a:cubicBezTo>
                        <a:pt x="0" y="2"/>
                        <a:pt x="1" y="2"/>
                        <a:pt x="2" y="2"/>
                      </a:cubicBezTo>
                      <a:cubicBezTo>
                        <a:pt x="4" y="2"/>
                        <a:pt x="5" y="2"/>
                        <a:pt x="6" y="1"/>
                      </a:cubicBezTo>
                      <a:cubicBezTo>
                        <a:pt x="6"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6" name="Freeform 176"/>
                <p:cNvSpPr/>
                <p:nvPr/>
              </p:nvSpPr>
              <p:spPr bwMode="auto">
                <a:xfrm>
                  <a:off x="2376489" y="1722438"/>
                  <a:ext cx="15875" cy="9525"/>
                </a:xfrm>
                <a:custGeom>
                  <a:avLst/>
                  <a:gdLst>
                    <a:gd name="T0" fmla="*/ 0 w 9"/>
                    <a:gd name="T1" fmla="*/ 0 h 5"/>
                    <a:gd name="T2" fmla="*/ 8 w 9"/>
                    <a:gd name="T3" fmla="*/ 3 h 5"/>
                    <a:gd name="T4" fmla="*/ 9 w 9"/>
                    <a:gd name="T5" fmla="*/ 5 h 5"/>
                    <a:gd name="T6" fmla="*/ 6 w 9"/>
                    <a:gd name="T7" fmla="*/ 4 h 5"/>
                    <a:gd name="T8" fmla="*/ 0 w 9"/>
                    <a:gd name="T9" fmla="*/ 0 h 5"/>
                    <a:gd name="T10" fmla="*/ 0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0" y="0"/>
                      </a:moveTo>
                      <a:cubicBezTo>
                        <a:pt x="0" y="0"/>
                        <a:pt x="3" y="3"/>
                        <a:pt x="8" y="3"/>
                      </a:cubicBezTo>
                      <a:cubicBezTo>
                        <a:pt x="9" y="5"/>
                        <a:pt x="9" y="5"/>
                        <a:pt x="9" y="5"/>
                      </a:cubicBezTo>
                      <a:cubicBezTo>
                        <a:pt x="9" y="5"/>
                        <a:pt x="7" y="4"/>
                        <a:pt x="6" y="4"/>
                      </a:cubicBezTo>
                      <a:cubicBezTo>
                        <a:pt x="5" y="3"/>
                        <a:pt x="1" y="2"/>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7" name="Freeform 177"/>
                <p:cNvSpPr/>
                <p:nvPr/>
              </p:nvSpPr>
              <p:spPr bwMode="auto">
                <a:xfrm>
                  <a:off x="2378076" y="1722438"/>
                  <a:ext cx="3175" cy="3175"/>
                </a:xfrm>
                <a:custGeom>
                  <a:avLst/>
                  <a:gdLst>
                    <a:gd name="T0" fmla="*/ 0 w 2"/>
                    <a:gd name="T1" fmla="*/ 0 h 2"/>
                    <a:gd name="T2" fmla="*/ 1 w 2"/>
                    <a:gd name="T3" fmla="*/ 2 h 2"/>
                    <a:gd name="T4" fmla="*/ 1 w 2"/>
                    <a:gd name="T5" fmla="*/ 2 h 2"/>
                    <a:gd name="T6" fmla="*/ 1 w 2"/>
                    <a:gd name="T7" fmla="*/ 2 h 2"/>
                    <a:gd name="T8" fmla="*/ 1 w 2"/>
                    <a:gd name="T9" fmla="*/ 2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cubicBezTo>
                        <a:pt x="0" y="0"/>
                        <a:pt x="0" y="1"/>
                        <a:pt x="1" y="2"/>
                      </a:cubicBezTo>
                      <a:cubicBezTo>
                        <a:pt x="2" y="2"/>
                        <a:pt x="1" y="2"/>
                        <a:pt x="1" y="2"/>
                      </a:cubicBezTo>
                      <a:cubicBezTo>
                        <a:pt x="1" y="2"/>
                        <a:pt x="1" y="2"/>
                        <a:pt x="1" y="2"/>
                      </a:cubicBezTo>
                      <a:cubicBezTo>
                        <a:pt x="1" y="2"/>
                        <a:pt x="1" y="2"/>
                        <a:pt x="1" y="2"/>
                      </a:cubicBezTo>
                      <a:cubicBezTo>
                        <a:pt x="1" y="2"/>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8" name="Freeform 178"/>
                <p:cNvSpPr/>
                <p:nvPr/>
              </p:nvSpPr>
              <p:spPr bwMode="auto">
                <a:xfrm>
                  <a:off x="2379664" y="1704975"/>
                  <a:ext cx="19050" cy="53975"/>
                </a:xfrm>
                <a:custGeom>
                  <a:avLst/>
                  <a:gdLst>
                    <a:gd name="T0" fmla="*/ 7 w 10"/>
                    <a:gd name="T1" fmla="*/ 4 h 29"/>
                    <a:gd name="T2" fmla="*/ 8 w 10"/>
                    <a:gd name="T3" fmla="*/ 13 h 29"/>
                    <a:gd name="T4" fmla="*/ 9 w 10"/>
                    <a:gd name="T5" fmla="*/ 29 h 29"/>
                    <a:gd name="T6" fmla="*/ 3 w 10"/>
                    <a:gd name="T7" fmla="*/ 29 h 29"/>
                    <a:gd name="T8" fmla="*/ 6 w 10"/>
                    <a:gd name="T9" fmla="*/ 18 h 29"/>
                    <a:gd name="T10" fmla="*/ 0 w 10"/>
                    <a:gd name="T11" fmla="*/ 3 h 29"/>
                    <a:gd name="T12" fmla="*/ 2 w 10"/>
                    <a:gd name="T13" fmla="*/ 3 h 29"/>
                    <a:gd name="T14" fmla="*/ 5 w 10"/>
                    <a:gd name="T15" fmla="*/ 10 h 29"/>
                    <a:gd name="T16" fmla="*/ 5 w 10"/>
                    <a:gd name="T17" fmla="*/ 3 h 29"/>
                    <a:gd name="T18" fmla="*/ 7 w 10"/>
                    <a:gd name="T19"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9">
                      <a:moveTo>
                        <a:pt x="7" y="4"/>
                      </a:moveTo>
                      <a:cubicBezTo>
                        <a:pt x="7" y="4"/>
                        <a:pt x="6" y="4"/>
                        <a:pt x="8" y="13"/>
                      </a:cubicBezTo>
                      <a:cubicBezTo>
                        <a:pt x="10" y="22"/>
                        <a:pt x="9" y="29"/>
                        <a:pt x="9" y="29"/>
                      </a:cubicBezTo>
                      <a:cubicBezTo>
                        <a:pt x="3" y="29"/>
                        <a:pt x="3" y="29"/>
                        <a:pt x="3" y="29"/>
                      </a:cubicBezTo>
                      <a:cubicBezTo>
                        <a:pt x="3" y="29"/>
                        <a:pt x="6" y="23"/>
                        <a:pt x="6" y="18"/>
                      </a:cubicBezTo>
                      <a:cubicBezTo>
                        <a:pt x="5" y="12"/>
                        <a:pt x="1" y="7"/>
                        <a:pt x="0" y="3"/>
                      </a:cubicBezTo>
                      <a:cubicBezTo>
                        <a:pt x="2" y="3"/>
                        <a:pt x="2" y="3"/>
                        <a:pt x="2" y="3"/>
                      </a:cubicBezTo>
                      <a:cubicBezTo>
                        <a:pt x="2" y="3"/>
                        <a:pt x="4" y="9"/>
                        <a:pt x="5" y="10"/>
                      </a:cubicBezTo>
                      <a:cubicBezTo>
                        <a:pt x="5" y="10"/>
                        <a:pt x="4" y="5"/>
                        <a:pt x="5" y="3"/>
                      </a:cubicBezTo>
                      <a:cubicBezTo>
                        <a:pt x="6" y="0"/>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9" name="Freeform 179"/>
                <p:cNvSpPr>
                  <a:spLocks noEditPoints="1"/>
                </p:cNvSpPr>
                <p:nvPr/>
              </p:nvSpPr>
              <p:spPr bwMode="auto">
                <a:xfrm>
                  <a:off x="2382839" y="1712913"/>
                  <a:ext cx="6350" cy="11113"/>
                </a:xfrm>
                <a:custGeom>
                  <a:avLst/>
                  <a:gdLst>
                    <a:gd name="T0" fmla="*/ 3 w 3"/>
                    <a:gd name="T1" fmla="*/ 6 h 6"/>
                    <a:gd name="T2" fmla="*/ 3 w 3"/>
                    <a:gd name="T3" fmla="*/ 6 h 6"/>
                    <a:gd name="T4" fmla="*/ 3 w 3"/>
                    <a:gd name="T5" fmla="*/ 6 h 6"/>
                    <a:gd name="T6" fmla="*/ 3 w 3"/>
                    <a:gd name="T7" fmla="*/ 6 h 6"/>
                    <a:gd name="T8" fmla="*/ 3 w 3"/>
                    <a:gd name="T9" fmla="*/ 6 h 6"/>
                    <a:gd name="T10" fmla="*/ 3 w 3"/>
                    <a:gd name="T11" fmla="*/ 6 h 6"/>
                    <a:gd name="T12" fmla="*/ 0 w 3"/>
                    <a:gd name="T13" fmla="*/ 0 h 6"/>
                    <a:gd name="T14" fmla="*/ 0 w 3"/>
                    <a:gd name="T15" fmla="*/ 0 h 6"/>
                    <a:gd name="T16" fmla="*/ 3 w 3"/>
                    <a:gd name="T17" fmla="*/ 6 h 6"/>
                    <a:gd name="T18" fmla="*/ 3 w 3"/>
                    <a:gd name="T19" fmla="*/ 6 h 6"/>
                    <a:gd name="T20" fmla="*/ 0 w 3"/>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0" y="0"/>
                      </a:moveTo>
                      <a:cubicBezTo>
                        <a:pt x="0" y="0"/>
                        <a:pt x="0" y="0"/>
                        <a:pt x="0" y="0"/>
                      </a:cubicBezTo>
                      <a:cubicBezTo>
                        <a:pt x="1" y="2"/>
                        <a:pt x="2" y="5"/>
                        <a:pt x="3" y="6"/>
                      </a:cubicBezTo>
                      <a:cubicBezTo>
                        <a:pt x="3" y="6"/>
                        <a:pt x="3" y="6"/>
                        <a:pt x="3" y="6"/>
                      </a:cubicBezTo>
                      <a:cubicBezTo>
                        <a:pt x="2" y="5"/>
                        <a:pt x="1"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0" name="Freeform 180"/>
                <p:cNvSpPr/>
                <p:nvPr/>
              </p:nvSpPr>
              <p:spPr bwMode="auto">
                <a:xfrm>
                  <a:off x="2381251" y="1712913"/>
                  <a:ext cx="12700" cy="26988"/>
                </a:xfrm>
                <a:custGeom>
                  <a:avLst/>
                  <a:gdLst>
                    <a:gd name="T0" fmla="*/ 4 w 7"/>
                    <a:gd name="T1" fmla="*/ 0 h 15"/>
                    <a:gd name="T2" fmla="*/ 4 w 7"/>
                    <a:gd name="T3" fmla="*/ 6 h 15"/>
                    <a:gd name="T4" fmla="*/ 4 w 7"/>
                    <a:gd name="T5" fmla="*/ 6 h 15"/>
                    <a:gd name="T6" fmla="*/ 4 w 7"/>
                    <a:gd name="T7" fmla="*/ 6 h 15"/>
                    <a:gd name="T8" fmla="*/ 4 w 7"/>
                    <a:gd name="T9" fmla="*/ 6 h 15"/>
                    <a:gd name="T10" fmla="*/ 4 w 7"/>
                    <a:gd name="T11" fmla="*/ 6 h 15"/>
                    <a:gd name="T12" fmla="*/ 4 w 7"/>
                    <a:gd name="T13" fmla="*/ 6 h 15"/>
                    <a:gd name="T14" fmla="*/ 4 w 7"/>
                    <a:gd name="T15" fmla="*/ 6 h 15"/>
                    <a:gd name="T16" fmla="*/ 1 w 7"/>
                    <a:gd name="T17" fmla="*/ 0 h 15"/>
                    <a:gd name="T18" fmla="*/ 0 w 7"/>
                    <a:gd name="T19" fmla="*/ 0 h 15"/>
                    <a:gd name="T20" fmla="*/ 4 w 7"/>
                    <a:gd name="T21" fmla="*/ 8 h 15"/>
                    <a:gd name="T22" fmla="*/ 7 w 7"/>
                    <a:gd name="T23" fmla="*/ 15 h 15"/>
                    <a:gd name="T24" fmla="*/ 6 w 7"/>
                    <a:gd name="T25" fmla="*/ 8 h 15"/>
                    <a:gd name="T26" fmla="*/ 5 w 7"/>
                    <a:gd name="T27" fmla="*/ 1 h 15"/>
                    <a:gd name="T28" fmla="*/ 4 w 7"/>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5">
                      <a:moveTo>
                        <a:pt x="4" y="0"/>
                      </a:moveTo>
                      <a:cubicBezTo>
                        <a:pt x="4" y="3"/>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3" y="5"/>
                        <a:pt x="2" y="2"/>
                        <a:pt x="1" y="0"/>
                      </a:cubicBezTo>
                      <a:cubicBezTo>
                        <a:pt x="0" y="0"/>
                        <a:pt x="0" y="0"/>
                        <a:pt x="0" y="0"/>
                      </a:cubicBezTo>
                      <a:cubicBezTo>
                        <a:pt x="0" y="0"/>
                        <a:pt x="2" y="6"/>
                        <a:pt x="4" y="8"/>
                      </a:cubicBezTo>
                      <a:cubicBezTo>
                        <a:pt x="7" y="10"/>
                        <a:pt x="7" y="15"/>
                        <a:pt x="7" y="15"/>
                      </a:cubicBezTo>
                      <a:cubicBezTo>
                        <a:pt x="7" y="15"/>
                        <a:pt x="7" y="9"/>
                        <a:pt x="6" y="8"/>
                      </a:cubicBezTo>
                      <a:cubicBezTo>
                        <a:pt x="6" y="6"/>
                        <a:pt x="5" y="2"/>
                        <a:pt x="5" y="1"/>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1" name="Freeform 181"/>
                <p:cNvSpPr/>
                <p:nvPr/>
              </p:nvSpPr>
              <p:spPr bwMode="auto">
                <a:xfrm>
                  <a:off x="2393951" y="1727200"/>
                  <a:ext cx="17463" cy="15875"/>
                </a:xfrm>
                <a:custGeom>
                  <a:avLst/>
                  <a:gdLst>
                    <a:gd name="T0" fmla="*/ 9 w 9"/>
                    <a:gd name="T1" fmla="*/ 0 h 8"/>
                    <a:gd name="T2" fmla="*/ 0 w 9"/>
                    <a:gd name="T3" fmla="*/ 6 h 8"/>
                    <a:gd name="T4" fmla="*/ 0 w 9"/>
                    <a:gd name="T5" fmla="*/ 8 h 8"/>
                    <a:gd name="T6" fmla="*/ 3 w 9"/>
                    <a:gd name="T7" fmla="*/ 6 h 8"/>
                    <a:gd name="T8" fmla="*/ 9 w 9"/>
                    <a:gd name="T9" fmla="*/ 0 h 8"/>
                  </a:gdLst>
                  <a:ahLst/>
                  <a:cxnLst>
                    <a:cxn ang="0">
                      <a:pos x="T0" y="T1"/>
                    </a:cxn>
                    <a:cxn ang="0">
                      <a:pos x="T2" y="T3"/>
                    </a:cxn>
                    <a:cxn ang="0">
                      <a:pos x="T4" y="T5"/>
                    </a:cxn>
                    <a:cxn ang="0">
                      <a:pos x="T6" y="T7"/>
                    </a:cxn>
                    <a:cxn ang="0">
                      <a:pos x="T8" y="T9"/>
                    </a:cxn>
                  </a:cxnLst>
                  <a:rect l="0" t="0" r="r" b="b"/>
                  <a:pathLst>
                    <a:path w="9" h="8">
                      <a:moveTo>
                        <a:pt x="9" y="0"/>
                      </a:moveTo>
                      <a:cubicBezTo>
                        <a:pt x="9" y="0"/>
                        <a:pt x="7" y="4"/>
                        <a:pt x="0" y="6"/>
                      </a:cubicBezTo>
                      <a:cubicBezTo>
                        <a:pt x="0" y="8"/>
                        <a:pt x="0" y="8"/>
                        <a:pt x="0" y="8"/>
                      </a:cubicBezTo>
                      <a:cubicBezTo>
                        <a:pt x="0" y="8"/>
                        <a:pt x="1" y="7"/>
                        <a:pt x="3" y="6"/>
                      </a:cubicBezTo>
                      <a:cubicBezTo>
                        <a:pt x="4" y="5"/>
                        <a:pt x="8" y="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2" name="Freeform 182"/>
                <p:cNvSpPr/>
                <p:nvPr/>
              </p:nvSpPr>
              <p:spPr bwMode="auto">
                <a:xfrm>
                  <a:off x="2400301" y="1722438"/>
                  <a:ext cx="7938" cy="17463"/>
                </a:xfrm>
                <a:custGeom>
                  <a:avLst/>
                  <a:gdLst>
                    <a:gd name="T0" fmla="*/ 2 w 4"/>
                    <a:gd name="T1" fmla="*/ 0 h 10"/>
                    <a:gd name="T2" fmla="*/ 2 w 4"/>
                    <a:gd name="T3" fmla="*/ 7 h 10"/>
                    <a:gd name="T4" fmla="*/ 2 w 4"/>
                    <a:gd name="T5" fmla="*/ 7 h 10"/>
                    <a:gd name="T6" fmla="*/ 3 w 4"/>
                    <a:gd name="T7" fmla="*/ 6 h 10"/>
                    <a:gd name="T8" fmla="*/ 2 w 4"/>
                    <a:gd name="T9" fmla="*/ 0 h 10"/>
                  </a:gdLst>
                  <a:ahLst/>
                  <a:cxnLst>
                    <a:cxn ang="0">
                      <a:pos x="T0" y="T1"/>
                    </a:cxn>
                    <a:cxn ang="0">
                      <a:pos x="T2" y="T3"/>
                    </a:cxn>
                    <a:cxn ang="0">
                      <a:pos x="T4" y="T5"/>
                    </a:cxn>
                    <a:cxn ang="0">
                      <a:pos x="T6" y="T7"/>
                    </a:cxn>
                    <a:cxn ang="0">
                      <a:pos x="T8" y="T9"/>
                    </a:cxn>
                  </a:cxnLst>
                  <a:rect l="0" t="0" r="r" b="b"/>
                  <a:pathLst>
                    <a:path w="4" h="10">
                      <a:moveTo>
                        <a:pt x="2" y="0"/>
                      </a:moveTo>
                      <a:cubicBezTo>
                        <a:pt x="2" y="0"/>
                        <a:pt x="3" y="4"/>
                        <a:pt x="2" y="7"/>
                      </a:cubicBezTo>
                      <a:cubicBezTo>
                        <a:pt x="0" y="10"/>
                        <a:pt x="1" y="7"/>
                        <a:pt x="2" y="7"/>
                      </a:cubicBezTo>
                      <a:cubicBezTo>
                        <a:pt x="3" y="6"/>
                        <a:pt x="3" y="6"/>
                        <a:pt x="3" y="6"/>
                      </a:cubicBezTo>
                      <a:cubicBezTo>
                        <a:pt x="3" y="6"/>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3" name="Freeform 183"/>
                <p:cNvSpPr/>
                <p:nvPr/>
              </p:nvSpPr>
              <p:spPr bwMode="auto">
                <a:xfrm>
                  <a:off x="2397126" y="1712913"/>
                  <a:ext cx="25400" cy="19050"/>
                </a:xfrm>
                <a:custGeom>
                  <a:avLst/>
                  <a:gdLst>
                    <a:gd name="T0" fmla="*/ 1 w 14"/>
                    <a:gd name="T1" fmla="*/ 5 h 10"/>
                    <a:gd name="T2" fmla="*/ 1 w 14"/>
                    <a:gd name="T3" fmla="*/ 5 h 10"/>
                    <a:gd name="T4" fmla="*/ 2 w 14"/>
                    <a:gd name="T5" fmla="*/ 4 h 10"/>
                    <a:gd name="T6" fmla="*/ 2 w 14"/>
                    <a:gd name="T7" fmla="*/ 4 h 10"/>
                    <a:gd name="T8" fmla="*/ 3 w 14"/>
                    <a:gd name="T9" fmla="*/ 3 h 10"/>
                    <a:gd name="T10" fmla="*/ 3 w 14"/>
                    <a:gd name="T11" fmla="*/ 3 h 10"/>
                    <a:gd name="T12" fmla="*/ 5 w 14"/>
                    <a:gd name="T13" fmla="*/ 1 h 10"/>
                    <a:gd name="T14" fmla="*/ 5 w 14"/>
                    <a:gd name="T15" fmla="*/ 1 h 10"/>
                    <a:gd name="T16" fmla="*/ 7 w 14"/>
                    <a:gd name="T17" fmla="*/ 0 h 10"/>
                    <a:gd name="T18" fmla="*/ 9 w 14"/>
                    <a:gd name="T19" fmla="*/ 2 h 10"/>
                    <a:gd name="T20" fmla="*/ 9 w 14"/>
                    <a:gd name="T21" fmla="*/ 2 h 10"/>
                    <a:gd name="T22" fmla="*/ 10 w 14"/>
                    <a:gd name="T23" fmla="*/ 3 h 10"/>
                    <a:gd name="T24" fmla="*/ 11 w 14"/>
                    <a:gd name="T25" fmla="*/ 3 h 10"/>
                    <a:gd name="T26" fmla="*/ 12 w 14"/>
                    <a:gd name="T27" fmla="*/ 4 h 10"/>
                    <a:gd name="T28" fmla="*/ 14 w 14"/>
                    <a:gd name="T29" fmla="*/ 6 h 10"/>
                    <a:gd name="T30" fmla="*/ 12 w 14"/>
                    <a:gd name="T31" fmla="*/ 9 h 10"/>
                    <a:gd name="T32" fmla="*/ 11 w 14"/>
                    <a:gd name="T33" fmla="*/ 8 h 10"/>
                    <a:gd name="T34" fmla="*/ 9 w 14"/>
                    <a:gd name="T35" fmla="*/ 10 h 10"/>
                    <a:gd name="T36" fmla="*/ 8 w 14"/>
                    <a:gd name="T37" fmla="*/ 9 h 10"/>
                    <a:gd name="T38" fmla="*/ 7 w 14"/>
                    <a:gd name="T39" fmla="*/ 10 h 10"/>
                    <a:gd name="T40" fmla="*/ 4 w 14"/>
                    <a:gd name="T41" fmla="*/ 8 h 10"/>
                    <a:gd name="T42" fmla="*/ 2 w 14"/>
                    <a:gd name="T43" fmla="*/ 9 h 10"/>
                    <a:gd name="T44" fmla="*/ 0 w 14"/>
                    <a:gd name="T45" fmla="*/ 7 h 10"/>
                    <a:gd name="T46" fmla="*/ 1 w 14"/>
                    <a:gd name="T4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1" y="5"/>
                      </a:moveTo>
                      <a:cubicBezTo>
                        <a:pt x="1" y="5"/>
                        <a:pt x="1" y="5"/>
                        <a:pt x="1" y="5"/>
                      </a:cubicBezTo>
                      <a:cubicBezTo>
                        <a:pt x="1" y="4"/>
                        <a:pt x="1" y="4"/>
                        <a:pt x="2" y="4"/>
                      </a:cubicBezTo>
                      <a:cubicBezTo>
                        <a:pt x="2" y="4"/>
                        <a:pt x="2" y="4"/>
                        <a:pt x="2" y="4"/>
                      </a:cubicBezTo>
                      <a:cubicBezTo>
                        <a:pt x="2" y="3"/>
                        <a:pt x="3" y="3"/>
                        <a:pt x="3" y="3"/>
                      </a:cubicBezTo>
                      <a:cubicBezTo>
                        <a:pt x="3" y="3"/>
                        <a:pt x="3" y="3"/>
                        <a:pt x="3" y="3"/>
                      </a:cubicBezTo>
                      <a:cubicBezTo>
                        <a:pt x="3" y="2"/>
                        <a:pt x="4" y="1"/>
                        <a:pt x="5" y="1"/>
                      </a:cubicBezTo>
                      <a:cubicBezTo>
                        <a:pt x="5" y="1"/>
                        <a:pt x="5" y="1"/>
                        <a:pt x="5" y="1"/>
                      </a:cubicBezTo>
                      <a:cubicBezTo>
                        <a:pt x="5" y="1"/>
                        <a:pt x="6" y="0"/>
                        <a:pt x="7" y="0"/>
                      </a:cubicBezTo>
                      <a:cubicBezTo>
                        <a:pt x="8" y="0"/>
                        <a:pt x="9" y="1"/>
                        <a:pt x="9" y="2"/>
                      </a:cubicBezTo>
                      <a:cubicBezTo>
                        <a:pt x="9" y="2"/>
                        <a:pt x="9" y="2"/>
                        <a:pt x="9" y="2"/>
                      </a:cubicBezTo>
                      <a:cubicBezTo>
                        <a:pt x="9" y="2"/>
                        <a:pt x="10" y="3"/>
                        <a:pt x="10" y="3"/>
                      </a:cubicBezTo>
                      <a:cubicBezTo>
                        <a:pt x="11" y="3"/>
                        <a:pt x="11" y="3"/>
                        <a:pt x="11" y="3"/>
                      </a:cubicBezTo>
                      <a:cubicBezTo>
                        <a:pt x="11" y="3"/>
                        <a:pt x="12" y="4"/>
                        <a:pt x="12" y="4"/>
                      </a:cubicBezTo>
                      <a:cubicBezTo>
                        <a:pt x="13" y="4"/>
                        <a:pt x="14" y="5"/>
                        <a:pt x="14" y="6"/>
                      </a:cubicBezTo>
                      <a:cubicBezTo>
                        <a:pt x="14" y="8"/>
                        <a:pt x="13" y="9"/>
                        <a:pt x="12" y="9"/>
                      </a:cubicBezTo>
                      <a:cubicBezTo>
                        <a:pt x="11" y="8"/>
                        <a:pt x="11" y="8"/>
                        <a:pt x="11" y="8"/>
                      </a:cubicBezTo>
                      <a:cubicBezTo>
                        <a:pt x="11" y="9"/>
                        <a:pt x="10" y="10"/>
                        <a:pt x="9" y="10"/>
                      </a:cubicBezTo>
                      <a:cubicBezTo>
                        <a:pt x="8" y="9"/>
                        <a:pt x="8" y="9"/>
                        <a:pt x="8" y="9"/>
                      </a:cubicBezTo>
                      <a:cubicBezTo>
                        <a:pt x="8" y="10"/>
                        <a:pt x="7" y="10"/>
                        <a:pt x="7" y="10"/>
                      </a:cubicBezTo>
                      <a:cubicBezTo>
                        <a:pt x="5" y="10"/>
                        <a:pt x="4" y="9"/>
                        <a:pt x="4" y="8"/>
                      </a:cubicBezTo>
                      <a:cubicBezTo>
                        <a:pt x="3" y="9"/>
                        <a:pt x="3" y="9"/>
                        <a:pt x="2" y="9"/>
                      </a:cubicBezTo>
                      <a:cubicBezTo>
                        <a:pt x="1" y="9"/>
                        <a:pt x="0" y="8"/>
                        <a:pt x="0" y="7"/>
                      </a:cubicBezTo>
                      <a:cubicBezTo>
                        <a:pt x="0" y="6"/>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4" name="Freeform 184"/>
                <p:cNvSpPr/>
                <p:nvPr/>
              </p:nvSpPr>
              <p:spPr bwMode="auto">
                <a:xfrm>
                  <a:off x="2397126" y="1712913"/>
                  <a:ext cx="25400" cy="19050"/>
                </a:xfrm>
                <a:custGeom>
                  <a:avLst/>
                  <a:gdLst>
                    <a:gd name="T0" fmla="*/ 1 w 14"/>
                    <a:gd name="T1" fmla="*/ 5 h 10"/>
                    <a:gd name="T2" fmla="*/ 1 w 14"/>
                    <a:gd name="T3" fmla="*/ 5 h 10"/>
                    <a:gd name="T4" fmla="*/ 2 w 14"/>
                    <a:gd name="T5" fmla="*/ 4 h 10"/>
                    <a:gd name="T6" fmla="*/ 2 w 14"/>
                    <a:gd name="T7" fmla="*/ 4 h 10"/>
                    <a:gd name="T8" fmla="*/ 3 w 14"/>
                    <a:gd name="T9" fmla="*/ 3 h 10"/>
                    <a:gd name="T10" fmla="*/ 3 w 14"/>
                    <a:gd name="T11" fmla="*/ 3 h 10"/>
                    <a:gd name="T12" fmla="*/ 5 w 14"/>
                    <a:gd name="T13" fmla="*/ 1 h 10"/>
                    <a:gd name="T14" fmla="*/ 5 w 14"/>
                    <a:gd name="T15" fmla="*/ 1 h 10"/>
                    <a:gd name="T16" fmla="*/ 7 w 14"/>
                    <a:gd name="T17" fmla="*/ 0 h 10"/>
                    <a:gd name="T18" fmla="*/ 9 w 14"/>
                    <a:gd name="T19" fmla="*/ 2 h 10"/>
                    <a:gd name="T20" fmla="*/ 9 w 14"/>
                    <a:gd name="T21" fmla="*/ 2 h 10"/>
                    <a:gd name="T22" fmla="*/ 10 w 14"/>
                    <a:gd name="T23" fmla="*/ 3 h 10"/>
                    <a:gd name="T24" fmla="*/ 10 w 14"/>
                    <a:gd name="T25" fmla="*/ 3 h 10"/>
                    <a:gd name="T26" fmla="*/ 12 w 14"/>
                    <a:gd name="T27" fmla="*/ 4 h 10"/>
                    <a:gd name="T28" fmla="*/ 14 w 14"/>
                    <a:gd name="T29" fmla="*/ 6 h 10"/>
                    <a:gd name="T30" fmla="*/ 12 w 14"/>
                    <a:gd name="T31" fmla="*/ 8 h 10"/>
                    <a:gd name="T32" fmla="*/ 11 w 14"/>
                    <a:gd name="T33" fmla="*/ 8 h 10"/>
                    <a:gd name="T34" fmla="*/ 9 w 14"/>
                    <a:gd name="T35" fmla="*/ 9 h 10"/>
                    <a:gd name="T36" fmla="*/ 8 w 14"/>
                    <a:gd name="T37" fmla="*/ 9 h 10"/>
                    <a:gd name="T38" fmla="*/ 7 w 14"/>
                    <a:gd name="T39" fmla="*/ 10 h 10"/>
                    <a:gd name="T40" fmla="*/ 4 w 14"/>
                    <a:gd name="T41" fmla="*/ 8 h 10"/>
                    <a:gd name="T42" fmla="*/ 3 w 14"/>
                    <a:gd name="T43" fmla="*/ 9 h 10"/>
                    <a:gd name="T44" fmla="*/ 0 w 14"/>
                    <a:gd name="T45" fmla="*/ 7 h 10"/>
                    <a:gd name="T46" fmla="*/ 1 w 14"/>
                    <a:gd name="T4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0">
                      <a:moveTo>
                        <a:pt x="1" y="5"/>
                      </a:moveTo>
                      <a:cubicBezTo>
                        <a:pt x="1" y="5"/>
                        <a:pt x="1" y="5"/>
                        <a:pt x="1" y="5"/>
                      </a:cubicBezTo>
                      <a:cubicBezTo>
                        <a:pt x="1" y="4"/>
                        <a:pt x="1" y="4"/>
                        <a:pt x="2" y="4"/>
                      </a:cubicBezTo>
                      <a:cubicBezTo>
                        <a:pt x="2" y="4"/>
                        <a:pt x="2" y="4"/>
                        <a:pt x="2" y="4"/>
                      </a:cubicBezTo>
                      <a:cubicBezTo>
                        <a:pt x="2" y="4"/>
                        <a:pt x="3" y="3"/>
                        <a:pt x="3" y="3"/>
                      </a:cubicBezTo>
                      <a:cubicBezTo>
                        <a:pt x="3" y="3"/>
                        <a:pt x="3" y="3"/>
                        <a:pt x="3" y="3"/>
                      </a:cubicBezTo>
                      <a:cubicBezTo>
                        <a:pt x="3" y="2"/>
                        <a:pt x="4" y="1"/>
                        <a:pt x="5" y="1"/>
                      </a:cubicBezTo>
                      <a:cubicBezTo>
                        <a:pt x="5" y="1"/>
                        <a:pt x="5" y="1"/>
                        <a:pt x="5" y="1"/>
                      </a:cubicBezTo>
                      <a:cubicBezTo>
                        <a:pt x="5" y="1"/>
                        <a:pt x="6" y="0"/>
                        <a:pt x="7" y="0"/>
                      </a:cubicBezTo>
                      <a:cubicBezTo>
                        <a:pt x="8" y="0"/>
                        <a:pt x="9" y="1"/>
                        <a:pt x="9" y="2"/>
                      </a:cubicBezTo>
                      <a:cubicBezTo>
                        <a:pt x="9" y="2"/>
                        <a:pt x="9" y="2"/>
                        <a:pt x="9" y="2"/>
                      </a:cubicBezTo>
                      <a:cubicBezTo>
                        <a:pt x="9" y="2"/>
                        <a:pt x="10" y="3"/>
                        <a:pt x="10" y="3"/>
                      </a:cubicBezTo>
                      <a:cubicBezTo>
                        <a:pt x="10" y="3"/>
                        <a:pt x="10" y="3"/>
                        <a:pt x="10" y="3"/>
                      </a:cubicBezTo>
                      <a:cubicBezTo>
                        <a:pt x="11" y="3"/>
                        <a:pt x="12" y="4"/>
                        <a:pt x="12" y="4"/>
                      </a:cubicBezTo>
                      <a:cubicBezTo>
                        <a:pt x="13" y="4"/>
                        <a:pt x="14" y="5"/>
                        <a:pt x="14" y="6"/>
                      </a:cubicBezTo>
                      <a:cubicBezTo>
                        <a:pt x="14" y="7"/>
                        <a:pt x="13" y="8"/>
                        <a:pt x="12" y="8"/>
                      </a:cubicBezTo>
                      <a:cubicBezTo>
                        <a:pt x="11" y="8"/>
                        <a:pt x="11" y="8"/>
                        <a:pt x="11" y="8"/>
                      </a:cubicBezTo>
                      <a:cubicBezTo>
                        <a:pt x="11" y="9"/>
                        <a:pt x="10" y="9"/>
                        <a:pt x="9" y="9"/>
                      </a:cubicBezTo>
                      <a:cubicBezTo>
                        <a:pt x="8" y="9"/>
                        <a:pt x="8" y="9"/>
                        <a:pt x="8" y="9"/>
                      </a:cubicBezTo>
                      <a:cubicBezTo>
                        <a:pt x="8" y="9"/>
                        <a:pt x="7" y="10"/>
                        <a:pt x="7" y="10"/>
                      </a:cubicBezTo>
                      <a:cubicBezTo>
                        <a:pt x="5" y="10"/>
                        <a:pt x="4" y="9"/>
                        <a:pt x="4" y="8"/>
                      </a:cubicBezTo>
                      <a:cubicBezTo>
                        <a:pt x="3" y="8"/>
                        <a:pt x="3" y="9"/>
                        <a:pt x="3" y="9"/>
                      </a:cubicBezTo>
                      <a:cubicBezTo>
                        <a:pt x="1" y="9"/>
                        <a:pt x="0" y="8"/>
                        <a:pt x="0" y="7"/>
                      </a:cubicBezTo>
                      <a:cubicBezTo>
                        <a:pt x="0" y="6"/>
                        <a:pt x="1"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5" name="Freeform 185"/>
                <p:cNvSpPr/>
                <p:nvPr/>
              </p:nvSpPr>
              <p:spPr bwMode="auto">
                <a:xfrm>
                  <a:off x="2398714" y="1712913"/>
                  <a:ext cx="22225" cy="15875"/>
                </a:xfrm>
                <a:custGeom>
                  <a:avLst/>
                  <a:gdLst>
                    <a:gd name="T0" fmla="*/ 0 w 12"/>
                    <a:gd name="T1" fmla="*/ 5 h 9"/>
                    <a:gd name="T2" fmla="*/ 0 w 12"/>
                    <a:gd name="T3" fmla="*/ 5 h 9"/>
                    <a:gd name="T4" fmla="*/ 1 w 12"/>
                    <a:gd name="T5" fmla="*/ 4 h 9"/>
                    <a:gd name="T6" fmla="*/ 2 w 12"/>
                    <a:gd name="T7" fmla="*/ 4 h 9"/>
                    <a:gd name="T8" fmla="*/ 3 w 12"/>
                    <a:gd name="T9" fmla="*/ 3 h 9"/>
                    <a:gd name="T10" fmla="*/ 3 w 12"/>
                    <a:gd name="T11" fmla="*/ 3 h 9"/>
                    <a:gd name="T12" fmla="*/ 4 w 12"/>
                    <a:gd name="T13" fmla="*/ 1 h 9"/>
                    <a:gd name="T14" fmla="*/ 4 w 12"/>
                    <a:gd name="T15" fmla="*/ 1 h 9"/>
                    <a:gd name="T16" fmla="*/ 6 w 12"/>
                    <a:gd name="T17" fmla="*/ 0 h 9"/>
                    <a:gd name="T18" fmla="*/ 8 w 12"/>
                    <a:gd name="T19" fmla="*/ 2 h 9"/>
                    <a:gd name="T20" fmla="*/ 8 w 12"/>
                    <a:gd name="T21" fmla="*/ 2 h 9"/>
                    <a:gd name="T22" fmla="*/ 9 w 12"/>
                    <a:gd name="T23" fmla="*/ 3 h 9"/>
                    <a:gd name="T24" fmla="*/ 9 w 12"/>
                    <a:gd name="T25" fmla="*/ 3 h 9"/>
                    <a:gd name="T26" fmla="*/ 10 w 12"/>
                    <a:gd name="T27" fmla="*/ 4 h 9"/>
                    <a:gd name="T28" fmla="*/ 12 w 12"/>
                    <a:gd name="T29" fmla="*/ 6 h 9"/>
                    <a:gd name="T30" fmla="*/ 10 w 12"/>
                    <a:gd name="T31" fmla="*/ 8 h 9"/>
                    <a:gd name="T32" fmla="*/ 9 w 12"/>
                    <a:gd name="T33" fmla="*/ 8 h 9"/>
                    <a:gd name="T34" fmla="*/ 8 w 12"/>
                    <a:gd name="T35" fmla="*/ 9 h 9"/>
                    <a:gd name="T36" fmla="*/ 7 w 12"/>
                    <a:gd name="T37" fmla="*/ 9 h 9"/>
                    <a:gd name="T38" fmla="*/ 6 w 12"/>
                    <a:gd name="T39" fmla="*/ 9 h 9"/>
                    <a:gd name="T40" fmla="*/ 3 w 12"/>
                    <a:gd name="T41" fmla="*/ 8 h 9"/>
                    <a:gd name="T42" fmla="*/ 2 w 12"/>
                    <a:gd name="T43" fmla="*/ 8 h 9"/>
                    <a:gd name="T44" fmla="*/ 0 w 12"/>
                    <a:gd name="T45" fmla="*/ 6 h 9"/>
                    <a:gd name="T46" fmla="*/ 0 w 12"/>
                    <a:gd name="T4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9">
                      <a:moveTo>
                        <a:pt x="0" y="5"/>
                      </a:moveTo>
                      <a:cubicBezTo>
                        <a:pt x="0" y="5"/>
                        <a:pt x="0" y="5"/>
                        <a:pt x="0" y="5"/>
                      </a:cubicBezTo>
                      <a:cubicBezTo>
                        <a:pt x="0" y="4"/>
                        <a:pt x="1" y="4"/>
                        <a:pt x="1" y="4"/>
                      </a:cubicBezTo>
                      <a:cubicBezTo>
                        <a:pt x="2" y="4"/>
                        <a:pt x="2" y="4"/>
                        <a:pt x="2" y="4"/>
                      </a:cubicBezTo>
                      <a:cubicBezTo>
                        <a:pt x="2" y="3"/>
                        <a:pt x="2" y="3"/>
                        <a:pt x="3" y="3"/>
                      </a:cubicBezTo>
                      <a:cubicBezTo>
                        <a:pt x="3" y="3"/>
                        <a:pt x="3" y="3"/>
                        <a:pt x="3" y="3"/>
                      </a:cubicBezTo>
                      <a:cubicBezTo>
                        <a:pt x="3" y="2"/>
                        <a:pt x="3" y="1"/>
                        <a:pt x="4" y="1"/>
                      </a:cubicBezTo>
                      <a:cubicBezTo>
                        <a:pt x="4" y="1"/>
                        <a:pt x="4" y="1"/>
                        <a:pt x="4" y="1"/>
                      </a:cubicBezTo>
                      <a:cubicBezTo>
                        <a:pt x="4" y="1"/>
                        <a:pt x="5" y="0"/>
                        <a:pt x="6" y="0"/>
                      </a:cubicBezTo>
                      <a:cubicBezTo>
                        <a:pt x="7" y="0"/>
                        <a:pt x="7" y="1"/>
                        <a:pt x="8" y="2"/>
                      </a:cubicBezTo>
                      <a:cubicBezTo>
                        <a:pt x="8" y="2"/>
                        <a:pt x="8" y="2"/>
                        <a:pt x="8" y="2"/>
                      </a:cubicBezTo>
                      <a:cubicBezTo>
                        <a:pt x="8" y="2"/>
                        <a:pt x="9" y="3"/>
                        <a:pt x="9" y="3"/>
                      </a:cubicBezTo>
                      <a:cubicBezTo>
                        <a:pt x="9" y="3"/>
                        <a:pt x="9" y="3"/>
                        <a:pt x="9" y="3"/>
                      </a:cubicBezTo>
                      <a:cubicBezTo>
                        <a:pt x="10" y="3"/>
                        <a:pt x="10" y="3"/>
                        <a:pt x="10" y="4"/>
                      </a:cubicBezTo>
                      <a:cubicBezTo>
                        <a:pt x="11" y="4"/>
                        <a:pt x="12" y="5"/>
                        <a:pt x="12" y="6"/>
                      </a:cubicBezTo>
                      <a:cubicBezTo>
                        <a:pt x="12" y="7"/>
                        <a:pt x="11" y="8"/>
                        <a:pt x="10" y="8"/>
                      </a:cubicBezTo>
                      <a:cubicBezTo>
                        <a:pt x="9" y="8"/>
                        <a:pt x="9" y="8"/>
                        <a:pt x="9" y="8"/>
                      </a:cubicBezTo>
                      <a:cubicBezTo>
                        <a:pt x="9" y="8"/>
                        <a:pt x="9" y="9"/>
                        <a:pt x="8" y="9"/>
                      </a:cubicBezTo>
                      <a:cubicBezTo>
                        <a:pt x="7" y="9"/>
                        <a:pt x="7" y="9"/>
                        <a:pt x="7" y="9"/>
                      </a:cubicBezTo>
                      <a:cubicBezTo>
                        <a:pt x="7" y="9"/>
                        <a:pt x="6" y="9"/>
                        <a:pt x="6" y="9"/>
                      </a:cubicBezTo>
                      <a:cubicBezTo>
                        <a:pt x="4" y="9"/>
                        <a:pt x="4" y="8"/>
                        <a:pt x="3" y="8"/>
                      </a:cubicBezTo>
                      <a:cubicBezTo>
                        <a:pt x="3" y="8"/>
                        <a:pt x="2" y="8"/>
                        <a:pt x="2" y="8"/>
                      </a:cubicBezTo>
                      <a:cubicBezTo>
                        <a:pt x="1" y="8"/>
                        <a:pt x="0" y="7"/>
                        <a:pt x="0" y="6"/>
                      </a:cubicBezTo>
                      <a:cubicBezTo>
                        <a:pt x="0" y="6"/>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6" name="Freeform 186"/>
                <p:cNvSpPr/>
                <p:nvPr/>
              </p:nvSpPr>
              <p:spPr bwMode="auto">
                <a:xfrm>
                  <a:off x="2357439" y="1670050"/>
                  <a:ext cx="65088" cy="44450"/>
                </a:xfrm>
                <a:custGeom>
                  <a:avLst/>
                  <a:gdLst>
                    <a:gd name="T0" fmla="*/ 1 w 35"/>
                    <a:gd name="T1" fmla="*/ 13 h 24"/>
                    <a:gd name="T2" fmla="*/ 1 w 35"/>
                    <a:gd name="T3" fmla="*/ 12 h 24"/>
                    <a:gd name="T4" fmla="*/ 4 w 35"/>
                    <a:gd name="T5" fmla="*/ 10 h 24"/>
                    <a:gd name="T6" fmla="*/ 5 w 35"/>
                    <a:gd name="T7" fmla="*/ 10 h 24"/>
                    <a:gd name="T8" fmla="*/ 8 w 35"/>
                    <a:gd name="T9" fmla="*/ 7 h 24"/>
                    <a:gd name="T10" fmla="*/ 8 w 35"/>
                    <a:gd name="T11" fmla="*/ 6 h 24"/>
                    <a:gd name="T12" fmla="*/ 11 w 35"/>
                    <a:gd name="T13" fmla="*/ 3 h 24"/>
                    <a:gd name="T14" fmla="*/ 11 w 35"/>
                    <a:gd name="T15" fmla="*/ 3 h 24"/>
                    <a:gd name="T16" fmla="*/ 16 w 35"/>
                    <a:gd name="T17" fmla="*/ 0 h 24"/>
                    <a:gd name="T18" fmla="*/ 22 w 35"/>
                    <a:gd name="T19" fmla="*/ 5 h 24"/>
                    <a:gd name="T20" fmla="*/ 22 w 35"/>
                    <a:gd name="T21" fmla="*/ 5 h 24"/>
                    <a:gd name="T22" fmla="*/ 25 w 35"/>
                    <a:gd name="T23" fmla="*/ 8 h 24"/>
                    <a:gd name="T24" fmla="*/ 26 w 35"/>
                    <a:gd name="T25" fmla="*/ 7 h 24"/>
                    <a:gd name="T26" fmla="*/ 30 w 35"/>
                    <a:gd name="T27" fmla="*/ 10 h 24"/>
                    <a:gd name="T28" fmla="*/ 35 w 35"/>
                    <a:gd name="T29" fmla="*/ 16 h 24"/>
                    <a:gd name="T30" fmla="*/ 29 w 35"/>
                    <a:gd name="T31" fmla="*/ 21 h 24"/>
                    <a:gd name="T32" fmla="*/ 27 w 35"/>
                    <a:gd name="T33" fmla="*/ 21 h 24"/>
                    <a:gd name="T34" fmla="*/ 23 w 35"/>
                    <a:gd name="T35" fmla="*/ 24 h 24"/>
                    <a:gd name="T36" fmla="*/ 21 w 35"/>
                    <a:gd name="T37" fmla="*/ 23 h 24"/>
                    <a:gd name="T38" fmla="*/ 16 w 35"/>
                    <a:gd name="T39" fmla="*/ 24 h 24"/>
                    <a:gd name="T40" fmla="*/ 8 w 35"/>
                    <a:gd name="T41" fmla="*/ 21 h 24"/>
                    <a:gd name="T42" fmla="*/ 6 w 35"/>
                    <a:gd name="T43" fmla="*/ 22 h 24"/>
                    <a:gd name="T44" fmla="*/ 0 w 35"/>
                    <a:gd name="T45" fmla="*/ 16 h 24"/>
                    <a:gd name="T46" fmla="*/ 1 w 35"/>
                    <a:gd name="T47"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4">
                      <a:moveTo>
                        <a:pt x="1" y="13"/>
                      </a:moveTo>
                      <a:cubicBezTo>
                        <a:pt x="1" y="12"/>
                        <a:pt x="1" y="12"/>
                        <a:pt x="1" y="12"/>
                      </a:cubicBezTo>
                      <a:cubicBezTo>
                        <a:pt x="1" y="11"/>
                        <a:pt x="2" y="10"/>
                        <a:pt x="4" y="10"/>
                      </a:cubicBezTo>
                      <a:cubicBezTo>
                        <a:pt x="5" y="10"/>
                        <a:pt x="5" y="10"/>
                        <a:pt x="5" y="10"/>
                      </a:cubicBezTo>
                      <a:cubicBezTo>
                        <a:pt x="5" y="8"/>
                        <a:pt x="6" y="7"/>
                        <a:pt x="8" y="7"/>
                      </a:cubicBezTo>
                      <a:cubicBezTo>
                        <a:pt x="8" y="6"/>
                        <a:pt x="8" y="6"/>
                        <a:pt x="8" y="6"/>
                      </a:cubicBezTo>
                      <a:cubicBezTo>
                        <a:pt x="8" y="4"/>
                        <a:pt x="9" y="3"/>
                        <a:pt x="11" y="3"/>
                      </a:cubicBezTo>
                      <a:cubicBezTo>
                        <a:pt x="11" y="3"/>
                        <a:pt x="11" y="3"/>
                        <a:pt x="11" y="3"/>
                      </a:cubicBezTo>
                      <a:cubicBezTo>
                        <a:pt x="12" y="1"/>
                        <a:pt x="14" y="0"/>
                        <a:pt x="16" y="0"/>
                      </a:cubicBezTo>
                      <a:cubicBezTo>
                        <a:pt x="19" y="0"/>
                        <a:pt x="22" y="2"/>
                        <a:pt x="22" y="5"/>
                      </a:cubicBezTo>
                      <a:cubicBezTo>
                        <a:pt x="22" y="5"/>
                        <a:pt x="22" y="5"/>
                        <a:pt x="22" y="5"/>
                      </a:cubicBezTo>
                      <a:cubicBezTo>
                        <a:pt x="23" y="5"/>
                        <a:pt x="25" y="6"/>
                        <a:pt x="25" y="8"/>
                      </a:cubicBezTo>
                      <a:cubicBezTo>
                        <a:pt x="25" y="7"/>
                        <a:pt x="26" y="7"/>
                        <a:pt x="26" y="7"/>
                      </a:cubicBezTo>
                      <a:cubicBezTo>
                        <a:pt x="28" y="7"/>
                        <a:pt x="29" y="9"/>
                        <a:pt x="30" y="10"/>
                      </a:cubicBezTo>
                      <a:cubicBezTo>
                        <a:pt x="33" y="11"/>
                        <a:pt x="35" y="13"/>
                        <a:pt x="35" y="16"/>
                      </a:cubicBezTo>
                      <a:cubicBezTo>
                        <a:pt x="35" y="19"/>
                        <a:pt x="32" y="21"/>
                        <a:pt x="29" y="21"/>
                      </a:cubicBezTo>
                      <a:cubicBezTo>
                        <a:pt x="29" y="21"/>
                        <a:pt x="28" y="21"/>
                        <a:pt x="27" y="21"/>
                      </a:cubicBezTo>
                      <a:cubicBezTo>
                        <a:pt x="27" y="22"/>
                        <a:pt x="25" y="24"/>
                        <a:pt x="23" y="24"/>
                      </a:cubicBezTo>
                      <a:cubicBezTo>
                        <a:pt x="22" y="24"/>
                        <a:pt x="21" y="23"/>
                        <a:pt x="21" y="23"/>
                      </a:cubicBezTo>
                      <a:cubicBezTo>
                        <a:pt x="19" y="24"/>
                        <a:pt x="18" y="24"/>
                        <a:pt x="16" y="24"/>
                      </a:cubicBezTo>
                      <a:cubicBezTo>
                        <a:pt x="13" y="24"/>
                        <a:pt x="10" y="23"/>
                        <a:pt x="8" y="21"/>
                      </a:cubicBezTo>
                      <a:cubicBezTo>
                        <a:pt x="8" y="21"/>
                        <a:pt x="7" y="22"/>
                        <a:pt x="6" y="22"/>
                      </a:cubicBezTo>
                      <a:cubicBezTo>
                        <a:pt x="3" y="22"/>
                        <a:pt x="0" y="19"/>
                        <a:pt x="0" y="16"/>
                      </a:cubicBezTo>
                      <a:cubicBezTo>
                        <a:pt x="0" y="15"/>
                        <a:pt x="1" y="14"/>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7" name="Freeform 187"/>
                <p:cNvSpPr/>
                <p:nvPr/>
              </p:nvSpPr>
              <p:spPr bwMode="auto">
                <a:xfrm>
                  <a:off x="2359026" y="1670050"/>
                  <a:ext cx="61913" cy="44450"/>
                </a:xfrm>
                <a:custGeom>
                  <a:avLst/>
                  <a:gdLst>
                    <a:gd name="T0" fmla="*/ 1 w 33"/>
                    <a:gd name="T1" fmla="*/ 13 h 24"/>
                    <a:gd name="T2" fmla="*/ 1 w 33"/>
                    <a:gd name="T3" fmla="*/ 12 h 24"/>
                    <a:gd name="T4" fmla="*/ 3 w 33"/>
                    <a:gd name="T5" fmla="*/ 10 h 24"/>
                    <a:gd name="T6" fmla="*/ 4 w 33"/>
                    <a:gd name="T7" fmla="*/ 10 h 24"/>
                    <a:gd name="T8" fmla="*/ 7 w 33"/>
                    <a:gd name="T9" fmla="*/ 7 h 24"/>
                    <a:gd name="T10" fmla="*/ 7 w 33"/>
                    <a:gd name="T11" fmla="*/ 6 h 24"/>
                    <a:gd name="T12" fmla="*/ 10 w 33"/>
                    <a:gd name="T13" fmla="*/ 3 h 24"/>
                    <a:gd name="T14" fmla="*/ 11 w 33"/>
                    <a:gd name="T15" fmla="*/ 3 h 24"/>
                    <a:gd name="T16" fmla="*/ 15 w 33"/>
                    <a:gd name="T17" fmla="*/ 0 h 24"/>
                    <a:gd name="T18" fmla="*/ 21 w 33"/>
                    <a:gd name="T19" fmla="*/ 5 h 24"/>
                    <a:gd name="T20" fmla="*/ 21 w 33"/>
                    <a:gd name="T21" fmla="*/ 5 h 24"/>
                    <a:gd name="T22" fmla="*/ 23 w 33"/>
                    <a:gd name="T23" fmla="*/ 8 h 24"/>
                    <a:gd name="T24" fmla="*/ 25 w 33"/>
                    <a:gd name="T25" fmla="*/ 7 h 24"/>
                    <a:gd name="T26" fmla="*/ 28 w 33"/>
                    <a:gd name="T27" fmla="*/ 10 h 24"/>
                    <a:gd name="T28" fmla="*/ 33 w 33"/>
                    <a:gd name="T29" fmla="*/ 16 h 24"/>
                    <a:gd name="T30" fmla="*/ 28 w 33"/>
                    <a:gd name="T31" fmla="*/ 21 h 24"/>
                    <a:gd name="T32" fmla="*/ 26 w 33"/>
                    <a:gd name="T33" fmla="*/ 20 h 24"/>
                    <a:gd name="T34" fmla="*/ 22 w 33"/>
                    <a:gd name="T35" fmla="*/ 23 h 24"/>
                    <a:gd name="T36" fmla="*/ 20 w 33"/>
                    <a:gd name="T37" fmla="*/ 23 h 24"/>
                    <a:gd name="T38" fmla="*/ 15 w 33"/>
                    <a:gd name="T39" fmla="*/ 24 h 24"/>
                    <a:gd name="T40" fmla="*/ 8 w 33"/>
                    <a:gd name="T41" fmla="*/ 21 h 24"/>
                    <a:gd name="T42" fmla="*/ 5 w 33"/>
                    <a:gd name="T43" fmla="*/ 21 h 24"/>
                    <a:gd name="T44" fmla="*/ 0 w 33"/>
                    <a:gd name="T45" fmla="*/ 16 h 24"/>
                    <a:gd name="T46" fmla="*/ 1 w 33"/>
                    <a:gd name="T47"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24">
                      <a:moveTo>
                        <a:pt x="1" y="13"/>
                      </a:moveTo>
                      <a:cubicBezTo>
                        <a:pt x="1" y="12"/>
                        <a:pt x="1" y="12"/>
                        <a:pt x="1" y="12"/>
                      </a:cubicBezTo>
                      <a:cubicBezTo>
                        <a:pt x="1" y="11"/>
                        <a:pt x="2" y="10"/>
                        <a:pt x="3" y="10"/>
                      </a:cubicBezTo>
                      <a:cubicBezTo>
                        <a:pt x="4" y="10"/>
                        <a:pt x="4" y="10"/>
                        <a:pt x="4" y="10"/>
                      </a:cubicBezTo>
                      <a:cubicBezTo>
                        <a:pt x="5" y="9"/>
                        <a:pt x="6" y="8"/>
                        <a:pt x="7" y="7"/>
                      </a:cubicBezTo>
                      <a:cubicBezTo>
                        <a:pt x="7" y="6"/>
                        <a:pt x="7" y="6"/>
                        <a:pt x="7" y="6"/>
                      </a:cubicBezTo>
                      <a:cubicBezTo>
                        <a:pt x="7" y="5"/>
                        <a:pt x="9" y="3"/>
                        <a:pt x="10" y="3"/>
                      </a:cubicBezTo>
                      <a:cubicBezTo>
                        <a:pt x="11" y="3"/>
                        <a:pt x="11" y="3"/>
                        <a:pt x="11" y="3"/>
                      </a:cubicBezTo>
                      <a:cubicBezTo>
                        <a:pt x="11" y="1"/>
                        <a:pt x="13" y="0"/>
                        <a:pt x="15" y="0"/>
                      </a:cubicBezTo>
                      <a:cubicBezTo>
                        <a:pt x="18" y="0"/>
                        <a:pt x="20" y="2"/>
                        <a:pt x="21" y="5"/>
                      </a:cubicBezTo>
                      <a:cubicBezTo>
                        <a:pt x="21" y="5"/>
                        <a:pt x="21" y="5"/>
                        <a:pt x="21" y="5"/>
                      </a:cubicBezTo>
                      <a:cubicBezTo>
                        <a:pt x="22" y="5"/>
                        <a:pt x="23" y="6"/>
                        <a:pt x="23" y="8"/>
                      </a:cubicBezTo>
                      <a:cubicBezTo>
                        <a:pt x="24" y="8"/>
                        <a:pt x="24" y="7"/>
                        <a:pt x="25" y="7"/>
                      </a:cubicBezTo>
                      <a:cubicBezTo>
                        <a:pt x="27" y="7"/>
                        <a:pt x="28" y="9"/>
                        <a:pt x="28" y="10"/>
                      </a:cubicBezTo>
                      <a:cubicBezTo>
                        <a:pt x="31" y="11"/>
                        <a:pt x="33" y="13"/>
                        <a:pt x="33" y="16"/>
                      </a:cubicBezTo>
                      <a:cubicBezTo>
                        <a:pt x="33" y="18"/>
                        <a:pt x="31" y="21"/>
                        <a:pt x="28" y="21"/>
                      </a:cubicBezTo>
                      <a:cubicBezTo>
                        <a:pt x="27" y="21"/>
                        <a:pt x="27" y="21"/>
                        <a:pt x="26" y="20"/>
                      </a:cubicBezTo>
                      <a:cubicBezTo>
                        <a:pt x="25" y="22"/>
                        <a:pt x="24" y="23"/>
                        <a:pt x="22" y="23"/>
                      </a:cubicBezTo>
                      <a:cubicBezTo>
                        <a:pt x="21" y="23"/>
                        <a:pt x="20" y="23"/>
                        <a:pt x="20" y="23"/>
                      </a:cubicBezTo>
                      <a:cubicBezTo>
                        <a:pt x="18" y="23"/>
                        <a:pt x="17" y="24"/>
                        <a:pt x="15" y="24"/>
                      </a:cubicBezTo>
                      <a:cubicBezTo>
                        <a:pt x="12" y="24"/>
                        <a:pt x="10" y="23"/>
                        <a:pt x="8" y="21"/>
                      </a:cubicBezTo>
                      <a:cubicBezTo>
                        <a:pt x="7" y="21"/>
                        <a:pt x="6" y="21"/>
                        <a:pt x="5" y="21"/>
                      </a:cubicBezTo>
                      <a:cubicBezTo>
                        <a:pt x="2" y="21"/>
                        <a:pt x="0" y="19"/>
                        <a:pt x="0" y="16"/>
                      </a:cubicBezTo>
                      <a:cubicBezTo>
                        <a:pt x="0" y="15"/>
                        <a:pt x="0" y="14"/>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8" name="Freeform 188"/>
                <p:cNvSpPr/>
                <p:nvPr/>
              </p:nvSpPr>
              <p:spPr bwMode="auto">
                <a:xfrm>
                  <a:off x="2360614" y="1671638"/>
                  <a:ext cx="55563" cy="39688"/>
                </a:xfrm>
                <a:custGeom>
                  <a:avLst/>
                  <a:gdLst>
                    <a:gd name="T0" fmla="*/ 1 w 30"/>
                    <a:gd name="T1" fmla="*/ 12 h 21"/>
                    <a:gd name="T2" fmla="*/ 1 w 30"/>
                    <a:gd name="T3" fmla="*/ 11 h 21"/>
                    <a:gd name="T4" fmla="*/ 3 w 30"/>
                    <a:gd name="T5" fmla="*/ 8 h 21"/>
                    <a:gd name="T6" fmla="*/ 4 w 30"/>
                    <a:gd name="T7" fmla="*/ 8 h 21"/>
                    <a:gd name="T8" fmla="*/ 7 w 30"/>
                    <a:gd name="T9" fmla="*/ 6 h 21"/>
                    <a:gd name="T10" fmla="*/ 7 w 30"/>
                    <a:gd name="T11" fmla="*/ 5 h 21"/>
                    <a:gd name="T12" fmla="*/ 10 w 30"/>
                    <a:gd name="T13" fmla="*/ 2 h 21"/>
                    <a:gd name="T14" fmla="*/ 10 w 30"/>
                    <a:gd name="T15" fmla="*/ 2 h 21"/>
                    <a:gd name="T16" fmla="*/ 14 w 30"/>
                    <a:gd name="T17" fmla="*/ 0 h 21"/>
                    <a:gd name="T18" fmla="*/ 19 w 30"/>
                    <a:gd name="T19" fmla="*/ 4 h 21"/>
                    <a:gd name="T20" fmla="*/ 19 w 30"/>
                    <a:gd name="T21" fmla="*/ 4 h 21"/>
                    <a:gd name="T22" fmla="*/ 22 w 30"/>
                    <a:gd name="T23" fmla="*/ 6 h 21"/>
                    <a:gd name="T24" fmla="*/ 23 w 30"/>
                    <a:gd name="T25" fmla="*/ 6 h 21"/>
                    <a:gd name="T26" fmla="*/ 26 w 30"/>
                    <a:gd name="T27" fmla="*/ 9 h 21"/>
                    <a:gd name="T28" fmla="*/ 30 w 30"/>
                    <a:gd name="T29" fmla="*/ 14 h 21"/>
                    <a:gd name="T30" fmla="*/ 26 w 30"/>
                    <a:gd name="T31" fmla="*/ 18 h 21"/>
                    <a:gd name="T32" fmla="*/ 24 w 30"/>
                    <a:gd name="T33" fmla="*/ 18 h 21"/>
                    <a:gd name="T34" fmla="*/ 20 w 30"/>
                    <a:gd name="T35" fmla="*/ 21 h 21"/>
                    <a:gd name="T36" fmla="*/ 18 w 30"/>
                    <a:gd name="T37" fmla="*/ 20 h 21"/>
                    <a:gd name="T38" fmla="*/ 14 w 30"/>
                    <a:gd name="T39" fmla="*/ 21 h 21"/>
                    <a:gd name="T40" fmla="*/ 7 w 30"/>
                    <a:gd name="T41" fmla="*/ 18 h 21"/>
                    <a:gd name="T42" fmla="*/ 5 w 30"/>
                    <a:gd name="T43" fmla="*/ 19 h 21"/>
                    <a:gd name="T44" fmla="*/ 0 w 30"/>
                    <a:gd name="T45" fmla="*/ 14 h 21"/>
                    <a:gd name="T46" fmla="*/ 1 w 30"/>
                    <a:gd name="T4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21">
                      <a:moveTo>
                        <a:pt x="1" y="12"/>
                      </a:moveTo>
                      <a:cubicBezTo>
                        <a:pt x="1" y="11"/>
                        <a:pt x="1" y="11"/>
                        <a:pt x="1" y="11"/>
                      </a:cubicBezTo>
                      <a:cubicBezTo>
                        <a:pt x="1" y="9"/>
                        <a:pt x="2" y="8"/>
                        <a:pt x="3" y="8"/>
                      </a:cubicBezTo>
                      <a:cubicBezTo>
                        <a:pt x="4" y="8"/>
                        <a:pt x="4" y="8"/>
                        <a:pt x="4" y="8"/>
                      </a:cubicBezTo>
                      <a:cubicBezTo>
                        <a:pt x="5" y="7"/>
                        <a:pt x="6" y="6"/>
                        <a:pt x="7" y="6"/>
                      </a:cubicBezTo>
                      <a:cubicBezTo>
                        <a:pt x="7" y="5"/>
                        <a:pt x="7" y="5"/>
                        <a:pt x="7" y="5"/>
                      </a:cubicBezTo>
                      <a:cubicBezTo>
                        <a:pt x="7" y="4"/>
                        <a:pt x="8" y="2"/>
                        <a:pt x="10" y="2"/>
                      </a:cubicBezTo>
                      <a:cubicBezTo>
                        <a:pt x="10" y="2"/>
                        <a:pt x="10" y="2"/>
                        <a:pt x="10" y="2"/>
                      </a:cubicBezTo>
                      <a:cubicBezTo>
                        <a:pt x="11" y="1"/>
                        <a:pt x="12" y="0"/>
                        <a:pt x="14" y="0"/>
                      </a:cubicBezTo>
                      <a:cubicBezTo>
                        <a:pt x="17" y="0"/>
                        <a:pt x="19" y="2"/>
                        <a:pt x="19" y="4"/>
                      </a:cubicBezTo>
                      <a:cubicBezTo>
                        <a:pt x="19" y="4"/>
                        <a:pt x="19" y="4"/>
                        <a:pt x="19" y="4"/>
                      </a:cubicBezTo>
                      <a:cubicBezTo>
                        <a:pt x="20" y="4"/>
                        <a:pt x="22" y="5"/>
                        <a:pt x="22" y="6"/>
                      </a:cubicBezTo>
                      <a:cubicBezTo>
                        <a:pt x="22" y="6"/>
                        <a:pt x="22" y="6"/>
                        <a:pt x="23" y="6"/>
                      </a:cubicBezTo>
                      <a:cubicBezTo>
                        <a:pt x="24" y="6"/>
                        <a:pt x="26" y="7"/>
                        <a:pt x="26" y="9"/>
                      </a:cubicBezTo>
                      <a:cubicBezTo>
                        <a:pt x="29" y="9"/>
                        <a:pt x="30" y="11"/>
                        <a:pt x="30" y="14"/>
                      </a:cubicBezTo>
                      <a:cubicBezTo>
                        <a:pt x="30" y="16"/>
                        <a:pt x="28" y="18"/>
                        <a:pt x="26" y="18"/>
                      </a:cubicBezTo>
                      <a:cubicBezTo>
                        <a:pt x="25" y="18"/>
                        <a:pt x="24" y="18"/>
                        <a:pt x="24" y="18"/>
                      </a:cubicBezTo>
                      <a:cubicBezTo>
                        <a:pt x="23" y="20"/>
                        <a:pt x="22" y="21"/>
                        <a:pt x="20" y="21"/>
                      </a:cubicBezTo>
                      <a:cubicBezTo>
                        <a:pt x="19" y="21"/>
                        <a:pt x="19" y="21"/>
                        <a:pt x="18" y="20"/>
                      </a:cubicBezTo>
                      <a:cubicBezTo>
                        <a:pt x="17" y="21"/>
                        <a:pt x="16" y="21"/>
                        <a:pt x="14" y="21"/>
                      </a:cubicBezTo>
                      <a:cubicBezTo>
                        <a:pt x="11" y="21"/>
                        <a:pt x="9" y="20"/>
                        <a:pt x="7" y="18"/>
                      </a:cubicBezTo>
                      <a:cubicBezTo>
                        <a:pt x="7" y="19"/>
                        <a:pt x="6" y="19"/>
                        <a:pt x="5" y="19"/>
                      </a:cubicBezTo>
                      <a:cubicBezTo>
                        <a:pt x="2" y="19"/>
                        <a:pt x="0" y="17"/>
                        <a:pt x="0" y="14"/>
                      </a:cubicBezTo>
                      <a:cubicBezTo>
                        <a:pt x="0" y="13"/>
                        <a:pt x="0"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9" name="Freeform 189"/>
                <p:cNvSpPr/>
                <p:nvPr/>
              </p:nvSpPr>
              <p:spPr bwMode="auto">
                <a:xfrm>
                  <a:off x="2368551" y="1714500"/>
                  <a:ext cx="14288" cy="11113"/>
                </a:xfrm>
                <a:custGeom>
                  <a:avLst/>
                  <a:gdLst>
                    <a:gd name="T0" fmla="*/ 0 w 8"/>
                    <a:gd name="T1" fmla="*/ 3 h 6"/>
                    <a:gd name="T2" fmla="*/ 0 w 8"/>
                    <a:gd name="T3" fmla="*/ 3 h 6"/>
                    <a:gd name="T4" fmla="*/ 1 w 8"/>
                    <a:gd name="T5" fmla="*/ 3 h 6"/>
                    <a:gd name="T6" fmla="*/ 1 w 8"/>
                    <a:gd name="T7" fmla="*/ 3 h 6"/>
                    <a:gd name="T8" fmla="*/ 2 w 8"/>
                    <a:gd name="T9" fmla="*/ 2 h 6"/>
                    <a:gd name="T10" fmla="*/ 2 w 8"/>
                    <a:gd name="T11" fmla="*/ 2 h 6"/>
                    <a:gd name="T12" fmla="*/ 2 w 8"/>
                    <a:gd name="T13" fmla="*/ 1 h 6"/>
                    <a:gd name="T14" fmla="*/ 2 w 8"/>
                    <a:gd name="T15" fmla="*/ 1 h 6"/>
                    <a:gd name="T16" fmla="*/ 4 w 8"/>
                    <a:gd name="T17" fmla="*/ 0 h 6"/>
                    <a:gd name="T18" fmla="*/ 5 w 8"/>
                    <a:gd name="T19" fmla="*/ 1 h 6"/>
                    <a:gd name="T20" fmla="*/ 5 w 8"/>
                    <a:gd name="T21" fmla="*/ 1 h 6"/>
                    <a:gd name="T22" fmla="*/ 6 w 8"/>
                    <a:gd name="T23" fmla="*/ 2 h 6"/>
                    <a:gd name="T24" fmla="*/ 6 w 8"/>
                    <a:gd name="T25" fmla="*/ 2 h 6"/>
                    <a:gd name="T26" fmla="*/ 7 w 8"/>
                    <a:gd name="T27" fmla="*/ 3 h 6"/>
                    <a:gd name="T28" fmla="*/ 8 w 8"/>
                    <a:gd name="T29" fmla="*/ 4 h 6"/>
                    <a:gd name="T30" fmla="*/ 7 w 8"/>
                    <a:gd name="T31" fmla="*/ 5 h 6"/>
                    <a:gd name="T32" fmla="*/ 6 w 8"/>
                    <a:gd name="T33" fmla="*/ 5 h 6"/>
                    <a:gd name="T34" fmla="*/ 5 w 8"/>
                    <a:gd name="T35" fmla="*/ 6 h 6"/>
                    <a:gd name="T36" fmla="*/ 5 w 8"/>
                    <a:gd name="T37" fmla="*/ 6 h 6"/>
                    <a:gd name="T38" fmla="*/ 4 w 8"/>
                    <a:gd name="T39" fmla="*/ 6 h 6"/>
                    <a:gd name="T40" fmla="*/ 2 w 8"/>
                    <a:gd name="T41" fmla="*/ 5 h 6"/>
                    <a:gd name="T42" fmla="*/ 1 w 8"/>
                    <a:gd name="T43" fmla="*/ 5 h 6"/>
                    <a:gd name="T44" fmla="*/ 0 w 8"/>
                    <a:gd name="T45" fmla="*/ 4 h 6"/>
                    <a:gd name="T46" fmla="*/ 0 w 8"/>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6">
                      <a:moveTo>
                        <a:pt x="0" y="3"/>
                      </a:moveTo>
                      <a:cubicBezTo>
                        <a:pt x="0" y="3"/>
                        <a:pt x="0" y="3"/>
                        <a:pt x="0" y="3"/>
                      </a:cubicBezTo>
                      <a:cubicBezTo>
                        <a:pt x="0" y="3"/>
                        <a:pt x="0" y="3"/>
                        <a:pt x="1" y="3"/>
                      </a:cubicBezTo>
                      <a:cubicBezTo>
                        <a:pt x="1" y="3"/>
                        <a:pt x="1" y="3"/>
                        <a:pt x="1" y="3"/>
                      </a:cubicBezTo>
                      <a:cubicBezTo>
                        <a:pt x="2" y="2"/>
                        <a:pt x="2" y="2"/>
                        <a:pt x="2" y="2"/>
                      </a:cubicBezTo>
                      <a:cubicBezTo>
                        <a:pt x="2" y="2"/>
                        <a:pt x="2" y="2"/>
                        <a:pt x="2" y="2"/>
                      </a:cubicBezTo>
                      <a:cubicBezTo>
                        <a:pt x="2" y="1"/>
                        <a:pt x="2" y="1"/>
                        <a:pt x="2" y="1"/>
                      </a:cubicBezTo>
                      <a:cubicBezTo>
                        <a:pt x="2" y="1"/>
                        <a:pt x="2" y="1"/>
                        <a:pt x="2" y="1"/>
                      </a:cubicBezTo>
                      <a:cubicBezTo>
                        <a:pt x="3" y="0"/>
                        <a:pt x="3" y="0"/>
                        <a:pt x="4" y="0"/>
                      </a:cubicBezTo>
                      <a:cubicBezTo>
                        <a:pt x="4" y="0"/>
                        <a:pt x="5" y="1"/>
                        <a:pt x="5" y="1"/>
                      </a:cubicBezTo>
                      <a:cubicBezTo>
                        <a:pt x="5" y="1"/>
                        <a:pt x="5" y="1"/>
                        <a:pt x="5" y="1"/>
                      </a:cubicBezTo>
                      <a:cubicBezTo>
                        <a:pt x="5" y="1"/>
                        <a:pt x="6" y="2"/>
                        <a:pt x="6" y="2"/>
                      </a:cubicBezTo>
                      <a:cubicBezTo>
                        <a:pt x="6" y="2"/>
                        <a:pt x="6" y="2"/>
                        <a:pt x="6" y="2"/>
                      </a:cubicBezTo>
                      <a:cubicBezTo>
                        <a:pt x="6" y="2"/>
                        <a:pt x="7" y="2"/>
                        <a:pt x="7" y="3"/>
                      </a:cubicBezTo>
                      <a:cubicBezTo>
                        <a:pt x="8" y="3"/>
                        <a:pt x="8" y="3"/>
                        <a:pt x="8" y="4"/>
                      </a:cubicBezTo>
                      <a:cubicBezTo>
                        <a:pt x="8" y="5"/>
                        <a:pt x="8" y="5"/>
                        <a:pt x="7" y="5"/>
                      </a:cubicBezTo>
                      <a:cubicBezTo>
                        <a:pt x="6" y="5"/>
                        <a:pt x="6" y="5"/>
                        <a:pt x="6" y="5"/>
                      </a:cubicBezTo>
                      <a:cubicBezTo>
                        <a:pt x="6" y="6"/>
                        <a:pt x="6" y="6"/>
                        <a:pt x="5" y="6"/>
                      </a:cubicBezTo>
                      <a:cubicBezTo>
                        <a:pt x="5" y="6"/>
                        <a:pt x="5" y="6"/>
                        <a:pt x="5" y="6"/>
                      </a:cubicBezTo>
                      <a:cubicBezTo>
                        <a:pt x="4" y="6"/>
                        <a:pt x="4" y="6"/>
                        <a:pt x="4" y="6"/>
                      </a:cubicBezTo>
                      <a:cubicBezTo>
                        <a:pt x="3" y="6"/>
                        <a:pt x="2" y="6"/>
                        <a:pt x="2" y="5"/>
                      </a:cubicBezTo>
                      <a:cubicBezTo>
                        <a:pt x="1" y="5"/>
                        <a:pt x="1" y="5"/>
                        <a:pt x="1" y="5"/>
                      </a:cubicBezTo>
                      <a:cubicBezTo>
                        <a:pt x="0" y="5"/>
                        <a:pt x="0" y="5"/>
                        <a:pt x="0" y="4"/>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0" name="Freeform 190"/>
                <p:cNvSpPr/>
                <p:nvPr/>
              </p:nvSpPr>
              <p:spPr bwMode="auto">
                <a:xfrm>
                  <a:off x="2368551" y="1714500"/>
                  <a:ext cx="14288" cy="11113"/>
                </a:xfrm>
                <a:custGeom>
                  <a:avLst/>
                  <a:gdLst>
                    <a:gd name="T0" fmla="*/ 0 w 8"/>
                    <a:gd name="T1" fmla="*/ 3 h 6"/>
                    <a:gd name="T2" fmla="*/ 0 w 8"/>
                    <a:gd name="T3" fmla="*/ 3 h 6"/>
                    <a:gd name="T4" fmla="*/ 1 w 8"/>
                    <a:gd name="T5" fmla="*/ 3 h 6"/>
                    <a:gd name="T6" fmla="*/ 1 w 8"/>
                    <a:gd name="T7" fmla="*/ 3 h 6"/>
                    <a:gd name="T8" fmla="*/ 2 w 8"/>
                    <a:gd name="T9" fmla="*/ 2 h 6"/>
                    <a:gd name="T10" fmla="*/ 2 w 8"/>
                    <a:gd name="T11" fmla="*/ 2 h 6"/>
                    <a:gd name="T12" fmla="*/ 2 w 8"/>
                    <a:gd name="T13" fmla="*/ 1 h 6"/>
                    <a:gd name="T14" fmla="*/ 3 w 8"/>
                    <a:gd name="T15" fmla="*/ 1 h 6"/>
                    <a:gd name="T16" fmla="*/ 4 w 8"/>
                    <a:gd name="T17" fmla="*/ 0 h 6"/>
                    <a:gd name="T18" fmla="*/ 5 w 8"/>
                    <a:gd name="T19" fmla="*/ 1 h 6"/>
                    <a:gd name="T20" fmla="*/ 5 w 8"/>
                    <a:gd name="T21" fmla="*/ 1 h 6"/>
                    <a:gd name="T22" fmla="*/ 6 w 8"/>
                    <a:gd name="T23" fmla="*/ 2 h 6"/>
                    <a:gd name="T24" fmla="*/ 6 w 8"/>
                    <a:gd name="T25" fmla="*/ 2 h 6"/>
                    <a:gd name="T26" fmla="*/ 7 w 8"/>
                    <a:gd name="T27" fmla="*/ 3 h 6"/>
                    <a:gd name="T28" fmla="*/ 8 w 8"/>
                    <a:gd name="T29" fmla="*/ 4 h 6"/>
                    <a:gd name="T30" fmla="*/ 7 w 8"/>
                    <a:gd name="T31" fmla="*/ 5 h 6"/>
                    <a:gd name="T32" fmla="*/ 6 w 8"/>
                    <a:gd name="T33" fmla="*/ 5 h 6"/>
                    <a:gd name="T34" fmla="*/ 5 w 8"/>
                    <a:gd name="T35" fmla="*/ 6 h 6"/>
                    <a:gd name="T36" fmla="*/ 5 w 8"/>
                    <a:gd name="T37" fmla="*/ 6 h 6"/>
                    <a:gd name="T38" fmla="*/ 4 w 8"/>
                    <a:gd name="T39" fmla="*/ 6 h 6"/>
                    <a:gd name="T40" fmla="*/ 2 w 8"/>
                    <a:gd name="T41" fmla="*/ 5 h 6"/>
                    <a:gd name="T42" fmla="*/ 1 w 8"/>
                    <a:gd name="T43" fmla="*/ 5 h 6"/>
                    <a:gd name="T44" fmla="*/ 0 w 8"/>
                    <a:gd name="T45" fmla="*/ 4 h 6"/>
                    <a:gd name="T46" fmla="*/ 0 w 8"/>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6">
                      <a:moveTo>
                        <a:pt x="0" y="3"/>
                      </a:moveTo>
                      <a:cubicBezTo>
                        <a:pt x="0" y="3"/>
                        <a:pt x="0" y="3"/>
                        <a:pt x="0" y="3"/>
                      </a:cubicBezTo>
                      <a:cubicBezTo>
                        <a:pt x="0" y="3"/>
                        <a:pt x="0" y="3"/>
                        <a:pt x="1" y="3"/>
                      </a:cubicBezTo>
                      <a:cubicBezTo>
                        <a:pt x="1" y="3"/>
                        <a:pt x="1" y="3"/>
                        <a:pt x="1" y="3"/>
                      </a:cubicBezTo>
                      <a:cubicBezTo>
                        <a:pt x="2" y="2"/>
                        <a:pt x="2" y="2"/>
                        <a:pt x="2" y="2"/>
                      </a:cubicBezTo>
                      <a:cubicBezTo>
                        <a:pt x="2" y="2"/>
                        <a:pt x="2" y="2"/>
                        <a:pt x="2" y="2"/>
                      </a:cubicBezTo>
                      <a:cubicBezTo>
                        <a:pt x="2" y="1"/>
                        <a:pt x="2" y="1"/>
                        <a:pt x="2" y="1"/>
                      </a:cubicBezTo>
                      <a:cubicBezTo>
                        <a:pt x="3" y="1"/>
                        <a:pt x="3" y="1"/>
                        <a:pt x="3" y="1"/>
                      </a:cubicBezTo>
                      <a:cubicBezTo>
                        <a:pt x="3" y="1"/>
                        <a:pt x="3" y="0"/>
                        <a:pt x="4" y="0"/>
                      </a:cubicBezTo>
                      <a:cubicBezTo>
                        <a:pt x="4" y="0"/>
                        <a:pt x="5" y="1"/>
                        <a:pt x="5" y="1"/>
                      </a:cubicBezTo>
                      <a:cubicBezTo>
                        <a:pt x="5" y="1"/>
                        <a:pt x="5" y="1"/>
                        <a:pt x="5" y="1"/>
                      </a:cubicBezTo>
                      <a:cubicBezTo>
                        <a:pt x="6" y="2"/>
                        <a:pt x="6" y="2"/>
                        <a:pt x="6" y="2"/>
                      </a:cubicBezTo>
                      <a:cubicBezTo>
                        <a:pt x="6" y="2"/>
                        <a:pt x="6" y="2"/>
                        <a:pt x="6" y="2"/>
                      </a:cubicBezTo>
                      <a:cubicBezTo>
                        <a:pt x="6" y="2"/>
                        <a:pt x="7" y="2"/>
                        <a:pt x="7" y="3"/>
                      </a:cubicBezTo>
                      <a:cubicBezTo>
                        <a:pt x="7" y="3"/>
                        <a:pt x="8" y="3"/>
                        <a:pt x="8" y="4"/>
                      </a:cubicBezTo>
                      <a:cubicBezTo>
                        <a:pt x="8" y="5"/>
                        <a:pt x="7" y="5"/>
                        <a:pt x="7" y="5"/>
                      </a:cubicBezTo>
                      <a:cubicBezTo>
                        <a:pt x="6" y="5"/>
                        <a:pt x="6" y="5"/>
                        <a:pt x="6" y="5"/>
                      </a:cubicBezTo>
                      <a:cubicBezTo>
                        <a:pt x="6" y="6"/>
                        <a:pt x="6" y="6"/>
                        <a:pt x="5" y="6"/>
                      </a:cubicBezTo>
                      <a:cubicBezTo>
                        <a:pt x="5" y="6"/>
                        <a:pt x="5" y="6"/>
                        <a:pt x="5" y="6"/>
                      </a:cubicBezTo>
                      <a:cubicBezTo>
                        <a:pt x="4" y="6"/>
                        <a:pt x="4" y="6"/>
                        <a:pt x="4" y="6"/>
                      </a:cubicBezTo>
                      <a:cubicBezTo>
                        <a:pt x="3" y="6"/>
                        <a:pt x="2" y="6"/>
                        <a:pt x="2" y="5"/>
                      </a:cubicBezTo>
                      <a:cubicBezTo>
                        <a:pt x="1" y="5"/>
                        <a:pt x="1" y="5"/>
                        <a:pt x="1" y="5"/>
                      </a:cubicBezTo>
                      <a:cubicBezTo>
                        <a:pt x="0" y="5"/>
                        <a:pt x="0" y="5"/>
                        <a:pt x="0" y="4"/>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1" name="Freeform 191"/>
                <p:cNvSpPr/>
                <p:nvPr/>
              </p:nvSpPr>
              <p:spPr bwMode="auto">
                <a:xfrm>
                  <a:off x="2368551" y="1714500"/>
                  <a:ext cx="14288" cy="11113"/>
                </a:xfrm>
                <a:custGeom>
                  <a:avLst/>
                  <a:gdLst>
                    <a:gd name="T0" fmla="*/ 0 w 8"/>
                    <a:gd name="T1" fmla="*/ 3 h 6"/>
                    <a:gd name="T2" fmla="*/ 0 w 8"/>
                    <a:gd name="T3" fmla="*/ 3 h 6"/>
                    <a:gd name="T4" fmla="*/ 1 w 8"/>
                    <a:gd name="T5" fmla="*/ 2 h 6"/>
                    <a:gd name="T6" fmla="*/ 1 w 8"/>
                    <a:gd name="T7" fmla="*/ 3 h 6"/>
                    <a:gd name="T8" fmla="*/ 2 w 8"/>
                    <a:gd name="T9" fmla="*/ 2 h 6"/>
                    <a:gd name="T10" fmla="*/ 2 w 8"/>
                    <a:gd name="T11" fmla="*/ 2 h 6"/>
                    <a:gd name="T12" fmla="*/ 3 w 8"/>
                    <a:gd name="T13" fmla="*/ 1 h 6"/>
                    <a:gd name="T14" fmla="*/ 3 w 8"/>
                    <a:gd name="T15" fmla="*/ 1 h 6"/>
                    <a:gd name="T16" fmla="*/ 4 w 8"/>
                    <a:gd name="T17" fmla="*/ 0 h 6"/>
                    <a:gd name="T18" fmla="*/ 5 w 8"/>
                    <a:gd name="T19" fmla="*/ 1 h 6"/>
                    <a:gd name="T20" fmla="*/ 5 w 8"/>
                    <a:gd name="T21" fmla="*/ 1 h 6"/>
                    <a:gd name="T22" fmla="*/ 5 w 8"/>
                    <a:gd name="T23" fmla="*/ 2 h 6"/>
                    <a:gd name="T24" fmla="*/ 6 w 8"/>
                    <a:gd name="T25" fmla="*/ 2 h 6"/>
                    <a:gd name="T26" fmla="*/ 6 w 8"/>
                    <a:gd name="T27" fmla="*/ 3 h 6"/>
                    <a:gd name="T28" fmla="*/ 8 w 8"/>
                    <a:gd name="T29" fmla="*/ 4 h 6"/>
                    <a:gd name="T30" fmla="*/ 6 w 8"/>
                    <a:gd name="T31" fmla="*/ 5 h 6"/>
                    <a:gd name="T32" fmla="*/ 6 w 8"/>
                    <a:gd name="T33" fmla="*/ 5 h 6"/>
                    <a:gd name="T34" fmla="*/ 5 w 8"/>
                    <a:gd name="T35" fmla="*/ 5 h 6"/>
                    <a:gd name="T36" fmla="*/ 5 w 8"/>
                    <a:gd name="T37" fmla="*/ 5 h 6"/>
                    <a:gd name="T38" fmla="*/ 4 w 8"/>
                    <a:gd name="T39" fmla="*/ 6 h 6"/>
                    <a:gd name="T40" fmla="*/ 2 w 8"/>
                    <a:gd name="T41" fmla="*/ 5 h 6"/>
                    <a:gd name="T42" fmla="*/ 1 w 8"/>
                    <a:gd name="T43" fmla="*/ 5 h 6"/>
                    <a:gd name="T44" fmla="*/ 0 w 8"/>
                    <a:gd name="T45" fmla="*/ 4 h 6"/>
                    <a:gd name="T46" fmla="*/ 0 w 8"/>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6">
                      <a:moveTo>
                        <a:pt x="0" y="3"/>
                      </a:moveTo>
                      <a:cubicBezTo>
                        <a:pt x="0" y="3"/>
                        <a:pt x="0" y="3"/>
                        <a:pt x="0" y="3"/>
                      </a:cubicBezTo>
                      <a:cubicBezTo>
                        <a:pt x="1" y="2"/>
                        <a:pt x="1" y="2"/>
                        <a:pt x="1" y="2"/>
                      </a:cubicBezTo>
                      <a:cubicBezTo>
                        <a:pt x="1" y="3"/>
                        <a:pt x="1" y="3"/>
                        <a:pt x="1" y="3"/>
                      </a:cubicBezTo>
                      <a:cubicBezTo>
                        <a:pt x="2" y="2"/>
                        <a:pt x="2" y="2"/>
                        <a:pt x="2" y="2"/>
                      </a:cubicBezTo>
                      <a:cubicBezTo>
                        <a:pt x="2" y="2"/>
                        <a:pt x="2" y="2"/>
                        <a:pt x="2" y="2"/>
                      </a:cubicBezTo>
                      <a:cubicBezTo>
                        <a:pt x="2" y="1"/>
                        <a:pt x="2" y="1"/>
                        <a:pt x="3" y="1"/>
                      </a:cubicBezTo>
                      <a:cubicBezTo>
                        <a:pt x="3" y="1"/>
                        <a:pt x="3" y="1"/>
                        <a:pt x="3" y="1"/>
                      </a:cubicBezTo>
                      <a:cubicBezTo>
                        <a:pt x="3" y="1"/>
                        <a:pt x="3" y="0"/>
                        <a:pt x="4" y="0"/>
                      </a:cubicBezTo>
                      <a:cubicBezTo>
                        <a:pt x="4" y="0"/>
                        <a:pt x="5" y="1"/>
                        <a:pt x="5" y="1"/>
                      </a:cubicBezTo>
                      <a:cubicBezTo>
                        <a:pt x="5" y="1"/>
                        <a:pt x="5" y="1"/>
                        <a:pt x="5" y="1"/>
                      </a:cubicBezTo>
                      <a:cubicBezTo>
                        <a:pt x="5" y="2"/>
                        <a:pt x="5" y="2"/>
                        <a:pt x="5" y="2"/>
                      </a:cubicBezTo>
                      <a:cubicBezTo>
                        <a:pt x="6" y="2"/>
                        <a:pt x="6" y="2"/>
                        <a:pt x="6" y="2"/>
                      </a:cubicBezTo>
                      <a:cubicBezTo>
                        <a:pt x="6" y="2"/>
                        <a:pt x="6" y="2"/>
                        <a:pt x="6" y="3"/>
                      </a:cubicBezTo>
                      <a:cubicBezTo>
                        <a:pt x="7" y="3"/>
                        <a:pt x="8" y="3"/>
                        <a:pt x="8" y="4"/>
                      </a:cubicBezTo>
                      <a:cubicBezTo>
                        <a:pt x="8" y="4"/>
                        <a:pt x="7" y="5"/>
                        <a:pt x="6" y="5"/>
                      </a:cubicBezTo>
                      <a:cubicBezTo>
                        <a:pt x="6" y="5"/>
                        <a:pt x="6" y="5"/>
                        <a:pt x="6" y="5"/>
                      </a:cubicBezTo>
                      <a:cubicBezTo>
                        <a:pt x="6" y="5"/>
                        <a:pt x="5" y="5"/>
                        <a:pt x="5" y="5"/>
                      </a:cubicBezTo>
                      <a:cubicBezTo>
                        <a:pt x="5" y="5"/>
                        <a:pt x="5" y="5"/>
                        <a:pt x="5" y="5"/>
                      </a:cubicBezTo>
                      <a:cubicBezTo>
                        <a:pt x="4" y="6"/>
                        <a:pt x="4" y="6"/>
                        <a:pt x="4" y="6"/>
                      </a:cubicBezTo>
                      <a:cubicBezTo>
                        <a:pt x="3" y="6"/>
                        <a:pt x="2" y="5"/>
                        <a:pt x="2" y="5"/>
                      </a:cubicBezTo>
                      <a:cubicBezTo>
                        <a:pt x="1" y="5"/>
                        <a:pt x="1" y="5"/>
                        <a:pt x="1" y="5"/>
                      </a:cubicBezTo>
                      <a:cubicBezTo>
                        <a:pt x="1" y="5"/>
                        <a:pt x="0" y="5"/>
                        <a:pt x="0" y="4"/>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2" name="Freeform 192"/>
                <p:cNvSpPr/>
                <p:nvPr/>
              </p:nvSpPr>
              <p:spPr bwMode="auto">
                <a:xfrm>
                  <a:off x="2387601" y="1728788"/>
                  <a:ext cx="6350" cy="28575"/>
                </a:xfrm>
                <a:custGeom>
                  <a:avLst/>
                  <a:gdLst>
                    <a:gd name="T0" fmla="*/ 1 w 4"/>
                    <a:gd name="T1" fmla="*/ 0 h 15"/>
                    <a:gd name="T2" fmla="*/ 3 w 4"/>
                    <a:gd name="T3" fmla="*/ 4 h 15"/>
                    <a:gd name="T4" fmla="*/ 3 w 4"/>
                    <a:gd name="T5" fmla="*/ 13 h 15"/>
                    <a:gd name="T6" fmla="*/ 2 w 4"/>
                    <a:gd name="T7" fmla="*/ 12 h 15"/>
                    <a:gd name="T8" fmla="*/ 0 w 4"/>
                    <a:gd name="T9" fmla="*/ 15 h 15"/>
                    <a:gd name="T10" fmla="*/ 1 w 4"/>
                    <a:gd name="T11" fmla="*/ 0 h 15"/>
                  </a:gdLst>
                  <a:ahLst/>
                  <a:cxnLst>
                    <a:cxn ang="0">
                      <a:pos x="T0" y="T1"/>
                    </a:cxn>
                    <a:cxn ang="0">
                      <a:pos x="T2" y="T3"/>
                    </a:cxn>
                    <a:cxn ang="0">
                      <a:pos x="T4" y="T5"/>
                    </a:cxn>
                    <a:cxn ang="0">
                      <a:pos x="T6" y="T7"/>
                    </a:cxn>
                    <a:cxn ang="0">
                      <a:pos x="T8" y="T9"/>
                    </a:cxn>
                    <a:cxn ang="0">
                      <a:pos x="T10" y="T11"/>
                    </a:cxn>
                  </a:cxnLst>
                  <a:rect l="0" t="0" r="r" b="b"/>
                  <a:pathLst>
                    <a:path w="4" h="15">
                      <a:moveTo>
                        <a:pt x="1" y="0"/>
                      </a:moveTo>
                      <a:cubicBezTo>
                        <a:pt x="1" y="0"/>
                        <a:pt x="2" y="2"/>
                        <a:pt x="3" y="4"/>
                      </a:cubicBezTo>
                      <a:cubicBezTo>
                        <a:pt x="4" y="6"/>
                        <a:pt x="4" y="11"/>
                        <a:pt x="3" y="13"/>
                      </a:cubicBezTo>
                      <a:cubicBezTo>
                        <a:pt x="3" y="15"/>
                        <a:pt x="3" y="12"/>
                        <a:pt x="2" y="12"/>
                      </a:cubicBezTo>
                      <a:cubicBezTo>
                        <a:pt x="1" y="13"/>
                        <a:pt x="1" y="15"/>
                        <a:pt x="0" y="15"/>
                      </a:cubicBezTo>
                      <a:cubicBezTo>
                        <a:pt x="0" y="15"/>
                        <a:pt x="3" y="9"/>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nvGrpSpPr>
              <p:cNvPr id="27" name="Group 9"/>
              <p:cNvGrpSpPr/>
              <p:nvPr/>
            </p:nvGrpSpPr>
            <p:grpSpPr>
              <a:xfrm>
                <a:off x="-798490" y="4172767"/>
                <a:ext cx="13703121" cy="2685233"/>
                <a:chOff x="-798490" y="4172767"/>
                <a:chExt cx="13703121" cy="2685233"/>
              </a:xfrm>
              <a:grpFill/>
            </p:grpSpPr>
            <p:sp>
              <p:nvSpPr>
                <p:cNvPr id="28" name="Freeform 10"/>
                <p:cNvSpPr/>
                <p:nvPr/>
              </p:nvSpPr>
              <p:spPr>
                <a:xfrm>
                  <a:off x="-798490" y="4172767"/>
                  <a:ext cx="13703121" cy="602548"/>
                </a:xfrm>
                <a:custGeom>
                  <a:avLst/>
                  <a:gdLst>
                    <a:gd name="connsiteX0" fmla="*/ 732553 w 10571072"/>
                    <a:gd name="connsiteY0" fmla="*/ 1624083 h 2793545"/>
                    <a:gd name="connsiteX1" fmla="*/ 1469532 w 10571072"/>
                    <a:gd name="connsiteY1" fmla="*/ 1248770 h 2793545"/>
                    <a:gd name="connsiteX2" fmla="*/ 3066320 w 10571072"/>
                    <a:gd name="connsiteY2" fmla="*/ 1917510 h 2793545"/>
                    <a:gd name="connsiteX3" fmla="*/ 4594870 w 10571072"/>
                    <a:gd name="connsiteY3" fmla="*/ 1112292 h 2793545"/>
                    <a:gd name="connsiteX4" fmla="*/ 5543389 w 10571072"/>
                    <a:gd name="connsiteY4" fmla="*/ 1549021 h 2793545"/>
                    <a:gd name="connsiteX5" fmla="*/ 6300840 w 10571072"/>
                    <a:gd name="connsiteY5" fmla="*/ 1030406 h 2793545"/>
                    <a:gd name="connsiteX6" fmla="*/ 7433604 w 10571072"/>
                    <a:gd name="connsiteY6" fmla="*/ 1153236 h 2793545"/>
                    <a:gd name="connsiteX7" fmla="*/ 8423067 w 10571072"/>
                    <a:gd name="connsiteY7" fmla="*/ 416257 h 2793545"/>
                    <a:gd name="connsiteX8" fmla="*/ 9364762 w 10571072"/>
                    <a:gd name="connsiteY8" fmla="*/ 1337481 h 2793545"/>
                    <a:gd name="connsiteX9" fmla="*/ 9890201 w 10571072"/>
                    <a:gd name="connsiteY9" fmla="*/ 0 h 2793545"/>
                    <a:gd name="connsiteX10" fmla="*/ 9890201 w 10571072"/>
                    <a:gd name="connsiteY10" fmla="*/ 0 h 2793545"/>
                    <a:gd name="connsiteX11" fmla="*/ 9890201 w 10571072"/>
                    <a:gd name="connsiteY11" fmla="*/ 2470245 h 2793545"/>
                    <a:gd name="connsiteX12" fmla="*/ 698434 w 10571072"/>
                    <a:gd name="connsiteY12" fmla="*/ 2674961 h 2793545"/>
                    <a:gd name="connsiteX13" fmla="*/ 732553 w 10571072"/>
                    <a:gd name="connsiteY13" fmla="*/ 1624083 h 2793545"/>
                    <a:gd name="connsiteX0-1" fmla="*/ 732553 w 9890201"/>
                    <a:gd name="connsiteY0-2" fmla="*/ 1624083 h 2793545"/>
                    <a:gd name="connsiteX1-3" fmla="*/ 1469532 w 9890201"/>
                    <a:gd name="connsiteY1-4" fmla="*/ 1248770 h 2793545"/>
                    <a:gd name="connsiteX2-5" fmla="*/ 3066320 w 9890201"/>
                    <a:gd name="connsiteY2-6" fmla="*/ 1917510 h 2793545"/>
                    <a:gd name="connsiteX3-7" fmla="*/ 4594870 w 9890201"/>
                    <a:gd name="connsiteY3-8" fmla="*/ 1112292 h 2793545"/>
                    <a:gd name="connsiteX4-9" fmla="*/ 5543389 w 9890201"/>
                    <a:gd name="connsiteY4-10" fmla="*/ 1549021 h 2793545"/>
                    <a:gd name="connsiteX5-11" fmla="*/ 6300840 w 9890201"/>
                    <a:gd name="connsiteY5-12" fmla="*/ 1030406 h 2793545"/>
                    <a:gd name="connsiteX6-13" fmla="*/ 7433604 w 9890201"/>
                    <a:gd name="connsiteY6-14" fmla="*/ 1153236 h 2793545"/>
                    <a:gd name="connsiteX7-15" fmla="*/ 8423067 w 9890201"/>
                    <a:gd name="connsiteY7-16" fmla="*/ 416257 h 2793545"/>
                    <a:gd name="connsiteX8-17" fmla="*/ 9364762 w 9890201"/>
                    <a:gd name="connsiteY8-18" fmla="*/ 1337481 h 2793545"/>
                    <a:gd name="connsiteX9-19" fmla="*/ 9890201 w 9890201"/>
                    <a:gd name="connsiteY9-20" fmla="*/ 0 h 2793545"/>
                    <a:gd name="connsiteX10-21" fmla="*/ 9890201 w 9890201"/>
                    <a:gd name="connsiteY10-22" fmla="*/ 2470245 h 2793545"/>
                    <a:gd name="connsiteX11-23" fmla="*/ 698434 w 9890201"/>
                    <a:gd name="connsiteY11-24" fmla="*/ 2674961 h 2793545"/>
                    <a:gd name="connsiteX12-25" fmla="*/ 732553 w 9890201"/>
                    <a:gd name="connsiteY12-26" fmla="*/ 1624083 h 2793545"/>
                    <a:gd name="connsiteX0-27" fmla="*/ 732553 w 9890201"/>
                    <a:gd name="connsiteY0-28" fmla="*/ 1624083 h 2793545"/>
                    <a:gd name="connsiteX1-29" fmla="*/ 1469532 w 9890201"/>
                    <a:gd name="connsiteY1-30" fmla="*/ 1248770 h 2793545"/>
                    <a:gd name="connsiteX2-31" fmla="*/ 3066320 w 9890201"/>
                    <a:gd name="connsiteY2-32" fmla="*/ 1917510 h 2793545"/>
                    <a:gd name="connsiteX3-33" fmla="*/ 4594870 w 9890201"/>
                    <a:gd name="connsiteY3-34" fmla="*/ 1112292 h 2793545"/>
                    <a:gd name="connsiteX4-35" fmla="*/ 5543389 w 9890201"/>
                    <a:gd name="connsiteY4-36" fmla="*/ 1549021 h 2793545"/>
                    <a:gd name="connsiteX5-37" fmla="*/ 6300840 w 9890201"/>
                    <a:gd name="connsiteY5-38" fmla="*/ 1030406 h 2793545"/>
                    <a:gd name="connsiteX6-39" fmla="*/ 7433604 w 9890201"/>
                    <a:gd name="connsiteY6-40" fmla="*/ 1153236 h 2793545"/>
                    <a:gd name="connsiteX7-41" fmla="*/ 9364762 w 9890201"/>
                    <a:gd name="connsiteY7-42" fmla="*/ 1337481 h 2793545"/>
                    <a:gd name="connsiteX8-43" fmla="*/ 9890201 w 9890201"/>
                    <a:gd name="connsiteY8-44" fmla="*/ 0 h 2793545"/>
                    <a:gd name="connsiteX9-45" fmla="*/ 9890201 w 9890201"/>
                    <a:gd name="connsiteY9-46" fmla="*/ 2470245 h 2793545"/>
                    <a:gd name="connsiteX10-47" fmla="*/ 698434 w 9890201"/>
                    <a:gd name="connsiteY10-48" fmla="*/ 2674961 h 2793545"/>
                    <a:gd name="connsiteX11-49" fmla="*/ 732553 w 9890201"/>
                    <a:gd name="connsiteY11-50" fmla="*/ 1624083 h 2793545"/>
                    <a:gd name="connsiteX0-51" fmla="*/ 661570 w 9819218"/>
                    <a:gd name="connsiteY0-52" fmla="*/ 1624083 h 2912839"/>
                    <a:gd name="connsiteX1-53" fmla="*/ 1398549 w 9819218"/>
                    <a:gd name="connsiteY1-54" fmla="*/ 1248770 h 2912839"/>
                    <a:gd name="connsiteX2-55" fmla="*/ 2995337 w 9819218"/>
                    <a:gd name="connsiteY2-56" fmla="*/ 1917510 h 2912839"/>
                    <a:gd name="connsiteX3-57" fmla="*/ 4523887 w 9819218"/>
                    <a:gd name="connsiteY3-58" fmla="*/ 1112292 h 2912839"/>
                    <a:gd name="connsiteX4-59" fmla="*/ 5472406 w 9819218"/>
                    <a:gd name="connsiteY4-60" fmla="*/ 1549021 h 2912839"/>
                    <a:gd name="connsiteX5-61" fmla="*/ 6229857 w 9819218"/>
                    <a:gd name="connsiteY5-62" fmla="*/ 1030406 h 2912839"/>
                    <a:gd name="connsiteX6-63" fmla="*/ 7362621 w 9819218"/>
                    <a:gd name="connsiteY6-64" fmla="*/ 1153236 h 2912839"/>
                    <a:gd name="connsiteX7-65" fmla="*/ 9293779 w 9819218"/>
                    <a:gd name="connsiteY7-66" fmla="*/ 1337481 h 2912839"/>
                    <a:gd name="connsiteX8-67" fmla="*/ 9819218 w 9819218"/>
                    <a:gd name="connsiteY8-68" fmla="*/ 0 h 2912839"/>
                    <a:gd name="connsiteX9-69" fmla="*/ 8860340 w 9819218"/>
                    <a:gd name="connsiteY9-70" fmla="*/ 2667455 h 2912839"/>
                    <a:gd name="connsiteX10-71" fmla="*/ 627451 w 9819218"/>
                    <a:gd name="connsiteY10-72" fmla="*/ 2674961 h 2912839"/>
                    <a:gd name="connsiteX11-73" fmla="*/ 661570 w 9819218"/>
                    <a:gd name="connsiteY11-74" fmla="*/ 1624083 h 2912839"/>
                    <a:gd name="connsiteX0-75" fmla="*/ 661570 w 9717985"/>
                    <a:gd name="connsiteY0-76" fmla="*/ 611222 h 1807422"/>
                    <a:gd name="connsiteX1-77" fmla="*/ 1398549 w 9717985"/>
                    <a:gd name="connsiteY1-78" fmla="*/ 235909 h 1807422"/>
                    <a:gd name="connsiteX2-79" fmla="*/ 2995337 w 9717985"/>
                    <a:gd name="connsiteY2-80" fmla="*/ 904649 h 1807422"/>
                    <a:gd name="connsiteX3-81" fmla="*/ 4523887 w 9717985"/>
                    <a:gd name="connsiteY3-82" fmla="*/ 99431 h 1807422"/>
                    <a:gd name="connsiteX4-83" fmla="*/ 5472406 w 9717985"/>
                    <a:gd name="connsiteY4-84" fmla="*/ 536160 h 1807422"/>
                    <a:gd name="connsiteX5-85" fmla="*/ 6229857 w 9717985"/>
                    <a:gd name="connsiteY5-86" fmla="*/ 17545 h 1807422"/>
                    <a:gd name="connsiteX6-87" fmla="*/ 7362621 w 9717985"/>
                    <a:gd name="connsiteY6-88" fmla="*/ 140375 h 1807422"/>
                    <a:gd name="connsiteX7-89" fmla="*/ 9293779 w 9717985"/>
                    <a:gd name="connsiteY7-90" fmla="*/ 324620 h 1807422"/>
                    <a:gd name="connsiteX8-91" fmla="*/ 8860340 w 9717985"/>
                    <a:gd name="connsiteY8-92" fmla="*/ 1654594 h 1807422"/>
                    <a:gd name="connsiteX9-93" fmla="*/ 627451 w 9717985"/>
                    <a:gd name="connsiteY9-94" fmla="*/ 1662100 h 1807422"/>
                    <a:gd name="connsiteX10-95" fmla="*/ 661570 w 9717985"/>
                    <a:gd name="connsiteY10-96" fmla="*/ 611222 h 1807422"/>
                    <a:gd name="connsiteX0-97" fmla="*/ 661570 w 9177718"/>
                    <a:gd name="connsiteY0-98" fmla="*/ 659739 h 1868089"/>
                    <a:gd name="connsiteX1-99" fmla="*/ 1398549 w 9177718"/>
                    <a:gd name="connsiteY1-100" fmla="*/ 284426 h 1868089"/>
                    <a:gd name="connsiteX2-101" fmla="*/ 2995337 w 9177718"/>
                    <a:gd name="connsiteY2-102" fmla="*/ 953166 h 1868089"/>
                    <a:gd name="connsiteX3-103" fmla="*/ 4523887 w 9177718"/>
                    <a:gd name="connsiteY3-104" fmla="*/ 147948 h 1868089"/>
                    <a:gd name="connsiteX4-105" fmla="*/ 5472406 w 9177718"/>
                    <a:gd name="connsiteY4-106" fmla="*/ 584677 h 1868089"/>
                    <a:gd name="connsiteX5-107" fmla="*/ 6229857 w 9177718"/>
                    <a:gd name="connsiteY5-108" fmla="*/ 66062 h 1868089"/>
                    <a:gd name="connsiteX6-109" fmla="*/ 7362621 w 9177718"/>
                    <a:gd name="connsiteY6-110" fmla="*/ 188892 h 1868089"/>
                    <a:gd name="connsiteX7-111" fmla="*/ 8860340 w 9177718"/>
                    <a:gd name="connsiteY7-112" fmla="*/ 1703111 h 1868089"/>
                    <a:gd name="connsiteX8-113" fmla="*/ 627451 w 9177718"/>
                    <a:gd name="connsiteY8-114" fmla="*/ 1710617 h 1868089"/>
                    <a:gd name="connsiteX9-115" fmla="*/ 661570 w 9177718"/>
                    <a:gd name="connsiteY9-116" fmla="*/ 659739 h 18680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9177718" h="1868089">
                      <a:moveTo>
                        <a:pt x="661570" y="659739"/>
                      </a:moveTo>
                      <a:cubicBezTo>
                        <a:pt x="790086" y="422040"/>
                        <a:pt x="1009588" y="235521"/>
                        <a:pt x="1398549" y="284426"/>
                      </a:cubicBezTo>
                      <a:cubicBezTo>
                        <a:pt x="1787510" y="333331"/>
                        <a:pt x="2474447" y="975912"/>
                        <a:pt x="2995337" y="953166"/>
                      </a:cubicBezTo>
                      <a:cubicBezTo>
                        <a:pt x="3516227" y="930420"/>
                        <a:pt x="4111042" y="209363"/>
                        <a:pt x="4523887" y="147948"/>
                      </a:cubicBezTo>
                      <a:cubicBezTo>
                        <a:pt x="4936732" y="86533"/>
                        <a:pt x="5188078" y="598325"/>
                        <a:pt x="5472406" y="584677"/>
                      </a:cubicBezTo>
                      <a:cubicBezTo>
                        <a:pt x="5756734" y="571029"/>
                        <a:pt x="5914821" y="132026"/>
                        <a:pt x="6229857" y="66062"/>
                      </a:cubicBezTo>
                      <a:cubicBezTo>
                        <a:pt x="6544893" y="98"/>
                        <a:pt x="6924207" y="-83950"/>
                        <a:pt x="7362621" y="188892"/>
                      </a:cubicBezTo>
                      <a:cubicBezTo>
                        <a:pt x="7801035" y="461734"/>
                        <a:pt x="9982868" y="1449490"/>
                        <a:pt x="8860340" y="1703111"/>
                      </a:cubicBezTo>
                      <a:cubicBezTo>
                        <a:pt x="7737812" y="1956732"/>
                        <a:pt x="1993913" y="1884512"/>
                        <a:pt x="627451" y="1710617"/>
                      </a:cubicBezTo>
                      <a:cubicBezTo>
                        <a:pt x="-739011" y="1536722"/>
                        <a:pt x="533054" y="897438"/>
                        <a:pt x="661570" y="6597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Rectangle 11"/>
                <p:cNvSpPr/>
                <p:nvPr/>
              </p:nvSpPr>
              <p:spPr>
                <a:xfrm>
                  <a:off x="0" y="4481848"/>
                  <a:ext cx="12192000" cy="23761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233" name="Group 200"/>
            <p:cNvGrpSpPr/>
            <p:nvPr/>
          </p:nvGrpSpPr>
          <p:grpSpPr>
            <a:xfrm>
              <a:off x="5242592" y="2328146"/>
              <a:ext cx="2486289" cy="2780127"/>
              <a:chOff x="4052888" y="220663"/>
              <a:chExt cx="1108075" cy="1171575"/>
            </a:xfrm>
            <a:solidFill>
              <a:schemeClr val="accent2"/>
            </a:solidFill>
          </p:grpSpPr>
          <p:sp>
            <p:nvSpPr>
              <p:cNvPr id="234" name="Freeform 1472"/>
              <p:cNvSpPr/>
              <p:nvPr/>
            </p:nvSpPr>
            <p:spPr bwMode="auto">
              <a:xfrm>
                <a:off x="4103688" y="319088"/>
                <a:ext cx="1057275" cy="1073150"/>
              </a:xfrm>
              <a:custGeom>
                <a:avLst/>
                <a:gdLst>
                  <a:gd name="T0" fmla="*/ 570 w 658"/>
                  <a:gd name="T1" fmla="*/ 552 h 667"/>
                  <a:gd name="T2" fmla="*/ 408 w 658"/>
                  <a:gd name="T3" fmla="*/ 548 h 667"/>
                  <a:gd name="T4" fmla="*/ 266 w 658"/>
                  <a:gd name="T5" fmla="*/ 485 h 667"/>
                  <a:gd name="T6" fmla="*/ 269 w 658"/>
                  <a:gd name="T7" fmla="*/ 323 h 667"/>
                  <a:gd name="T8" fmla="*/ 380 w 658"/>
                  <a:gd name="T9" fmla="*/ 240 h 667"/>
                  <a:gd name="T10" fmla="*/ 552 w 658"/>
                  <a:gd name="T11" fmla="*/ 235 h 667"/>
                  <a:gd name="T12" fmla="*/ 561 w 658"/>
                  <a:gd name="T13" fmla="*/ 231 h 667"/>
                  <a:gd name="T14" fmla="*/ 491 w 658"/>
                  <a:gd name="T15" fmla="*/ 230 h 667"/>
                  <a:gd name="T16" fmla="*/ 306 w 658"/>
                  <a:gd name="T17" fmla="*/ 255 h 667"/>
                  <a:gd name="T18" fmla="*/ 346 w 658"/>
                  <a:gd name="T19" fmla="*/ 59 h 667"/>
                  <a:gd name="T20" fmla="*/ 280 w 658"/>
                  <a:gd name="T21" fmla="*/ 75 h 667"/>
                  <a:gd name="T22" fmla="*/ 256 w 658"/>
                  <a:gd name="T23" fmla="*/ 19 h 667"/>
                  <a:gd name="T24" fmla="*/ 246 w 658"/>
                  <a:gd name="T25" fmla="*/ 15 h 667"/>
                  <a:gd name="T26" fmla="*/ 272 w 658"/>
                  <a:gd name="T27" fmla="*/ 67 h 667"/>
                  <a:gd name="T28" fmla="*/ 156 w 658"/>
                  <a:gd name="T29" fmla="*/ 49 h 667"/>
                  <a:gd name="T30" fmla="*/ 265 w 658"/>
                  <a:gd name="T31" fmla="*/ 291 h 667"/>
                  <a:gd name="T32" fmla="*/ 201 w 658"/>
                  <a:gd name="T33" fmla="*/ 220 h 667"/>
                  <a:gd name="T34" fmla="*/ 121 w 658"/>
                  <a:gd name="T35" fmla="*/ 179 h 667"/>
                  <a:gd name="T36" fmla="*/ 31 w 658"/>
                  <a:gd name="T37" fmla="*/ 172 h 667"/>
                  <a:gd name="T38" fmla="*/ 135 w 658"/>
                  <a:gd name="T39" fmla="*/ 191 h 667"/>
                  <a:gd name="T40" fmla="*/ 210 w 658"/>
                  <a:gd name="T41" fmla="*/ 238 h 667"/>
                  <a:gd name="T42" fmla="*/ 248 w 658"/>
                  <a:gd name="T43" fmla="*/ 338 h 667"/>
                  <a:gd name="T44" fmla="*/ 212 w 658"/>
                  <a:gd name="T45" fmla="*/ 524 h 667"/>
                  <a:gd name="T46" fmla="*/ 122 w 658"/>
                  <a:gd name="T47" fmla="*/ 526 h 667"/>
                  <a:gd name="T48" fmla="*/ 63 w 658"/>
                  <a:gd name="T49" fmla="*/ 524 h 667"/>
                  <a:gd name="T50" fmla="*/ 16 w 658"/>
                  <a:gd name="T51" fmla="*/ 529 h 667"/>
                  <a:gd name="T52" fmla="*/ 15 w 658"/>
                  <a:gd name="T53" fmla="*/ 530 h 667"/>
                  <a:gd name="T54" fmla="*/ 64 w 658"/>
                  <a:gd name="T55" fmla="*/ 526 h 667"/>
                  <a:gd name="T56" fmla="*/ 120 w 658"/>
                  <a:gd name="T57" fmla="*/ 530 h 667"/>
                  <a:gd name="T58" fmla="*/ 195 w 658"/>
                  <a:gd name="T59" fmla="*/ 535 h 667"/>
                  <a:gd name="T60" fmla="*/ 180 w 658"/>
                  <a:gd name="T61" fmla="*/ 560 h 667"/>
                  <a:gd name="T62" fmla="*/ 152 w 658"/>
                  <a:gd name="T63" fmla="*/ 568 h 667"/>
                  <a:gd name="T64" fmla="*/ 135 w 658"/>
                  <a:gd name="T65" fmla="*/ 578 h 667"/>
                  <a:gd name="T66" fmla="*/ 176 w 658"/>
                  <a:gd name="T67" fmla="*/ 566 h 667"/>
                  <a:gd name="T68" fmla="*/ 186 w 658"/>
                  <a:gd name="T69" fmla="*/ 565 h 667"/>
                  <a:gd name="T70" fmla="*/ 218 w 658"/>
                  <a:gd name="T71" fmla="*/ 602 h 667"/>
                  <a:gd name="T72" fmla="*/ 213 w 658"/>
                  <a:gd name="T73" fmla="*/ 606 h 667"/>
                  <a:gd name="T74" fmla="*/ 201 w 658"/>
                  <a:gd name="T75" fmla="*/ 621 h 667"/>
                  <a:gd name="T76" fmla="*/ 218 w 658"/>
                  <a:gd name="T77" fmla="*/ 606 h 667"/>
                  <a:gd name="T78" fmla="*/ 239 w 658"/>
                  <a:gd name="T79" fmla="*/ 607 h 667"/>
                  <a:gd name="T80" fmla="*/ 234 w 658"/>
                  <a:gd name="T81" fmla="*/ 637 h 667"/>
                  <a:gd name="T82" fmla="*/ 239 w 658"/>
                  <a:gd name="T83" fmla="*/ 634 h 667"/>
                  <a:gd name="T84" fmla="*/ 247 w 658"/>
                  <a:gd name="T85" fmla="*/ 628 h 667"/>
                  <a:gd name="T86" fmla="*/ 248 w 658"/>
                  <a:gd name="T87" fmla="*/ 629 h 667"/>
                  <a:gd name="T88" fmla="*/ 259 w 658"/>
                  <a:gd name="T89" fmla="*/ 661 h 667"/>
                  <a:gd name="T90" fmla="*/ 256 w 658"/>
                  <a:gd name="T91" fmla="*/ 623 h 667"/>
                  <a:gd name="T92" fmla="*/ 254 w 658"/>
                  <a:gd name="T93" fmla="*/ 618 h 667"/>
                  <a:gd name="T94" fmla="*/ 271 w 658"/>
                  <a:gd name="T95" fmla="*/ 596 h 667"/>
                  <a:gd name="T96" fmla="*/ 303 w 658"/>
                  <a:gd name="T97" fmla="*/ 603 h 667"/>
                  <a:gd name="T98" fmla="*/ 303 w 658"/>
                  <a:gd name="T99" fmla="*/ 602 h 667"/>
                  <a:gd name="T100" fmla="*/ 272 w 658"/>
                  <a:gd name="T101" fmla="*/ 591 h 667"/>
                  <a:gd name="T102" fmla="*/ 263 w 658"/>
                  <a:gd name="T103" fmla="*/ 538 h 667"/>
                  <a:gd name="T104" fmla="*/ 283 w 658"/>
                  <a:gd name="T105" fmla="*/ 547 h 667"/>
                  <a:gd name="T106" fmla="*/ 330 w 658"/>
                  <a:gd name="T107" fmla="*/ 559 h 667"/>
                  <a:gd name="T108" fmla="*/ 285 w 658"/>
                  <a:gd name="T109" fmla="*/ 538 h 667"/>
                  <a:gd name="T110" fmla="*/ 282 w 658"/>
                  <a:gd name="T111" fmla="*/ 537 h 667"/>
                  <a:gd name="T112" fmla="*/ 356 w 658"/>
                  <a:gd name="T113" fmla="*/ 551 h 667"/>
                  <a:gd name="T114" fmla="*/ 463 w 658"/>
                  <a:gd name="T115" fmla="*/ 557 h 667"/>
                  <a:gd name="T116" fmla="*/ 642 w 658"/>
                  <a:gd name="T117" fmla="*/ 5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667">
                    <a:moveTo>
                      <a:pt x="654" y="566"/>
                    </a:moveTo>
                    <a:cubicBezTo>
                      <a:pt x="651" y="567"/>
                      <a:pt x="647" y="568"/>
                      <a:pt x="642" y="568"/>
                    </a:cubicBezTo>
                    <a:cubicBezTo>
                      <a:pt x="636" y="569"/>
                      <a:pt x="630" y="570"/>
                      <a:pt x="622" y="569"/>
                    </a:cubicBezTo>
                    <a:cubicBezTo>
                      <a:pt x="619" y="568"/>
                      <a:pt x="615" y="567"/>
                      <a:pt x="611" y="566"/>
                    </a:cubicBezTo>
                    <a:cubicBezTo>
                      <a:pt x="607" y="564"/>
                      <a:pt x="604" y="561"/>
                      <a:pt x="599" y="559"/>
                    </a:cubicBezTo>
                    <a:cubicBezTo>
                      <a:pt x="591" y="555"/>
                      <a:pt x="580" y="553"/>
                      <a:pt x="570" y="552"/>
                    </a:cubicBezTo>
                    <a:cubicBezTo>
                      <a:pt x="559" y="550"/>
                      <a:pt x="548" y="550"/>
                      <a:pt x="536" y="550"/>
                    </a:cubicBezTo>
                    <a:cubicBezTo>
                      <a:pt x="513" y="549"/>
                      <a:pt x="488" y="550"/>
                      <a:pt x="463" y="550"/>
                    </a:cubicBezTo>
                    <a:cubicBezTo>
                      <a:pt x="457" y="550"/>
                      <a:pt x="451" y="550"/>
                      <a:pt x="445" y="550"/>
                    </a:cubicBezTo>
                    <a:cubicBezTo>
                      <a:pt x="438" y="550"/>
                      <a:pt x="432" y="550"/>
                      <a:pt x="426" y="549"/>
                    </a:cubicBezTo>
                    <a:cubicBezTo>
                      <a:pt x="423" y="549"/>
                      <a:pt x="420" y="549"/>
                      <a:pt x="417" y="548"/>
                    </a:cubicBezTo>
                    <a:cubicBezTo>
                      <a:pt x="414" y="548"/>
                      <a:pt x="411" y="548"/>
                      <a:pt x="408" y="548"/>
                    </a:cubicBezTo>
                    <a:cubicBezTo>
                      <a:pt x="402" y="547"/>
                      <a:pt x="397" y="546"/>
                      <a:pt x="391" y="545"/>
                    </a:cubicBezTo>
                    <a:cubicBezTo>
                      <a:pt x="380" y="544"/>
                      <a:pt x="369" y="542"/>
                      <a:pt x="358" y="540"/>
                    </a:cubicBezTo>
                    <a:cubicBezTo>
                      <a:pt x="348" y="537"/>
                      <a:pt x="338" y="535"/>
                      <a:pt x="329" y="533"/>
                    </a:cubicBezTo>
                    <a:cubicBezTo>
                      <a:pt x="323" y="531"/>
                      <a:pt x="318" y="530"/>
                      <a:pt x="313" y="529"/>
                    </a:cubicBezTo>
                    <a:cubicBezTo>
                      <a:pt x="306" y="525"/>
                      <a:pt x="278" y="509"/>
                      <a:pt x="274" y="506"/>
                    </a:cubicBezTo>
                    <a:cubicBezTo>
                      <a:pt x="272" y="503"/>
                      <a:pt x="267" y="493"/>
                      <a:pt x="266" y="485"/>
                    </a:cubicBezTo>
                    <a:cubicBezTo>
                      <a:pt x="265" y="478"/>
                      <a:pt x="256" y="470"/>
                      <a:pt x="255" y="460"/>
                    </a:cubicBezTo>
                    <a:cubicBezTo>
                      <a:pt x="254" y="450"/>
                      <a:pt x="253" y="438"/>
                      <a:pt x="253" y="426"/>
                    </a:cubicBezTo>
                    <a:cubicBezTo>
                      <a:pt x="252" y="414"/>
                      <a:pt x="253" y="400"/>
                      <a:pt x="254" y="386"/>
                    </a:cubicBezTo>
                    <a:cubicBezTo>
                      <a:pt x="255" y="372"/>
                      <a:pt x="258" y="357"/>
                      <a:pt x="262" y="343"/>
                    </a:cubicBezTo>
                    <a:cubicBezTo>
                      <a:pt x="264" y="336"/>
                      <a:pt x="266" y="329"/>
                      <a:pt x="269" y="323"/>
                    </a:cubicBezTo>
                    <a:cubicBezTo>
                      <a:pt x="269" y="323"/>
                      <a:pt x="269" y="323"/>
                      <a:pt x="269" y="323"/>
                    </a:cubicBezTo>
                    <a:cubicBezTo>
                      <a:pt x="269" y="323"/>
                      <a:pt x="269" y="323"/>
                      <a:pt x="269" y="323"/>
                    </a:cubicBezTo>
                    <a:cubicBezTo>
                      <a:pt x="272" y="315"/>
                      <a:pt x="276" y="307"/>
                      <a:pt x="281" y="300"/>
                    </a:cubicBezTo>
                    <a:cubicBezTo>
                      <a:pt x="289" y="287"/>
                      <a:pt x="300" y="275"/>
                      <a:pt x="313" y="265"/>
                    </a:cubicBezTo>
                    <a:cubicBezTo>
                      <a:pt x="326" y="256"/>
                      <a:pt x="341" y="249"/>
                      <a:pt x="357" y="245"/>
                    </a:cubicBezTo>
                    <a:cubicBezTo>
                      <a:pt x="361" y="244"/>
                      <a:pt x="365" y="243"/>
                      <a:pt x="369" y="242"/>
                    </a:cubicBezTo>
                    <a:cubicBezTo>
                      <a:pt x="373" y="241"/>
                      <a:pt x="377" y="241"/>
                      <a:pt x="380" y="240"/>
                    </a:cubicBezTo>
                    <a:cubicBezTo>
                      <a:pt x="388" y="239"/>
                      <a:pt x="396" y="239"/>
                      <a:pt x="404" y="238"/>
                    </a:cubicBezTo>
                    <a:cubicBezTo>
                      <a:pt x="420" y="237"/>
                      <a:pt x="435" y="237"/>
                      <a:pt x="450" y="237"/>
                    </a:cubicBezTo>
                    <a:cubicBezTo>
                      <a:pt x="464" y="237"/>
                      <a:pt x="478" y="236"/>
                      <a:pt x="491" y="236"/>
                    </a:cubicBezTo>
                    <a:cubicBezTo>
                      <a:pt x="513" y="236"/>
                      <a:pt x="531" y="235"/>
                      <a:pt x="546" y="235"/>
                    </a:cubicBezTo>
                    <a:cubicBezTo>
                      <a:pt x="546" y="235"/>
                      <a:pt x="546" y="235"/>
                      <a:pt x="546" y="235"/>
                    </a:cubicBezTo>
                    <a:cubicBezTo>
                      <a:pt x="546" y="235"/>
                      <a:pt x="548" y="235"/>
                      <a:pt x="552" y="235"/>
                    </a:cubicBezTo>
                    <a:cubicBezTo>
                      <a:pt x="554" y="235"/>
                      <a:pt x="556" y="235"/>
                      <a:pt x="559" y="235"/>
                    </a:cubicBezTo>
                    <a:cubicBezTo>
                      <a:pt x="559" y="235"/>
                      <a:pt x="560" y="235"/>
                      <a:pt x="560" y="235"/>
                    </a:cubicBezTo>
                    <a:cubicBezTo>
                      <a:pt x="561" y="235"/>
                      <a:pt x="561" y="235"/>
                      <a:pt x="561" y="235"/>
                    </a:cubicBezTo>
                    <a:cubicBezTo>
                      <a:pt x="560" y="235"/>
                      <a:pt x="561" y="235"/>
                      <a:pt x="561" y="235"/>
                    </a:cubicBezTo>
                    <a:cubicBezTo>
                      <a:pt x="561" y="234"/>
                      <a:pt x="563" y="237"/>
                      <a:pt x="562" y="231"/>
                    </a:cubicBezTo>
                    <a:cubicBezTo>
                      <a:pt x="560" y="230"/>
                      <a:pt x="561" y="231"/>
                      <a:pt x="561" y="231"/>
                    </a:cubicBezTo>
                    <a:cubicBezTo>
                      <a:pt x="560" y="231"/>
                      <a:pt x="560" y="231"/>
                      <a:pt x="560" y="231"/>
                    </a:cubicBezTo>
                    <a:cubicBezTo>
                      <a:pt x="560" y="231"/>
                      <a:pt x="560" y="231"/>
                      <a:pt x="560" y="231"/>
                    </a:cubicBezTo>
                    <a:cubicBezTo>
                      <a:pt x="560" y="231"/>
                      <a:pt x="560" y="231"/>
                      <a:pt x="560" y="231"/>
                    </a:cubicBezTo>
                    <a:cubicBezTo>
                      <a:pt x="559" y="231"/>
                      <a:pt x="558" y="231"/>
                      <a:pt x="557" y="231"/>
                    </a:cubicBezTo>
                    <a:cubicBezTo>
                      <a:pt x="555" y="230"/>
                      <a:pt x="554" y="230"/>
                      <a:pt x="552" y="230"/>
                    </a:cubicBezTo>
                    <a:cubicBezTo>
                      <a:pt x="537" y="230"/>
                      <a:pt x="516" y="230"/>
                      <a:pt x="491" y="230"/>
                    </a:cubicBezTo>
                    <a:cubicBezTo>
                      <a:pt x="478" y="229"/>
                      <a:pt x="464" y="229"/>
                      <a:pt x="450" y="229"/>
                    </a:cubicBezTo>
                    <a:cubicBezTo>
                      <a:pt x="435" y="229"/>
                      <a:pt x="420" y="229"/>
                      <a:pt x="404" y="229"/>
                    </a:cubicBezTo>
                    <a:cubicBezTo>
                      <a:pt x="396" y="229"/>
                      <a:pt x="388" y="229"/>
                      <a:pt x="379" y="230"/>
                    </a:cubicBezTo>
                    <a:cubicBezTo>
                      <a:pt x="375" y="231"/>
                      <a:pt x="371" y="231"/>
                      <a:pt x="367" y="232"/>
                    </a:cubicBezTo>
                    <a:cubicBezTo>
                      <a:pt x="363" y="233"/>
                      <a:pt x="358" y="234"/>
                      <a:pt x="354" y="234"/>
                    </a:cubicBezTo>
                    <a:cubicBezTo>
                      <a:pt x="338" y="239"/>
                      <a:pt x="321" y="245"/>
                      <a:pt x="306" y="255"/>
                    </a:cubicBezTo>
                    <a:cubicBezTo>
                      <a:pt x="295" y="263"/>
                      <a:pt x="285" y="272"/>
                      <a:pt x="276" y="283"/>
                    </a:cubicBezTo>
                    <a:cubicBezTo>
                      <a:pt x="277" y="278"/>
                      <a:pt x="278" y="272"/>
                      <a:pt x="279" y="267"/>
                    </a:cubicBezTo>
                    <a:cubicBezTo>
                      <a:pt x="281" y="254"/>
                      <a:pt x="282" y="240"/>
                      <a:pt x="284" y="227"/>
                    </a:cubicBezTo>
                    <a:cubicBezTo>
                      <a:pt x="285" y="214"/>
                      <a:pt x="286" y="200"/>
                      <a:pt x="287" y="187"/>
                    </a:cubicBezTo>
                    <a:cubicBezTo>
                      <a:pt x="301" y="167"/>
                      <a:pt x="346" y="104"/>
                      <a:pt x="350" y="59"/>
                    </a:cubicBezTo>
                    <a:cubicBezTo>
                      <a:pt x="346" y="59"/>
                      <a:pt x="346" y="59"/>
                      <a:pt x="346" y="59"/>
                    </a:cubicBezTo>
                    <a:cubicBezTo>
                      <a:pt x="343" y="99"/>
                      <a:pt x="304" y="156"/>
                      <a:pt x="287" y="180"/>
                    </a:cubicBezTo>
                    <a:cubicBezTo>
                      <a:pt x="287" y="168"/>
                      <a:pt x="288" y="157"/>
                      <a:pt x="287" y="146"/>
                    </a:cubicBezTo>
                    <a:cubicBezTo>
                      <a:pt x="287" y="139"/>
                      <a:pt x="287" y="132"/>
                      <a:pt x="287" y="126"/>
                    </a:cubicBezTo>
                    <a:cubicBezTo>
                      <a:pt x="286" y="119"/>
                      <a:pt x="286" y="112"/>
                      <a:pt x="285" y="105"/>
                    </a:cubicBezTo>
                    <a:cubicBezTo>
                      <a:pt x="284" y="99"/>
                      <a:pt x="283" y="92"/>
                      <a:pt x="282" y="85"/>
                    </a:cubicBezTo>
                    <a:cubicBezTo>
                      <a:pt x="281" y="82"/>
                      <a:pt x="281" y="79"/>
                      <a:pt x="280" y="75"/>
                    </a:cubicBezTo>
                    <a:cubicBezTo>
                      <a:pt x="279" y="72"/>
                      <a:pt x="278" y="69"/>
                      <a:pt x="277" y="65"/>
                    </a:cubicBezTo>
                    <a:cubicBezTo>
                      <a:pt x="276" y="62"/>
                      <a:pt x="276" y="59"/>
                      <a:pt x="275" y="56"/>
                    </a:cubicBezTo>
                    <a:cubicBezTo>
                      <a:pt x="271" y="46"/>
                      <a:pt x="271" y="46"/>
                      <a:pt x="271" y="46"/>
                    </a:cubicBezTo>
                    <a:cubicBezTo>
                      <a:pt x="270" y="43"/>
                      <a:pt x="268" y="40"/>
                      <a:pt x="267" y="37"/>
                    </a:cubicBezTo>
                    <a:cubicBezTo>
                      <a:pt x="265" y="34"/>
                      <a:pt x="263" y="31"/>
                      <a:pt x="262" y="28"/>
                    </a:cubicBezTo>
                    <a:cubicBezTo>
                      <a:pt x="260" y="25"/>
                      <a:pt x="258" y="22"/>
                      <a:pt x="256" y="19"/>
                    </a:cubicBezTo>
                    <a:cubicBezTo>
                      <a:pt x="254" y="17"/>
                      <a:pt x="251" y="14"/>
                      <a:pt x="249" y="12"/>
                    </a:cubicBezTo>
                    <a:cubicBezTo>
                      <a:pt x="246" y="9"/>
                      <a:pt x="243" y="7"/>
                      <a:pt x="241" y="5"/>
                    </a:cubicBezTo>
                    <a:cubicBezTo>
                      <a:pt x="238" y="3"/>
                      <a:pt x="235" y="2"/>
                      <a:pt x="232" y="0"/>
                    </a:cubicBezTo>
                    <a:cubicBezTo>
                      <a:pt x="230" y="3"/>
                      <a:pt x="230" y="3"/>
                      <a:pt x="230" y="3"/>
                    </a:cubicBezTo>
                    <a:cubicBezTo>
                      <a:pt x="233" y="5"/>
                      <a:pt x="236" y="7"/>
                      <a:pt x="238" y="8"/>
                    </a:cubicBezTo>
                    <a:cubicBezTo>
                      <a:pt x="241" y="11"/>
                      <a:pt x="243" y="13"/>
                      <a:pt x="246" y="15"/>
                    </a:cubicBezTo>
                    <a:cubicBezTo>
                      <a:pt x="248" y="17"/>
                      <a:pt x="250" y="20"/>
                      <a:pt x="252" y="22"/>
                    </a:cubicBezTo>
                    <a:cubicBezTo>
                      <a:pt x="254" y="25"/>
                      <a:pt x="256" y="27"/>
                      <a:pt x="258" y="30"/>
                    </a:cubicBezTo>
                    <a:cubicBezTo>
                      <a:pt x="259" y="33"/>
                      <a:pt x="261" y="36"/>
                      <a:pt x="262" y="39"/>
                    </a:cubicBezTo>
                    <a:cubicBezTo>
                      <a:pt x="264" y="42"/>
                      <a:pt x="265" y="45"/>
                      <a:pt x="266" y="48"/>
                    </a:cubicBezTo>
                    <a:cubicBezTo>
                      <a:pt x="269" y="57"/>
                      <a:pt x="269" y="57"/>
                      <a:pt x="269" y="57"/>
                    </a:cubicBezTo>
                    <a:cubicBezTo>
                      <a:pt x="270" y="61"/>
                      <a:pt x="271" y="64"/>
                      <a:pt x="272" y="67"/>
                    </a:cubicBezTo>
                    <a:cubicBezTo>
                      <a:pt x="273" y="70"/>
                      <a:pt x="273" y="73"/>
                      <a:pt x="274" y="77"/>
                    </a:cubicBezTo>
                    <a:cubicBezTo>
                      <a:pt x="275" y="80"/>
                      <a:pt x="275" y="83"/>
                      <a:pt x="276" y="86"/>
                    </a:cubicBezTo>
                    <a:cubicBezTo>
                      <a:pt x="277" y="93"/>
                      <a:pt x="278" y="100"/>
                      <a:pt x="278" y="106"/>
                    </a:cubicBezTo>
                    <a:cubicBezTo>
                      <a:pt x="279" y="110"/>
                      <a:pt x="279" y="114"/>
                      <a:pt x="279" y="119"/>
                    </a:cubicBezTo>
                    <a:cubicBezTo>
                      <a:pt x="214" y="111"/>
                      <a:pt x="159" y="47"/>
                      <a:pt x="159" y="47"/>
                    </a:cubicBezTo>
                    <a:cubicBezTo>
                      <a:pt x="156" y="49"/>
                      <a:pt x="156" y="49"/>
                      <a:pt x="156" y="49"/>
                    </a:cubicBezTo>
                    <a:cubicBezTo>
                      <a:pt x="156" y="50"/>
                      <a:pt x="213" y="115"/>
                      <a:pt x="280" y="123"/>
                    </a:cubicBezTo>
                    <a:cubicBezTo>
                      <a:pt x="280" y="124"/>
                      <a:pt x="280" y="125"/>
                      <a:pt x="280" y="126"/>
                    </a:cubicBezTo>
                    <a:cubicBezTo>
                      <a:pt x="280" y="133"/>
                      <a:pt x="280" y="139"/>
                      <a:pt x="280" y="146"/>
                    </a:cubicBezTo>
                    <a:cubicBezTo>
                      <a:pt x="280" y="173"/>
                      <a:pt x="278" y="199"/>
                      <a:pt x="275" y="226"/>
                    </a:cubicBezTo>
                    <a:cubicBezTo>
                      <a:pt x="273" y="239"/>
                      <a:pt x="271" y="252"/>
                      <a:pt x="269" y="266"/>
                    </a:cubicBezTo>
                    <a:cubicBezTo>
                      <a:pt x="268" y="274"/>
                      <a:pt x="266" y="282"/>
                      <a:pt x="265" y="291"/>
                    </a:cubicBezTo>
                    <a:cubicBezTo>
                      <a:pt x="264" y="290"/>
                      <a:pt x="263" y="289"/>
                      <a:pt x="263" y="288"/>
                    </a:cubicBezTo>
                    <a:cubicBezTo>
                      <a:pt x="260" y="282"/>
                      <a:pt x="256" y="277"/>
                      <a:pt x="252" y="272"/>
                    </a:cubicBezTo>
                    <a:cubicBezTo>
                      <a:pt x="249" y="267"/>
                      <a:pt x="245" y="263"/>
                      <a:pt x="241" y="258"/>
                    </a:cubicBezTo>
                    <a:cubicBezTo>
                      <a:pt x="237" y="253"/>
                      <a:pt x="233" y="249"/>
                      <a:pt x="229" y="245"/>
                    </a:cubicBezTo>
                    <a:cubicBezTo>
                      <a:pt x="224" y="240"/>
                      <a:pt x="220" y="236"/>
                      <a:pt x="215" y="232"/>
                    </a:cubicBezTo>
                    <a:cubicBezTo>
                      <a:pt x="211" y="228"/>
                      <a:pt x="206" y="224"/>
                      <a:pt x="201" y="220"/>
                    </a:cubicBezTo>
                    <a:cubicBezTo>
                      <a:pt x="194" y="215"/>
                      <a:pt x="194" y="215"/>
                      <a:pt x="194" y="215"/>
                    </a:cubicBezTo>
                    <a:cubicBezTo>
                      <a:pt x="186" y="210"/>
                      <a:pt x="186" y="210"/>
                      <a:pt x="186" y="210"/>
                    </a:cubicBezTo>
                    <a:cubicBezTo>
                      <a:pt x="181" y="207"/>
                      <a:pt x="176" y="203"/>
                      <a:pt x="171" y="200"/>
                    </a:cubicBezTo>
                    <a:cubicBezTo>
                      <a:pt x="166" y="197"/>
                      <a:pt x="160" y="195"/>
                      <a:pt x="155" y="192"/>
                    </a:cubicBezTo>
                    <a:cubicBezTo>
                      <a:pt x="149" y="190"/>
                      <a:pt x="143" y="187"/>
                      <a:pt x="138" y="185"/>
                    </a:cubicBezTo>
                    <a:cubicBezTo>
                      <a:pt x="132" y="183"/>
                      <a:pt x="126" y="181"/>
                      <a:pt x="121" y="179"/>
                    </a:cubicBezTo>
                    <a:cubicBezTo>
                      <a:pt x="115" y="178"/>
                      <a:pt x="109" y="176"/>
                      <a:pt x="103" y="175"/>
                    </a:cubicBezTo>
                    <a:cubicBezTo>
                      <a:pt x="97" y="174"/>
                      <a:pt x="91" y="172"/>
                      <a:pt x="85" y="172"/>
                    </a:cubicBezTo>
                    <a:cubicBezTo>
                      <a:pt x="79" y="171"/>
                      <a:pt x="73" y="170"/>
                      <a:pt x="67" y="169"/>
                    </a:cubicBezTo>
                    <a:cubicBezTo>
                      <a:pt x="61" y="169"/>
                      <a:pt x="55" y="169"/>
                      <a:pt x="49" y="168"/>
                    </a:cubicBezTo>
                    <a:cubicBezTo>
                      <a:pt x="43" y="168"/>
                      <a:pt x="37" y="168"/>
                      <a:pt x="31" y="168"/>
                    </a:cubicBezTo>
                    <a:cubicBezTo>
                      <a:pt x="31" y="172"/>
                      <a:pt x="31" y="172"/>
                      <a:pt x="31" y="172"/>
                    </a:cubicBezTo>
                    <a:cubicBezTo>
                      <a:pt x="37" y="172"/>
                      <a:pt x="43" y="172"/>
                      <a:pt x="49" y="173"/>
                    </a:cubicBezTo>
                    <a:cubicBezTo>
                      <a:pt x="55" y="173"/>
                      <a:pt x="61" y="173"/>
                      <a:pt x="67" y="174"/>
                    </a:cubicBezTo>
                    <a:cubicBezTo>
                      <a:pt x="73" y="175"/>
                      <a:pt x="78" y="176"/>
                      <a:pt x="84" y="177"/>
                    </a:cubicBezTo>
                    <a:cubicBezTo>
                      <a:pt x="90" y="178"/>
                      <a:pt x="96" y="179"/>
                      <a:pt x="102" y="180"/>
                    </a:cubicBezTo>
                    <a:cubicBezTo>
                      <a:pt x="107" y="182"/>
                      <a:pt x="113" y="184"/>
                      <a:pt x="119" y="185"/>
                    </a:cubicBezTo>
                    <a:cubicBezTo>
                      <a:pt x="124" y="187"/>
                      <a:pt x="130" y="189"/>
                      <a:pt x="135" y="191"/>
                    </a:cubicBezTo>
                    <a:cubicBezTo>
                      <a:pt x="141" y="193"/>
                      <a:pt x="146" y="196"/>
                      <a:pt x="152" y="198"/>
                    </a:cubicBezTo>
                    <a:cubicBezTo>
                      <a:pt x="157" y="201"/>
                      <a:pt x="162" y="204"/>
                      <a:pt x="167" y="207"/>
                    </a:cubicBezTo>
                    <a:cubicBezTo>
                      <a:pt x="172" y="210"/>
                      <a:pt x="177" y="213"/>
                      <a:pt x="182" y="216"/>
                    </a:cubicBezTo>
                    <a:cubicBezTo>
                      <a:pt x="189" y="221"/>
                      <a:pt x="189" y="221"/>
                      <a:pt x="189" y="221"/>
                    </a:cubicBezTo>
                    <a:cubicBezTo>
                      <a:pt x="196" y="227"/>
                      <a:pt x="196" y="227"/>
                      <a:pt x="196" y="227"/>
                    </a:cubicBezTo>
                    <a:cubicBezTo>
                      <a:pt x="201" y="230"/>
                      <a:pt x="205" y="234"/>
                      <a:pt x="210" y="238"/>
                    </a:cubicBezTo>
                    <a:cubicBezTo>
                      <a:pt x="214" y="242"/>
                      <a:pt x="218" y="246"/>
                      <a:pt x="222" y="251"/>
                    </a:cubicBezTo>
                    <a:cubicBezTo>
                      <a:pt x="226" y="255"/>
                      <a:pt x="230" y="259"/>
                      <a:pt x="234" y="264"/>
                    </a:cubicBezTo>
                    <a:cubicBezTo>
                      <a:pt x="238" y="269"/>
                      <a:pt x="241" y="273"/>
                      <a:pt x="245" y="278"/>
                    </a:cubicBezTo>
                    <a:cubicBezTo>
                      <a:pt x="248" y="283"/>
                      <a:pt x="251" y="288"/>
                      <a:pt x="254" y="293"/>
                    </a:cubicBezTo>
                    <a:cubicBezTo>
                      <a:pt x="257" y="297"/>
                      <a:pt x="259" y="302"/>
                      <a:pt x="261" y="306"/>
                    </a:cubicBezTo>
                    <a:cubicBezTo>
                      <a:pt x="255" y="317"/>
                      <a:pt x="251" y="327"/>
                      <a:pt x="248" y="338"/>
                    </a:cubicBezTo>
                    <a:cubicBezTo>
                      <a:pt x="243" y="354"/>
                      <a:pt x="239" y="370"/>
                      <a:pt x="238" y="384"/>
                    </a:cubicBezTo>
                    <a:cubicBezTo>
                      <a:pt x="236" y="399"/>
                      <a:pt x="235" y="413"/>
                      <a:pt x="235" y="426"/>
                    </a:cubicBezTo>
                    <a:cubicBezTo>
                      <a:pt x="235" y="439"/>
                      <a:pt x="235" y="451"/>
                      <a:pt x="236" y="462"/>
                    </a:cubicBezTo>
                    <a:cubicBezTo>
                      <a:pt x="237" y="472"/>
                      <a:pt x="234" y="481"/>
                      <a:pt x="235" y="489"/>
                    </a:cubicBezTo>
                    <a:cubicBezTo>
                      <a:pt x="236" y="496"/>
                      <a:pt x="234" y="505"/>
                      <a:pt x="231" y="508"/>
                    </a:cubicBezTo>
                    <a:cubicBezTo>
                      <a:pt x="229" y="511"/>
                      <a:pt x="219" y="519"/>
                      <a:pt x="212" y="524"/>
                    </a:cubicBezTo>
                    <a:cubicBezTo>
                      <a:pt x="207" y="525"/>
                      <a:pt x="201" y="526"/>
                      <a:pt x="194" y="528"/>
                    </a:cubicBezTo>
                    <a:cubicBezTo>
                      <a:pt x="183" y="530"/>
                      <a:pt x="170" y="533"/>
                      <a:pt x="157" y="534"/>
                    </a:cubicBezTo>
                    <a:cubicBezTo>
                      <a:pt x="150" y="534"/>
                      <a:pt x="143" y="535"/>
                      <a:pt x="137" y="533"/>
                    </a:cubicBezTo>
                    <a:cubicBezTo>
                      <a:pt x="135" y="533"/>
                      <a:pt x="134" y="532"/>
                      <a:pt x="132" y="531"/>
                    </a:cubicBezTo>
                    <a:cubicBezTo>
                      <a:pt x="127" y="529"/>
                      <a:pt x="127" y="529"/>
                      <a:pt x="127" y="529"/>
                    </a:cubicBezTo>
                    <a:cubicBezTo>
                      <a:pt x="126" y="528"/>
                      <a:pt x="124" y="527"/>
                      <a:pt x="122" y="526"/>
                    </a:cubicBezTo>
                    <a:cubicBezTo>
                      <a:pt x="120" y="526"/>
                      <a:pt x="119" y="525"/>
                      <a:pt x="117" y="524"/>
                    </a:cubicBezTo>
                    <a:cubicBezTo>
                      <a:pt x="113" y="523"/>
                      <a:pt x="110" y="522"/>
                      <a:pt x="106" y="522"/>
                    </a:cubicBezTo>
                    <a:cubicBezTo>
                      <a:pt x="100" y="521"/>
                      <a:pt x="100" y="521"/>
                      <a:pt x="100" y="521"/>
                    </a:cubicBezTo>
                    <a:cubicBezTo>
                      <a:pt x="95" y="521"/>
                      <a:pt x="95" y="521"/>
                      <a:pt x="95" y="521"/>
                    </a:cubicBezTo>
                    <a:cubicBezTo>
                      <a:pt x="88" y="520"/>
                      <a:pt x="80" y="521"/>
                      <a:pt x="73" y="522"/>
                    </a:cubicBezTo>
                    <a:cubicBezTo>
                      <a:pt x="70" y="522"/>
                      <a:pt x="67" y="523"/>
                      <a:pt x="63" y="524"/>
                    </a:cubicBezTo>
                    <a:cubicBezTo>
                      <a:pt x="60" y="525"/>
                      <a:pt x="57" y="525"/>
                      <a:pt x="54" y="526"/>
                    </a:cubicBezTo>
                    <a:cubicBezTo>
                      <a:pt x="51" y="527"/>
                      <a:pt x="48" y="527"/>
                      <a:pt x="45" y="528"/>
                    </a:cubicBezTo>
                    <a:cubicBezTo>
                      <a:pt x="42" y="528"/>
                      <a:pt x="39" y="529"/>
                      <a:pt x="37" y="529"/>
                    </a:cubicBezTo>
                    <a:cubicBezTo>
                      <a:pt x="34" y="529"/>
                      <a:pt x="31" y="529"/>
                      <a:pt x="29" y="529"/>
                    </a:cubicBezTo>
                    <a:cubicBezTo>
                      <a:pt x="26" y="529"/>
                      <a:pt x="24" y="530"/>
                      <a:pt x="22" y="530"/>
                    </a:cubicBezTo>
                    <a:cubicBezTo>
                      <a:pt x="20" y="529"/>
                      <a:pt x="17" y="529"/>
                      <a:pt x="16" y="529"/>
                    </a:cubicBezTo>
                    <a:cubicBezTo>
                      <a:pt x="14" y="529"/>
                      <a:pt x="12" y="529"/>
                      <a:pt x="10" y="529"/>
                    </a:cubicBezTo>
                    <a:cubicBezTo>
                      <a:pt x="7" y="528"/>
                      <a:pt x="5" y="528"/>
                      <a:pt x="3" y="528"/>
                    </a:cubicBezTo>
                    <a:cubicBezTo>
                      <a:pt x="1" y="527"/>
                      <a:pt x="0" y="527"/>
                      <a:pt x="0" y="527"/>
                    </a:cubicBezTo>
                    <a:cubicBezTo>
                      <a:pt x="0" y="527"/>
                      <a:pt x="1" y="527"/>
                      <a:pt x="3" y="528"/>
                    </a:cubicBezTo>
                    <a:cubicBezTo>
                      <a:pt x="5" y="528"/>
                      <a:pt x="7" y="529"/>
                      <a:pt x="10" y="529"/>
                    </a:cubicBezTo>
                    <a:cubicBezTo>
                      <a:pt x="12" y="529"/>
                      <a:pt x="14" y="530"/>
                      <a:pt x="15" y="530"/>
                    </a:cubicBezTo>
                    <a:cubicBezTo>
                      <a:pt x="17" y="530"/>
                      <a:pt x="19" y="530"/>
                      <a:pt x="22" y="530"/>
                    </a:cubicBezTo>
                    <a:cubicBezTo>
                      <a:pt x="24" y="530"/>
                      <a:pt x="26" y="530"/>
                      <a:pt x="29" y="530"/>
                    </a:cubicBezTo>
                    <a:cubicBezTo>
                      <a:pt x="31" y="530"/>
                      <a:pt x="34" y="530"/>
                      <a:pt x="37" y="530"/>
                    </a:cubicBezTo>
                    <a:cubicBezTo>
                      <a:pt x="40" y="530"/>
                      <a:pt x="42" y="530"/>
                      <a:pt x="45" y="529"/>
                    </a:cubicBezTo>
                    <a:cubicBezTo>
                      <a:pt x="48" y="529"/>
                      <a:pt x="51" y="529"/>
                      <a:pt x="54" y="528"/>
                    </a:cubicBezTo>
                    <a:cubicBezTo>
                      <a:pt x="58" y="527"/>
                      <a:pt x="61" y="527"/>
                      <a:pt x="64" y="526"/>
                    </a:cubicBezTo>
                    <a:cubicBezTo>
                      <a:pt x="67" y="525"/>
                      <a:pt x="70" y="524"/>
                      <a:pt x="74" y="524"/>
                    </a:cubicBezTo>
                    <a:cubicBezTo>
                      <a:pt x="81" y="523"/>
                      <a:pt x="88" y="523"/>
                      <a:pt x="95" y="524"/>
                    </a:cubicBezTo>
                    <a:cubicBezTo>
                      <a:pt x="100" y="524"/>
                      <a:pt x="100" y="524"/>
                      <a:pt x="100" y="524"/>
                    </a:cubicBezTo>
                    <a:cubicBezTo>
                      <a:pt x="105" y="525"/>
                      <a:pt x="105" y="525"/>
                      <a:pt x="105" y="525"/>
                    </a:cubicBezTo>
                    <a:cubicBezTo>
                      <a:pt x="109" y="526"/>
                      <a:pt x="112" y="527"/>
                      <a:pt x="116" y="528"/>
                    </a:cubicBezTo>
                    <a:cubicBezTo>
                      <a:pt x="117" y="529"/>
                      <a:pt x="119" y="530"/>
                      <a:pt x="120" y="530"/>
                    </a:cubicBezTo>
                    <a:cubicBezTo>
                      <a:pt x="122" y="531"/>
                      <a:pt x="124" y="531"/>
                      <a:pt x="125" y="532"/>
                    </a:cubicBezTo>
                    <a:cubicBezTo>
                      <a:pt x="130" y="535"/>
                      <a:pt x="130" y="535"/>
                      <a:pt x="130" y="535"/>
                    </a:cubicBezTo>
                    <a:cubicBezTo>
                      <a:pt x="131" y="536"/>
                      <a:pt x="133" y="537"/>
                      <a:pt x="135" y="538"/>
                    </a:cubicBezTo>
                    <a:cubicBezTo>
                      <a:pt x="139" y="539"/>
                      <a:pt x="143" y="539"/>
                      <a:pt x="146" y="539"/>
                    </a:cubicBezTo>
                    <a:cubicBezTo>
                      <a:pt x="150" y="540"/>
                      <a:pt x="154" y="540"/>
                      <a:pt x="157" y="539"/>
                    </a:cubicBezTo>
                    <a:cubicBezTo>
                      <a:pt x="171" y="539"/>
                      <a:pt x="184" y="537"/>
                      <a:pt x="195" y="535"/>
                    </a:cubicBezTo>
                    <a:cubicBezTo>
                      <a:pt x="206" y="533"/>
                      <a:pt x="215" y="531"/>
                      <a:pt x="221" y="529"/>
                    </a:cubicBezTo>
                    <a:cubicBezTo>
                      <a:pt x="223" y="529"/>
                      <a:pt x="224" y="529"/>
                      <a:pt x="225" y="528"/>
                    </a:cubicBezTo>
                    <a:cubicBezTo>
                      <a:pt x="216" y="535"/>
                      <a:pt x="205" y="544"/>
                      <a:pt x="194" y="552"/>
                    </a:cubicBezTo>
                    <a:cubicBezTo>
                      <a:pt x="190" y="554"/>
                      <a:pt x="187" y="557"/>
                      <a:pt x="183" y="558"/>
                    </a:cubicBezTo>
                    <a:cubicBezTo>
                      <a:pt x="183" y="559"/>
                      <a:pt x="182" y="559"/>
                      <a:pt x="181" y="559"/>
                    </a:cubicBezTo>
                    <a:cubicBezTo>
                      <a:pt x="181" y="559"/>
                      <a:pt x="180" y="560"/>
                      <a:pt x="180" y="560"/>
                    </a:cubicBezTo>
                    <a:cubicBezTo>
                      <a:pt x="180" y="560"/>
                      <a:pt x="180" y="560"/>
                      <a:pt x="180" y="560"/>
                    </a:cubicBezTo>
                    <a:cubicBezTo>
                      <a:pt x="180" y="560"/>
                      <a:pt x="180" y="560"/>
                      <a:pt x="180" y="560"/>
                    </a:cubicBezTo>
                    <a:cubicBezTo>
                      <a:pt x="179" y="560"/>
                      <a:pt x="179" y="560"/>
                      <a:pt x="179" y="560"/>
                    </a:cubicBezTo>
                    <a:cubicBezTo>
                      <a:pt x="178" y="560"/>
                      <a:pt x="177" y="560"/>
                      <a:pt x="176" y="560"/>
                    </a:cubicBezTo>
                    <a:cubicBezTo>
                      <a:pt x="174" y="560"/>
                      <a:pt x="174" y="561"/>
                      <a:pt x="173" y="561"/>
                    </a:cubicBezTo>
                    <a:cubicBezTo>
                      <a:pt x="165" y="563"/>
                      <a:pt x="158" y="565"/>
                      <a:pt x="152" y="568"/>
                    </a:cubicBezTo>
                    <a:cubicBezTo>
                      <a:pt x="149" y="569"/>
                      <a:pt x="146" y="570"/>
                      <a:pt x="144" y="572"/>
                    </a:cubicBezTo>
                    <a:cubicBezTo>
                      <a:pt x="142" y="573"/>
                      <a:pt x="140" y="574"/>
                      <a:pt x="138" y="575"/>
                    </a:cubicBezTo>
                    <a:cubicBezTo>
                      <a:pt x="137" y="576"/>
                      <a:pt x="137" y="576"/>
                      <a:pt x="136" y="576"/>
                    </a:cubicBezTo>
                    <a:cubicBezTo>
                      <a:pt x="136" y="577"/>
                      <a:pt x="135" y="577"/>
                      <a:pt x="135" y="578"/>
                    </a:cubicBezTo>
                    <a:cubicBezTo>
                      <a:pt x="134" y="579"/>
                      <a:pt x="134" y="579"/>
                      <a:pt x="134" y="579"/>
                    </a:cubicBezTo>
                    <a:cubicBezTo>
                      <a:pt x="134" y="579"/>
                      <a:pt x="134" y="579"/>
                      <a:pt x="135" y="578"/>
                    </a:cubicBezTo>
                    <a:cubicBezTo>
                      <a:pt x="135" y="578"/>
                      <a:pt x="136" y="577"/>
                      <a:pt x="136" y="577"/>
                    </a:cubicBezTo>
                    <a:cubicBezTo>
                      <a:pt x="137" y="577"/>
                      <a:pt x="138" y="576"/>
                      <a:pt x="139" y="576"/>
                    </a:cubicBezTo>
                    <a:cubicBezTo>
                      <a:pt x="140" y="575"/>
                      <a:pt x="142" y="574"/>
                      <a:pt x="145" y="573"/>
                    </a:cubicBezTo>
                    <a:cubicBezTo>
                      <a:pt x="147" y="572"/>
                      <a:pt x="150" y="571"/>
                      <a:pt x="153" y="571"/>
                    </a:cubicBezTo>
                    <a:cubicBezTo>
                      <a:pt x="159" y="569"/>
                      <a:pt x="166" y="567"/>
                      <a:pt x="173" y="567"/>
                    </a:cubicBezTo>
                    <a:cubicBezTo>
                      <a:pt x="174" y="567"/>
                      <a:pt x="175" y="566"/>
                      <a:pt x="176" y="566"/>
                    </a:cubicBezTo>
                    <a:cubicBezTo>
                      <a:pt x="177" y="566"/>
                      <a:pt x="178" y="566"/>
                      <a:pt x="179" y="566"/>
                    </a:cubicBezTo>
                    <a:cubicBezTo>
                      <a:pt x="180" y="567"/>
                      <a:pt x="180" y="567"/>
                      <a:pt x="180" y="567"/>
                    </a:cubicBezTo>
                    <a:cubicBezTo>
                      <a:pt x="180" y="567"/>
                      <a:pt x="180" y="567"/>
                      <a:pt x="180" y="567"/>
                    </a:cubicBezTo>
                    <a:cubicBezTo>
                      <a:pt x="181" y="567"/>
                      <a:pt x="181" y="567"/>
                      <a:pt x="181" y="567"/>
                    </a:cubicBezTo>
                    <a:cubicBezTo>
                      <a:pt x="182" y="567"/>
                      <a:pt x="182" y="566"/>
                      <a:pt x="183" y="566"/>
                    </a:cubicBezTo>
                    <a:cubicBezTo>
                      <a:pt x="184" y="566"/>
                      <a:pt x="185" y="566"/>
                      <a:pt x="186" y="565"/>
                    </a:cubicBezTo>
                    <a:cubicBezTo>
                      <a:pt x="191" y="564"/>
                      <a:pt x="194" y="562"/>
                      <a:pt x="198" y="560"/>
                    </a:cubicBezTo>
                    <a:cubicBezTo>
                      <a:pt x="211" y="554"/>
                      <a:pt x="224" y="546"/>
                      <a:pt x="234" y="540"/>
                    </a:cubicBezTo>
                    <a:cubicBezTo>
                      <a:pt x="234" y="549"/>
                      <a:pt x="234" y="559"/>
                      <a:pt x="234" y="569"/>
                    </a:cubicBezTo>
                    <a:cubicBezTo>
                      <a:pt x="234" y="570"/>
                      <a:pt x="233" y="572"/>
                      <a:pt x="232" y="575"/>
                    </a:cubicBezTo>
                    <a:cubicBezTo>
                      <a:pt x="229" y="581"/>
                      <a:pt x="226" y="589"/>
                      <a:pt x="221" y="597"/>
                    </a:cubicBezTo>
                    <a:cubicBezTo>
                      <a:pt x="220" y="599"/>
                      <a:pt x="219" y="600"/>
                      <a:pt x="218" y="602"/>
                    </a:cubicBezTo>
                    <a:cubicBezTo>
                      <a:pt x="218" y="602"/>
                      <a:pt x="217" y="603"/>
                      <a:pt x="217" y="603"/>
                    </a:cubicBezTo>
                    <a:cubicBezTo>
                      <a:pt x="217" y="603"/>
                      <a:pt x="217" y="603"/>
                      <a:pt x="217" y="604"/>
                    </a:cubicBezTo>
                    <a:cubicBezTo>
                      <a:pt x="217" y="604"/>
                      <a:pt x="217" y="604"/>
                      <a:pt x="217" y="604"/>
                    </a:cubicBezTo>
                    <a:cubicBezTo>
                      <a:pt x="216" y="604"/>
                      <a:pt x="216" y="604"/>
                      <a:pt x="216" y="604"/>
                    </a:cubicBezTo>
                    <a:cubicBezTo>
                      <a:pt x="216" y="604"/>
                      <a:pt x="216" y="604"/>
                      <a:pt x="216" y="604"/>
                    </a:cubicBezTo>
                    <a:cubicBezTo>
                      <a:pt x="215" y="605"/>
                      <a:pt x="214" y="605"/>
                      <a:pt x="213" y="606"/>
                    </a:cubicBezTo>
                    <a:cubicBezTo>
                      <a:pt x="210" y="609"/>
                      <a:pt x="208" y="612"/>
                      <a:pt x="205" y="614"/>
                    </a:cubicBezTo>
                    <a:cubicBezTo>
                      <a:pt x="203" y="617"/>
                      <a:pt x="202" y="619"/>
                      <a:pt x="201" y="621"/>
                    </a:cubicBezTo>
                    <a:cubicBezTo>
                      <a:pt x="200" y="622"/>
                      <a:pt x="200" y="623"/>
                      <a:pt x="200" y="623"/>
                    </a:cubicBezTo>
                    <a:cubicBezTo>
                      <a:pt x="200" y="624"/>
                      <a:pt x="200" y="624"/>
                      <a:pt x="200" y="624"/>
                    </a:cubicBezTo>
                    <a:cubicBezTo>
                      <a:pt x="200" y="624"/>
                      <a:pt x="200" y="624"/>
                      <a:pt x="200" y="623"/>
                    </a:cubicBezTo>
                    <a:cubicBezTo>
                      <a:pt x="200" y="623"/>
                      <a:pt x="200" y="622"/>
                      <a:pt x="201" y="621"/>
                    </a:cubicBezTo>
                    <a:cubicBezTo>
                      <a:pt x="202" y="620"/>
                      <a:pt x="204" y="618"/>
                      <a:pt x="206" y="615"/>
                    </a:cubicBezTo>
                    <a:cubicBezTo>
                      <a:pt x="209" y="613"/>
                      <a:pt x="212" y="610"/>
                      <a:pt x="215" y="608"/>
                    </a:cubicBezTo>
                    <a:cubicBezTo>
                      <a:pt x="216" y="607"/>
                      <a:pt x="217" y="607"/>
                      <a:pt x="217" y="607"/>
                    </a:cubicBezTo>
                    <a:cubicBezTo>
                      <a:pt x="218" y="606"/>
                      <a:pt x="218" y="606"/>
                      <a:pt x="218" y="606"/>
                    </a:cubicBezTo>
                    <a:cubicBezTo>
                      <a:pt x="218" y="606"/>
                      <a:pt x="218" y="606"/>
                      <a:pt x="218" y="606"/>
                    </a:cubicBezTo>
                    <a:cubicBezTo>
                      <a:pt x="218" y="606"/>
                      <a:pt x="218" y="606"/>
                      <a:pt x="218" y="606"/>
                    </a:cubicBezTo>
                    <a:cubicBezTo>
                      <a:pt x="219" y="606"/>
                      <a:pt x="219" y="606"/>
                      <a:pt x="219" y="606"/>
                    </a:cubicBezTo>
                    <a:cubicBezTo>
                      <a:pt x="220" y="605"/>
                      <a:pt x="220" y="605"/>
                      <a:pt x="221" y="604"/>
                    </a:cubicBezTo>
                    <a:cubicBezTo>
                      <a:pt x="222" y="602"/>
                      <a:pt x="223" y="601"/>
                      <a:pt x="225" y="599"/>
                    </a:cubicBezTo>
                    <a:cubicBezTo>
                      <a:pt x="229" y="593"/>
                      <a:pt x="232" y="587"/>
                      <a:pt x="235" y="582"/>
                    </a:cubicBezTo>
                    <a:cubicBezTo>
                      <a:pt x="236" y="585"/>
                      <a:pt x="236" y="589"/>
                      <a:pt x="236" y="592"/>
                    </a:cubicBezTo>
                    <a:cubicBezTo>
                      <a:pt x="237" y="597"/>
                      <a:pt x="238" y="602"/>
                      <a:pt x="239" y="607"/>
                    </a:cubicBezTo>
                    <a:cubicBezTo>
                      <a:pt x="240" y="612"/>
                      <a:pt x="241" y="617"/>
                      <a:pt x="244" y="622"/>
                    </a:cubicBezTo>
                    <a:cubicBezTo>
                      <a:pt x="244" y="622"/>
                      <a:pt x="244" y="622"/>
                      <a:pt x="244" y="622"/>
                    </a:cubicBezTo>
                    <a:cubicBezTo>
                      <a:pt x="243" y="625"/>
                      <a:pt x="242" y="627"/>
                      <a:pt x="240" y="630"/>
                    </a:cubicBezTo>
                    <a:cubicBezTo>
                      <a:pt x="240" y="631"/>
                      <a:pt x="239" y="632"/>
                      <a:pt x="239" y="632"/>
                    </a:cubicBezTo>
                    <a:cubicBezTo>
                      <a:pt x="239" y="633"/>
                      <a:pt x="238" y="633"/>
                      <a:pt x="237" y="634"/>
                    </a:cubicBezTo>
                    <a:cubicBezTo>
                      <a:pt x="236" y="635"/>
                      <a:pt x="235" y="636"/>
                      <a:pt x="234" y="637"/>
                    </a:cubicBezTo>
                    <a:cubicBezTo>
                      <a:pt x="233" y="638"/>
                      <a:pt x="233" y="639"/>
                      <a:pt x="232" y="640"/>
                    </a:cubicBezTo>
                    <a:cubicBezTo>
                      <a:pt x="232" y="640"/>
                      <a:pt x="232" y="641"/>
                      <a:pt x="232" y="641"/>
                    </a:cubicBezTo>
                    <a:cubicBezTo>
                      <a:pt x="232" y="641"/>
                      <a:pt x="232" y="640"/>
                      <a:pt x="233" y="640"/>
                    </a:cubicBezTo>
                    <a:cubicBezTo>
                      <a:pt x="233" y="639"/>
                      <a:pt x="234" y="638"/>
                      <a:pt x="235" y="638"/>
                    </a:cubicBezTo>
                    <a:cubicBezTo>
                      <a:pt x="236" y="637"/>
                      <a:pt x="237" y="636"/>
                      <a:pt x="238" y="635"/>
                    </a:cubicBezTo>
                    <a:cubicBezTo>
                      <a:pt x="238" y="635"/>
                      <a:pt x="239" y="634"/>
                      <a:pt x="239" y="634"/>
                    </a:cubicBezTo>
                    <a:cubicBezTo>
                      <a:pt x="239" y="634"/>
                      <a:pt x="239" y="634"/>
                      <a:pt x="240" y="634"/>
                    </a:cubicBezTo>
                    <a:cubicBezTo>
                      <a:pt x="240" y="634"/>
                      <a:pt x="240" y="633"/>
                      <a:pt x="240" y="633"/>
                    </a:cubicBezTo>
                    <a:cubicBezTo>
                      <a:pt x="241" y="633"/>
                      <a:pt x="241" y="632"/>
                      <a:pt x="242" y="631"/>
                    </a:cubicBezTo>
                    <a:cubicBezTo>
                      <a:pt x="243" y="629"/>
                      <a:pt x="245" y="627"/>
                      <a:pt x="246" y="626"/>
                    </a:cubicBezTo>
                    <a:cubicBezTo>
                      <a:pt x="246" y="626"/>
                      <a:pt x="246" y="626"/>
                      <a:pt x="246" y="626"/>
                    </a:cubicBezTo>
                    <a:cubicBezTo>
                      <a:pt x="246" y="627"/>
                      <a:pt x="247" y="627"/>
                      <a:pt x="247" y="628"/>
                    </a:cubicBezTo>
                    <a:cubicBezTo>
                      <a:pt x="248" y="629"/>
                      <a:pt x="248" y="629"/>
                      <a:pt x="248" y="629"/>
                    </a:cubicBezTo>
                    <a:cubicBezTo>
                      <a:pt x="248" y="629"/>
                      <a:pt x="248" y="629"/>
                      <a:pt x="248" y="629"/>
                    </a:cubicBezTo>
                    <a:cubicBezTo>
                      <a:pt x="248" y="629"/>
                      <a:pt x="248" y="628"/>
                      <a:pt x="248" y="628"/>
                    </a:cubicBezTo>
                    <a:cubicBezTo>
                      <a:pt x="248" y="629"/>
                      <a:pt x="248" y="629"/>
                      <a:pt x="248" y="629"/>
                    </a:cubicBezTo>
                    <a:cubicBezTo>
                      <a:pt x="248" y="629"/>
                      <a:pt x="248" y="629"/>
                      <a:pt x="248" y="629"/>
                    </a:cubicBezTo>
                    <a:cubicBezTo>
                      <a:pt x="248" y="629"/>
                      <a:pt x="248" y="629"/>
                      <a:pt x="248" y="629"/>
                    </a:cubicBezTo>
                    <a:cubicBezTo>
                      <a:pt x="249" y="630"/>
                      <a:pt x="250" y="631"/>
                      <a:pt x="251" y="631"/>
                    </a:cubicBezTo>
                    <a:cubicBezTo>
                      <a:pt x="251" y="632"/>
                      <a:pt x="252" y="633"/>
                      <a:pt x="252" y="634"/>
                    </a:cubicBezTo>
                    <a:cubicBezTo>
                      <a:pt x="254" y="637"/>
                      <a:pt x="256" y="640"/>
                      <a:pt x="257" y="643"/>
                    </a:cubicBezTo>
                    <a:cubicBezTo>
                      <a:pt x="259" y="650"/>
                      <a:pt x="258" y="656"/>
                      <a:pt x="258" y="660"/>
                    </a:cubicBezTo>
                    <a:cubicBezTo>
                      <a:pt x="257" y="665"/>
                      <a:pt x="256" y="667"/>
                      <a:pt x="256" y="667"/>
                    </a:cubicBezTo>
                    <a:cubicBezTo>
                      <a:pt x="256" y="667"/>
                      <a:pt x="257" y="665"/>
                      <a:pt x="259" y="661"/>
                    </a:cubicBezTo>
                    <a:cubicBezTo>
                      <a:pt x="260" y="657"/>
                      <a:pt x="262" y="651"/>
                      <a:pt x="262" y="643"/>
                    </a:cubicBezTo>
                    <a:cubicBezTo>
                      <a:pt x="262" y="639"/>
                      <a:pt x="261" y="634"/>
                      <a:pt x="259" y="630"/>
                    </a:cubicBezTo>
                    <a:cubicBezTo>
                      <a:pt x="259" y="629"/>
                      <a:pt x="258" y="627"/>
                      <a:pt x="258" y="626"/>
                    </a:cubicBezTo>
                    <a:cubicBezTo>
                      <a:pt x="257" y="625"/>
                      <a:pt x="257" y="624"/>
                      <a:pt x="256" y="623"/>
                    </a:cubicBezTo>
                    <a:cubicBezTo>
                      <a:pt x="256" y="623"/>
                      <a:pt x="256" y="623"/>
                      <a:pt x="256" y="623"/>
                    </a:cubicBezTo>
                    <a:cubicBezTo>
                      <a:pt x="256" y="623"/>
                      <a:pt x="256" y="623"/>
                      <a:pt x="256" y="623"/>
                    </a:cubicBezTo>
                    <a:cubicBezTo>
                      <a:pt x="256" y="623"/>
                      <a:pt x="256" y="623"/>
                      <a:pt x="256" y="623"/>
                    </a:cubicBezTo>
                    <a:cubicBezTo>
                      <a:pt x="256" y="623"/>
                      <a:pt x="255" y="622"/>
                      <a:pt x="255" y="622"/>
                    </a:cubicBezTo>
                    <a:cubicBezTo>
                      <a:pt x="255" y="622"/>
                      <a:pt x="255" y="622"/>
                      <a:pt x="255" y="622"/>
                    </a:cubicBezTo>
                    <a:cubicBezTo>
                      <a:pt x="255" y="622"/>
                      <a:pt x="255" y="622"/>
                      <a:pt x="255" y="622"/>
                    </a:cubicBezTo>
                    <a:cubicBezTo>
                      <a:pt x="255" y="622"/>
                      <a:pt x="255" y="621"/>
                      <a:pt x="255" y="621"/>
                    </a:cubicBezTo>
                    <a:cubicBezTo>
                      <a:pt x="254" y="620"/>
                      <a:pt x="254" y="619"/>
                      <a:pt x="254" y="618"/>
                    </a:cubicBezTo>
                    <a:cubicBezTo>
                      <a:pt x="253" y="615"/>
                      <a:pt x="253" y="610"/>
                      <a:pt x="253" y="606"/>
                    </a:cubicBezTo>
                    <a:cubicBezTo>
                      <a:pt x="253" y="601"/>
                      <a:pt x="253" y="596"/>
                      <a:pt x="254" y="592"/>
                    </a:cubicBezTo>
                    <a:cubicBezTo>
                      <a:pt x="254" y="589"/>
                      <a:pt x="254" y="587"/>
                      <a:pt x="254" y="584"/>
                    </a:cubicBezTo>
                    <a:cubicBezTo>
                      <a:pt x="256" y="586"/>
                      <a:pt x="258" y="588"/>
                      <a:pt x="260" y="590"/>
                    </a:cubicBezTo>
                    <a:cubicBezTo>
                      <a:pt x="262" y="591"/>
                      <a:pt x="265" y="593"/>
                      <a:pt x="267" y="594"/>
                    </a:cubicBezTo>
                    <a:cubicBezTo>
                      <a:pt x="268" y="595"/>
                      <a:pt x="270" y="595"/>
                      <a:pt x="271" y="596"/>
                    </a:cubicBezTo>
                    <a:cubicBezTo>
                      <a:pt x="273" y="596"/>
                      <a:pt x="273" y="596"/>
                      <a:pt x="273" y="596"/>
                    </a:cubicBezTo>
                    <a:cubicBezTo>
                      <a:pt x="273" y="596"/>
                      <a:pt x="273" y="596"/>
                      <a:pt x="273" y="596"/>
                    </a:cubicBezTo>
                    <a:cubicBezTo>
                      <a:pt x="274" y="596"/>
                      <a:pt x="274" y="596"/>
                      <a:pt x="274" y="596"/>
                    </a:cubicBezTo>
                    <a:cubicBezTo>
                      <a:pt x="274" y="596"/>
                      <a:pt x="274" y="596"/>
                      <a:pt x="274" y="596"/>
                    </a:cubicBezTo>
                    <a:cubicBezTo>
                      <a:pt x="275" y="597"/>
                      <a:pt x="275" y="597"/>
                      <a:pt x="275" y="597"/>
                    </a:cubicBezTo>
                    <a:cubicBezTo>
                      <a:pt x="285" y="599"/>
                      <a:pt x="295" y="601"/>
                      <a:pt x="303" y="603"/>
                    </a:cubicBezTo>
                    <a:cubicBezTo>
                      <a:pt x="307" y="605"/>
                      <a:pt x="310" y="606"/>
                      <a:pt x="312" y="607"/>
                    </a:cubicBezTo>
                    <a:cubicBezTo>
                      <a:pt x="313" y="607"/>
                      <a:pt x="313" y="608"/>
                      <a:pt x="314" y="608"/>
                    </a:cubicBezTo>
                    <a:cubicBezTo>
                      <a:pt x="314" y="608"/>
                      <a:pt x="314" y="609"/>
                      <a:pt x="314" y="609"/>
                    </a:cubicBezTo>
                    <a:cubicBezTo>
                      <a:pt x="314" y="609"/>
                      <a:pt x="314" y="608"/>
                      <a:pt x="314" y="608"/>
                    </a:cubicBezTo>
                    <a:cubicBezTo>
                      <a:pt x="314" y="607"/>
                      <a:pt x="313" y="607"/>
                      <a:pt x="312" y="606"/>
                    </a:cubicBezTo>
                    <a:cubicBezTo>
                      <a:pt x="310" y="605"/>
                      <a:pt x="307" y="604"/>
                      <a:pt x="303" y="602"/>
                    </a:cubicBezTo>
                    <a:cubicBezTo>
                      <a:pt x="296" y="599"/>
                      <a:pt x="286" y="596"/>
                      <a:pt x="276" y="593"/>
                    </a:cubicBezTo>
                    <a:cubicBezTo>
                      <a:pt x="275" y="593"/>
                      <a:pt x="275" y="593"/>
                      <a:pt x="275" y="593"/>
                    </a:cubicBezTo>
                    <a:cubicBezTo>
                      <a:pt x="275" y="592"/>
                      <a:pt x="275" y="592"/>
                      <a:pt x="275" y="592"/>
                    </a:cubicBezTo>
                    <a:cubicBezTo>
                      <a:pt x="275" y="592"/>
                      <a:pt x="275" y="592"/>
                      <a:pt x="275" y="592"/>
                    </a:cubicBezTo>
                    <a:cubicBezTo>
                      <a:pt x="274" y="592"/>
                      <a:pt x="274" y="592"/>
                      <a:pt x="274" y="592"/>
                    </a:cubicBezTo>
                    <a:cubicBezTo>
                      <a:pt x="272" y="591"/>
                      <a:pt x="272" y="591"/>
                      <a:pt x="272" y="591"/>
                    </a:cubicBezTo>
                    <a:cubicBezTo>
                      <a:pt x="271" y="591"/>
                      <a:pt x="270" y="590"/>
                      <a:pt x="269" y="590"/>
                    </a:cubicBezTo>
                    <a:cubicBezTo>
                      <a:pt x="267" y="589"/>
                      <a:pt x="265" y="587"/>
                      <a:pt x="264" y="586"/>
                    </a:cubicBezTo>
                    <a:cubicBezTo>
                      <a:pt x="261" y="582"/>
                      <a:pt x="258" y="579"/>
                      <a:pt x="256" y="576"/>
                    </a:cubicBezTo>
                    <a:cubicBezTo>
                      <a:pt x="256" y="576"/>
                      <a:pt x="256" y="575"/>
                      <a:pt x="256" y="575"/>
                    </a:cubicBezTo>
                    <a:cubicBezTo>
                      <a:pt x="258" y="562"/>
                      <a:pt x="261" y="549"/>
                      <a:pt x="263" y="539"/>
                    </a:cubicBezTo>
                    <a:cubicBezTo>
                      <a:pt x="263" y="539"/>
                      <a:pt x="263" y="538"/>
                      <a:pt x="263" y="538"/>
                    </a:cubicBezTo>
                    <a:cubicBezTo>
                      <a:pt x="264" y="538"/>
                      <a:pt x="265" y="539"/>
                      <a:pt x="265" y="539"/>
                    </a:cubicBezTo>
                    <a:cubicBezTo>
                      <a:pt x="268" y="541"/>
                      <a:pt x="271" y="543"/>
                      <a:pt x="274" y="544"/>
                    </a:cubicBezTo>
                    <a:cubicBezTo>
                      <a:pt x="276" y="545"/>
                      <a:pt x="278" y="546"/>
                      <a:pt x="279" y="546"/>
                    </a:cubicBezTo>
                    <a:cubicBezTo>
                      <a:pt x="281" y="547"/>
                      <a:pt x="281" y="547"/>
                      <a:pt x="281" y="547"/>
                    </a:cubicBezTo>
                    <a:cubicBezTo>
                      <a:pt x="282" y="547"/>
                      <a:pt x="282" y="547"/>
                      <a:pt x="282" y="547"/>
                    </a:cubicBezTo>
                    <a:cubicBezTo>
                      <a:pt x="283" y="547"/>
                      <a:pt x="283" y="547"/>
                      <a:pt x="283" y="547"/>
                    </a:cubicBezTo>
                    <a:cubicBezTo>
                      <a:pt x="283" y="547"/>
                      <a:pt x="283" y="547"/>
                      <a:pt x="283" y="547"/>
                    </a:cubicBezTo>
                    <a:cubicBezTo>
                      <a:pt x="284" y="547"/>
                      <a:pt x="284" y="547"/>
                      <a:pt x="284" y="547"/>
                    </a:cubicBezTo>
                    <a:cubicBezTo>
                      <a:pt x="296" y="549"/>
                      <a:pt x="308" y="551"/>
                      <a:pt x="317" y="554"/>
                    </a:cubicBezTo>
                    <a:cubicBezTo>
                      <a:pt x="321" y="555"/>
                      <a:pt x="325" y="556"/>
                      <a:pt x="327" y="557"/>
                    </a:cubicBezTo>
                    <a:cubicBezTo>
                      <a:pt x="328" y="557"/>
                      <a:pt x="329" y="558"/>
                      <a:pt x="330" y="558"/>
                    </a:cubicBezTo>
                    <a:cubicBezTo>
                      <a:pt x="330" y="559"/>
                      <a:pt x="330" y="559"/>
                      <a:pt x="330" y="559"/>
                    </a:cubicBezTo>
                    <a:cubicBezTo>
                      <a:pt x="330" y="559"/>
                      <a:pt x="330" y="559"/>
                      <a:pt x="330" y="558"/>
                    </a:cubicBezTo>
                    <a:cubicBezTo>
                      <a:pt x="329" y="558"/>
                      <a:pt x="329" y="557"/>
                      <a:pt x="328" y="556"/>
                    </a:cubicBezTo>
                    <a:cubicBezTo>
                      <a:pt x="325" y="555"/>
                      <a:pt x="322" y="553"/>
                      <a:pt x="318" y="551"/>
                    </a:cubicBezTo>
                    <a:cubicBezTo>
                      <a:pt x="309" y="547"/>
                      <a:pt x="298" y="543"/>
                      <a:pt x="286" y="538"/>
                    </a:cubicBezTo>
                    <a:cubicBezTo>
                      <a:pt x="285" y="538"/>
                      <a:pt x="285" y="538"/>
                      <a:pt x="285" y="538"/>
                    </a:cubicBezTo>
                    <a:cubicBezTo>
                      <a:pt x="285" y="538"/>
                      <a:pt x="285" y="538"/>
                      <a:pt x="285" y="538"/>
                    </a:cubicBezTo>
                    <a:cubicBezTo>
                      <a:pt x="285" y="538"/>
                      <a:pt x="285" y="538"/>
                      <a:pt x="285" y="538"/>
                    </a:cubicBezTo>
                    <a:cubicBezTo>
                      <a:pt x="286" y="538"/>
                      <a:pt x="285" y="538"/>
                      <a:pt x="285" y="538"/>
                    </a:cubicBezTo>
                    <a:cubicBezTo>
                      <a:pt x="285" y="538"/>
                      <a:pt x="285" y="538"/>
                      <a:pt x="285" y="538"/>
                    </a:cubicBezTo>
                    <a:cubicBezTo>
                      <a:pt x="285" y="538"/>
                      <a:pt x="285" y="538"/>
                      <a:pt x="285" y="538"/>
                    </a:cubicBezTo>
                    <a:cubicBezTo>
                      <a:pt x="284" y="538"/>
                      <a:pt x="284" y="538"/>
                      <a:pt x="284" y="538"/>
                    </a:cubicBezTo>
                    <a:cubicBezTo>
                      <a:pt x="282" y="537"/>
                      <a:pt x="282" y="537"/>
                      <a:pt x="282" y="537"/>
                    </a:cubicBezTo>
                    <a:cubicBezTo>
                      <a:pt x="281" y="536"/>
                      <a:pt x="280" y="535"/>
                      <a:pt x="279" y="535"/>
                    </a:cubicBezTo>
                    <a:cubicBezTo>
                      <a:pt x="278" y="534"/>
                      <a:pt x="277" y="533"/>
                      <a:pt x="276" y="532"/>
                    </a:cubicBezTo>
                    <a:cubicBezTo>
                      <a:pt x="278" y="532"/>
                      <a:pt x="280" y="533"/>
                      <a:pt x="282" y="534"/>
                    </a:cubicBezTo>
                    <a:cubicBezTo>
                      <a:pt x="288" y="535"/>
                      <a:pt x="294" y="537"/>
                      <a:pt x="301" y="539"/>
                    </a:cubicBezTo>
                    <a:cubicBezTo>
                      <a:pt x="309" y="541"/>
                      <a:pt x="317" y="543"/>
                      <a:pt x="326" y="545"/>
                    </a:cubicBezTo>
                    <a:cubicBezTo>
                      <a:pt x="336" y="547"/>
                      <a:pt x="346" y="549"/>
                      <a:pt x="356" y="551"/>
                    </a:cubicBezTo>
                    <a:cubicBezTo>
                      <a:pt x="367" y="552"/>
                      <a:pt x="378" y="554"/>
                      <a:pt x="390" y="555"/>
                    </a:cubicBezTo>
                    <a:cubicBezTo>
                      <a:pt x="396" y="556"/>
                      <a:pt x="401" y="556"/>
                      <a:pt x="408" y="557"/>
                    </a:cubicBezTo>
                    <a:cubicBezTo>
                      <a:pt x="411" y="557"/>
                      <a:pt x="414" y="557"/>
                      <a:pt x="417" y="557"/>
                    </a:cubicBezTo>
                    <a:cubicBezTo>
                      <a:pt x="420" y="557"/>
                      <a:pt x="423" y="558"/>
                      <a:pt x="426" y="558"/>
                    </a:cubicBezTo>
                    <a:cubicBezTo>
                      <a:pt x="432" y="558"/>
                      <a:pt x="438" y="558"/>
                      <a:pt x="445" y="558"/>
                    </a:cubicBezTo>
                    <a:cubicBezTo>
                      <a:pt x="451" y="558"/>
                      <a:pt x="457" y="557"/>
                      <a:pt x="463" y="557"/>
                    </a:cubicBezTo>
                    <a:cubicBezTo>
                      <a:pt x="488" y="556"/>
                      <a:pt x="513" y="555"/>
                      <a:pt x="536" y="554"/>
                    </a:cubicBezTo>
                    <a:cubicBezTo>
                      <a:pt x="548" y="554"/>
                      <a:pt x="559" y="554"/>
                      <a:pt x="569" y="555"/>
                    </a:cubicBezTo>
                    <a:cubicBezTo>
                      <a:pt x="580" y="556"/>
                      <a:pt x="590" y="557"/>
                      <a:pt x="598" y="561"/>
                    </a:cubicBezTo>
                    <a:cubicBezTo>
                      <a:pt x="602" y="563"/>
                      <a:pt x="606" y="566"/>
                      <a:pt x="610" y="567"/>
                    </a:cubicBezTo>
                    <a:cubicBezTo>
                      <a:pt x="614" y="569"/>
                      <a:pt x="618" y="570"/>
                      <a:pt x="622" y="570"/>
                    </a:cubicBezTo>
                    <a:cubicBezTo>
                      <a:pt x="630" y="571"/>
                      <a:pt x="636" y="570"/>
                      <a:pt x="642" y="569"/>
                    </a:cubicBezTo>
                    <a:cubicBezTo>
                      <a:pt x="647" y="568"/>
                      <a:pt x="651" y="567"/>
                      <a:pt x="654" y="566"/>
                    </a:cubicBezTo>
                    <a:cubicBezTo>
                      <a:pt x="657" y="566"/>
                      <a:pt x="658" y="565"/>
                      <a:pt x="658" y="565"/>
                    </a:cubicBezTo>
                    <a:cubicBezTo>
                      <a:pt x="658" y="565"/>
                      <a:pt x="657" y="566"/>
                      <a:pt x="654" y="5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5" name="Freeform 1476"/>
              <p:cNvSpPr/>
              <p:nvPr/>
            </p:nvSpPr>
            <p:spPr bwMode="auto">
              <a:xfrm>
                <a:off x="4605338" y="601663"/>
                <a:ext cx="93663" cy="117475"/>
              </a:xfrm>
              <a:custGeom>
                <a:avLst/>
                <a:gdLst>
                  <a:gd name="T0" fmla="*/ 11 w 59"/>
                  <a:gd name="T1" fmla="*/ 70 h 74"/>
                  <a:gd name="T2" fmla="*/ 50 w 59"/>
                  <a:gd name="T3" fmla="*/ 56 h 74"/>
                  <a:gd name="T4" fmla="*/ 55 w 59"/>
                  <a:gd name="T5" fmla="*/ 4 h 74"/>
                  <a:gd name="T6" fmla="*/ 9 w 59"/>
                  <a:gd name="T7" fmla="*/ 28 h 74"/>
                  <a:gd name="T8" fmla="*/ 11 w 59"/>
                  <a:gd name="T9" fmla="*/ 70 h 74"/>
                </a:gdLst>
                <a:ahLst/>
                <a:cxnLst>
                  <a:cxn ang="0">
                    <a:pos x="T0" y="T1"/>
                  </a:cxn>
                  <a:cxn ang="0">
                    <a:pos x="T2" y="T3"/>
                  </a:cxn>
                  <a:cxn ang="0">
                    <a:pos x="T4" y="T5"/>
                  </a:cxn>
                  <a:cxn ang="0">
                    <a:pos x="T6" y="T7"/>
                  </a:cxn>
                  <a:cxn ang="0">
                    <a:pos x="T8" y="T9"/>
                  </a:cxn>
                </a:cxnLst>
                <a:rect l="0" t="0" r="r" b="b"/>
                <a:pathLst>
                  <a:path w="59" h="74">
                    <a:moveTo>
                      <a:pt x="11" y="70"/>
                    </a:moveTo>
                    <a:cubicBezTo>
                      <a:pt x="25" y="74"/>
                      <a:pt x="41" y="69"/>
                      <a:pt x="50" y="56"/>
                    </a:cubicBezTo>
                    <a:cubicBezTo>
                      <a:pt x="59" y="43"/>
                      <a:pt x="53" y="7"/>
                      <a:pt x="55" y="4"/>
                    </a:cubicBezTo>
                    <a:cubicBezTo>
                      <a:pt x="56" y="0"/>
                      <a:pt x="17" y="15"/>
                      <a:pt x="9" y="28"/>
                    </a:cubicBezTo>
                    <a:cubicBezTo>
                      <a:pt x="0" y="42"/>
                      <a:pt x="1" y="58"/>
                      <a:pt x="1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6" name="Freeform 1477"/>
              <p:cNvSpPr/>
              <p:nvPr/>
            </p:nvSpPr>
            <p:spPr bwMode="auto">
              <a:xfrm>
                <a:off x="4714875" y="554038"/>
                <a:ext cx="101600" cy="139700"/>
              </a:xfrm>
              <a:custGeom>
                <a:avLst/>
                <a:gdLst>
                  <a:gd name="T0" fmla="*/ 17 w 64"/>
                  <a:gd name="T1" fmla="*/ 85 h 87"/>
                  <a:gd name="T2" fmla="*/ 57 w 64"/>
                  <a:gd name="T3" fmla="*/ 62 h 87"/>
                  <a:gd name="T4" fmla="*/ 52 w 64"/>
                  <a:gd name="T5" fmla="*/ 4 h 87"/>
                  <a:gd name="T6" fmla="*/ 7 w 64"/>
                  <a:gd name="T7" fmla="*/ 40 h 87"/>
                  <a:gd name="T8" fmla="*/ 17 w 64"/>
                  <a:gd name="T9" fmla="*/ 85 h 87"/>
                </a:gdLst>
                <a:ahLst/>
                <a:cxnLst>
                  <a:cxn ang="0">
                    <a:pos x="T0" y="T1"/>
                  </a:cxn>
                  <a:cxn ang="0">
                    <a:pos x="T2" y="T3"/>
                  </a:cxn>
                  <a:cxn ang="0">
                    <a:pos x="T4" y="T5"/>
                  </a:cxn>
                  <a:cxn ang="0">
                    <a:pos x="T6" y="T7"/>
                  </a:cxn>
                  <a:cxn ang="0">
                    <a:pos x="T8" y="T9"/>
                  </a:cxn>
                </a:cxnLst>
                <a:rect l="0" t="0" r="r" b="b"/>
                <a:pathLst>
                  <a:path w="64" h="87">
                    <a:moveTo>
                      <a:pt x="17" y="85"/>
                    </a:moveTo>
                    <a:cubicBezTo>
                      <a:pt x="34" y="87"/>
                      <a:pt x="50" y="78"/>
                      <a:pt x="57" y="62"/>
                    </a:cubicBezTo>
                    <a:cubicBezTo>
                      <a:pt x="64" y="46"/>
                      <a:pt x="51" y="8"/>
                      <a:pt x="52" y="4"/>
                    </a:cubicBezTo>
                    <a:cubicBezTo>
                      <a:pt x="53" y="0"/>
                      <a:pt x="14" y="24"/>
                      <a:pt x="7" y="40"/>
                    </a:cubicBezTo>
                    <a:cubicBezTo>
                      <a:pt x="0" y="56"/>
                      <a:pt x="5" y="74"/>
                      <a:pt x="17"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7" name="Freeform 1478"/>
              <p:cNvSpPr/>
              <p:nvPr/>
            </p:nvSpPr>
            <p:spPr bwMode="auto">
              <a:xfrm>
                <a:off x="4818063" y="566738"/>
                <a:ext cx="104775" cy="127000"/>
              </a:xfrm>
              <a:custGeom>
                <a:avLst/>
                <a:gdLst>
                  <a:gd name="T0" fmla="*/ 9 w 65"/>
                  <a:gd name="T1" fmla="*/ 73 h 79"/>
                  <a:gd name="T2" fmla="*/ 53 w 65"/>
                  <a:gd name="T3" fmla="*/ 61 h 79"/>
                  <a:gd name="T4" fmla="*/ 63 w 65"/>
                  <a:gd name="T5" fmla="*/ 4 h 79"/>
                  <a:gd name="T6" fmla="*/ 10 w 65"/>
                  <a:gd name="T7" fmla="*/ 28 h 79"/>
                  <a:gd name="T8" fmla="*/ 9 w 65"/>
                  <a:gd name="T9" fmla="*/ 73 h 79"/>
                </a:gdLst>
                <a:ahLst/>
                <a:cxnLst>
                  <a:cxn ang="0">
                    <a:pos x="T0" y="T1"/>
                  </a:cxn>
                  <a:cxn ang="0">
                    <a:pos x="T2" y="T3"/>
                  </a:cxn>
                  <a:cxn ang="0">
                    <a:pos x="T4" y="T5"/>
                  </a:cxn>
                  <a:cxn ang="0">
                    <a:pos x="T6" y="T7"/>
                  </a:cxn>
                  <a:cxn ang="0">
                    <a:pos x="T8" y="T9"/>
                  </a:cxn>
                </a:cxnLst>
                <a:rect l="0" t="0" r="r" b="b"/>
                <a:pathLst>
                  <a:path w="65" h="79">
                    <a:moveTo>
                      <a:pt x="9" y="73"/>
                    </a:moveTo>
                    <a:cubicBezTo>
                      <a:pt x="25" y="79"/>
                      <a:pt x="43" y="74"/>
                      <a:pt x="53" y="61"/>
                    </a:cubicBezTo>
                    <a:cubicBezTo>
                      <a:pt x="64" y="47"/>
                      <a:pt x="61" y="8"/>
                      <a:pt x="63" y="4"/>
                    </a:cubicBezTo>
                    <a:cubicBezTo>
                      <a:pt x="65" y="0"/>
                      <a:pt x="21" y="14"/>
                      <a:pt x="10" y="28"/>
                    </a:cubicBezTo>
                    <a:cubicBezTo>
                      <a:pt x="0" y="41"/>
                      <a:pt x="0" y="60"/>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8" name="Freeform 1479"/>
              <p:cNvSpPr/>
              <p:nvPr/>
            </p:nvSpPr>
            <p:spPr bwMode="auto">
              <a:xfrm>
                <a:off x="4999038" y="636588"/>
                <a:ext cx="53975" cy="65088"/>
              </a:xfrm>
              <a:custGeom>
                <a:avLst/>
                <a:gdLst>
                  <a:gd name="T0" fmla="*/ 5 w 34"/>
                  <a:gd name="T1" fmla="*/ 38 h 41"/>
                  <a:gd name="T2" fmla="*/ 28 w 34"/>
                  <a:gd name="T3" fmla="*/ 31 h 41"/>
                  <a:gd name="T4" fmla="*/ 33 w 34"/>
                  <a:gd name="T5" fmla="*/ 2 h 41"/>
                  <a:gd name="T6" fmla="*/ 5 w 34"/>
                  <a:gd name="T7" fmla="*/ 14 h 41"/>
                  <a:gd name="T8" fmla="*/ 5 w 34"/>
                  <a:gd name="T9" fmla="*/ 38 h 41"/>
                </a:gdLst>
                <a:ahLst/>
                <a:cxnLst>
                  <a:cxn ang="0">
                    <a:pos x="T0" y="T1"/>
                  </a:cxn>
                  <a:cxn ang="0">
                    <a:pos x="T2" y="T3"/>
                  </a:cxn>
                  <a:cxn ang="0">
                    <a:pos x="T4" y="T5"/>
                  </a:cxn>
                  <a:cxn ang="0">
                    <a:pos x="T6" y="T7"/>
                  </a:cxn>
                  <a:cxn ang="0">
                    <a:pos x="T8" y="T9"/>
                  </a:cxn>
                </a:cxnLst>
                <a:rect l="0" t="0" r="r" b="b"/>
                <a:pathLst>
                  <a:path w="34" h="41">
                    <a:moveTo>
                      <a:pt x="5" y="38"/>
                    </a:moveTo>
                    <a:cubicBezTo>
                      <a:pt x="13" y="41"/>
                      <a:pt x="22" y="39"/>
                      <a:pt x="28" y="31"/>
                    </a:cubicBezTo>
                    <a:cubicBezTo>
                      <a:pt x="33" y="24"/>
                      <a:pt x="32" y="4"/>
                      <a:pt x="33" y="2"/>
                    </a:cubicBezTo>
                    <a:cubicBezTo>
                      <a:pt x="34" y="0"/>
                      <a:pt x="11" y="7"/>
                      <a:pt x="5" y="14"/>
                    </a:cubicBezTo>
                    <a:cubicBezTo>
                      <a:pt x="0" y="21"/>
                      <a:pt x="0" y="31"/>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39" name="Freeform 1480"/>
              <p:cNvSpPr/>
              <p:nvPr/>
            </p:nvSpPr>
            <p:spPr bwMode="auto">
              <a:xfrm>
                <a:off x="4513263" y="250826"/>
                <a:ext cx="107950" cy="134938"/>
              </a:xfrm>
              <a:custGeom>
                <a:avLst/>
                <a:gdLst>
                  <a:gd name="T0" fmla="*/ 11 w 67"/>
                  <a:gd name="T1" fmla="*/ 78 h 84"/>
                  <a:gd name="T2" fmla="*/ 57 w 67"/>
                  <a:gd name="T3" fmla="*/ 63 h 84"/>
                  <a:gd name="T4" fmla="*/ 64 w 67"/>
                  <a:gd name="T5" fmla="*/ 4 h 84"/>
                  <a:gd name="T6" fmla="*/ 10 w 67"/>
                  <a:gd name="T7" fmla="*/ 30 h 84"/>
                  <a:gd name="T8" fmla="*/ 11 w 67"/>
                  <a:gd name="T9" fmla="*/ 78 h 84"/>
                </a:gdLst>
                <a:ahLst/>
                <a:cxnLst>
                  <a:cxn ang="0">
                    <a:pos x="T0" y="T1"/>
                  </a:cxn>
                  <a:cxn ang="0">
                    <a:pos x="T2" y="T3"/>
                  </a:cxn>
                  <a:cxn ang="0">
                    <a:pos x="T4" y="T5"/>
                  </a:cxn>
                  <a:cxn ang="0">
                    <a:pos x="T6" y="T7"/>
                  </a:cxn>
                  <a:cxn ang="0">
                    <a:pos x="T8" y="T9"/>
                  </a:cxn>
                </a:cxnLst>
                <a:rect l="0" t="0" r="r" b="b"/>
                <a:pathLst>
                  <a:path w="67" h="84">
                    <a:moveTo>
                      <a:pt x="11" y="78"/>
                    </a:moveTo>
                    <a:cubicBezTo>
                      <a:pt x="27" y="84"/>
                      <a:pt x="46" y="78"/>
                      <a:pt x="57" y="63"/>
                    </a:cubicBezTo>
                    <a:cubicBezTo>
                      <a:pt x="67" y="49"/>
                      <a:pt x="62" y="7"/>
                      <a:pt x="64" y="4"/>
                    </a:cubicBezTo>
                    <a:cubicBezTo>
                      <a:pt x="66" y="0"/>
                      <a:pt x="21" y="16"/>
                      <a:pt x="10" y="30"/>
                    </a:cubicBezTo>
                    <a:cubicBezTo>
                      <a:pt x="0" y="45"/>
                      <a:pt x="1" y="65"/>
                      <a:pt x="1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0" name="Freeform 1481"/>
              <p:cNvSpPr/>
              <p:nvPr/>
            </p:nvSpPr>
            <p:spPr bwMode="auto">
              <a:xfrm>
                <a:off x="4548188" y="395288"/>
                <a:ext cx="74613" cy="95250"/>
              </a:xfrm>
              <a:custGeom>
                <a:avLst/>
                <a:gdLst>
                  <a:gd name="T0" fmla="*/ 10 w 46"/>
                  <a:gd name="T1" fmla="*/ 57 h 59"/>
                  <a:gd name="T2" fmla="*/ 40 w 46"/>
                  <a:gd name="T3" fmla="*/ 44 h 59"/>
                  <a:gd name="T4" fmla="*/ 41 w 46"/>
                  <a:gd name="T5" fmla="*/ 2 h 59"/>
                  <a:gd name="T6" fmla="*/ 6 w 46"/>
                  <a:gd name="T7" fmla="*/ 24 h 59"/>
                  <a:gd name="T8" fmla="*/ 10 w 46"/>
                  <a:gd name="T9" fmla="*/ 57 h 59"/>
                </a:gdLst>
                <a:ahLst/>
                <a:cxnLst>
                  <a:cxn ang="0">
                    <a:pos x="T0" y="T1"/>
                  </a:cxn>
                  <a:cxn ang="0">
                    <a:pos x="T2" y="T3"/>
                  </a:cxn>
                  <a:cxn ang="0">
                    <a:pos x="T4" y="T5"/>
                  </a:cxn>
                  <a:cxn ang="0">
                    <a:pos x="T6" y="T7"/>
                  </a:cxn>
                  <a:cxn ang="0">
                    <a:pos x="T8" y="T9"/>
                  </a:cxn>
                </a:cxnLst>
                <a:rect l="0" t="0" r="r" b="b"/>
                <a:pathLst>
                  <a:path w="46" h="59">
                    <a:moveTo>
                      <a:pt x="10" y="57"/>
                    </a:moveTo>
                    <a:cubicBezTo>
                      <a:pt x="21" y="59"/>
                      <a:pt x="34" y="54"/>
                      <a:pt x="40" y="44"/>
                    </a:cubicBezTo>
                    <a:cubicBezTo>
                      <a:pt x="46" y="33"/>
                      <a:pt x="40" y="5"/>
                      <a:pt x="41" y="2"/>
                    </a:cubicBezTo>
                    <a:cubicBezTo>
                      <a:pt x="42" y="0"/>
                      <a:pt x="12" y="14"/>
                      <a:pt x="6" y="24"/>
                    </a:cubicBezTo>
                    <a:cubicBezTo>
                      <a:pt x="0" y="35"/>
                      <a:pt x="2" y="48"/>
                      <a:pt x="1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1" name="Freeform 1482"/>
              <p:cNvSpPr/>
              <p:nvPr/>
            </p:nvSpPr>
            <p:spPr bwMode="auto">
              <a:xfrm>
                <a:off x="4594225" y="509588"/>
                <a:ext cx="150813" cy="101600"/>
              </a:xfrm>
              <a:custGeom>
                <a:avLst/>
                <a:gdLst>
                  <a:gd name="T0" fmla="*/ 0 w 94"/>
                  <a:gd name="T1" fmla="*/ 40 h 63"/>
                  <a:gd name="T2" fmla="*/ 44 w 94"/>
                  <a:gd name="T3" fmla="*/ 59 h 63"/>
                  <a:gd name="T4" fmla="*/ 90 w 94"/>
                  <a:gd name="T5" fmla="*/ 20 h 63"/>
                  <a:gd name="T6" fmla="*/ 32 w 94"/>
                  <a:gd name="T7" fmla="*/ 4 h 63"/>
                  <a:gd name="T8" fmla="*/ 0 w 94"/>
                  <a:gd name="T9" fmla="*/ 40 h 63"/>
                </a:gdLst>
                <a:ahLst/>
                <a:cxnLst>
                  <a:cxn ang="0">
                    <a:pos x="T0" y="T1"/>
                  </a:cxn>
                  <a:cxn ang="0">
                    <a:pos x="T2" y="T3"/>
                  </a:cxn>
                  <a:cxn ang="0">
                    <a:pos x="T4" y="T5"/>
                  </a:cxn>
                  <a:cxn ang="0">
                    <a:pos x="T6" y="T7"/>
                  </a:cxn>
                  <a:cxn ang="0">
                    <a:pos x="T8" y="T9"/>
                  </a:cxn>
                </a:cxnLst>
                <a:rect l="0" t="0" r="r" b="b"/>
                <a:pathLst>
                  <a:path w="94" h="63">
                    <a:moveTo>
                      <a:pt x="0" y="40"/>
                    </a:moveTo>
                    <a:cubicBezTo>
                      <a:pt x="9" y="55"/>
                      <a:pt x="27" y="63"/>
                      <a:pt x="44" y="59"/>
                    </a:cubicBezTo>
                    <a:cubicBezTo>
                      <a:pt x="62" y="55"/>
                      <a:pt x="86" y="21"/>
                      <a:pt x="90" y="20"/>
                    </a:cubicBezTo>
                    <a:cubicBezTo>
                      <a:pt x="94"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2" name="Freeform 1483"/>
              <p:cNvSpPr/>
              <p:nvPr/>
            </p:nvSpPr>
            <p:spPr bwMode="auto">
              <a:xfrm>
                <a:off x="4646613" y="415926"/>
                <a:ext cx="152400" cy="103188"/>
              </a:xfrm>
              <a:custGeom>
                <a:avLst/>
                <a:gdLst>
                  <a:gd name="T0" fmla="*/ 0 w 95"/>
                  <a:gd name="T1" fmla="*/ 40 h 64"/>
                  <a:gd name="T2" fmla="*/ 45 w 95"/>
                  <a:gd name="T3" fmla="*/ 60 h 64"/>
                  <a:gd name="T4" fmla="*/ 91 w 95"/>
                  <a:gd name="T5" fmla="*/ 20 h 64"/>
                  <a:gd name="T6" fmla="*/ 32 w 95"/>
                  <a:gd name="T7" fmla="*/ 4 h 64"/>
                  <a:gd name="T8" fmla="*/ 0 w 95"/>
                  <a:gd name="T9" fmla="*/ 40 h 64"/>
                </a:gdLst>
                <a:ahLst/>
                <a:cxnLst>
                  <a:cxn ang="0">
                    <a:pos x="T0" y="T1"/>
                  </a:cxn>
                  <a:cxn ang="0">
                    <a:pos x="T2" y="T3"/>
                  </a:cxn>
                  <a:cxn ang="0">
                    <a:pos x="T4" y="T5"/>
                  </a:cxn>
                  <a:cxn ang="0">
                    <a:pos x="T6" y="T7"/>
                  </a:cxn>
                  <a:cxn ang="0">
                    <a:pos x="T8" y="T9"/>
                  </a:cxn>
                </a:cxnLst>
                <a:rect l="0" t="0" r="r" b="b"/>
                <a:pathLst>
                  <a:path w="95" h="64">
                    <a:moveTo>
                      <a:pt x="0" y="40"/>
                    </a:moveTo>
                    <a:cubicBezTo>
                      <a:pt x="9" y="56"/>
                      <a:pt x="27" y="64"/>
                      <a:pt x="45" y="60"/>
                    </a:cubicBezTo>
                    <a:cubicBezTo>
                      <a:pt x="63" y="56"/>
                      <a:pt x="87" y="22"/>
                      <a:pt x="91" y="20"/>
                    </a:cubicBezTo>
                    <a:cubicBezTo>
                      <a:pt x="95"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3" name="Freeform 1484"/>
              <p:cNvSpPr/>
              <p:nvPr/>
            </p:nvSpPr>
            <p:spPr bwMode="auto">
              <a:xfrm>
                <a:off x="4646613" y="701676"/>
                <a:ext cx="122238" cy="114300"/>
              </a:xfrm>
              <a:custGeom>
                <a:avLst/>
                <a:gdLst>
                  <a:gd name="T0" fmla="*/ 7 w 76"/>
                  <a:gd name="T1" fmla="*/ 8 h 71"/>
                  <a:gd name="T2" fmla="*/ 16 w 76"/>
                  <a:gd name="T3" fmla="*/ 54 h 71"/>
                  <a:gd name="T4" fmla="*/ 73 w 76"/>
                  <a:gd name="T5" fmla="*/ 69 h 71"/>
                  <a:gd name="T6" fmla="*/ 54 w 76"/>
                  <a:gd name="T7" fmla="*/ 14 h 71"/>
                  <a:gd name="T8" fmla="*/ 7 w 76"/>
                  <a:gd name="T9" fmla="*/ 8 h 71"/>
                </a:gdLst>
                <a:ahLst/>
                <a:cxnLst>
                  <a:cxn ang="0">
                    <a:pos x="T0" y="T1"/>
                  </a:cxn>
                  <a:cxn ang="0">
                    <a:pos x="T2" y="T3"/>
                  </a:cxn>
                  <a:cxn ang="0">
                    <a:pos x="T4" y="T5"/>
                  </a:cxn>
                  <a:cxn ang="0">
                    <a:pos x="T6" y="T7"/>
                  </a:cxn>
                  <a:cxn ang="0">
                    <a:pos x="T8" y="T9"/>
                  </a:cxn>
                </a:cxnLst>
                <a:rect l="0" t="0" r="r" b="b"/>
                <a:pathLst>
                  <a:path w="76" h="71">
                    <a:moveTo>
                      <a:pt x="7" y="8"/>
                    </a:moveTo>
                    <a:cubicBezTo>
                      <a:pt x="0" y="23"/>
                      <a:pt x="3" y="42"/>
                      <a:pt x="16" y="54"/>
                    </a:cubicBezTo>
                    <a:cubicBezTo>
                      <a:pt x="29" y="66"/>
                      <a:pt x="69" y="66"/>
                      <a:pt x="73" y="69"/>
                    </a:cubicBezTo>
                    <a:cubicBezTo>
                      <a:pt x="76" y="71"/>
                      <a:pt x="66" y="25"/>
                      <a:pt x="54" y="14"/>
                    </a:cubicBezTo>
                    <a:cubicBezTo>
                      <a:pt x="41" y="2"/>
                      <a:pt x="22" y="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4" name="Freeform 1485"/>
              <p:cNvSpPr/>
              <p:nvPr/>
            </p:nvSpPr>
            <p:spPr bwMode="auto">
              <a:xfrm>
                <a:off x="4773613" y="695326"/>
                <a:ext cx="69850" cy="87313"/>
              </a:xfrm>
              <a:custGeom>
                <a:avLst/>
                <a:gdLst>
                  <a:gd name="T0" fmla="*/ 8 w 43"/>
                  <a:gd name="T1" fmla="*/ 3 h 54"/>
                  <a:gd name="T2" fmla="*/ 6 w 43"/>
                  <a:gd name="T3" fmla="*/ 34 h 54"/>
                  <a:gd name="T4" fmla="*/ 41 w 43"/>
                  <a:gd name="T5" fmla="*/ 52 h 54"/>
                  <a:gd name="T6" fmla="*/ 37 w 43"/>
                  <a:gd name="T7" fmla="*/ 14 h 54"/>
                  <a:gd name="T8" fmla="*/ 8 w 43"/>
                  <a:gd name="T9" fmla="*/ 3 h 54"/>
                </a:gdLst>
                <a:ahLst/>
                <a:cxnLst>
                  <a:cxn ang="0">
                    <a:pos x="T0" y="T1"/>
                  </a:cxn>
                  <a:cxn ang="0">
                    <a:pos x="T2" y="T3"/>
                  </a:cxn>
                  <a:cxn ang="0">
                    <a:pos x="T4" y="T5"/>
                  </a:cxn>
                  <a:cxn ang="0">
                    <a:pos x="T6" y="T7"/>
                  </a:cxn>
                  <a:cxn ang="0">
                    <a:pos x="T8" y="T9"/>
                  </a:cxn>
                </a:cxnLst>
                <a:rect l="0" t="0" r="r" b="b"/>
                <a:pathLst>
                  <a:path w="43" h="54">
                    <a:moveTo>
                      <a:pt x="8" y="3"/>
                    </a:moveTo>
                    <a:cubicBezTo>
                      <a:pt x="1" y="12"/>
                      <a:pt x="0" y="24"/>
                      <a:pt x="6" y="34"/>
                    </a:cubicBezTo>
                    <a:cubicBezTo>
                      <a:pt x="13" y="44"/>
                      <a:pt x="39" y="50"/>
                      <a:pt x="41" y="52"/>
                    </a:cubicBezTo>
                    <a:cubicBezTo>
                      <a:pt x="43" y="54"/>
                      <a:pt x="43" y="24"/>
                      <a:pt x="37" y="14"/>
                    </a:cubicBezTo>
                    <a:cubicBezTo>
                      <a:pt x="30" y="4"/>
                      <a:pt x="19"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5" name="Freeform 1486"/>
              <p:cNvSpPr/>
              <p:nvPr/>
            </p:nvSpPr>
            <p:spPr bwMode="auto">
              <a:xfrm>
                <a:off x="4992688" y="690563"/>
                <a:ext cx="65088" cy="61913"/>
              </a:xfrm>
              <a:custGeom>
                <a:avLst/>
                <a:gdLst>
                  <a:gd name="T0" fmla="*/ 4 w 41"/>
                  <a:gd name="T1" fmla="*/ 4 h 38"/>
                  <a:gd name="T2" fmla="*/ 9 w 41"/>
                  <a:gd name="T3" fmla="*/ 29 h 38"/>
                  <a:gd name="T4" fmla="*/ 39 w 41"/>
                  <a:gd name="T5" fmla="*/ 37 h 38"/>
                  <a:gd name="T6" fmla="*/ 29 w 41"/>
                  <a:gd name="T7" fmla="*/ 7 h 38"/>
                  <a:gd name="T8" fmla="*/ 4 w 41"/>
                  <a:gd name="T9" fmla="*/ 4 h 38"/>
                </a:gdLst>
                <a:ahLst/>
                <a:cxnLst>
                  <a:cxn ang="0">
                    <a:pos x="T0" y="T1"/>
                  </a:cxn>
                  <a:cxn ang="0">
                    <a:pos x="T2" y="T3"/>
                  </a:cxn>
                  <a:cxn ang="0">
                    <a:pos x="T4" y="T5"/>
                  </a:cxn>
                  <a:cxn ang="0">
                    <a:pos x="T6" y="T7"/>
                  </a:cxn>
                  <a:cxn ang="0">
                    <a:pos x="T8" y="T9"/>
                  </a:cxn>
                </a:cxnLst>
                <a:rect l="0" t="0" r="r" b="b"/>
                <a:pathLst>
                  <a:path w="41" h="38">
                    <a:moveTo>
                      <a:pt x="4" y="4"/>
                    </a:moveTo>
                    <a:cubicBezTo>
                      <a:pt x="0" y="12"/>
                      <a:pt x="2" y="22"/>
                      <a:pt x="9" y="29"/>
                    </a:cubicBezTo>
                    <a:cubicBezTo>
                      <a:pt x="16" y="35"/>
                      <a:pt x="37" y="35"/>
                      <a:pt x="39" y="37"/>
                    </a:cubicBezTo>
                    <a:cubicBezTo>
                      <a:pt x="41" y="38"/>
                      <a:pt x="36" y="14"/>
                      <a:pt x="29" y="7"/>
                    </a:cubicBezTo>
                    <a:cubicBezTo>
                      <a:pt x="22" y="1"/>
                      <a:pt x="12"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6" name="Freeform 1487"/>
              <p:cNvSpPr/>
              <p:nvPr/>
            </p:nvSpPr>
            <p:spPr bwMode="auto">
              <a:xfrm>
                <a:off x="4914900" y="612776"/>
                <a:ext cx="68263" cy="80963"/>
              </a:xfrm>
              <a:custGeom>
                <a:avLst/>
                <a:gdLst>
                  <a:gd name="T0" fmla="*/ 6 w 42"/>
                  <a:gd name="T1" fmla="*/ 48 h 51"/>
                  <a:gd name="T2" fmla="*/ 34 w 42"/>
                  <a:gd name="T3" fmla="*/ 39 h 51"/>
                  <a:gd name="T4" fmla="*/ 41 w 42"/>
                  <a:gd name="T5" fmla="*/ 2 h 51"/>
                  <a:gd name="T6" fmla="*/ 7 w 42"/>
                  <a:gd name="T7" fmla="*/ 18 h 51"/>
                  <a:gd name="T8" fmla="*/ 6 w 42"/>
                  <a:gd name="T9" fmla="*/ 48 h 51"/>
                </a:gdLst>
                <a:ahLst/>
                <a:cxnLst>
                  <a:cxn ang="0">
                    <a:pos x="T0" y="T1"/>
                  </a:cxn>
                  <a:cxn ang="0">
                    <a:pos x="T2" y="T3"/>
                  </a:cxn>
                  <a:cxn ang="0">
                    <a:pos x="T4" y="T5"/>
                  </a:cxn>
                  <a:cxn ang="0">
                    <a:pos x="T6" y="T7"/>
                  </a:cxn>
                  <a:cxn ang="0">
                    <a:pos x="T8" y="T9"/>
                  </a:cxn>
                </a:cxnLst>
                <a:rect l="0" t="0" r="r" b="b"/>
                <a:pathLst>
                  <a:path w="42" h="51">
                    <a:moveTo>
                      <a:pt x="6" y="48"/>
                    </a:moveTo>
                    <a:cubicBezTo>
                      <a:pt x="16" y="51"/>
                      <a:pt x="28" y="48"/>
                      <a:pt x="34" y="39"/>
                    </a:cubicBezTo>
                    <a:cubicBezTo>
                      <a:pt x="41" y="31"/>
                      <a:pt x="40" y="5"/>
                      <a:pt x="41" y="2"/>
                    </a:cubicBezTo>
                    <a:cubicBezTo>
                      <a:pt x="42" y="0"/>
                      <a:pt x="13" y="9"/>
                      <a:pt x="7" y="18"/>
                    </a:cubicBezTo>
                    <a:cubicBezTo>
                      <a:pt x="0" y="27"/>
                      <a:pt x="0" y="39"/>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7" name="Freeform 1488"/>
              <p:cNvSpPr/>
              <p:nvPr/>
            </p:nvSpPr>
            <p:spPr bwMode="auto">
              <a:xfrm>
                <a:off x="4876800" y="690563"/>
                <a:ext cx="101600" cy="95250"/>
              </a:xfrm>
              <a:custGeom>
                <a:avLst/>
                <a:gdLst>
                  <a:gd name="T0" fmla="*/ 6 w 63"/>
                  <a:gd name="T1" fmla="*/ 7 h 59"/>
                  <a:gd name="T2" fmla="*/ 13 w 63"/>
                  <a:gd name="T3" fmla="*/ 45 h 59"/>
                  <a:gd name="T4" fmla="*/ 60 w 63"/>
                  <a:gd name="T5" fmla="*/ 57 h 59"/>
                  <a:gd name="T6" fmla="*/ 44 w 63"/>
                  <a:gd name="T7" fmla="*/ 11 h 59"/>
                  <a:gd name="T8" fmla="*/ 6 w 63"/>
                  <a:gd name="T9" fmla="*/ 7 h 59"/>
                </a:gdLst>
                <a:ahLst/>
                <a:cxnLst>
                  <a:cxn ang="0">
                    <a:pos x="T0" y="T1"/>
                  </a:cxn>
                  <a:cxn ang="0">
                    <a:pos x="T2" y="T3"/>
                  </a:cxn>
                  <a:cxn ang="0">
                    <a:pos x="T4" y="T5"/>
                  </a:cxn>
                  <a:cxn ang="0">
                    <a:pos x="T6" y="T7"/>
                  </a:cxn>
                  <a:cxn ang="0">
                    <a:pos x="T8" y="T9"/>
                  </a:cxn>
                </a:cxnLst>
                <a:rect l="0" t="0" r="r" b="b"/>
                <a:pathLst>
                  <a:path w="63" h="59">
                    <a:moveTo>
                      <a:pt x="6" y="7"/>
                    </a:moveTo>
                    <a:cubicBezTo>
                      <a:pt x="0" y="20"/>
                      <a:pt x="2" y="35"/>
                      <a:pt x="13" y="45"/>
                    </a:cubicBezTo>
                    <a:cubicBezTo>
                      <a:pt x="24" y="55"/>
                      <a:pt x="57" y="55"/>
                      <a:pt x="60" y="57"/>
                    </a:cubicBezTo>
                    <a:cubicBezTo>
                      <a:pt x="63" y="59"/>
                      <a:pt x="55" y="21"/>
                      <a:pt x="44" y="11"/>
                    </a:cubicBezTo>
                    <a:cubicBezTo>
                      <a:pt x="33" y="2"/>
                      <a:pt x="18"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8" name="Freeform 1489"/>
              <p:cNvSpPr/>
              <p:nvPr/>
            </p:nvSpPr>
            <p:spPr bwMode="auto">
              <a:xfrm>
                <a:off x="4324350" y="482601"/>
                <a:ext cx="96838" cy="161925"/>
              </a:xfrm>
              <a:custGeom>
                <a:avLst/>
                <a:gdLst>
                  <a:gd name="T0" fmla="*/ 30 w 61"/>
                  <a:gd name="T1" fmla="*/ 101 h 101"/>
                  <a:gd name="T2" fmla="*/ 1 w 61"/>
                  <a:gd name="T3" fmla="*/ 60 h 101"/>
                  <a:gd name="T4" fmla="*/ 31 w 61"/>
                  <a:gd name="T5" fmla="*/ 4 h 101"/>
                  <a:gd name="T6" fmla="*/ 61 w 61"/>
                  <a:gd name="T7" fmla="*/ 61 h 101"/>
                  <a:gd name="T8" fmla="*/ 30 w 61"/>
                  <a:gd name="T9" fmla="*/ 101 h 101"/>
                </a:gdLst>
                <a:ahLst/>
                <a:cxnLst>
                  <a:cxn ang="0">
                    <a:pos x="T0" y="T1"/>
                  </a:cxn>
                  <a:cxn ang="0">
                    <a:pos x="T2" y="T3"/>
                  </a:cxn>
                  <a:cxn ang="0">
                    <a:pos x="T4" y="T5"/>
                  </a:cxn>
                  <a:cxn ang="0">
                    <a:pos x="T6" y="T7"/>
                  </a:cxn>
                  <a:cxn ang="0">
                    <a:pos x="T8" y="T9"/>
                  </a:cxn>
                </a:cxnLst>
                <a:rect l="0" t="0" r="r" b="b"/>
                <a:pathLst>
                  <a:path w="61" h="101">
                    <a:moveTo>
                      <a:pt x="30" y="101"/>
                    </a:moveTo>
                    <a:cubicBezTo>
                      <a:pt x="13" y="96"/>
                      <a:pt x="0" y="79"/>
                      <a:pt x="1" y="60"/>
                    </a:cubicBezTo>
                    <a:cubicBezTo>
                      <a:pt x="1" y="41"/>
                      <a:pt x="31" y="9"/>
                      <a:pt x="31" y="4"/>
                    </a:cubicBezTo>
                    <a:cubicBezTo>
                      <a:pt x="32" y="0"/>
                      <a:pt x="61" y="42"/>
                      <a:pt x="61" y="61"/>
                    </a:cubicBezTo>
                    <a:cubicBezTo>
                      <a:pt x="60" y="80"/>
                      <a:pt x="47" y="96"/>
                      <a:pt x="30"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49" name="Freeform 1490"/>
              <p:cNvSpPr/>
              <p:nvPr/>
            </p:nvSpPr>
            <p:spPr bwMode="auto">
              <a:xfrm>
                <a:off x="4216400" y="452438"/>
                <a:ext cx="111125" cy="155575"/>
              </a:xfrm>
              <a:custGeom>
                <a:avLst/>
                <a:gdLst>
                  <a:gd name="T0" fmla="*/ 48 w 69"/>
                  <a:gd name="T1" fmla="*/ 95 h 96"/>
                  <a:gd name="T2" fmla="*/ 7 w 69"/>
                  <a:gd name="T3" fmla="*/ 67 h 96"/>
                  <a:gd name="T4" fmla="*/ 16 w 69"/>
                  <a:gd name="T5" fmla="*/ 4 h 96"/>
                  <a:gd name="T6" fmla="*/ 63 w 69"/>
                  <a:gd name="T7" fmla="*/ 47 h 96"/>
                  <a:gd name="T8" fmla="*/ 48 w 69"/>
                  <a:gd name="T9" fmla="*/ 95 h 96"/>
                </a:gdLst>
                <a:ahLst/>
                <a:cxnLst>
                  <a:cxn ang="0">
                    <a:pos x="T0" y="T1"/>
                  </a:cxn>
                  <a:cxn ang="0">
                    <a:pos x="T2" y="T3"/>
                  </a:cxn>
                  <a:cxn ang="0">
                    <a:pos x="T4" y="T5"/>
                  </a:cxn>
                  <a:cxn ang="0">
                    <a:pos x="T6" y="T7"/>
                  </a:cxn>
                  <a:cxn ang="0">
                    <a:pos x="T8" y="T9"/>
                  </a:cxn>
                </a:cxnLst>
                <a:rect l="0" t="0" r="r" b="b"/>
                <a:pathLst>
                  <a:path w="69" h="96">
                    <a:moveTo>
                      <a:pt x="48" y="95"/>
                    </a:moveTo>
                    <a:cubicBezTo>
                      <a:pt x="30" y="96"/>
                      <a:pt x="13" y="85"/>
                      <a:pt x="7" y="67"/>
                    </a:cubicBezTo>
                    <a:cubicBezTo>
                      <a:pt x="0" y="49"/>
                      <a:pt x="17" y="8"/>
                      <a:pt x="16" y="4"/>
                    </a:cubicBezTo>
                    <a:cubicBezTo>
                      <a:pt x="15" y="0"/>
                      <a:pt x="57" y="29"/>
                      <a:pt x="63" y="47"/>
                    </a:cubicBezTo>
                    <a:cubicBezTo>
                      <a:pt x="69" y="65"/>
                      <a:pt x="63" y="85"/>
                      <a:pt x="4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0" name="Freeform 1491"/>
              <p:cNvSpPr/>
              <p:nvPr/>
            </p:nvSpPr>
            <p:spPr bwMode="auto">
              <a:xfrm>
                <a:off x="4351338" y="220663"/>
                <a:ext cx="171450" cy="122238"/>
              </a:xfrm>
              <a:custGeom>
                <a:avLst/>
                <a:gdLst>
                  <a:gd name="T0" fmla="*/ 89 w 107"/>
                  <a:gd name="T1" fmla="*/ 2 h 76"/>
                  <a:gd name="T2" fmla="*/ 71 w 107"/>
                  <a:gd name="T3" fmla="*/ 23 h 76"/>
                  <a:gd name="T4" fmla="*/ 64 w 107"/>
                  <a:gd name="T5" fmla="*/ 18 h 76"/>
                  <a:gd name="T6" fmla="*/ 4 w 107"/>
                  <a:gd name="T7" fmla="*/ 15 h 76"/>
                  <a:gd name="T8" fmla="*/ 35 w 107"/>
                  <a:gd name="T9" fmla="*/ 67 h 76"/>
                  <a:gd name="T10" fmla="*/ 80 w 107"/>
                  <a:gd name="T11" fmla="*/ 65 h 76"/>
                  <a:gd name="T12" fmla="*/ 83 w 107"/>
                  <a:gd name="T13" fmla="*/ 66 h 76"/>
                  <a:gd name="T14" fmla="*/ 105 w 107"/>
                  <a:gd name="T15" fmla="*/ 41 h 76"/>
                  <a:gd name="T16" fmla="*/ 89 w 107"/>
                  <a:gd name="T17"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6">
                    <a:moveTo>
                      <a:pt x="89" y="2"/>
                    </a:moveTo>
                    <a:cubicBezTo>
                      <a:pt x="89" y="0"/>
                      <a:pt x="78" y="12"/>
                      <a:pt x="71" y="23"/>
                    </a:cubicBezTo>
                    <a:cubicBezTo>
                      <a:pt x="69" y="21"/>
                      <a:pt x="66" y="20"/>
                      <a:pt x="64" y="18"/>
                    </a:cubicBezTo>
                    <a:cubicBezTo>
                      <a:pt x="48" y="9"/>
                      <a:pt x="0" y="13"/>
                      <a:pt x="4" y="15"/>
                    </a:cubicBezTo>
                    <a:cubicBezTo>
                      <a:pt x="7" y="18"/>
                      <a:pt x="19" y="58"/>
                      <a:pt x="35" y="67"/>
                    </a:cubicBezTo>
                    <a:cubicBezTo>
                      <a:pt x="49" y="76"/>
                      <a:pt x="67" y="74"/>
                      <a:pt x="80" y="65"/>
                    </a:cubicBezTo>
                    <a:cubicBezTo>
                      <a:pt x="81" y="65"/>
                      <a:pt x="82" y="66"/>
                      <a:pt x="83" y="66"/>
                    </a:cubicBezTo>
                    <a:cubicBezTo>
                      <a:pt x="95" y="64"/>
                      <a:pt x="104" y="54"/>
                      <a:pt x="105" y="41"/>
                    </a:cubicBezTo>
                    <a:cubicBezTo>
                      <a:pt x="107" y="28"/>
                      <a:pt x="89" y="5"/>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1" name="Freeform 1492"/>
              <p:cNvSpPr/>
              <p:nvPr/>
            </p:nvSpPr>
            <p:spPr bwMode="auto">
              <a:xfrm>
                <a:off x="4222750" y="293688"/>
                <a:ext cx="169863" cy="131763"/>
              </a:xfrm>
              <a:custGeom>
                <a:avLst/>
                <a:gdLst>
                  <a:gd name="T0" fmla="*/ 104 w 106"/>
                  <a:gd name="T1" fmla="*/ 37 h 82"/>
                  <a:gd name="T2" fmla="*/ 79 w 106"/>
                  <a:gd name="T3" fmla="*/ 2 h 82"/>
                  <a:gd name="T4" fmla="*/ 67 w 106"/>
                  <a:gd name="T5" fmla="*/ 26 h 82"/>
                  <a:gd name="T6" fmla="*/ 64 w 106"/>
                  <a:gd name="T7" fmla="*/ 23 h 82"/>
                  <a:gd name="T8" fmla="*/ 3 w 106"/>
                  <a:gd name="T9" fmla="*/ 21 h 82"/>
                  <a:gd name="T10" fmla="*/ 35 w 106"/>
                  <a:gd name="T11" fmla="*/ 72 h 82"/>
                  <a:gd name="T12" fmla="*/ 82 w 106"/>
                  <a:gd name="T13" fmla="*/ 68 h 82"/>
                  <a:gd name="T14" fmla="*/ 83 w 106"/>
                  <a:gd name="T15" fmla="*/ 66 h 82"/>
                  <a:gd name="T16" fmla="*/ 88 w 106"/>
                  <a:gd name="T17" fmla="*/ 67 h 82"/>
                  <a:gd name="T18" fmla="*/ 104 w 106"/>
                  <a:gd name="T19"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82">
                    <a:moveTo>
                      <a:pt x="104" y="37"/>
                    </a:moveTo>
                    <a:cubicBezTo>
                      <a:pt x="103" y="24"/>
                      <a:pt x="80" y="5"/>
                      <a:pt x="79" y="2"/>
                    </a:cubicBezTo>
                    <a:cubicBezTo>
                      <a:pt x="78" y="0"/>
                      <a:pt x="71" y="13"/>
                      <a:pt x="67" y="26"/>
                    </a:cubicBezTo>
                    <a:cubicBezTo>
                      <a:pt x="66" y="25"/>
                      <a:pt x="65" y="24"/>
                      <a:pt x="64" y="23"/>
                    </a:cubicBezTo>
                    <a:cubicBezTo>
                      <a:pt x="48" y="14"/>
                      <a:pt x="0" y="18"/>
                      <a:pt x="3" y="21"/>
                    </a:cubicBezTo>
                    <a:cubicBezTo>
                      <a:pt x="7" y="23"/>
                      <a:pt x="19" y="63"/>
                      <a:pt x="35" y="72"/>
                    </a:cubicBezTo>
                    <a:cubicBezTo>
                      <a:pt x="50" y="82"/>
                      <a:pt x="69" y="79"/>
                      <a:pt x="82" y="68"/>
                    </a:cubicBezTo>
                    <a:cubicBezTo>
                      <a:pt x="82" y="67"/>
                      <a:pt x="83" y="66"/>
                      <a:pt x="83" y="66"/>
                    </a:cubicBezTo>
                    <a:cubicBezTo>
                      <a:pt x="84" y="66"/>
                      <a:pt x="86" y="67"/>
                      <a:pt x="88" y="67"/>
                    </a:cubicBezTo>
                    <a:cubicBezTo>
                      <a:pt x="99" y="62"/>
                      <a:pt x="106" y="50"/>
                      <a:pt x="10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2" name="Freeform 1493"/>
              <p:cNvSpPr/>
              <p:nvPr/>
            </p:nvSpPr>
            <p:spPr bwMode="auto">
              <a:xfrm>
                <a:off x="4052888" y="436563"/>
                <a:ext cx="173038" cy="236538"/>
              </a:xfrm>
              <a:custGeom>
                <a:avLst/>
                <a:gdLst>
                  <a:gd name="T0" fmla="*/ 102 w 108"/>
                  <a:gd name="T1" fmla="*/ 48 h 147"/>
                  <a:gd name="T2" fmla="*/ 55 w 108"/>
                  <a:gd name="T3" fmla="*/ 5 h 147"/>
                  <a:gd name="T4" fmla="*/ 45 w 108"/>
                  <a:gd name="T5" fmla="*/ 68 h 147"/>
                  <a:gd name="T6" fmla="*/ 55 w 108"/>
                  <a:gd name="T7" fmla="*/ 83 h 147"/>
                  <a:gd name="T8" fmla="*/ 35 w 108"/>
                  <a:gd name="T9" fmla="*/ 89 h 147"/>
                  <a:gd name="T10" fmla="*/ 4 w 108"/>
                  <a:gd name="T11" fmla="*/ 140 h 147"/>
                  <a:gd name="T12" fmla="*/ 64 w 108"/>
                  <a:gd name="T13" fmla="*/ 138 h 147"/>
                  <a:gd name="T14" fmla="*/ 84 w 108"/>
                  <a:gd name="T15" fmla="*/ 96 h 147"/>
                  <a:gd name="T16" fmla="*/ 87 w 108"/>
                  <a:gd name="T17" fmla="*/ 96 h 147"/>
                  <a:gd name="T18" fmla="*/ 102 w 108"/>
                  <a:gd name="T19" fmla="*/ 4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7">
                    <a:moveTo>
                      <a:pt x="102" y="48"/>
                    </a:moveTo>
                    <a:cubicBezTo>
                      <a:pt x="95" y="30"/>
                      <a:pt x="54" y="0"/>
                      <a:pt x="55" y="5"/>
                    </a:cubicBezTo>
                    <a:cubicBezTo>
                      <a:pt x="56" y="9"/>
                      <a:pt x="39" y="50"/>
                      <a:pt x="45" y="68"/>
                    </a:cubicBezTo>
                    <a:cubicBezTo>
                      <a:pt x="47" y="74"/>
                      <a:pt x="51" y="79"/>
                      <a:pt x="55" y="83"/>
                    </a:cubicBezTo>
                    <a:cubicBezTo>
                      <a:pt x="48" y="83"/>
                      <a:pt x="42" y="85"/>
                      <a:pt x="35" y="89"/>
                    </a:cubicBezTo>
                    <a:cubicBezTo>
                      <a:pt x="20" y="98"/>
                      <a:pt x="0" y="142"/>
                      <a:pt x="4" y="140"/>
                    </a:cubicBezTo>
                    <a:cubicBezTo>
                      <a:pt x="8" y="138"/>
                      <a:pt x="48" y="147"/>
                      <a:pt x="64" y="138"/>
                    </a:cubicBezTo>
                    <a:cubicBezTo>
                      <a:pt x="79" y="129"/>
                      <a:pt x="86" y="112"/>
                      <a:pt x="84" y="96"/>
                    </a:cubicBezTo>
                    <a:cubicBezTo>
                      <a:pt x="85" y="96"/>
                      <a:pt x="86" y="96"/>
                      <a:pt x="87" y="96"/>
                    </a:cubicBezTo>
                    <a:cubicBezTo>
                      <a:pt x="102" y="85"/>
                      <a:pt x="108" y="66"/>
                      <a:pt x="102"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3" name="Freeform 1494"/>
              <p:cNvSpPr/>
              <p:nvPr/>
            </p:nvSpPr>
            <p:spPr bwMode="auto">
              <a:xfrm>
                <a:off x="4452938" y="407988"/>
                <a:ext cx="101600" cy="79375"/>
              </a:xfrm>
              <a:custGeom>
                <a:avLst/>
                <a:gdLst>
                  <a:gd name="T0" fmla="*/ 62 w 64"/>
                  <a:gd name="T1" fmla="*/ 38 h 49"/>
                  <a:gd name="T2" fmla="*/ 27 w 64"/>
                  <a:gd name="T3" fmla="*/ 43 h 49"/>
                  <a:gd name="T4" fmla="*/ 2 w 64"/>
                  <a:gd name="T5" fmla="*/ 6 h 49"/>
                  <a:gd name="T6" fmla="*/ 47 w 64"/>
                  <a:gd name="T7" fmla="*/ 6 h 49"/>
                  <a:gd name="T8" fmla="*/ 62 w 64"/>
                  <a:gd name="T9" fmla="*/ 38 h 49"/>
                </a:gdLst>
                <a:ahLst/>
                <a:cxnLst>
                  <a:cxn ang="0">
                    <a:pos x="T0" y="T1"/>
                  </a:cxn>
                  <a:cxn ang="0">
                    <a:pos x="T2" y="T3"/>
                  </a:cxn>
                  <a:cxn ang="0">
                    <a:pos x="T4" y="T5"/>
                  </a:cxn>
                  <a:cxn ang="0">
                    <a:pos x="T6" y="T7"/>
                  </a:cxn>
                  <a:cxn ang="0">
                    <a:pos x="T8" y="T9"/>
                  </a:cxn>
                </a:cxnLst>
                <a:rect l="0" t="0" r="r" b="b"/>
                <a:pathLst>
                  <a:path w="64" h="49">
                    <a:moveTo>
                      <a:pt x="62" y="38"/>
                    </a:moveTo>
                    <a:cubicBezTo>
                      <a:pt x="53" y="47"/>
                      <a:pt x="39" y="49"/>
                      <a:pt x="27" y="43"/>
                    </a:cubicBezTo>
                    <a:cubicBezTo>
                      <a:pt x="15" y="37"/>
                      <a:pt x="5" y="8"/>
                      <a:pt x="2" y="6"/>
                    </a:cubicBezTo>
                    <a:cubicBezTo>
                      <a:pt x="0" y="4"/>
                      <a:pt x="35" y="0"/>
                      <a:pt x="47" y="6"/>
                    </a:cubicBezTo>
                    <a:cubicBezTo>
                      <a:pt x="58" y="12"/>
                      <a:pt x="64" y="26"/>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4" name="Freeform 1495"/>
              <p:cNvSpPr/>
              <p:nvPr/>
            </p:nvSpPr>
            <p:spPr bwMode="auto">
              <a:xfrm>
                <a:off x="4411663" y="333376"/>
                <a:ext cx="109538" cy="74613"/>
              </a:xfrm>
              <a:custGeom>
                <a:avLst/>
                <a:gdLst>
                  <a:gd name="T0" fmla="*/ 68 w 68"/>
                  <a:gd name="T1" fmla="*/ 32 h 47"/>
                  <a:gd name="T2" fmla="*/ 34 w 68"/>
                  <a:gd name="T3" fmla="*/ 44 h 47"/>
                  <a:gd name="T4" fmla="*/ 3 w 68"/>
                  <a:gd name="T5" fmla="*/ 12 h 47"/>
                  <a:gd name="T6" fmla="*/ 46 w 68"/>
                  <a:gd name="T7" fmla="*/ 4 h 47"/>
                  <a:gd name="T8" fmla="*/ 68 w 68"/>
                  <a:gd name="T9" fmla="*/ 32 h 47"/>
                </a:gdLst>
                <a:ahLst/>
                <a:cxnLst>
                  <a:cxn ang="0">
                    <a:pos x="T0" y="T1"/>
                  </a:cxn>
                  <a:cxn ang="0">
                    <a:pos x="T2" y="T3"/>
                  </a:cxn>
                  <a:cxn ang="0">
                    <a:pos x="T4" y="T5"/>
                  </a:cxn>
                  <a:cxn ang="0">
                    <a:pos x="T6" y="T7"/>
                  </a:cxn>
                  <a:cxn ang="0">
                    <a:pos x="T8" y="T9"/>
                  </a:cxn>
                </a:cxnLst>
                <a:rect l="0" t="0" r="r" b="b"/>
                <a:pathLst>
                  <a:path w="68" h="47">
                    <a:moveTo>
                      <a:pt x="68" y="32"/>
                    </a:moveTo>
                    <a:cubicBezTo>
                      <a:pt x="60" y="42"/>
                      <a:pt x="47" y="47"/>
                      <a:pt x="34" y="44"/>
                    </a:cubicBezTo>
                    <a:cubicBezTo>
                      <a:pt x="22" y="40"/>
                      <a:pt x="6" y="14"/>
                      <a:pt x="3" y="12"/>
                    </a:cubicBezTo>
                    <a:cubicBezTo>
                      <a:pt x="0" y="11"/>
                      <a:pt x="34" y="0"/>
                      <a:pt x="46" y="4"/>
                    </a:cubicBezTo>
                    <a:cubicBezTo>
                      <a:pt x="59" y="7"/>
                      <a:pt x="67" y="19"/>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5" name="Freeform 1496"/>
              <p:cNvSpPr/>
              <p:nvPr/>
            </p:nvSpPr>
            <p:spPr bwMode="auto">
              <a:xfrm>
                <a:off x="4632325" y="296863"/>
                <a:ext cx="85725" cy="120650"/>
              </a:xfrm>
              <a:custGeom>
                <a:avLst/>
                <a:gdLst>
                  <a:gd name="T0" fmla="*/ 18 w 53"/>
                  <a:gd name="T1" fmla="*/ 75 h 75"/>
                  <a:gd name="T2" fmla="*/ 5 w 53"/>
                  <a:gd name="T3" fmla="*/ 38 h 75"/>
                  <a:gd name="T4" fmla="*/ 40 w 53"/>
                  <a:gd name="T5" fmla="*/ 3 h 75"/>
                  <a:gd name="T6" fmla="*/ 49 w 53"/>
                  <a:gd name="T7" fmla="*/ 51 h 75"/>
                  <a:gd name="T8" fmla="*/ 18 w 53"/>
                  <a:gd name="T9" fmla="*/ 75 h 75"/>
                </a:gdLst>
                <a:ahLst/>
                <a:cxnLst>
                  <a:cxn ang="0">
                    <a:pos x="T0" y="T1"/>
                  </a:cxn>
                  <a:cxn ang="0">
                    <a:pos x="T2" y="T3"/>
                  </a:cxn>
                  <a:cxn ang="0">
                    <a:pos x="T4" y="T5"/>
                  </a:cxn>
                  <a:cxn ang="0">
                    <a:pos x="T6" y="T7"/>
                  </a:cxn>
                  <a:cxn ang="0">
                    <a:pos x="T8" y="T9"/>
                  </a:cxn>
                </a:cxnLst>
                <a:rect l="0" t="0" r="r" b="b"/>
                <a:pathLst>
                  <a:path w="53" h="75">
                    <a:moveTo>
                      <a:pt x="18" y="75"/>
                    </a:moveTo>
                    <a:cubicBezTo>
                      <a:pt x="6" y="67"/>
                      <a:pt x="0" y="52"/>
                      <a:pt x="5" y="38"/>
                    </a:cubicBezTo>
                    <a:cubicBezTo>
                      <a:pt x="9" y="24"/>
                      <a:pt x="38" y="6"/>
                      <a:pt x="40" y="3"/>
                    </a:cubicBezTo>
                    <a:cubicBezTo>
                      <a:pt x="41" y="0"/>
                      <a:pt x="53" y="37"/>
                      <a:pt x="49" y="51"/>
                    </a:cubicBezTo>
                    <a:cubicBezTo>
                      <a:pt x="45" y="65"/>
                      <a:pt x="32" y="74"/>
                      <a:pt x="18"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6" name="Freeform 1497"/>
              <p:cNvSpPr/>
              <p:nvPr/>
            </p:nvSpPr>
            <p:spPr bwMode="auto">
              <a:xfrm>
                <a:off x="4202113" y="612776"/>
                <a:ext cx="141288" cy="106363"/>
              </a:xfrm>
              <a:custGeom>
                <a:avLst/>
                <a:gdLst>
                  <a:gd name="T0" fmla="*/ 84 w 88"/>
                  <a:gd name="T1" fmla="*/ 14 h 67"/>
                  <a:gd name="T2" fmla="*/ 65 w 88"/>
                  <a:gd name="T3" fmla="*/ 58 h 67"/>
                  <a:gd name="T4" fmla="*/ 4 w 88"/>
                  <a:gd name="T5" fmla="*/ 60 h 67"/>
                  <a:gd name="T6" fmla="*/ 36 w 88"/>
                  <a:gd name="T7" fmla="*/ 9 h 67"/>
                  <a:gd name="T8" fmla="*/ 84 w 88"/>
                  <a:gd name="T9" fmla="*/ 14 h 67"/>
                </a:gdLst>
                <a:ahLst/>
                <a:cxnLst>
                  <a:cxn ang="0">
                    <a:pos x="T0" y="T1"/>
                  </a:cxn>
                  <a:cxn ang="0">
                    <a:pos x="T2" y="T3"/>
                  </a:cxn>
                  <a:cxn ang="0">
                    <a:pos x="T4" y="T5"/>
                  </a:cxn>
                  <a:cxn ang="0">
                    <a:pos x="T6" y="T7"/>
                  </a:cxn>
                  <a:cxn ang="0">
                    <a:pos x="T8" y="T9"/>
                  </a:cxn>
                </a:cxnLst>
                <a:rect l="0" t="0" r="r" b="b"/>
                <a:pathLst>
                  <a:path w="88" h="67">
                    <a:moveTo>
                      <a:pt x="84" y="14"/>
                    </a:moveTo>
                    <a:cubicBezTo>
                      <a:pt x="88" y="31"/>
                      <a:pt x="80" y="49"/>
                      <a:pt x="65" y="58"/>
                    </a:cubicBezTo>
                    <a:cubicBezTo>
                      <a:pt x="49" y="67"/>
                      <a:pt x="8" y="59"/>
                      <a:pt x="4" y="60"/>
                    </a:cubicBezTo>
                    <a:cubicBezTo>
                      <a:pt x="0" y="62"/>
                      <a:pt x="20" y="18"/>
                      <a:pt x="36" y="9"/>
                    </a:cubicBezTo>
                    <a:cubicBezTo>
                      <a:pt x="52" y="0"/>
                      <a:pt x="71" y="3"/>
                      <a:pt x="8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7" name="Freeform 1498"/>
              <p:cNvSpPr/>
              <p:nvPr/>
            </p:nvSpPr>
            <p:spPr bwMode="auto">
              <a:xfrm>
                <a:off x="4318000" y="423863"/>
                <a:ext cx="88900" cy="69850"/>
              </a:xfrm>
              <a:custGeom>
                <a:avLst/>
                <a:gdLst>
                  <a:gd name="T0" fmla="*/ 54 w 56"/>
                  <a:gd name="T1" fmla="*/ 10 h 43"/>
                  <a:gd name="T2" fmla="*/ 41 w 56"/>
                  <a:gd name="T3" fmla="*/ 38 h 43"/>
                  <a:gd name="T4" fmla="*/ 3 w 56"/>
                  <a:gd name="T5" fmla="*/ 39 h 43"/>
                  <a:gd name="T6" fmla="*/ 23 w 56"/>
                  <a:gd name="T7" fmla="*/ 6 h 43"/>
                  <a:gd name="T8" fmla="*/ 54 w 56"/>
                  <a:gd name="T9" fmla="*/ 10 h 43"/>
                </a:gdLst>
                <a:ahLst/>
                <a:cxnLst>
                  <a:cxn ang="0">
                    <a:pos x="T0" y="T1"/>
                  </a:cxn>
                  <a:cxn ang="0">
                    <a:pos x="T2" y="T3"/>
                  </a:cxn>
                  <a:cxn ang="0">
                    <a:pos x="T4" y="T5"/>
                  </a:cxn>
                  <a:cxn ang="0">
                    <a:pos x="T6" y="T7"/>
                  </a:cxn>
                  <a:cxn ang="0">
                    <a:pos x="T8" y="T9"/>
                  </a:cxn>
                </a:cxnLst>
                <a:rect l="0" t="0" r="r" b="b"/>
                <a:pathLst>
                  <a:path w="56" h="43">
                    <a:moveTo>
                      <a:pt x="54" y="10"/>
                    </a:moveTo>
                    <a:cubicBezTo>
                      <a:pt x="56" y="20"/>
                      <a:pt x="51" y="32"/>
                      <a:pt x="41" y="38"/>
                    </a:cubicBezTo>
                    <a:cubicBezTo>
                      <a:pt x="31" y="43"/>
                      <a:pt x="5" y="38"/>
                      <a:pt x="3" y="39"/>
                    </a:cubicBezTo>
                    <a:cubicBezTo>
                      <a:pt x="0" y="40"/>
                      <a:pt x="13" y="12"/>
                      <a:pt x="23" y="6"/>
                    </a:cubicBezTo>
                    <a:cubicBezTo>
                      <a:pt x="33" y="0"/>
                      <a:pt x="45" y="2"/>
                      <a:pt x="5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8" name="Freeform 1499"/>
              <p:cNvSpPr/>
              <p:nvPr/>
            </p:nvSpPr>
            <p:spPr bwMode="auto">
              <a:xfrm>
                <a:off x="4416425" y="490538"/>
                <a:ext cx="90488" cy="68263"/>
              </a:xfrm>
              <a:custGeom>
                <a:avLst/>
                <a:gdLst>
                  <a:gd name="T0" fmla="*/ 54 w 56"/>
                  <a:gd name="T1" fmla="*/ 9 h 43"/>
                  <a:gd name="T2" fmla="*/ 41 w 56"/>
                  <a:gd name="T3" fmla="*/ 38 h 43"/>
                  <a:gd name="T4" fmla="*/ 3 w 56"/>
                  <a:gd name="T5" fmla="*/ 39 h 43"/>
                  <a:gd name="T6" fmla="*/ 23 w 56"/>
                  <a:gd name="T7" fmla="*/ 6 h 43"/>
                  <a:gd name="T8" fmla="*/ 54 w 56"/>
                  <a:gd name="T9" fmla="*/ 9 h 43"/>
                </a:gdLst>
                <a:ahLst/>
                <a:cxnLst>
                  <a:cxn ang="0">
                    <a:pos x="T0" y="T1"/>
                  </a:cxn>
                  <a:cxn ang="0">
                    <a:pos x="T2" y="T3"/>
                  </a:cxn>
                  <a:cxn ang="0">
                    <a:pos x="T4" y="T5"/>
                  </a:cxn>
                  <a:cxn ang="0">
                    <a:pos x="T6" y="T7"/>
                  </a:cxn>
                  <a:cxn ang="0">
                    <a:pos x="T8" y="T9"/>
                  </a:cxn>
                </a:cxnLst>
                <a:rect l="0" t="0" r="r" b="b"/>
                <a:pathLst>
                  <a:path w="56" h="43">
                    <a:moveTo>
                      <a:pt x="54" y="9"/>
                    </a:moveTo>
                    <a:cubicBezTo>
                      <a:pt x="56" y="20"/>
                      <a:pt x="51" y="32"/>
                      <a:pt x="41" y="38"/>
                    </a:cubicBezTo>
                    <a:cubicBezTo>
                      <a:pt x="31" y="43"/>
                      <a:pt x="6" y="38"/>
                      <a:pt x="3" y="39"/>
                    </a:cubicBezTo>
                    <a:cubicBezTo>
                      <a:pt x="0" y="40"/>
                      <a:pt x="13" y="12"/>
                      <a:pt x="23" y="6"/>
                    </a:cubicBezTo>
                    <a:cubicBezTo>
                      <a:pt x="33" y="0"/>
                      <a:pt x="46" y="2"/>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59" name="Freeform 1500"/>
              <p:cNvSpPr/>
              <p:nvPr/>
            </p:nvSpPr>
            <p:spPr bwMode="auto">
              <a:xfrm>
                <a:off x="4319588" y="565151"/>
                <a:ext cx="207963" cy="230188"/>
              </a:xfrm>
              <a:custGeom>
                <a:avLst/>
                <a:gdLst>
                  <a:gd name="T0" fmla="*/ 100 w 130"/>
                  <a:gd name="T1" fmla="*/ 5 h 143"/>
                  <a:gd name="T2" fmla="*/ 70 w 130"/>
                  <a:gd name="T3" fmla="*/ 60 h 143"/>
                  <a:gd name="T4" fmla="*/ 76 w 130"/>
                  <a:gd name="T5" fmla="*/ 84 h 143"/>
                  <a:gd name="T6" fmla="*/ 36 w 130"/>
                  <a:gd name="T7" fmla="*/ 84 h 143"/>
                  <a:gd name="T8" fmla="*/ 4 w 130"/>
                  <a:gd name="T9" fmla="*/ 136 h 143"/>
                  <a:gd name="T10" fmla="*/ 64 w 130"/>
                  <a:gd name="T11" fmla="*/ 134 h 143"/>
                  <a:gd name="T12" fmla="*/ 84 w 130"/>
                  <a:gd name="T13" fmla="*/ 93 h 143"/>
                  <a:gd name="T14" fmla="*/ 99 w 130"/>
                  <a:gd name="T15" fmla="*/ 102 h 143"/>
                  <a:gd name="T16" fmla="*/ 130 w 130"/>
                  <a:gd name="T17" fmla="*/ 61 h 143"/>
                  <a:gd name="T18" fmla="*/ 100 w 130"/>
                  <a:gd name="T19"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43">
                    <a:moveTo>
                      <a:pt x="100" y="5"/>
                    </a:moveTo>
                    <a:cubicBezTo>
                      <a:pt x="100" y="9"/>
                      <a:pt x="70" y="41"/>
                      <a:pt x="70" y="60"/>
                    </a:cubicBezTo>
                    <a:cubicBezTo>
                      <a:pt x="69" y="69"/>
                      <a:pt x="72" y="77"/>
                      <a:pt x="76" y="84"/>
                    </a:cubicBezTo>
                    <a:cubicBezTo>
                      <a:pt x="64" y="77"/>
                      <a:pt x="49" y="77"/>
                      <a:pt x="36" y="84"/>
                    </a:cubicBezTo>
                    <a:cubicBezTo>
                      <a:pt x="20" y="93"/>
                      <a:pt x="0" y="137"/>
                      <a:pt x="4" y="136"/>
                    </a:cubicBezTo>
                    <a:cubicBezTo>
                      <a:pt x="8" y="134"/>
                      <a:pt x="49" y="143"/>
                      <a:pt x="64" y="134"/>
                    </a:cubicBezTo>
                    <a:cubicBezTo>
                      <a:pt x="79" y="125"/>
                      <a:pt x="86" y="109"/>
                      <a:pt x="84" y="93"/>
                    </a:cubicBezTo>
                    <a:cubicBezTo>
                      <a:pt x="89" y="97"/>
                      <a:pt x="94" y="100"/>
                      <a:pt x="99" y="102"/>
                    </a:cubicBezTo>
                    <a:cubicBezTo>
                      <a:pt x="116" y="97"/>
                      <a:pt x="129" y="81"/>
                      <a:pt x="130" y="61"/>
                    </a:cubicBezTo>
                    <a:cubicBezTo>
                      <a:pt x="130" y="42"/>
                      <a:pt x="101" y="0"/>
                      <a:pt x="10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nvGrpSpPr>
            <p:cNvPr id="260" name="Group 227"/>
            <p:cNvGrpSpPr/>
            <p:nvPr/>
          </p:nvGrpSpPr>
          <p:grpSpPr>
            <a:xfrm>
              <a:off x="3571259" y="3177131"/>
              <a:ext cx="1564543" cy="1701332"/>
              <a:chOff x="4052888" y="220663"/>
              <a:chExt cx="1108075" cy="1171575"/>
            </a:xfrm>
            <a:solidFill>
              <a:srgbClr val="BFBFBF"/>
            </a:solidFill>
          </p:grpSpPr>
          <p:sp>
            <p:nvSpPr>
              <p:cNvPr id="261" name="Freeform 1472"/>
              <p:cNvSpPr/>
              <p:nvPr/>
            </p:nvSpPr>
            <p:spPr bwMode="auto">
              <a:xfrm>
                <a:off x="4103688" y="319088"/>
                <a:ext cx="1057275" cy="1073150"/>
              </a:xfrm>
              <a:custGeom>
                <a:avLst/>
                <a:gdLst>
                  <a:gd name="T0" fmla="*/ 570 w 658"/>
                  <a:gd name="T1" fmla="*/ 552 h 667"/>
                  <a:gd name="T2" fmla="*/ 408 w 658"/>
                  <a:gd name="T3" fmla="*/ 548 h 667"/>
                  <a:gd name="T4" fmla="*/ 266 w 658"/>
                  <a:gd name="T5" fmla="*/ 485 h 667"/>
                  <a:gd name="T6" fmla="*/ 269 w 658"/>
                  <a:gd name="T7" fmla="*/ 323 h 667"/>
                  <a:gd name="T8" fmla="*/ 380 w 658"/>
                  <a:gd name="T9" fmla="*/ 240 h 667"/>
                  <a:gd name="T10" fmla="*/ 552 w 658"/>
                  <a:gd name="T11" fmla="*/ 235 h 667"/>
                  <a:gd name="T12" fmla="*/ 561 w 658"/>
                  <a:gd name="T13" fmla="*/ 231 h 667"/>
                  <a:gd name="T14" fmla="*/ 491 w 658"/>
                  <a:gd name="T15" fmla="*/ 230 h 667"/>
                  <a:gd name="T16" fmla="*/ 306 w 658"/>
                  <a:gd name="T17" fmla="*/ 255 h 667"/>
                  <a:gd name="T18" fmla="*/ 346 w 658"/>
                  <a:gd name="T19" fmla="*/ 59 h 667"/>
                  <a:gd name="T20" fmla="*/ 280 w 658"/>
                  <a:gd name="T21" fmla="*/ 75 h 667"/>
                  <a:gd name="T22" fmla="*/ 256 w 658"/>
                  <a:gd name="T23" fmla="*/ 19 h 667"/>
                  <a:gd name="T24" fmla="*/ 246 w 658"/>
                  <a:gd name="T25" fmla="*/ 15 h 667"/>
                  <a:gd name="T26" fmla="*/ 272 w 658"/>
                  <a:gd name="T27" fmla="*/ 67 h 667"/>
                  <a:gd name="T28" fmla="*/ 156 w 658"/>
                  <a:gd name="T29" fmla="*/ 49 h 667"/>
                  <a:gd name="T30" fmla="*/ 265 w 658"/>
                  <a:gd name="T31" fmla="*/ 291 h 667"/>
                  <a:gd name="T32" fmla="*/ 201 w 658"/>
                  <a:gd name="T33" fmla="*/ 220 h 667"/>
                  <a:gd name="T34" fmla="*/ 121 w 658"/>
                  <a:gd name="T35" fmla="*/ 179 h 667"/>
                  <a:gd name="T36" fmla="*/ 31 w 658"/>
                  <a:gd name="T37" fmla="*/ 172 h 667"/>
                  <a:gd name="T38" fmla="*/ 135 w 658"/>
                  <a:gd name="T39" fmla="*/ 191 h 667"/>
                  <a:gd name="T40" fmla="*/ 210 w 658"/>
                  <a:gd name="T41" fmla="*/ 238 h 667"/>
                  <a:gd name="T42" fmla="*/ 248 w 658"/>
                  <a:gd name="T43" fmla="*/ 338 h 667"/>
                  <a:gd name="T44" fmla="*/ 212 w 658"/>
                  <a:gd name="T45" fmla="*/ 524 h 667"/>
                  <a:gd name="T46" fmla="*/ 122 w 658"/>
                  <a:gd name="T47" fmla="*/ 526 h 667"/>
                  <a:gd name="T48" fmla="*/ 63 w 658"/>
                  <a:gd name="T49" fmla="*/ 524 h 667"/>
                  <a:gd name="T50" fmla="*/ 16 w 658"/>
                  <a:gd name="T51" fmla="*/ 529 h 667"/>
                  <a:gd name="T52" fmla="*/ 15 w 658"/>
                  <a:gd name="T53" fmla="*/ 530 h 667"/>
                  <a:gd name="T54" fmla="*/ 64 w 658"/>
                  <a:gd name="T55" fmla="*/ 526 h 667"/>
                  <a:gd name="T56" fmla="*/ 120 w 658"/>
                  <a:gd name="T57" fmla="*/ 530 h 667"/>
                  <a:gd name="T58" fmla="*/ 195 w 658"/>
                  <a:gd name="T59" fmla="*/ 535 h 667"/>
                  <a:gd name="T60" fmla="*/ 180 w 658"/>
                  <a:gd name="T61" fmla="*/ 560 h 667"/>
                  <a:gd name="T62" fmla="*/ 152 w 658"/>
                  <a:gd name="T63" fmla="*/ 568 h 667"/>
                  <a:gd name="T64" fmla="*/ 135 w 658"/>
                  <a:gd name="T65" fmla="*/ 578 h 667"/>
                  <a:gd name="T66" fmla="*/ 176 w 658"/>
                  <a:gd name="T67" fmla="*/ 566 h 667"/>
                  <a:gd name="T68" fmla="*/ 186 w 658"/>
                  <a:gd name="T69" fmla="*/ 565 h 667"/>
                  <a:gd name="T70" fmla="*/ 218 w 658"/>
                  <a:gd name="T71" fmla="*/ 602 h 667"/>
                  <a:gd name="T72" fmla="*/ 213 w 658"/>
                  <a:gd name="T73" fmla="*/ 606 h 667"/>
                  <a:gd name="T74" fmla="*/ 201 w 658"/>
                  <a:gd name="T75" fmla="*/ 621 h 667"/>
                  <a:gd name="T76" fmla="*/ 218 w 658"/>
                  <a:gd name="T77" fmla="*/ 606 h 667"/>
                  <a:gd name="T78" fmla="*/ 239 w 658"/>
                  <a:gd name="T79" fmla="*/ 607 h 667"/>
                  <a:gd name="T80" fmla="*/ 234 w 658"/>
                  <a:gd name="T81" fmla="*/ 637 h 667"/>
                  <a:gd name="T82" fmla="*/ 239 w 658"/>
                  <a:gd name="T83" fmla="*/ 634 h 667"/>
                  <a:gd name="T84" fmla="*/ 247 w 658"/>
                  <a:gd name="T85" fmla="*/ 628 h 667"/>
                  <a:gd name="T86" fmla="*/ 248 w 658"/>
                  <a:gd name="T87" fmla="*/ 629 h 667"/>
                  <a:gd name="T88" fmla="*/ 259 w 658"/>
                  <a:gd name="T89" fmla="*/ 661 h 667"/>
                  <a:gd name="T90" fmla="*/ 256 w 658"/>
                  <a:gd name="T91" fmla="*/ 623 h 667"/>
                  <a:gd name="T92" fmla="*/ 254 w 658"/>
                  <a:gd name="T93" fmla="*/ 618 h 667"/>
                  <a:gd name="T94" fmla="*/ 271 w 658"/>
                  <a:gd name="T95" fmla="*/ 596 h 667"/>
                  <a:gd name="T96" fmla="*/ 303 w 658"/>
                  <a:gd name="T97" fmla="*/ 603 h 667"/>
                  <a:gd name="T98" fmla="*/ 303 w 658"/>
                  <a:gd name="T99" fmla="*/ 602 h 667"/>
                  <a:gd name="T100" fmla="*/ 272 w 658"/>
                  <a:gd name="T101" fmla="*/ 591 h 667"/>
                  <a:gd name="T102" fmla="*/ 263 w 658"/>
                  <a:gd name="T103" fmla="*/ 538 h 667"/>
                  <a:gd name="T104" fmla="*/ 283 w 658"/>
                  <a:gd name="T105" fmla="*/ 547 h 667"/>
                  <a:gd name="T106" fmla="*/ 330 w 658"/>
                  <a:gd name="T107" fmla="*/ 559 h 667"/>
                  <a:gd name="T108" fmla="*/ 285 w 658"/>
                  <a:gd name="T109" fmla="*/ 538 h 667"/>
                  <a:gd name="T110" fmla="*/ 282 w 658"/>
                  <a:gd name="T111" fmla="*/ 537 h 667"/>
                  <a:gd name="T112" fmla="*/ 356 w 658"/>
                  <a:gd name="T113" fmla="*/ 551 h 667"/>
                  <a:gd name="T114" fmla="*/ 463 w 658"/>
                  <a:gd name="T115" fmla="*/ 557 h 667"/>
                  <a:gd name="T116" fmla="*/ 642 w 658"/>
                  <a:gd name="T117" fmla="*/ 5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667">
                    <a:moveTo>
                      <a:pt x="654" y="566"/>
                    </a:moveTo>
                    <a:cubicBezTo>
                      <a:pt x="651" y="567"/>
                      <a:pt x="647" y="568"/>
                      <a:pt x="642" y="568"/>
                    </a:cubicBezTo>
                    <a:cubicBezTo>
                      <a:pt x="636" y="569"/>
                      <a:pt x="630" y="570"/>
                      <a:pt x="622" y="569"/>
                    </a:cubicBezTo>
                    <a:cubicBezTo>
                      <a:pt x="619" y="568"/>
                      <a:pt x="615" y="567"/>
                      <a:pt x="611" y="566"/>
                    </a:cubicBezTo>
                    <a:cubicBezTo>
                      <a:pt x="607" y="564"/>
                      <a:pt x="604" y="561"/>
                      <a:pt x="599" y="559"/>
                    </a:cubicBezTo>
                    <a:cubicBezTo>
                      <a:pt x="591" y="555"/>
                      <a:pt x="580" y="553"/>
                      <a:pt x="570" y="552"/>
                    </a:cubicBezTo>
                    <a:cubicBezTo>
                      <a:pt x="559" y="550"/>
                      <a:pt x="548" y="550"/>
                      <a:pt x="536" y="550"/>
                    </a:cubicBezTo>
                    <a:cubicBezTo>
                      <a:pt x="513" y="549"/>
                      <a:pt x="488" y="550"/>
                      <a:pt x="463" y="550"/>
                    </a:cubicBezTo>
                    <a:cubicBezTo>
                      <a:pt x="457" y="550"/>
                      <a:pt x="451" y="550"/>
                      <a:pt x="445" y="550"/>
                    </a:cubicBezTo>
                    <a:cubicBezTo>
                      <a:pt x="438" y="550"/>
                      <a:pt x="432" y="550"/>
                      <a:pt x="426" y="549"/>
                    </a:cubicBezTo>
                    <a:cubicBezTo>
                      <a:pt x="423" y="549"/>
                      <a:pt x="420" y="549"/>
                      <a:pt x="417" y="548"/>
                    </a:cubicBezTo>
                    <a:cubicBezTo>
                      <a:pt x="414" y="548"/>
                      <a:pt x="411" y="548"/>
                      <a:pt x="408" y="548"/>
                    </a:cubicBezTo>
                    <a:cubicBezTo>
                      <a:pt x="402" y="547"/>
                      <a:pt x="397" y="546"/>
                      <a:pt x="391" y="545"/>
                    </a:cubicBezTo>
                    <a:cubicBezTo>
                      <a:pt x="380" y="544"/>
                      <a:pt x="369" y="542"/>
                      <a:pt x="358" y="540"/>
                    </a:cubicBezTo>
                    <a:cubicBezTo>
                      <a:pt x="348" y="537"/>
                      <a:pt x="338" y="535"/>
                      <a:pt x="329" y="533"/>
                    </a:cubicBezTo>
                    <a:cubicBezTo>
                      <a:pt x="323" y="531"/>
                      <a:pt x="318" y="530"/>
                      <a:pt x="313" y="529"/>
                    </a:cubicBezTo>
                    <a:cubicBezTo>
                      <a:pt x="306" y="525"/>
                      <a:pt x="278" y="509"/>
                      <a:pt x="274" y="506"/>
                    </a:cubicBezTo>
                    <a:cubicBezTo>
                      <a:pt x="272" y="503"/>
                      <a:pt x="267" y="493"/>
                      <a:pt x="266" y="485"/>
                    </a:cubicBezTo>
                    <a:cubicBezTo>
                      <a:pt x="265" y="478"/>
                      <a:pt x="256" y="470"/>
                      <a:pt x="255" y="460"/>
                    </a:cubicBezTo>
                    <a:cubicBezTo>
                      <a:pt x="254" y="450"/>
                      <a:pt x="253" y="438"/>
                      <a:pt x="253" y="426"/>
                    </a:cubicBezTo>
                    <a:cubicBezTo>
                      <a:pt x="252" y="414"/>
                      <a:pt x="253" y="400"/>
                      <a:pt x="254" y="386"/>
                    </a:cubicBezTo>
                    <a:cubicBezTo>
                      <a:pt x="255" y="372"/>
                      <a:pt x="258" y="357"/>
                      <a:pt x="262" y="343"/>
                    </a:cubicBezTo>
                    <a:cubicBezTo>
                      <a:pt x="264" y="336"/>
                      <a:pt x="266" y="329"/>
                      <a:pt x="269" y="323"/>
                    </a:cubicBezTo>
                    <a:cubicBezTo>
                      <a:pt x="269" y="323"/>
                      <a:pt x="269" y="323"/>
                      <a:pt x="269" y="323"/>
                    </a:cubicBezTo>
                    <a:cubicBezTo>
                      <a:pt x="269" y="323"/>
                      <a:pt x="269" y="323"/>
                      <a:pt x="269" y="323"/>
                    </a:cubicBezTo>
                    <a:cubicBezTo>
                      <a:pt x="272" y="315"/>
                      <a:pt x="276" y="307"/>
                      <a:pt x="281" y="300"/>
                    </a:cubicBezTo>
                    <a:cubicBezTo>
                      <a:pt x="289" y="287"/>
                      <a:pt x="300" y="275"/>
                      <a:pt x="313" y="265"/>
                    </a:cubicBezTo>
                    <a:cubicBezTo>
                      <a:pt x="326" y="256"/>
                      <a:pt x="341" y="249"/>
                      <a:pt x="357" y="245"/>
                    </a:cubicBezTo>
                    <a:cubicBezTo>
                      <a:pt x="361" y="244"/>
                      <a:pt x="365" y="243"/>
                      <a:pt x="369" y="242"/>
                    </a:cubicBezTo>
                    <a:cubicBezTo>
                      <a:pt x="373" y="241"/>
                      <a:pt x="377" y="241"/>
                      <a:pt x="380" y="240"/>
                    </a:cubicBezTo>
                    <a:cubicBezTo>
                      <a:pt x="388" y="239"/>
                      <a:pt x="396" y="239"/>
                      <a:pt x="404" y="238"/>
                    </a:cubicBezTo>
                    <a:cubicBezTo>
                      <a:pt x="420" y="237"/>
                      <a:pt x="435" y="237"/>
                      <a:pt x="450" y="237"/>
                    </a:cubicBezTo>
                    <a:cubicBezTo>
                      <a:pt x="464" y="237"/>
                      <a:pt x="478" y="236"/>
                      <a:pt x="491" y="236"/>
                    </a:cubicBezTo>
                    <a:cubicBezTo>
                      <a:pt x="513" y="236"/>
                      <a:pt x="531" y="235"/>
                      <a:pt x="546" y="235"/>
                    </a:cubicBezTo>
                    <a:cubicBezTo>
                      <a:pt x="546" y="235"/>
                      <a:pt x="546" y="235"/>
                      <a:pt x="546" y="235"/>
                    </a:cubicBezTo>
                    <a:cubicBezTo>
                      <a:pt x="546" y="235"/>
                      <a:pt x="548" y="235"/>
                      <a:pt x="552" y="235"/>
                    </a:cubicBezTo>
                    <a:cubicBezTo>
                      <a:pt x="554" y="235"/>
                      <a:pt x="556" y="235"/>
                      <a:pt x="559" y="235"/>
                    </a:cubicBezTo>
                    <a:cubicBezTo>
                      <a:pt x="559" y="235"/>
                      <a:pt x="560" y="235"/>
                      <a:pt x="560" y="235"/>
                    </a:cubicBezTo>
                    <a:cubicBezTo>
                      <a:pt x="561" y="235"/>
                      <a:pt x="561" y="235"/>
                      <a:pt x="561" y="235"/>
                    </a:cubicBezTo>
                    <a:cubicBezTo>
                      <a:pt x="560" y="235"/>
                      <a:pt x="561" y="235"/>
                      <a:pt x="561" y="235"/>
                    </a:cubicBezTo>
                    <a:cubicBezTo>
                      <a:pt x="561" y="234"/>
                      <a:pt x="563" y="237"/>
                      <a:pt x="562" y="231"/>
                    </a:cubicBezTo>
                    <a:cubicBezTo>
                      <a:pt x="560" y="230"/>
                      <a:pt x="561" y="231"/>
                      <a:pt x="561" y="231"/>
                    </a:cubicBezTo>
                    <a:cubicBezTo>
                      <a:pt x="560" y="231"/>
                      <a:pt x="560" y="231"/>
                      <a:pt x="560" y="231"/>
                    </a:cubicBezTo>
                    <a:cubicBezTo>
                      <a:pt x="560" y="231"/>
                      <a:pt x="560" y="231"/>
                      <a:pt x="560" y="231"/>
                    </a:cubicBezTo>
                    <a:cubicBezTo>
                      <a:pt x="560" y="231"/>
                      <a:pt x="560" y="231"/>
                      <a:pt x="560" y="231"/>
                    </a:cubicBezTo>
                    <a:cubicBezTo>
                      <a:pt x="559" y="231"/>
                      <a:pt x="558" y="231"/>
                      <a:pt x="557" y="231"/>
                    </a:cubicBezTo>
                    <a:cubicBezTo>
                      <a:pt x="555" y="230"/>
                      <a:pt x="554" y="230"/>
                      <a:pt x="552" y="230"/>
                    </a:cubicBezTo>
                    <a:cubicBezTo>
                      <a:pt x="537" y="230"/>
                      <a:pt x="516" y="230"/>
                      <a:pt x="491" y="230"/>
                    </a:cubicBezTo>
                    <a:cubicBezTo>
                      <a:pt x="478" y="229"/>
                      <a:pt x="464" y="229"/>
                      <a:pt x="450" y="229"/>
                    </a:cubicBezTo>
                    <a:cubicBezTo>
                      <a:pt x="435" y="229"/>
                      <a:pt x="420" y="229"/>
                      <a:pt x="404" y="229"/>
                    </a:cubicBezTo>
                    <a:cubicBezTo>
                      <a:pt x="396" y="229"/>
                      <a:pt x="388" y="229"/>
                      <a:pt x="379" y="230"/>
                    </a:cubicBezTo>
                    <a:cubicBezTo>
                      <a:pt x="375" y="231"/>
                      <a:pt x="371" y="231"/>
                      <a:pt x="367" y="232"/>
                    </a:cubicBezTo>
                    <a:cubicBezTo>
                      <a:pt x="363" y="233"/>
                      <a:pt x="358" y="234"/>
                      <a:pt x="354" y="234"/>
                    </a:cubicBezTo>
                    <a:cubicBezTo>
                      <a:pt x="338" y="239"/>
                      <a:pt x="321" y="245"/>
                      <a:pt x="306" y="255"/>
                    </a:cubicBezTo>
                    <a:cubicBezTo>
                      <a:pt x="295" y="263"/>
                      <a:pt x="285" y="272"/>
                      <a:pt x="276" y="283"/>
                    </a:cubicBezTo>
                    <a:cubicBezTo>
                      <a:pt x="277" y="278"/>
                      <a:pt x="278" y="272"/>
                      <a:pt x="279" y="267"/>
                    </a:cubicBezTo>
                    <a:cubicBezTo>
                      <a:pt x="281" y="254"/>
                      <a:pt x="282" y="240"/>
                      <a:pt x="284" y="227"/>
                    </a:cubicBezTo>
                    <a:cubicBezTo>
                      <a:pt x="285" y="214"/>
                      <a:pt x="286" y="200"/>
                      <a:pt x="287" y="187"/>
                    </a:cubicBezTo>
                    <a:cubicBezTo>
                      <a:pt x="301" y="167"/>
                      <a:pt x="346" y="104"/>
                      <a:pt x="350" y="59"/>
                    </a:cubicBezTo>
                    <a:cubicBezTo>
                      <a:pt x="346" y="59"/>
                      <a:pt x="346" y="59"/>
                      <a:pt x="346" y="59"/>
                    </a:cubicBezTo>
                    <a:cubicBezTo>
                      <a:pt x="343" y="99"/>
                      <a:pt x="304" y="156"/>
                      <a:pt x="287" y="180"/>
                    </a:cubicBezTo>
                    <a:cubicBezTo>
                      <a:pt x="287" y="168"/>
                      <a:pt x="288" y="157"/>
                      <a:pt x="287" y="146"/>
                    </a:cubicBezTo>
                    <a:cubicBezTo>
                      <a:pt x="287" y="139"/>
                      <a:pt x="287" y="132"/>
                      <a:pt x="287" y="126"/>
                    </a:cubicBezTo>
                    <a:cubicBezTo>
                      <a:pt x="286" y="119"/>
                      <a:pt x="286" y="112"/>
                      <a:pt x="285" y="105"/>
                    </a:cubicBezTo>
                    <a:cubicBezTo>
                      <a:pt x="284" y="99"/>
                      <a:pt x="283" y="92"/>
                      <a:pt x="282" y="85"/>
                    </a:cubicBezTo>
                    <a:cubicBezTo>
                      <a:pt x="281" y="82"/>
                      <a:pt x="281" y="79"/>
                      <a:pt x="280" y="75"/>
                    </a:cubicBezTo>
                    <a:cubicBezTo>
                      <a:pt x="279" y="72"/>
                      <a:pt x="278" y="69"/>
                      <a:pt x="277" y="65"/>
                    </a:cubicBezTo>
                    <a:cubicBezTo>
                      <a:pt x="276" y="62"/>
                      <a:pt x="276" y="59"/>
                      <a:pt x="275" y="56"/>
                    </a:cubicBezTo>
                    <a:cubicBezTo>
                      <a:pt x="271" y="46"/>
                      <a:pt x="271" y="46"/>
                      <a:pt x="271" y="46"/>
                    </a:cubicBezTo>
                    <a:cubicBezTo>
                      <a:pt x="270" y="43"/>
                      <a:pt x="268" y="40"/>
                      <a:pt x="267" y="37"/>
                    </a:cubicBezTo>
                    <a:cubicBezTo>
                      <a:pt x="265" y="34"/>
                      <a:pt x="263" y="31"/>
                      <a:pt x="262" y="28"/>
                    </a:cubicBezTo>
                    <a:cubicBezTo>
                      <a:pt x="260" y="25"/>
                      <a:pt x="258" y="22"/>
                      <a:pt x="256" y="19"/>
                    </a:cubicBezTo>
                    <a:cubicBezTo>
                      <a:pt x="254" y="17"/>
                      <a:pt x="251" y="14"/>
                      <a:pt x="249" y="12"/>
                    </a:cubicBezTo>
                    <a:cubicBezTo>
                      <a:pt x="246" y="9"/>
                      <a:pt x="243" y="7"/>
                      <a:pt x="241" y="5"/>
                    </a:cubicBezTo>
                    <a:cubicBezTo>
                      <a:pt x="238" y="3"/>
                      <a:pt x="235" y="2"/>
                      <a:pt x="232" y="0"/>
                    </a:cubicBezTo>
                    <a:cubicBezTo>
                      <a:pt x="230" y="3"/>
                      <a:pt x="230" y="3"/>
                      <a:pt x="230" y="3"/>
                    </a:cubicBezTo>
                    <a:cubicBezTo>
                      <a:pt x="233" y="5"/>
                      <a:pt x="236" y="7"/>
                      <a:pt x="238" y="8"/>
                    </a:cubicBezTo>
                    <a:cubicBezTo>
                      <a:pt x="241" y="11"/>
                      <a:pt x="243" y="13"/>
                      <a:pt x="246" y="15"/>
                    </a:cubicBezTo>
                    <a:cubicBezTo>
                      <a:pt x="248" y="17"/>
                      <a:pt x="250" y="20"/>
                      <a:pt x="252" y="22"/>
                    </a:cubicBezTo>
                    <a:cubicBezTo>
                      <a:pt x="254" y="25"/>
                      <a:pt x="256" y="27"/>
                      <a:pt x="258" y="30"/>
                    </a:cubicBezTo>
                    <a:cubicBezTo>
                      <a:pt x="259" y="33"/>
                      <a:pt x="261" y="36"/>
                      <a:pt x="262" y="39"/>
                    </a:cubicBezTo>
                    <a:cubicBezTo>
                      <a:pt x="264" y="42"/>
                      <a:pt x="265" y="45"/>
                      <a:pt x="266" y="48"/>
                    </a:cubicBezTo>
                    <a:cubicBezTo>
                      <a:pt x="269" y="57"/>
                      <a:pt x="269" y="57"/>
                      <a:pt x="269" y="57"/>
                    </a:cubicBezTo>
                    <a:cubicBezTo>
                      <a:pt x="270" y="61"/>
                      <a:pt x="271" y="64"/>
                      <a:pt x="272" y="67"/>
                    </a:cubicBezTo>
                    <a:cubicBezTo>
                      <a:pt x="273" y="70"/>
                      <a:pt x="273" y="73"/>
                      <a:pt x="274" y="77"/>
                    </a:cubicBezTo>
                    <a:cubicBezTo>
                      <a:pt x="275" y="80"/>
                      <a:pt x="275" y="83"/>
                      <a:pt x="276" y="86"/>
                    </a:cubicBezTo>
                    <a:cubicBezTo>
                      <a:pt x="277" y="93"/>
                      <a:pt x="278" y="100"/>
                      <a:pt x="278" y="106"/>
                    </a:cubicBezTo>
                    <a:cubicBezTo>
                      <a:pt x="279" y="110"/>
                      <a:pt x="279" y="114"/>
                      <a:pt x="279" y="119"/>
                    </a:cubicBezTo>
                    <a:cubicBezTo>
                      <a:pt x="214" y="111"/>
                      <a:pt x="159" y="47"/>
                      <a:pt x="159" y="47"/>
                    </a:cubicBezTo>
                    <a:cubicBezTo>
                      <a:pt x="156" y="49"/>
                      <a:pt x="156" y="49"/>
                      <a:pt x="156" y="49"/>
                    </a:cubicBezTo>
                    <a:cubicBezTo>
                      <a:pt x="156" y="50"/>
                      <a:pt x="213" y="115"/>
                      <a:pt x="280" y="123"/>
                    </a:cubicBezTo>
                    <a:cubicBezTo>
                      <a:pt x="280" y="124"/>
                      <a:pt x="280" y="125"/>
                      <a:pt x="280" y="126"/>
                    </a:cubicBezTo>
                    <a:cubicBezTo>
                      <a:pt x="280" y="133"/>
                      <a:pt x="280" y="139"/>
                      <a:pt x="280" y="146"/>
                    </a:cubicBezTo>
                    <a:cubicBezTo>
                      <a:pt x="280" y="173"/>
                      <a:pt x="278" y="199"/>
                      <a:pt x="275" y="226"/>
                    </a:cubicBezTo>
                    <a:cubicBezTo>
                      <a:pt x="273" y="239"/>
                      <a:pt x="271" y="252"/>
                      <a:pt x="269" y="266"/>
                    </a:cubicBezTo>
                    <a:cubicBezTo>
                      <a:pt x="268" y="274"/>
                      <a:pt x="266" y="282"/>
                      <a:pt x="265" y="291"/>
                    </a:cubicBezTo>
                    <a:cubicBezTo>
                      <a:pt x="264" y="290"/>
                      <a:pt x="263" y="289"/>
                      <a:pt x="263" y="288"/>
                    </a:cubicBezTo>
                    <a:cubicBezTo>
                      <a:pt x="260" y="282"/>
                      <a:pt x="256" y="277"/>
                      <a:pt x="252" y="272"/>
                    </a:cubicBezTo>
                    <a:cubicBezTo>
                      <a:pt x="249" y="267"/>
                      <a:pt x="245" y="263"/>
                      <a:pt x="241" y="258"/>
                    </a:cubicBezTo>
                    <a:cubicBezTo>
                      <a:pt x="237" y="253"/>
                      <a:pt x="233" y="249"/>
                      <a:pt x="229" y="245"/>
                    </a:cubicBezTo>
                    <a:cubicBezTo>
                      <a:pt x="224" y="240"/>
                      <a:pt x="220" y="236"/>
                      <a:pt x="215" y="232"/>
                    </a:cubicBezTo>
                    <a:cubicBezTo>
                      <a:pt x="211" y="228"/>
                      <a:pt x="206" y="224"/>
                      <a:pt x="201" y="220"/>
                    </a:cubicBezTo>
                    <a:cubicBezTo>
                      <a:pt x="194" y="215"/>
                      <a:pt x="194" y="215"/>
                      <a:pt x="194" y="215"/>
                    </a:cubicBezTo>
                    <a:cubicBezTo>
                      <a:pt x="186" y="210"/>
                      <a:pt x="186" y="210"/>
                      <a:pt x="186" y="210"/>
                    </a:cubicBezTo>
                    <a:cubicBezTo>
                      <a:pt x="181" y="207"/>
                      <a:pt x="176" y="203"/>
                      <a:pt x="171" y="200"/>
                    </a:cubicBezTo>
                    <a:cubicBezTo>
                      <a:pt x="166" y="197"/>
                      <a:pt x="160" y="195"/>
                      <a:pt x="155" y="192"/>
                    </a:cubicBezTo>
                    <a:cubicBezTo>
                      <a:pt x="149" y="190"/>
                      <a:pt x="143" y="187"/>
                      <a:pt x="138" y="185"/>
                    </a:cubicBezTo>
                    <a:cubicBezTo>
                      <a:pt x="132" y="183"/>
                      <a:pt x="126" y="181"/>
                      <a:pt x="121" y="179"/>
                    </a:cubicBezTo>
                    <a:cubicBezTo>
                      <a:pt x="115" y="178"/>
                      <a:pt x="109" y="176"/>
                      <a:pt x="103" y="175"/>
                    </a:cubicBezTo>
                    <a:cubicBezTo>
                      <a:pt x="97" y="174"/>
                      <a:pt x="91" y="172"/>
                      <a:pt x="85" y="172"/>
                    </a:cubicBezTo>
                    <a:cubicBezTo>
                      <a:pt x="79" y="171"/>
                      <a:pt x="73" y="170"/>
                      <a:pt x="67" y="169"/>
                    </a:cubicBezTo>
                    <a:cubicBezTo>
                      <a:pt x="61" y="169"/>
                      <a:pt x="55" y="169"/>
                      <a:pt x="49" y="168"/>
                    </a:cubicBezTo>
                    <a:cubicBezTo>
                      <a:pt x="43" y="168"/>
                      <a:pt x="37" y="168"/>
                      <a:pt x="31" y="168"/>
                    </a:cubicBezTo>
                    <a:cubicBezTo>
                      <a:pt x="31" y="172"/>
                      <a:pt x="31" y="172"/>
                      <a:pt x="31" y="172"/>
                    </a:cubicBezTo>
                    <a:cubicBezTo>
                      <a:pt x="37" y="172"/>
                      <a:pt x="43" y="172"/>
                      <a:pt x="49" y="173"/>
                    </a:cubicBezTo>
                    <a:cubicBezTo>
                      <a:pt x="55" y="173"/>
                      <a:pt x="61" y="173"/>
                      <a:pt x="67" y="174"/>
                    </a:cubicBezTo>
                    <a:cubicBezTo>
                      <a:pt x="73" y="175"/>
                      <a:pt x="78" y="176"/>
                      <a:pt x="84" y="177"/>
                    </a:cubicBezTo>
                    <a:cubicBezTo>
                      <a:pt x="90" y="178"/>
                      <a:pt x="96" y="179"/>
                      <a:pt x="102" y="180"/>
                    </a:cubicBezTo>
                    <a:cubicBezTo>
                      <a:pt x="107" y="182"/>
                      <a:pt x="113" y="184"/>
                      <a:pt x="119" y="185"/>
                    </a:cubicBezTo>
                    <a:cubicBezTo>
                      <a:pt x="124" y="187"/>
                      <a:pt x="130" y="189"/>
                      <a:pt x="135" y="191"/>
                    </a:cubicBezTo>
                    <a:cubicBezTo>
                      <a:pt x="141" y="193"/>
                      <a:pt x="146" y="196"/>
                      <a:pt x="152" y="198"/>
                    </a:cubicBezTo>
                    <a:cubicBezTo>
                      <a:pt x="157" y="201"/>
                      <a:pt x="162" y="204"/>
                      <a:pt x="167" y="207"/>
                    </a:cubicBezTo>
                    <a:cubicBezTo>
                      <a:pt x="172" y="210"/>
                      <a:pt x="177" y="213"/>
                      <a:pt x="182" y="216"/>
                    </a:cubicBezTo>
                    <a:cubicBezTo>
                      <a:pt x="189" y="221"/>
                      <a:pt x="189" y="221"/>
                      <a:pt x="189" y="221"/>
                    </a:cubicBezTo>
                    <a:cubicBezTo>
                      <a:pt x="196" y="227"/>
                      <a:pt x="196" y="227"/>
                      <a:pt x="196" y="227"/>
                    </a:cubicBezTo>
                    <a:cubicBezTo>
                      <a:pt x="201" y="230"/>
                      <a:pt x="205" y="234"/>
                      <a:pt x="210" y="238"/>
                    </a:cubicBezTo>
                    <a:cubicBezTo>
                      <a:pt x="214" y="242"/>
                      <a:pt x="218" y="246"/>
                      <a:pt x="222" y="251"/>
                    </a:cubicBezTo>
                    <a:cubicBezTo>
                      <a:pt x="226" y="255"/>
                      <a:pt x="230" y="259"/>
                      <a:pt x="234" y="264"/>
                    </a:cubicBezTo>
                    <a:cubicBezTo>
                      <a:pt x="238" y="269"/>
                      <a:pt x="241" y="273"/>
                      <a:pt x="245" y="278"/>
                    </a:cubicBezTo>
                    <a:cubicBezTo>
                      <a:pt x="248" y="283"/>
                      <a:pt x="251" y="288"/>
                      <a:pt x="254" y="293"/>
                    </a:cubicBezTo>
                    <a:cubicBezTo>
                      <a:pt x="257" y="297"/>
                      <a:pt x="259" y="302"/>
                      <a:pt x="261" y="306"/>
                    </a:cubicBezTo>
                    <a:cubicBezTo>
                      <a:pt x="255" y="317"/>
                      <a:pt x="251" y="327"/>
                      <a:pt x="248" y="338"/>
                    </a:cubicBezTo>
                    <a:cubicBezTo>
                      <a:pt x="243" y="354"/>
                      <a:pt x="239" y="370"/>
                      <a:pt x="238" y="384"/>
                    </a:cubicBezTo>
                    <a:cubicBezTo>
                      <a:pt x="236" y="399"/>
                      <a:pt x="235" y="413"/>
                      <a:pt x="235" y="426"/>
                    </a:cubicBezTo>
                    <a:cubicBezTo>
                      <a:pt x="235" y="439"/>
                      <a:pt x="235" y="451"/>
                      <a:pt x="236" y="462"/>
                    </a:cubicBezTo>
                    <a:cubicBezTo>
                      <a:pt x="237" y="472"/>
                      <a:pt x="234" y="481"/>
                      <a:pt x="235" y="489"/>
                    </a:cubicBezTo>
                    <a:cubicBezTo>
                      <a:pt x="236" y="496"/>
                      <a:pt x="234" y="505"/>
                      <a:pt x="231" y="508"/>
                    </a:cubicBezTo>
                    <a:cubicBezTo>
                      <a:pt x="229" y="511"/>
                      <a:pt x="219" y="519"/>
                      <a:pt x="212" y="524"/>
                    </a:cubicBezTo>
                    <a:cubicBezTo>
                      <a:pt x="207" y="525"/>
                      <a:pt x="201" y="526"/>
                      <a:pt x="194" y="528"/>
                    </a:cubicBezTo>
                    <a:cubicBezTo>
                      <a:pt x="183" y="530"/>
                      <a:pt x="170" y="533"/>
                      <a:pt x="157" y="534"/>
                    </a:cubicBezTo>
                    <a:cubicBezTo>
                      <a:pt x="150" y="534"/>
                      <a:pt x="143" y="535"/>
                      <a:pt x="137" y="533"/>
                    </a:cubicBezTo>
                    <a:cubicBezTo>
                      <a:pt x="135" y="533"/>
                      <a:pt x="134" y="532"/>
                      <a:pt x="132" y="531"/>
                    </a:cubicBezTo>
                    <a:cubicBezTo>
                      <a:pt x="127" y="529"/>
                      <a:pt x="127" y="529"/>
                      <a:pt x="127" y="529"/>
                    </a:cubicBezTo>
                    <a:cubicBezTo>
                      <a:pt x="126" y="528"/>
                      <a:pt x="124" y="527"/>
                      <a:pt x="122" y="526"/>
                    </a:cubicBezTo>
                    <a:cubicBezTo>
                      <a:pt x="120" y="526"/>
                      <a:pt x="119" y="525"/>
                      <a:pt x="117" y="524"/>
                    </a:cubicBezTo>
                    <a:cubicBezTo>
                      <a:pt x="113" y="523"/>
                      <a:pt x="110" y="522"/>
                      <a:pt x="106" y="522"/>
                    </a:cubicBezTo>
                    <a:cubicBezTo>
                      <a:pt x="100" y="521"/>
                      <a:pt x="100" y="521"/>
                      <a:pt x="100" y="521"/>
                    </a:cubicBezTo>
                    <a:cubicBezTo>
                      <a:pt x="95" y="521"/>
                      <a:pt x="95" y="521"/>
                      <a:pt x="95" y="521"/>
                    </a:cubicBezTo>
                    <a:cubicBezTo>
                      <a:pt x="88" y="520"/>
                      <a:pt x="80" y="521"/>
                      <a:pt x="73" y="522"/>
                    </a:cubicBezTo>
                    <a:cubicBezTo>
                      <a:pt x="70" y="522"/>
                      <a:pt x="67" y="523"/>
                      <a:pt x="63" y="524"/>
                    </a:cubicBezTo>
                    <a:cubicBezTo>
                      <a:pt x="60" y="525"/>
                      <a:pt x="57" y="525"/>
                      <a:pt x="54" y="526"/>
                    </a:cubicBezTo>
                    <a:cubicBezTo>
                      <a:pt x="51" y="527"/>
                      <a:pt x="48" y="527"/>
                      <a:pt x="45" y="528"/>
                    </a:cubicBezTo>
                    <a:cubicBezTo>
                      <a:pt x="42" y="528"/>
                      <a:pt x="39" y="529"/>
                      <a:pt x="37" y="529"/>
                    </a:cubicBezTo>
                    <a:cubicBezTo>
                      <a:pt x="34" y="529"/>
                      <a:pt x="31" y="529"/>
                      <a:pt x="29" y="529"/>
                    </a:cubicBezTo>
                    <a:cubicBezTo>
                      <a:pt x="26" y="529"/>
                      <a:pt x="24" y="530"/>
                      <a:pt x="22" y="530"/>
                    </a:cubicBezTo>
                    <a:cubicBezTo>
                      <a:pt x="20" y="529"/>
                      <a:pt x="17" y="529"/>
                      <a:pt x="16" y="529"/>
                    </a:cubicBezTo>
                    <a:cubicBezTo>
                      <a:pt x="14" y="529"/>
                      <a:pt x="12" y="529"/>
                      <a:pt x="10" y="529"/>
                    </a:cubicBezTo>
                    <a:cubicBezTo>
                      <a:pt x="7" y="528"/>
                      <a:pt x="5" y="528"/>
                      <a:pt x="3" y="528"/>
                    </a:cubicBezTo>
                    <a:cubicBezTo>
                      <a:pt x="1" y="527"/>
                      <a:pt x="0" y="527"/>
                      <a:pt x="0" y="527"/>
                    </a:cubicBezTo>
                    <a:cubicBezTo>
                      <a:pt x="0" y="527"/>
                      <a:pt x="1" y="527"/>
                      <a:pt x="3" y="528"/>
                    </a:cubicBezTo>
                    <a:cubicBezTo>
                      <a:pt x="5" y="528"/>
                      <a:pt x="7" y="529"/>
                      <a:pt x="10" y="529"/>
                    </a:cubicBezTo>
                    <a:cubicBezTo>
                      <a:pt x="12" y="529"/>
                      <a:pt x="14" y="530"/>
                      <a:pt x="15" y="530"/>
                    </a:cubicBezTo>
                    <a:cubicBezTo>
                      <a:pt x="17" y="530"/>
                      <a:pt x="19" y="530"/>
                      <a:pt x="22" y="530"/>
                    </a:cubicBezTo>
                    <a:cubicBezTo>
                      <a:pt x="24" y="530"/>
                      <a:pt x="26" y="530"/>
                      <a:pt x="29" y="530"/>
                    </a:cubicBezTo>
                    <a:cubicBezTo>
                      <a:pt x="31" y="530"/>
                      <a:pt x="34" y="530"/>
                      <a:pt x="37" y="530"/>
                    </a:cubicBezTo>
                    <a:cubicBezTo>
                      <a:pt x="40" y="530"/>
                      <a:pt x="42" y="530"/>
                      <a:pt x="45" y="529"/>
                    </a:cubicBezTo>
                    <a:cubicBezTo>
                      <a:pt x="48" y="529"/>
                      <a:pt x="51" y="529"/>
                      <a:pt x="54" y="528"/>
                    </a:cubicBezTo>
                    <a:cubicBezTo>
                      <a:pt x="58" y="527"/>
                      <a:pt x="61" y="527"/>
                      <a:pt x="64" y="526"/>
                    </a:cubicBezTo>
                    <a:cubicBezTo>
                      <a:pt x="67" y="525"/>
                      <a:pt x="70" y="524"/>
                      <a:pt x="74" y="524"/>
                    </a:cubicBezTo>
                    <a:cubicBezTo>
                      <a:pt x="81" y="523"/>
                      <a:pt x="88" y="523"/>
                      <a:pt x="95" y="524"/>
                    </a:cubicBezTo>
                    <a:cubicBezTo>
                      <a:pt x="100" y="524"/>
                      <a:pt x="100" y="524"/>
                      <a:pt x="100" y="524"/>
                    </a:cubicBezTo>
                    <a:cubicBezTo>
                      <a:pt x="105" y="525"/>
                      <a:pt x="105" y="525"/>
                      <a:pt x="105" y="525"/>
                    </a:cubicBezTo>
                    <a:cubicBezTo>
                      <a:pt x="109" y="526"/>
                      <a:pt x="112" y="527"/>
                      <a:pt x="116" y="528"/>
                    </a:cubicBezTo>
                    <a:cubicBezTo>
                      <a:pt x="117" y="529"/>
                      <a:pt x="119" y="530"/>
                      <a:pt x="120" y="530"/>
                    </a:cubicBezTo>
                    <a:cubicBezTo>
                      <a:pt x="122" y="531"/>
                      <a:pt x="124" y="531"/>
                      <a:pt x="125" y="532"/>
                    </a:cubicBezTo>
                    <a:cubicBezTo>
                      <a:pt x="130" y="535"/>
                      <a:pt x="130" y="535"/>
                      <a:pt x="130" y="535"/>
                    </a:cubicBezTo>
                    <a:cubicBezTo>
                      <a:pt x="131" y="536"/>
                      <a:pt x="133" y="537"/>
                      <a:pt x="135" y="538"/>
                    </a:cubicBezTo>
                    <a:cubicBezTo>
                      <a:pt x="139" y="539"/>
                      <a:pt x="143" y="539"/>
                      <a:pt x="146" y="539"/>
                    </a:cubicBezTo>
                    <a:cubicBezTo>
                      <a:pt x="150" y="540"/>
                      <a:pt x="154" y="540"/>
                      <a:pt x="157" y="539"/>
                    </a:cubicBezTo>
                    <a:cubicBezTo>
                      <a:pt x="171" y="539"/>
                      <a:pt x="184" y="537"/>
                      <a:pt x="195" y="535"/>
                    </a:cubicBezTo>
                    <a:cubicBezTo>
                      <a:pt x="206" y="533"/>
                      <a:pt x="215" y="531"/>
                      <a:pt x="221" y="529"/>
                    </a:cubicBezTo>
                    <a:cubicBezTo>
                      <a:pt x="223" y="529"/>
                      <a:pt x="224" y="529"/>
                      <a:pt x="225" y="528"/>
                    </a:cubicBezTo>
                    <a:cubicBezTo>
                      <a:pt x="216" y="535"/>
                      <a:pt x="205" y="544"/>
                      <a:pt x="194" y="552"/>
                    </a:cubicBezTo>
                    <a:cubicBezTo>
                      <a:pt x="190" y="554"/>
                      <a:pt x="187" y="557"/>
                      <a:pt x="183" y="558"/>
                    </a:cubicBezTo>
                    <a:cubicBezTo>
                      <a:pt x="183" y="559"/>
                      <a:pt x="182" y="559"/>
                      <a:pt x="181" y="559"/>
                    </a:cubicBezTo>
                    <a:cubicBezTo>
                      <a:pt x="181" y="559"/>
                      <a:pt x="180" y="560"/>
                      <a:pt x="180" y="560"/>
                    </a:cubicBezTo>
                    <a:cubicBezTo>
                      <a:pt x="180" y="560"/>
                      <a:pt x="180" y="560"/>
                      <a:pt x="180" y="560"/>
                    </a:cubicBezTo>
                    <a:cubicBezTo>
                      <a:pt x="180" y="560"/>
                      <a:pt x="180" y="560"/>
                      <a:pt x="180" y="560"/>
                    </a:cubicBezTo>
                    <a:cubicBezTo>
                      <a:pt x="179" y="560"/>
                      <a:pt x="179" y="560"/>
                      <a:pt x="179" y="560"/>
                    </a:cubicBezTo>
                    <a:cubicBezTo>
                      <a:pt x="178" y="560"/>
                      <a:pt x="177" y="560"/>
                      <a:pt x="176" y="560"/>
                    </a:cubicBezTo>
                    <a:cubicBezTo>
                      <a:pt x="174" y="560"/>
                      <a:pt x="174" y="561"/>
                      <a:pt x="173" y="561"/>
                    </a:cubicBezTo>
                    <a:cubicBezTo>
                      <a:pt x="165" y="563"/>
                      <a:pt x="158" y="565"/>
                      <a:pt x="152" y="568"/>
                    </a:cubicBezTo>
                    <a:cubicBezTo>
                      <a:pt x="149" y="569"/>
                      <a:pt x="146" y="570"/>
                      <a:pt x="144" y="572"/>
                    </a:cubicBezTo>
                    <a:cubicBezTo>
                      <a:pt x="142" y="573"/>
                      <a:pt x="140" y="574"/>
                      <a:pt x="138" y="575"/>
                    </a:cubicBezTo>
                    <a:cubicBezTo>
                      <a:pt x="137" y="576"/>
                      <a:pt x="137" y="576"/>
                      <a:pt x="136" y="576"/>
                    </a:cubicBezTo>
                    <a:cubicBezTo>
                      <a:pt x="136" y="577"/>
                      <a:pt x="135" y="577"/>
                      <a:pt x="135" y="578"/>
                    </a:cubicBezTo>
                    <a:cubicBezTo>
                      <a:pt x="134" y="579"/>
                      <a:pt x="134" y="579"/>
                      <a:pt x="134" y="579"/>
                    </a:cubicBezTo>
                    <a:cubicBezTo>
                      <a:pt x="134" y="579"/>
                      <a:pt x="134" y="579"/>
                      <a:pt x="135" y="578"/>
                    </a:cubicBezTo>
                    <a:cubicBezTo>
                      <a:pt x="135" y="578"/>
                      <a:pt x="136" y="577"/>
                      <a:pt x="136" y="577"/>
                    </a:cubicBezTo>
                    <a:cubicBezTo>
                      <a:pt x="137" y="577"/>
                      <a:pt x="138" y="576"/>
                      <a:pt x="139" y="576"/>
                    </a:cubicBezTo>
                    <a:cubicBezTo>
                      <a:pt x="140" y="575"/>
                      <a:pt x="142" y="574"/>
                      <a:pt x="145" y="573"/>
                    </a:cubicBezTo>
                    <a:cubicBezTo>
                      <a:pt x="147" y="572"/>
                      <a:pt x="150" y="571"/>
                      <a:pt x="153" y="571"/>
                    </a:cubicBezTo>
                    <a:cubicBezTo>
                      <a:pt x="159" y="569"/>
                      <a:pt x="166" y="567"/>
                      <a:pt x="173" y="567"/>
                    </a:cubicBezTo>
                    <a:cubicBezTo>
                      <a:pt x="174" y="567"/>
                      <a:pt x="175" y="566"/>
                      <a:pt x="176" y="566"/>
                    </a:cubicBezTo>
                    <a:cubicBezTo>
                      <a:pt x="177" y="566"/>
                      <a:pt x="178" y="566"/>
                      <a:pt x="179" y="566"/>
                    </a:cubicBezTo>
                    <a:cubicBezTo>
                      <a:pt x="180" y="567"/>
                      <a:pt x="180" y="567"/>
                      <a:pt x="180" y="567"/>
                    </a:cubicBezTo>
                    <a:cubicBezTo>
                      <a:pt x="180" y="567"/>
                      <a:pt x="180" y="567"/>
                      <a:pt x="180" y="567"/>
                    </a:cubicBezTo>
                    <a:cubicBezTo>
                      <a:pt x="181" y="567"/>
                      <a:pt x="181" y="567"/>
                      <a:pt x="181" y="567"/>
                    </a:cubicBezTo>
                    <a:cubicBezTo>
                      <a:pt x="182" y="567"/>
                      <a:pt x="182" y="566"/>
                      <a:pt x="183" y="566"/>
                    </a:cubicBezTo>
                    <a:cubicBezTo>
                      <a:pt x="184" y="566"/>
                      <a:pt x="185" y="566"/>
                      <a:pt x="186" y="565"/>
                    </a:cubicBezTo>
                    <a:cubicBezTo>
                      <a:pt x="191" y="564"/>
                      <a:pt x="194" y="562"/>
                      <a:pt x="198" y="560"/>
                    </a:cubicBezTo>
                    <a:cubicBezTo>
                      <a:pt x="211" y="554"/>
                      <a:pt x="224" y="546"/>
                      <a:pt x="234" y="540"/>
                    </a:cubicBezTo>
                    <a:cubicBezTo>
                      <a:pt x="234" y="549"/>
                      <a:pt x="234" y="559"/>
                      <a:pt x="234" y="569"/>
                    </a:cubicBezTo>
                    <a:cubicBezTo>
                      <a:pt x="234" y="570"/>
                      <a:pt x="233" y="572"/>
                      <a:pt x="232" y="575"/>
                    </a:cubicBezTo>
                    <a:cubicBezTo>
                      <a:pt x="229" y="581"/>
                      <a:pt x="226" y="589"/>
                      <a:pt x="221" y="597"/>
                    </a:cubicBezTo>
                    <a:cubicBezTo>
                      <a:pt x="220" y="599"/>
                      <a:pt x="219" y="600"/>
                      <a:pt x="218" y="602"/>
                    </a:cubicBezTo>
                    <a:cubicBezTo>
                      <a:pt x="218" y="602"/>
                      <a:pt x="217" y="603"/>
                      <a:pt x="217" y="603"/>
                    </a:cubicBezTo>
                    <a:cubicBezTo>
                      <a:pt x="217" y="603"/>
                      <a:pt x="217" y="603"/>
                      <a:pt x="217" y="604"/>
                    </a:cubicBezTo>
                    <a:cubicBezTo>
                      <a:pt x="217" y="604"/>
                      <a:pt x="217" y="604"/>
                      <a:pt x="217" y="604"/>
                    </a:cubicBezTo>
                    <a:cubicBezTo>
                      <a:pt x="216" y="604"/>
                      <a:pt x="216" y="604"/>
                      <a:pt x="216" y="604"/>
                    </a:cubicBezTo>
                    <a:cubicBezTo>
                      <a:pt x="216" y="604"/>
                      <a:pt x="216" y="604"/>
                      <a:pt x="216" y="604"/>
                    </a:cubicBezTo>
                    <a:cubicBezTo>
                      <a:pt x="215" y="605"/>
                      <a:pt x="214" y="605"/>
                      <a:pt x="213" y="606"/>
                    </a:cubicBezTo>
                    <a:cubicBezTo>
                      <a:pt x="210" y="609"/>
                      <a:pt x="208" y="612"/>
                      <a:pt x="205" y="614"/>
                    </a:cubicBezTo>
                    <a:cubicBezTo>
                      <a:pt x="203" y="617"/>
                      <a:pt x="202" y="619"/>
                      <a:pt x="201" y="621"/>
                    </a:cubicBezTo>
                    <a:cubicBezTo>
                      <a:pt x="200" y="622"/>
                      <a:pt x="200" y="623"/>
                      <a:pt x="200" y="623"/>
                    </a:cubicBezTo>
                    <a:cubicBezTo>
                      <a:pt x="200" y="624"/>
                      <a:pt x="200" y="624"/>
                      <a:pt x="200" y="624"/>
                    </a:cubicBezTo>
                    <a:cubicBezTo>
                      <a:pt x="200" y="624"/>
                      <a:pt x="200" y="624"/>
                      <a:pt x="200" y="623"/>
                    </a:cubicBezTo>
                    <a:cubicBezTo>
                      <a:pt x="200" y="623"/>
                      <a:pt x="200" y="622"/>
                      <a:pt x="201" y="621"/>
                    </a:cubicBezTo>
                    <a:cubicBezTo>
                      <a:pt x="202" y="620"/>
                      <a:pt x="204" y="618"/>
                      <a:pt x="206" y="615"/>
                    </a:cubicBezTo>
                    <a:cubicBezTo>
                      <a:pt x="209" y="613"/>
                      <a:pt x="212" y="610"/>
                      <a:pt x="215" y="608"/>
                    </a:cubicBezTo>
                    <a:cubicBezTo>
                      <a:pt x="216" y="607"/>
                      <a:pt x="217" y="607"/>
                      <a:pt x="217" y="607"/>
                    </a:cubicBezTo>
                    <a:cubicBezTo>
                      <a:pt x="218" y="606"/>
                      <a:pt x="218" y="606"/>
                      <a:pt x="218" y="606"/>
                    </a:cubicBezTo>
                    <a:cubicBezTo>
                      <a:pt x="218" y="606"/>
                      <a:pt x="218" y="606"/>
                      <a:pt x="218" y="606"/>
                    </a:cubicBezTo>
                    <a:cubicBezTo>
                      <a:pt x="218" y="606"/>
                      <a:pt x="218" y="606"/>
                      <a:pt x="218" y="606"/>
                    </a:cubicBezTo>
                    <a:cubicBezTo>
                      <a:pt x="219" y="606"/>
                      <a:pt x="219" y="606"/>
                      <a:pt x="219" y="606"/>
                    </a:cubicBezTo>
                    <a:cubicBezTo>
                      <a:pt x="220" y="605"/>
                      <a:pt x="220" y="605"/>
                      <a:pt x="221" y="604"/>
                    </a:cubicBezTo>
                    <a:cubicBezTo>
                      <a:pt x="222" y="602"/>
                      <a:pt x="223" y="601"/>
                      <a:pt x="225" y="599"/>
                    </a:cubicBezTo>
                    <a:cubicBezTo>
                      <a:pt x="229" y="593"/>
                      <a:pt x="232" y="587"/>
                      <a:pt x="235" y="582"/>
                    </a:cubicBezTo>
                    <a:cubicBezTo>
                      <a:pt x="236" y="585"/>
                      <a:pt x="236" y="589"/>
                      <a:pt x="236" y="592"/>
                    </a:cubicBezTo>
                    <a:cubicBezTo>
                      <a:pt x="237" y="597"/>
                      <a:pt x="238" y="602"/>
                      <a:pt x="239" y="607"/>
                    </a:cubicBezTo>
                    <a:cubicBezTo>
                      <a:pt x="240" y="612"/>
                      <a:pt x="241" y="617"/>
                      <a:pt x="244" y="622"/>
                    </a:cubicBezTo>
                    <a:cubicBezTo>
                      <a:pt x="244" y="622"/>
                      <a:pt x="244" y="622"/>
                      <a:pt x="244" y="622"/>
                    </a:cubicBezTo>
                    <a:cubicBezTo>
                      <a:pt x="243" y="625"/>
                      <a:pt x="242" y="627"/>
                      <a:pt x="240" y="630"/>
                    </a:cubicBezTo>
                    <a:cubicBezTo>
                      <a:pt x="240" y="631"/>
                      <a:pt x="239" y="632"/>
                      <a:pt x="239" y="632"/>
                    </a:cubicBezTo>
                    <a:cubicBezTo>
                      <a:pt x="239" y="633"/>
                      <a:pt x="238" y="633"/>
                      <a:pt x="237" y="634"/>
                    </a:cubicBezTo>
                    <a:cubicBezTo>
                      <a:pt x="236" y="635"/>
                      <a:pt x="235" y="636"/>
                      <a:pt x="234" y="637"/>
                    </a:cubicBezTo>
                    <a:cubicBezTo>
                      <a:pt x="233" y="638"/>
                      <a:pt x="233" y="639"/>
                      <a:pt x="232" y="640"/>
                    </a:cubicBezTo>
                    <a:cubicBezTo>
                      <a:pt x="232" y="640"/>
                      <a:pt x="232" y="641"/>
                      <a:pt x="232" y="641"/>
                    </a:cubicBezTo>
                    <a:cubicBezTo>
                      <a:pt x="232" y="641"/>
                      <a:pt x="232" y="640"/>
                      <a:pt x="233" y="640"/>
                    </a:cubicBezTo>
                    <a:cubicBezTo>
                      <a:pt x="233" y="639"/>
                      <a:pt x="234" y="638"/>
                      <a:pt x="235" y="638"/>
                    </a:cubicBezTo>
                    <a:cubicBezTo>
                      <a:pt x="236" y="637"/>
                      <a:pt x="237" y="636"/>
                      <a:pt x="238" y="635"/>
                    </a:cubicBezTo>
                    <a:cubicBezTo>
                      <a:pt x="238" y="635"/>
                      <a:pt x="239" y="634"/>
                      <a:pt x="239" y="634"/>
                    </a:cubicBezTo>
                    <a:cubicBezTo>
                      <a:pt x="239" y="634"/>
                      <a:pt x="239" y="634"/>
                      <a:pt x="240" y="634"/>
                    </a:cubicBezTo>
                    <a:cubicBezTo>
                      <a:pt x="240" y="634"/>
                      <a:pt x="240" y="633"/>
                      <a:pt x="240" y="633"/>
                    </a:cubicBezTo>
                    <a:cubicBezTo>
                      <a:pt x="241" y="633"/>
                      <a:pt x="241" y="632"/>
                      <a:pt x="242" y="631"/>
                    </a:cubicBezTo>
                    <a:cubicBezTo>
                      <a:pt x="243" y="629"/>
                      <a:pt x="245" y="627"/>
                      <a:pt x="246" y="626"/>
                    </a:cubicBezTo>
                    <a:cubicBezTo>
                      <a:pt x="246" y="626"/>
                      <a:pt x="246" y="626"/>
                      <a:pt x="246" y="626"/>
                    </a:cubicBezTo>
                    <a:cubicBezTo>
                      <a:pt x="246" y="627"/>
                      <a:pt x="247" y="627"/>
                      <a:pt x="247" y="628"/>
                    </a:cubicBezTo>
                    <a:cubicBezTo>
                      <a:pt x="248" y="629"/>
                      <a:pt x="248" y="629"/>
                      <a:pt x="248" y="629"/>
                    </a:cubicBezTo>
                    <a:cubicBezTo>
                      <a:pt x="248" y="629"/>
                      <a:pt x="248" y="629"/>
                      <a:pt x="248" y="629"/>
                    </a:cubicBezTo>
                    <a:cubicBezTo>
                      <a:pt x="248" y="629"/>
                      <a:pt x="248" y="628"/>
                      <a:pt x="248" y="628"/>
                    </a:cubicBezTo>
                    <a:cubicBezTo>
                      <a:pt x="248" y="629"/>
                      <a:pt x="248" y="629"/>
                      <a:pt x="248" y="629"/>
                    </a:cubicBezTo>
                    <a:cubicBezTo>
                      <a:pt x="248" y="629"/>
                      <a:pt x="248" y="629"/>
                      <a:pt x="248" y="629"/>
                    </a:cubicBezTo>
                    <a:cubicBezTo>
                      <a:pt x="248" y="629"/>
                      <a:pt x="248" y="629"/>
                      <a:pt x="248" y="629"/>
                    </a:cubicBezTo>
                    <a:cubicBezTo>
                      <a:pt x="249" y="630"/>
                      <a:pt x="250" y="631"/>
                      <a:pt x="251" y="631"/>
                    </a:cubicBezTo>
                    <a:cubicBezTo>
                      <a:pt x="251" y="632"/>
                      <a:pt x="252" y="633"/>
                      <a:pt x="252" y="634"/>
                    </a:cubicBezTo>
                    <a:cubicBezTo>
                      <a:pt x="254" y="637"/>
                      <a:pt x="256" y="640"/>
                      <a:pt x="257" y="643"/>
                    </a:cubicBezTo>
                    <a:cubicBezTo>
                      <a:pt x="259" y="650"/>
                      <a:pt x="258" y="656"/>
                      <a:pt x="258" y="660"/>
                    </a:cubicBezTo>
                    <a:cubicBezTo>
                      <a:pt x="257" y="665"/>
                      <a:pt x="256" y="667"/>
                      <a:pt x="256" y="667"/>
                    </a:cubicBezTo>
                    <a:cubicBezTo>
                      <a:pt x="256" y="667"/>
                      <a:pt x="257" y="665"/>
                      <a:pt x="259" y="661"/>
                    </a:cubicBezTo>
                    <a:cubicBezTo>
                      <a:pt x="260" y="657"/>
                      <a:pt x="262" y="651"/>
                      <a:pt x="262" y="643"/>
                    </a:cubicBezTo>
                    <a:cubicBezTo>
                      <a:pt x="262" y="639"/>
                      <a:pt x="261" y="634"/>
                      <a:pt x="259" y="630"/>
                    </a:cubicBezTo>
                    <a:cubicBezTo>
                      <a:pt x="259" y="629"/>
                      <a:pt x="258" y="627"/>
                      <a:pt x="258" y="626"/>
                    </a:cubicBezTo>
                    <a:cubicBezTo>
                      <a:pt x="257" y="625"/>
                      <a:pt x="257" y="624"/>
                      <a:pt x="256" y="623"/>
                    </a:cubicBezTo>
                    <a:cubicBezTo>
                      <a:pt x="256" y="623"/>
                      <a:pt x="256" y="623"/>
                      <a:pt x="256" y="623"/>
                    </a:cubicBezTo>
                    <a:cubicBezTo>
                      <a:pt x="256" y="623"/>
                      <a:pt x="256" y="623"/>
                      <a:pt x="256" y="623"/>
                    </a:cubicBezTo>
                    <a:cubicBezTo>
                      <a:pt x="256" y="623"/>
                      <a:pt x="256" y="623"/>
                      <a:pt x="256" y="623"/>
                    </a:cubicBezTo>
                    <a:cubicBezTo>
                      <a:pt x="256" y="623"/>
                      <a:pt x="255" y="622"/>
                      <a:pt x="255" y="622"/>
                    </a:cubicBezTo>
                    <a:cubicBezTo>
                      <a:pt x="255" y="622"/>
                      <a:pt x="255" y="622"/>
                      <a:pt x="255" y="622"/>
                    </a:cubicBezTo>
                    <a:cubicBezTo>
                      <a:pt x="255" y="622"/>
                      <a:pt x="255" y="622"/>
                      <a:pt x="255" y="622"/>
                    </a:cubicBezTo>
                    <a:cubicBezTo>
                      <a:pt x="255" y="622"/>
                      <a:pt x="255" y="621"/>
                      <a:pt x="255" y="621"/>
                    </a:cubicBezTo>
                    <a:cubicBezTo>
                      <a:pt x="254" y="620"/>
                      <a:pt x="254" y="619"/>
                      <a:pt x="254" y="618"/>
                    </a:cubicBezTo>
                    <a:cubicBezTo>
                      <a:pt x="253" y="615"/>
                      <a:pt x="253" y="610"/>
                      <a:pt x="253" y="606"/>
                    </a:cubicBezTo>
                    <a:cubicBezTo>
                      <a:pt x="253" y="601"/>
                      <a:pt x="253" y="596"/>
                      <a:pt x="254" y="592"/>
                    </a:cubicBezTo>
                    <a:cubicBezTo>
                      <a:pt x="254" y="589"/>
                      <a:pt x="254" y="587"/>
                      <a:pt x="254" y="584"/>
                    </a:cubicBezTo>
                    <a:cubicBezTo>
                      <a:pt x="256" y="586"/>
                      <a:pt x="258" y="588"/>
                      <a:pt x="260" y="590"/>
                    </a:cubicBezTo>
                    <a:cubicBezTo>
                      <a:pt x="262" y="591"/>
                      <a:pt x="265" y="593"/>
                      <a:pt x="267" y="594"/>
                    </a:cubicBezTo>
                    <a:cubicBezTo>
                      <a:pt x="268" y="595"/>
                      <a:pt x="270" y="595"/>
                      <a:pt x="271" y="596"/>
                    </a:cubicBezTo>
                    <a:cubicBezTo>
                      <a:pt x="273" y="596"/>
                      <a:pt x="273" y="596"/>
                      <a:pt x="273" y="596"/>
                    </a:cubicBezTo>
                    <a:cubicBezTo>
                      <a:pt x="273" y="596"/>
                      <a:pt x="273" y="596"/>
                      <a:pt x="273" y="596"/>
                    </a:cubicBezTo>
                    <a:cubicBezTo>
                      <a:pt x="274" y="596"/>
                      <a:pt x="274" y="596"/>
                      <a:pt x="274" y="596"/>
                    </a:cubicBezTo>
                    <a:cubicBezTo>
                      <a:pt x="274" y="596"/>
                      <a:pt x="274" y="596"/>
                      <a:pt x="274" y="596"/>
                    </a:cubicBezTo>
                    <a:cubicBezTo>
                      <a:pt x="275" y="597"/>
                      <a:pt x="275" y="597"/>
                      <a:pt x="275" y="597"/>
                    </a:cubicBezTo>
                    <a:cubicBezTo>
                      <a:pt x="285" y="599"/>
                      <a:pt x="295" y="601"/>
                      <a:pt x="303" y="603"/>
                    </a:cubicBezTo>
                    <a:cubicBezTo>
                      <a:pt x="307" y="605"/>
                      <a:pt x="310" y="606"/>
                      <a:pt x="312" y="607"/>
                    </a:cubicBezTo>
                    <a:cubicBezTo>
                      <a:pt x="313" y="607"/>
                      <a:pt x="313" y="608"/>
                      <a:pt x="314" y="608"/>
                    </a:cubicBezTo>
                    <a:cubicBezTo>
                      <a:pt x="314" y="608"/>
                      <a:pt x="314" y="609"/>
                      <a:pt x="314" y="609"/>
                    </a:cubicBezTo>
                    <a:cubicBezTo>
                      <a:pt x="314" y="609"/>
                      <a:pt x="314" y="608"/>
                      <a:pt x="314" y="608"/>
                    </a:cubicBezTo>
                    <a:cubicBezTo>
                      <a:pt x="314" y="607"/>
                      <a:pt x="313" y="607"/>
                      <a:pt x="312" y="606"/>
                    </a:cubicBezTo>
                    <a:cubicBezTo>
                      <a:pt x="310" y="605"/>
                      <a:pt x="307" y="604"/>
                      <a:pt x="303" y="602"/>
                    </a:cubicBezTo>
                    <a:cubicBezTo>
                      <a:pt x="296" y="599"/>
                      <a:pt x="286" y="596"/>
                      <a:pt x="276" y="593"/>
                    </a:cubicBezTo>
                    <a:cubicBezTo>
                      <a:pt x="275" y="593"/>
                      <a:pt x="275" y="593"/>
                      <a:pt x="275" y="593"/>
                    </a:cubicBezTo>
                    <a:cubicBezTo>
                      <a:pt x="275" y="592"/>
                      <a:pt x="275" y="592"/>
                      <a:pt x="275" y="592"/>
                    </a:cubicBezTo>
                    <a:cubicBezTo>
                      <a:pt x="275" y="592"/>
                      <a:pt x="275" y="592"/>
                      <a:pt x="275" y="592"/>
                    </a:cubicBezTo>
                    <a:cubicBezTo>
                      <a:pt x="274" y="592"/>
                      <a:pt x="274" y="592"/>
                      <a:pt x="274" y="592"/>
                    </a:cubicBezTo>
                    <a:cubicBezTo>
                      <a:pt x="272" y="591"/>
                      <a:pt x="272" y="591"/>
                      <a:pt x="272" y="591"/>
                    </a:cubicBezTo>
                    <a:cubicBezTo>
                      <a:pt x="271" y="591"/>
                      <a:pt x="270" y="590"/>
                      <a:pt x="269" y="590"/>
                    </a:cubicBezTo>
                    <a:cubicBezTo>
                      <a:pt x="267" y="589"/>
                      <a:pt x="265" y="587"/>
                      <a:pt x="264" y="586"/>
                    </a:cubicBezTo>
                    <a:cubicBezTo>
                      <a:pt x="261" y="582"/>
                      <a:pt x="258" y="579"/>
                      <a:pt x="256" y="576"/>
                    </a:cubicBezTo>
                    <a:cubicBezTo>
                      <a:pt x="256" y="576"/>
                      <a:pt x="256" y="575"/>
                      <a:pt x="256" y="575"/>
                    </a:cubicBezTo>
                    <a:cubicBezTo>
                      <a:pt x="258" y="562"/>
                      <a:pt x="261" y="549"/>
                      <a:pt x="263" y="539"/>
                    </a:cubicBezTo>
                    <a:cubicBezTo>
                      <a:pt x="263" y="539"/>
                      <a:pt x="263" y="538"/>
                      <a:pt x="263" y="538"/>
                    </a:cubicBezTo>
                    <a:cubicBezTo>
                      <a:pt x="264" y="538"/>
                      <a:pt x="265" y="539"/>
                      <a:pt x="265" y="539"/>
                    </a:cubicBezTo>
                    <a:cubicBezTo>
                      <a:pt x="268" y="541"/>
                      <a:pt x="271" y="543"/>
                      <a:pt x="274" y="544"/>
                    </a:cubicBezTo>
                    <a:cubicBezTo>
                      <a:pt x="276" y="545"/>
                      <a:pt x="278" y="546"/>
                      <a:pt x="279" y="546"/>
                    </a:cubicBezTo>
                    <a:cubicBezTo>
                      <a:pt x="281" y="547"/>
                      <a:pt x="281" y="547"/>
                      <a:pt x="281" y="547"/>
                    </a:cubicBezTo>
                    <a:cubicBezTo>
                      <a:pt x="282" y="547"/>
                      <a:pt x="282" y="547"/>
                      <a:pt x="282" y="547"/>
                    </a:cubicBezTo>
                    <a:cubicBezTo>
                      <a:pt x="283" y="547"/>
                      <a:pt x="283" y="547"/>
                      <a:pt x="283" y="547"/>
                    </a:cubicBezTo>
                    <a:cubicBezTo>
                      <a:pt x="283" y="547"/>
                      <a:pt x="283" y="547"/>
                      <a:pt x="283" y="547"/>
                    </a:cubicBezTo>
                    <a:cubicBezTo>
                      <a:pt x="284" y="547"/>
                      <a:pt x="284" y="547"/>
                      <a:pt x="284" y="547"/>
                    </a:cubicBezTo>
                    <a:cubicBezTo>
                      <a:pt x="296" y="549"/>
                      <a:pt x="308" y="551"/>
                      <a:pt x="317" y="554"/>
                    </a:cubicBezTo>
                    <a:cubicBezTo>
                      <a:pt x="321" y="555"/>
                      <a:pt x="325" y="556"/>
                      <a:pt x="327" y="557"/>
                    </a:cubicBezTo>
                    <a:cubicBezTo>
                      <a:pt x="328" y="557"/>
                      <a:pt x="329" y="558"/>
                      <a:pt x="330" y="558"/>
                    </a:cubicBezTo>
                    <a:cubicBezTo>
                      <a:pt x="330" y="559"/>
                      <a:pt x="330" y="559"/>
                      <a:pt x="330" y="559"/>
                    </a:cubicBezTo>
                    <a:cubicBezTo>
                      <a:pt x="330" y="559"/>
                      <a:pt x="330" y="559"/>
                      <a:pt x="330" y="558"/>
                    </a:cubicBezTo>
                    <a:cubicBezTo>
                      <a:pt x="329" y="558"/>
                      <a:pt x="329" y="557"/>
                      <a:pt x="328" y="556"/>
                    </a:cubicBezTo>
                    <a:cubicBezTo>
                      <a:pt x="325" y="555"/>
                      <a:pt x="322" y="553"/>
                      <a:pt x="318" y="551"/>
                    </a:cubicBezTo>
                    <a:cubicBezTo>
                      <a:pt x="309" y="547"/>
                      <a:pt x="298" y="543"/>
                      <a:pt x="286" y="538"/>
                    </a:cubicBezTo>
                    <a:cubicBezTo>
                      <a:pt x="285" y="538"/>
                      <a:pt x="285" y="538"/>
                      <a:pt x="285" y="538"/>
                    </a:cubicBezTo>
                    <a:cubicBezTo>
                      <a:pt x="285" y="538"/>
                      <a:pt x="285" y="538"/>
                      <a:pt x="285" y="538"/>
                    </a:cubicBezTo>
                    <a:cubicBezTo>
                      <a:pt x="285" y="538"/>
                      <a:pt x="285" y="538"/>
                      <a:pt x="285" y="538"/>
                    </a:cubicBezTo>
                    <a:cubicBezTo>
                      <a:pt x="286" y="538"/>
                      <a:pt x="285" y="538"/>
                      <a:pt x="285" y="538"/>
                    </a:cubicBezTo>
                    <a:cubicBezTo>
                      <a:pt x="285" y="538"/>
                      <a:pt x="285" y="538"/>
                      <a:pt x="285" y="538"/>
                    </a:cubicBezTo>
                    <a:cubicBezTo>
                      <a:pt x="285" y="538"/>
                      <a:pt x="285" y="538"/>
                      <a:pt x="285" y="538"/>
                    </a:cubicBezTo>
                    <a:cubicBezTo>
                      <a:pt x="284" y="538"/>
                      <a:pt x="284" y="538"/>
                      <a:pt x="284" y="538"/>
                    </a:cubicBezTo>
                    <a:cubicBezTo>
                      <a:pt x="282" y="537"/>
                      <a:pt x="282" y="537"/>
                      <a:pt x="282" y="537"/>
                    </a:cubicBezTo>
                    <a:cubicBezTo>
                      <a:pt x="281" y="536"/>
                      <a:pt x="280" y="535"/>
                      <a:pt x="279" y="535"/>
                    </a:cubicBezTo>
                    <a:cubicBezTo>
                      <a:pt x="278" y="534"/>
                      <a:pt x="277" y="533"/>
                      <a:pt x="276" y="532"/>
                    </a:cubicBezTo>
                    <a:cubicBezTo>
                      <a:pt x="278" y="532"/>
                      <a:pt x="280" y="533"/>
                      <a:pt x="282" y="534"/>
                    </a:cubicBezTo>
                    <a:cubicBezTo>
                      <a:pt x="288" y="535"/>
                      <a:pt x="294" y="537"/>
                      <a:pt x="301" y="539"/>
                    </a:cubicBezTo>
                    <a:cubicBezTo>
                      <a:pt x="309" y="541"/>
                      <a:pt x="317" y="543"/>
                      <a:pt x="326" y="545"/>
                    </a:cubicBezTo>
                    <a:cubicBezTo>
                      <a:pt x="336" y="547"/>
                      <a:pt x="346" y="549"/>
                      <a:pt x="356" y="551"/>
                    </a:cubicBezTo>
                    <a:cubicBezTo>
                      <a:pt x="367" y="552"/>
                      <a:pt x="378" y="554"/>
                      <a:pt x="390" y="555"/>
                    </a:cubicBezTo>
                    <a:cubicBezTo>
                      <a:pt x="396" y="556"/>
                      <a:pt x="401" y="556"/>
                      <a:pt x="408" y="557"/>
                    </a:cubicBezTo>
                    <a:cubicBezTo>
                      <a:pt x="411" y="557"/>
                      <a:pt x="414" y="557"/>
                      <a:pt x="417" y="557"/>
                    </a:cubicBezTo>
                    <a:cubicBezTo>
                      <a:pt x="420" y="557"/>
                      <a:pt x="423" y="558"/>
                      <a:pt x="426" y="558"/>
                    </a:cubicBezTo>
                    <a:cubicBezTo>
                      <a:pt x="432" y="558"/>
                      <a:pt x="438" y="558"/>
                      <a:pt x="445" y="558"/>
                    </a:cubicBezTo>
                    <a:cubicBezTo>
                      <a:pt x="451" y="558"/>
                      <a:pt x="457" y="557"/>
                      <a:pt x="463" y="557"/>
                    </a:cubicBezTo>
                    <a:cubicBezTo>
                      <a:pt x="488" y="556"/>
                      <a:pt x="513" y="555"/>
                      <a:pt x="536" y="554"/>
                    </a:cubicBezTo>
                    <a:cubicBezTo>
                      <a:pt x="548" y="554"/>
                      <a:pt x="559" y="554"/>
                      <a:pt x="569" y="555"/>
                    </a:cubicBezTo>
                    <a:cubicBezTo>
                      <a:pt x="580" y="556"/>
                      <a:pt x="590" y="557"/>
                      <a:pt x="598" y="561"/>
                    </a:cubicBezTo>
                    <a:cubicBezTo>
                      <a:pt x="602" y="563"/>
                      <a:pt x="606" y="566"/>
                      <a:pt x="610" y="567"/>
                    </a:cubicBezTo>
                    <a:cubicBezTo>
                      <a:pt x="614" y="569"/>
                      <a:pt x="618" y="570"/>
                      <a:pt x="622" y="570"/>
                    </a:cubicBezTo>
                    <a:cubicBezTo>
                      <a:pt x="630" y="571"/>
                      <a:pt x="636" y="570"/>
                      <a:pt x="642" y="569"/>
                    </a:cubicBezTo>
                    <a:cubicBezTo>
                      <a:pt x="647" y="568"/>
                      <a:pt x="651" y="567"/>
                      <a:pt x="654" y="566"/>
                    </a:cubicBezTo>
                    <a:cubicBezTo>
                      <a:pt x="657" y="566"/>
                      <a:pt x="658" y="565"/>
                      <a:pt x="658" y="565"/>
                    </a:cubicBezTo>
                    <a:cubicBezTo>
                      <a:pt x="658" y="565"/>
                      <a:pt x="657" y="566"/>
                      <a:pt x="654" y="5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2" name="Freeform 1476"/>
              <p:cNvSpPr/>
              <p:nvPr/>
            </p:nvSpPr>
            <p:spPr bwMode="auto">
              <a:xfrm>
                <a:off x="4605338" y="601663"/>
                <a:ext cx="93663" cy="117475"/>
              </a:xfrm>
              <a:custGeom>
                <a:avLst/>
                <a:gdLst>
                  <a:gd name="T0" fmla="*/ 11 w 59"/>
                  <a:gd name="T1" fmla="*/ 70 h 74"/>
                  <a:gd name="T2" fmla="*/ 50 w 59"/>
                  <a:gd name="T3" fmla="*/ 56 h 74"/>
                  <a:gd name="T4" fmla="*/ 55 w 59"/>
                  <a:gd name="T5" fmla="*/ 4 h 74"/>
                  <a:gd name="T6" fmla="*/ 9 w 59"/>
                  <a:gd name="T7" fmla="*/ 28 h 74"/>
                  <a:gd name="T8" fmla="*/ 11 w 59"/>
                  <a:gd name="T9" fmla="*/ 70 h 74"/>
                </a:gdLst>
                <a:ahLst/>
                <a:cxnLst>
                  <a:cxn ang="0">
                    <a:pos x="T0" y="T1"/>
                  </a:cxn>
                  <a:cxn ang="0">
                    <a:pos x="T2" y="T3"/>
                  </a:cxn>
                  <a:cxn ang="0">
                    <a:pos x="T4" y="T5"/>
                  </a:cxn>
                  <a:cxn ang="0">
                    <a:pos x="T6" y="T7"/>
                  </a:cxn>
                  <a:cxn ang="0">
                    <a:pos x="T8" y="T9"/>
                  </a:cxn>
                </a:cxnLst>
                <a:rect l="0" t="0" r="r" b="b"/>
                <a:pathLst>
                  <a:path w="59" h="74">
                    <a:moveTo>
                      <a:pt x="11" y="70"/>
                    </a:moveTo>
                    <a:cubicBezTo>
                      <a:pt x="25" y="74"/>
                      <a:pt x="41" y="69"/>
                      <a:pt x="50" y="56"/>
                    </a:cubicBezTo>
                    <a:cubicBezTo>
                      <a:pt x="59" y="43"/>
                      <a:pt x="53" y="7"/>
                      <a:pt x="55" y="4"/>
                    </a:cubicBezTo>
                    <a:cubicBezTo>
                      <a:pt x="56" y="0"/>
                      <a:pt x="17" y="15"/>
                      <a:pt x="9" y="28"/>
                    </a:cubicBezTo>
                    <a:cubicBezTo>
                      <a:pt x="0" y="42"/>
                      <a:pt x="1" y="58"/>
                      <a:pt x="1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3" name="Freeform 1477"/>
              <p:cNvSpPr/>
              <p:nvPr/>
            </p:nvSpPr>
            <p:spPr bwMode="auto">
              <a:xfrm>
                <a:off x="4714875" y="554038"/>
                <a:ext cx="101600" cy="139700"/>
              </a:xfrm>
              <a:custGeom>
                <a:avLst/>
                <a:gdLst>
                  <a:gd name="T0" fmla="*/ 17 w 64"/>
                  <a:gd name="T1" fmla="*/ 85 h 87"/>
                  <a:gd name="T2" fmla="*/ 57 w 64"/>
                  <a:gd name="T3" fmla="*/ 62 h 87"/>
                  <a:gd name="T4" fmla="*/ 52 w 64"/>
                  <a:gd name="T5" fmla="*/ 4 h 87"/>
                  <a:gd name="T6" fmla="*/ 7 w 64"/>
                  <a:gd name="T7" fmla="*/ 40 h 87"/>
                  <a:gd name="T8" fmla="*/ 17 w 64"/>
                  <a:gd name="T9" fmla="*/ 85 h 87"/>
                </a:gdLst>
                <a:ahLst/>
                <a:cxnLst>
                  <a:cxn ang="0">
                    <a:pos x="T0" y="T1"/>
                  </a:cxn>
                  <a:cxn ang="0">
                    <a:pos x="T2" y="T3"/>
                  </a:cxn>
                  <a:cxn ang="0">
                    <a:pos x="T4" y="T5"/>
                  </a:cxn>
                  <a:cxn ang="0">
                    <a:pos x="T6" y="T7"/>
                  </a:cxn>
                  <a:cxn ang="0">
                    <a:pos x="T8" y="T9"/>
                  </a:cxn>
                </a:cxnLst>
                <a:rect l="0" t="0" r="r" b="b"/>
                <a:pathLst>
                  <a:path w="64" h="87">
                    <a:moveTo>
                      <a:pt x="17" y="85"/>
                    </a:moveTo>
                    <a:cubicBezTo>
                      <a:pt x="34" y="87"/>
                      <a:pt x="50" y="78"/>
                      <a:pt x="57" y="62"/>
                    </a:cubicBezTo>
                    <a:cubicBezTo>
                      <a:pt x="64" y="46"/>
                      <a:pt x="51" y="8"/>
                      <a:pt x="52" y="4"/>
                    </a:cubicBezTo>
                    <a:cubicBezTo>
                      <a:pt x="53" y="0"/>
                      <a:pt x="14" y="24"/>
                      <a:pt x="7" y="40"/>
                    </a:cubicBezTo>
                    <a:cubicBezTo>
                      <a:pt x="0" y="56"/>
                      <a:pt x="5" y="74"/>
                      <a:pt x="17"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4" name="Freeform 1478"/>
              <p:cNvSpPr/>
              <p:nvPr/>
            </p:nvSpPr>
            <p:spPr bwMode="auto">
              <a:xfrm>
                <a:off x="4818063" y="566738"/>
                <a:ext cx="104775" cy="127000"/>
              </a:xfrm>
              <a:custGeom>
                <a:avLst/>
                <a:gdLst>
                  <a:gd name="T0" fmla="*/ 9 w 65"/>
                  <a:gd name="T1" fmla="*/ 73 h 79"/>
                  <a:gd name="T2" fmla="*/ 53 w 65"/>
                  <a:gd name="T3" fmla="*/ 61 h 79"/>
                  <a:gd name="T4" fmla="*/ 63 w 65"/>
                  <a:gd name="T5" fmla="*/ 4 h 79"/>
                  <a:gd name="T6" fmla="*/ 10 w 65"/>
                  <a:gd name="T7" fmla="*/ 28 h 79"/>
                  <a:gd name="T8" fmla="*/ 9 w 65"/>
                  <a:gd name="T9" fmla="*/ 73 h 79"/>
                </a:gdLst>
                <a:ahLst/>
                <a:cxnLst>
                  <a:cxn ang="0">
                    <a:pos x="T0" y="T1"/>
                  </a:cxn>
                  <a:cxn ang="0">
                    <a:pos x="T2" y="T3"/>
                  </a:cxn>
                  <a:cxn ang="0">
                    <a:pos x="T4" y="T5"/>
                  </a:cxn>
                  <a:cxn ang="0">
                    <a:pos x="T6" y="T7"/>
                  </a:cxn>
                  <a:cxn ang="0">
                    <a:pos x="T8" y="T9"/>
                  </a:cxn>
                </a:cxnLst>
                <a:rect l="0" t="0" r="r" b="b"/>
                <a:pathLst>
                  <a:path w="65" h="79">
                    <a:moveTo>
                      <a:pt x="9" y="73"/>
                    </a:moveTo>
                    <a:cubicBezTo>
                      <a:pt x="25" y="79"/>
                      <a:pt x="43" y="74"/>
                      <a:pt x="53" y="61"/>
                    </a:cubicBezTo>
                    <a:cubicBezTo>
                      <a:pt x="64" y="47"/>
                      <a:pt x="61" y="8"/>
                      <a:pt x="63" y="4"/>
                    </a:cubicBezTo>
                    <a:cubicBezTo>
                      <a:pt x="65" y="0"/>
                      <a:pt x="21" y="14"/>
                      <a:pt x="10" y="28"/>
                    </a:cubicBezTo>
                    <a:cubicBezTo>
                      <a:pt x="0" y="41"/>
                      <a:pt x="0" y="60"/>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5" name="Freeform 1479"/>
              <p:cNvSpPr/>
              <p:nvPr/>
            </p:nvSpPr>
            <p:spPr bwMode="auto">
              <a:xfrm>
                <a:off x="4999038" y="636588"/>
                <a:ext cx="53975" cy="65088"/>
              </a:xfrm>
              <a:custGeom>
                <a:avLst/>
                <a:gdLst>
                  <a:gd name="T0" fmla="*/ 5 w 34"/>
                  <a:gd name="T1" fmla="*/ 38 h 41"/>
                  <a:gd name="T2" fmla="*/ 28 w 34"/>
                  <a:gd name="T3" fmla="*/ 31 h 41"/>
                  <a:gd name="T4" fmla="*/ 33 w 34"/>
                  <a:gd name="T5" fmla="*/ 2 h 41"/>
                  <a:gd name="T6" fmla="*/ 5 w 34"/>
                  <a:gd name="T7" fmla="*/ 14 h 41"/>
                  <a:gd name="T8" fmla="*/ 5 w 34"/>
                  <a:gd name="T9" fmla="*/ 38 h 41"/>
                </a:gdLst>
                <a:ahLst/>
                <a:cxnLst>
                  <a:cxn ang="0">
                    <a:pos x="T0" y="T1"/>
                  </a:cxn>
                  <a:cxn ang="0">
                    <a:pos x="T2" y="T3"/>
                  </a:cxn>
                  <a:cxn ang="0">
                    <a:pos x="T4" y="T5"/>
                  </a:cxn>
                  <a:cxn ang="0">
                    <a:pos x="T6" y="T7"/>
                  </a:cxn>
                  <a:cxn ang="0">
                    <a:pos x="T8" y="T9"/>
                  </a:cxn>
                </a:cxnLst>
                <a:rect l="0" t="0" r="r" b="b"/>
                <a:pathLst>
                  <a:path w="34" h="41">
                    <a:moveTo>
                      <a:pt x="5" y="38"/>
                    </a:moveTo>
                    <a:cubicBezTo>
                      <a:pt x="13" y="41"/>
                      <a:pt x="22" y="39"/>
                      <a:pt x="28" y="31"/>
                    </a:cubicBezTo>
                    <a:cubicBezTo>
                      <a:pt x="33" y="24"/>
                      <a:pt x="32" y="4"/>
                      <a:pt x="33" y="2"/>
                    </a:cubicBezTo>
                    <a:cubicBezTo>
                      <a:pt x="34" y="0"/>
                      <a:pt x="11" y="7"/>
                      <a:pt x="5" y="14"/>
                    </a:cubicBezTo>
                    <a:cubicBezTo>
                      <a:pt x="0" y="21"/>
                      <a:pt x="0" y="31"/>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6" name="Freeform 1480"/>
              <p:cNvSpPr/>
              <p:nvPr/>
            </p:nvSpPr>
            <p:spPr bwMode="auto">
              <a:xfrm>
                <a:off x="4513263" y="250826"/>
                <a:ext cx="107950" cy="134938"/>
              </a:xfrm>
              <a:custGeom>
                <a:avLst/>
                <a:gdLst>
                  <a:gd name="T0" fmla="*/ 11 w 67"/>
                  <a:gd name="T1" fmla="*/ 78 h 84"/>
                  <a:gd name="T2" fmla="*/ 57 w 67"/>
                  <a:gd name="T3" fmla="*/ 63 h 84"/>
                  <a:gd name="T4" fmla="*/ 64 w 67"/>
                  <a:gd name="T5" fmla="*/ 4 h 84"/>
                  <a:gd name="T6" fmla="*/ 10 w 67"/>
                  <a:gd name="T7" fmla="*/ 30 h 84"/>
                  <a:gd name="T8" fmla="*/ 11 w 67"/>
                  <a:gd name="T9" fmla="*/ 78 h 84"/>
                </a:gdLst>
                <a:ahLst/>
                <a:cxnLst>
                  <a:cxn ang="0">
                    <a:pos x="T0" y="T1"/>
                  </a:cxn>
                  <a:cxn ang="0">
                    <a:pos x="T2" y="T3"/>
                  </a:cxn>
                  <a:cxn ang="0">
                    <a:pos x="T4" y="T5"/>
                  </a:cxn>
                  <a:cxn ang="0">
                    <a:pos x="T6" y="T7"/>
                  </a:cxn>
                  <a:cxn ang="0">
                    <a:pos x="T8" y="T9"/>
                  </a:cxn>
                </a:cxnLst>
                <a:rect l="0" t="0" r="r" b="b"/>
                <a:pathLst>
                  <a:path w="67" h="84">
                    <a:moveTo>
                      <a:pt x="11" y="78"/>
                    </a:moveTo>
                    <a:cubicBezTo>
                      <a:pt x="27" y="84"/>
                      <a:pt x="46" y="78"/>
                      <a:pt x="57" y="63"/>
                    </a:cubicBezTo>
                    <a:cubicBezTo>
                      <a:pt x="67" y="49"/>
                      <a:pt x="62" y="7"/>
                      <a:pt x="64" y="4"/>
                    </a:cubicBezTo>
                    <a:cubicBezTo>
                      <a:pt x="66" y="0"/>
                      <a:pt x="21" y="16"/>
                      <a:pt x="10" y="30"/>
                    </a:cubicBezTo>
                    <a:cubicBezTo>
                      <a:pt x="0" y="45"/>
                      <a:pt x="1" y="65"/>
                      <a:pt x="1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7" name="Freeform 1481"/>
              <p:cNvSpPr/>
              <p:nvPr/>
            </p:nvSpPr>
            <p:spPr bwMode="auto">
              <a:xfrm>
                <a:off x="4548188" y="395288"/>
                <a:ext cx="74613" cy="95250"/>
              </a:xfrm>
              <a:custGeom>
                <a:avLst/>
                <a:gdLst>
                  <a:gd name="T0" fmla="*/ 10 w 46"/>
                  <a:gd name="T1" fmla="*/ 57 h 59"/>
                  <a:gd name="T2" fmla="*/ 40 w 46"/>
                  <a:gd name="T3" fmla="*/ 44 h 59"/>
                  <a:gd name="T4" fmla="*/ 41 w 46"/>
                  <a:gd name="T5" fmla="*/ 2 h 59"/>
                  <a:gd name="T6" fmla="*/ 6 w 46"/>
                  <a:gd name="T7" fmla="*/ 24 h 59"/>
                  <a:gd name="T8" fmla="*/ 10 w 46"/>
                  <a:gd name="T9" fmla="*/ 57 h 59"/>
                </a:gdLst>
                <a:ahLst/>
                <a:cxnLst>
                  <a:cxn ang="0">
                    <a:pos x="T0" y="T1"/>
                  </a:cxn>
                  <a:cxn ang="0">
                    <a:pos x="T2" y="T3"/>
                  </a:cxn>
                  <a:cxn ang="0">
                    <a:pos x="T4" y="T5"/>
                  </a:cxn>
                  <a:cxn ang="0">
                    <a:pos x="T6" y="T7"/>
                  </a:cxn>
                  <a:cxn ang="0">
                    <a:pos x="T8" y="T9"/>
                  </a:cxn>
                </a:cxnLst>
                <a:rect l="0" t="0" r="r" b="b"/>
                <a:pathLst>
                  <a:path w="46" h="59">
                    <a:moveTo>
                      <a:pt x="10" y="57"/>
                    </a:moveTo>
                    <a:cubicBezTo>
                      <a:pt x="21" y="59"/>
                      <a:pt x="34" y="54"/>
                      <a:pt x="40" y="44"/>
                    </a:cubicBezTo>
                    <a:cubicBezTo>
                      <a:pt x="46" y="33"/>
                      <a:pt x="40" y="5"/>
                      <a:pt x="41" y="2"/>
                    </a:cubicBezTo>
                    <a:cubicBezTo>
                      <a:pt x="42" y="0"/>
                      <a:pt x="12" y="14"/>
                      <a:pt x="6" y="24"/>
                    </a:cubicBezTo>
                    <a:cubicBezTo>
                      <a:pt x="0" y="35"/>
                      <a:pt x="2" y="48"/>
                      <a:pt x="1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8" name="Freeform 1482"/>
              <p:cNvSpPr/>
              <p:nvPr/>
            </p:nvSpPr>
            <p:spPr bwMode="auto">
              <a:xfrm>
                <a:off x="4594225" y="509588"/>
                <a:ext cx="150813" cy="101600"/>
              </a:xfrm>
              <a:custGeom>
                <a:avLst/>
                <a:gdLst>
                  <a:gd name="T0" fmla="*/ 0 w 94"/>
                  <a:gd name="T1" fmla="*/ 40 h 63"/>
                  <a:gd name="T2" fmla="*/ 44 w 94"/>
                  <a:gd name="T3" fmla="*/ 59 h 63"/>
                  <a:gd name="T4" fmla="*/ 90 w 94"/>
                  <a:gd name="T5" fmla="*/ 20 h 63"/>
                  <a:gd name="T6" fmla="*/ 32 w 94"/>
                  <a:gd name="T7" fmla="*/ 4 h 63"/>
                  <a:gd name="T8" fmla="*/ 0 w 94"/>
                  <a:gd name="T9" fmla="*/ 40 h 63"/>
                </a:gdLst>
                <a:ahLst/>
                <a:cxnLst>
                  <a:cxn ang="0">
                    <a:pos x="T0" y="T1"/>
                  </a:cxn>
                  <a:cxn ang="0">
                    <a:pos x="T2" y="T3"/>
                  </a:cxn>
                  <a:cxn ang="0">
                    <a:pos x="T4" y="T5"/>
                  </a:cxn>
                  <a:cxn ang="0">
                    <a:pos x="T6" y="T7"/>
                  </a:cxn>
                  <a:cxn ang="0">
                    <a:pos x="T8" y="T9"/>
                  </a:cxn>
                </a:cxnLst>
                <a:rect l="0" t="0" r="r" b="b"/>
                <a:pathLst>
                  <a:path w="94" h="63">
                    <a:moveTo>
                      <a:pt x="0" y="40"/>
                    </a:moveTo>
                    <a:cubicBezTo>
                      <a:pt x="9" y="55"/>
                      <a:pt x="27" y="63"/>
                      <a:pt x="44" y="59"/>
                    </a:cubicBezTo>
                    <a:cubicBezTo>
                      <a:pt x="62" y="55"/>
                      <a:pt x="86" y="21"/>
                      <a:pt x="90" y="20"/>
                    </a:cubicBezTo>
                    <a:cubicBezTo>
                      <a:pt x="94"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69" name="Freeform 1483"/>
              <p:cNvSpPr/>
              <p:nvPr/>
            </p:nvSpPr>
            <p:spPr bwMode="auto">
              <a:xfrm>
                <a:off x="4646613" y="415926"/>
                <a:ext cx="152400" cy="103188"/>
              </a:xfrm>
              <a:custGeom>
                <a:avLst/>
                <a:gdLst>
                  <a:gd name="T0" fmla="*/ 0 w 95"/>
                  <a:gd name="T1" fmla="*/ 40 h 64"/>
                  <a:gd name="T2" fmla="*/ 45 w 95"/>
                  <a:gd name="T3" fmla="*/ 60 h 64"/>
                  <a:gd name="T4" fmla="*/ 91 w 95"/>
                  <a:gd name="T5" fmla="*/ 20 h 64"/>
                  <a:gd name="T6" fmla="*/ 32 w 95"/>
                  <a:gd name="T7" fmla="*/ 4 h 64"/>
                  <a:gd name="T8" fmla="*/ 0 w 95"/>
                  <a:gd name="T9" fmla="*/ 40 h 64"/>
                </a:gdLst>
                <a:ahLst/>
                <a:cxnLst>
                  <a:cxn ang="0">
                    <a:pos x="T0" y="T1"/>
                  </a:cxn>
                  <a:cxn ang="0">
                    <a:pos x="T2" y="T3"/>
                  </a:cxn>
                  <a:cxn ang="0">
                    <a:pos x="T4" y="T5"/>
                  </a:cxn>
                  <a:cxn ang="0">
                    <a:pos x="T6" y="T7"/>
                  </a:cxn>
                  <a:cxn ang="0">
                    <a:pos x="T8" y="T9"/>
                  </a:cxn>
                </a:cxnLst>
                <a:rect l="0" t="0" r="r" b="b"/>
                <a:pathLst>
                  <a:path w="95" h="64">
                    <a:moveTo>
                      <a:pt x="0" y="40"/>
                    </a:moveTo>
                    <a:cubicBezTo>
                      <a:pt x="9" y="56"/>
                      <a:pt x="27" y="64"/>
                      <a:pt x="45" y="60"/>
                    </a:cubicBezTo>
                    <a:cubicBezTo>
                      <a:pt x="63" y="56"/>
                      <a:pt x="87" y="22"/>
                      <a:pt x="91" y="20"/>
                    </a:cubicBezTo>
                    <a:cubicBezTo>
                      <a:pt x="95"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0" name="Freeform 1484"/>
              <p:cNvSpPr/>
              <p:nvPr/>
            </p:nvSpPr>
            <p:spPr bwMode="auto">
              <a:xfrm>
                <a:off x="4646613" y="701676"/>
                <a:ext cx="122238" cy="114300"/>
              </a:xfrm>
              <a:custGeom>
                <a:avLst/>
                <a:gdLst>
                  <a:gd name="T0" fmla="*/ 7 w 76"/>
                  <a:gd name="T1" fmla="*/ 8 h 71"/>
                  <a:gd name="T2" fmla="*/ 16 w 76"/>
                  <a:gd name="T3" fmla="*/ 54 h 71"/>
                  <a:gd name="T4" fmla="*/ 73 w 76"/>
                  <a:gd name="T5" fmla="*/ 69 h 71"/>
                  <a:gd name="T6" fmla="*/ 54 w 76"/>
                  <a:gd name="T7" fmla="*/ 14 h 71"/>
                  <a:gd name="T8" fmla="*/ 7 w 76"/>
                  <a:gd name="T9" fmla="*/ 8 h 71"/>
                </a:gdLst>
                <a:ahLst/>
                <a:cxnLst>
                  <a:cxn ang="0">
                    <a:pos x="T0" y="T1"/>
                  </a:cxn>
                  <a:cxn ang="0">
                    <a:pos x="T2" y="T3"/>
                  </a:cxn>
                  <a:cxn ang="0">
                    <a:pos x="T4" y="T5"/>
                  </a:cxn>
                  <a:cxn ang="0">
                    <a:pos x="T6" y="T7"/>
                  </a:cxn>
                  <a:cxn ang="0">
                    <a:pos x="T8" y="T9"/>
                  </a:cxn>
                </a:cxnLst>
                <a:rect l="0" t="0" r="r" b="b"/>
                <a:pathLst>
                  <a:path w="76" h="71">
                    <a:moveTo>
                      <a:pt x="7" y="8"/>
                    </a:moveTo>
                    <a:cubicBezTo>
                      <a:pt x="0" y="23"/>
                      <a:pt x="3" y="42"/>
                      <a:pt x="16" y="54"/>
                    </a:cubicBezTo>
                    <a:cubicBezTo>
                      <a:pt x="29" y="66"/>
                      <a:pt x="69" y="66"/>
                      <a:pt x="73" y="69"/>
                    </a:cubicBezTo>
                    <a:cubicBezTo>
                      <a:pt x="76" y="71"/>
                      <a:pt x="66" y="25"/>
                      <a:pt x="54" y="14"/>
                    </a:cubicBezTo>
                    <a:cubicBezTo>
                      <a:pt x="41" y="2"/>
                      <a:pt x="22" y="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1" name="Freeform 1485"/>
              <p:cNvSpPr/>
              <p:nvPr/>
            </p:nvSpPr>
            <p:spPr bwMode="auto">
              <a:xfrm>
                <a:off x="4773613" y="695326"/>
                <a:ext cx="69850" cy="87313"/>
              </a:xfrm>
              <a:custGeom>
                <a:avLst/>
                <a:gdLst>
                  <a:gd name="T0" fmla="*/ 8 w 43"/>
                  <a:gd name="T1" fmla="*/ 3 h 54"/>
                  <a:gd name="T2" fmla="*/ 6 w 43"/>
                  <a:gd name="T3" fmla="*/ 34 h 54"/>
                  <a:gd name="T4" fmla="*/ 41 w 43"/>
                  <a:gd name="T5" fmla="*/ 52 h 54"/>
                  <a:gd name="T6" fmla="*/ 37 w 43"/>
                  <a:gd name="T7" fmla="*/ 14 h 54"/>
                  <a:gd name="T8" fmla="*/ 8 w 43"/>
                  <a:gd name="T9" fmla="*/ 3 h 54"/>
                </a:gdLst>
                <a:ahLst/>
                <a:cxnLst>
                  <a:cxn ang="0">
                    <a:pos x="T0" y="T1"/>
                  </a:cxn>
                  <a:cxn ang="0">
                    <a:pos x="T2" y="T3"/>
                  </a:cxn>
                  <a:cxn ang="0">
                    <a:pos x="T4" y="T5"/>
                  </a:cxn>
                  <a:cxn ang="0">
                    <a:pos x="T6" y="T7"/>
                  </a:cxn>
                  <a:cxn ang="0">
                    <a:pos x="T8" y="T9"/>
                  </a:cxn>
                </a:cxnLst>
                <a:rect l="0" t="0" r="r" b="b"/>
                <a:pathLst>
                  <a:path w="43" h="54">
                    <a:moveTo>
                      <a:pt x="8" y="3"/>
                    </a:moveTo>
                    <a:cubicBezTo>
                      <a:pt x="1" y="12"/>
                      <a:pt x="0" y="24"/>
                      <a:pt x="6" y="34"/>
                    </a:cubicBezTo>
                    <a:cubicBezTo>
                      <a:pt x="13" y="44"/>
                      <a:pt x="39" y="50"/>
                      <a:pt x="41" y="52"/>
                    </a:cubicBezTo>
                    <a:cubicBezTo>
                      <a:pt x="43" y="54"/>
                      <a:pt x="43" y="24"/>
                      <a:pt x="37" y="14"/>
                    </a:cubicBezTo>
                    <a:cubicBezTo>
                      <a:pt x="30" y="4"/>
                      <a:pt x="19"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2" name="Freeform 1486"/>
              <p:cNvSpPr/>
              <p:nvPr/>
            </p:nvSpPr>
            <p:spPr bwMode="auto">
              <a:xfrm>
                <a:off x="4992688" y="690563"/>
                <a:ext cx="65088" cy="61913"/>
              </a:xfrm>
              <a:custGeom>
                <a:avLst/>
                <a:gdLst>
                  <a:gd name="T0" fmla="*/ 4 w 41"/>
                  <a:gd name="T1" fmla="*/ 4 h 38"/>
                  <a:gd name="T2" fmla="*/ 9 w 41"/>
                  <a:gd name="T3" fmla="*/ 29 h 38"/>
                  <a:gd name="T4" fmla="*/ 39 w 41"/>
                  <a:gd name="T5" fmla="*/ 37 h 38"/>
                  <a:gd name="T6" fmla="*/ 29 w 41"/>
                  <a:gd name="T7" fmla="*/ 7 h 38"/>
                  <a:gd name="T8" fmla="*/ 4 w 41"/>
                  <a:gd name="T9" fmla="*/ 4 h 38"/>
                </a:gdLst>
                <a:ahLst/>
                <a:cxnLst>
                  <a:cxn ang="0">
                    <a:pos x="T0" y="T1"/>
                  </a:cxn>
                  <a:cxn ang="0">
                    <a:pos x="T2" y="T3"/>
                  </a:cxn>
                  <a:cxn ang="0">
                    <a:pos x="T4" y="T5"/>
                  </a:cxn>
                  <a:cxn ang="0">
                    <a:pos x="T6" y="T7"/>
                  </a:cxn>
                  <a:cxn ang="0">
                    <a:pos x="T8" y="T9"/>
                  </a:cxn>
                </a:cxnLst>
                <a:rect l="0" t="0" r="r" b="b"/>
                <a:pathLst>
                  <a:path w="41" h="38">
                    <a:moveTo>
                      <a:pt x="4" y="4"/>
                    </a:moveTo>
                    <a:cubicBezTo>
                      <a:pt x="0" y="12"/>
                      <a:pt x="2" y="22"/>
                      <a:pt x="9" y="29"/>
                    </a:cubicBezTo>
                    <a:cubicBezTo>
                      <a:pt x="16" y="35"/>
                      <a:pt x="37" y="35"/>
                      <a:pt x="39" y="37"/>
                    </a:cubicBezTo>
                    <a:cubicBezTo>
                      <a:pt x="41" y="38"/>
                      <a:pt x="36" y="14"/>
                      <a:pt x="29" y="7"/>
                    </a:cubicBezTo>
                    <a:cubicBezTo>
                      <a:pt x="22" y="1"/>
                      <a:pt x="12"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3" name="Freeform 1487"/>
              <p:cNvSpPr/>
              <p:nvPr/>
            </p:nvSpPr>
            <p:spPr bwMode="auto">
              <a:xfrm>
                <a:off x="4914900" y="612776"/>
                <a:ext cx="68263" cy="80963"/>
              </a:xfrm>
              <a:custGeom>
                <a:avLst/>
                <a:gdLst>
                  <a:gd name="T0" fmla="*/ 6 w 42"/>
                  <a:gd name="T1" fmla="*/ 48 h 51"/>
                  <a:gd name="T2" fmla="*/ 34 w 42"/>
                  <a:gd name="T3" fmla="*/ 39 h 51"/>
                  <a:gd name="T4" fmla="*/ 41 w 42"/>
                  <a:gd name="T5" fmla="*/ 2 h 51"/>
                  <a:gd name="T6" fmla="*/ 7 w 42"/>
                  <a:gd name="T7" fmla="*/ 18 h 51"/>
                  <a:gd name="T8" fmla="*/ 6 w 42"/>
                  <a:gd name="T9" fmla="*/ 48 h 51"/>
                </a:gdLst>
                <a:ahLst/>
                <a:cxnLst>
                  <a:cxn ang="0">
                    <a:pos x="T0" y="T1"/>
                  </a:cxn>
                  <a:cxn ang="0">
                    <a:pos x="T2" y="T3"/>
                  </a:cxn>
                  <a:cxn ang="0">
                    <a:pos x="T4" y="T5"/>
                  </a:cxn>
                  <a:cxn ang="0">
                    <a:pos x="T6" y="T7"/>
                  </a:cxn>
                  <a:cxn ang="0">
                    <a:pos x="T8" y="T9"/>
                  </a:cxn>
                </a:cxnLst>
                <a:rect l="0" t="0" r="r" b="b"/>
                <a:pathLst>
                  <a:path w="42" h="51">
                    <a:moveTo>
                      <a:pt x="6" y="48"/>
                    </a:moveTo>
                    <a:cubicBezTo>
                      <a:pt x="16" y="51"/>
                      <a:pt x="28" y="48"/>
                      <a:pt x="34" y="39"/>
                    </a:cubicBezTo>
                    <a:cubicBezTo>
                      <a:pt x="41" y="31"/>
                      <a:pt x="40" y="5"/>
                      <a:pt x="41" y="2"/>
                    </a:cubicBezTo>
                    <a:cubicBezTo>
                      <a:pt x="42" y="0"/>
                      <a:pt x="13" y="9"/>
                      <a:pt x="7" y="18"/>
                    </a:cubicBezTo>
                    <a:cubicBezTo>
                      <a:pt x="0" y="27"/>
                      <a:pt x="0" y="39"/>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4" name="Freeform 1488"/>
              <p:cNvSpPr/>
              <p:nvPr/>
            </p:nvSpPr>
            <p:spPr bwMode="auto">
              <a:xfrm>
                <a:off x="4876800" y="690563"/>
                <a:ext cx="101600" cy="95250"/>
              </a:xfrm>
              <a:custGeom>
                <a:avLst/>
                <a:gdLst>
                  <a:gd name="T0" fmla="*/ 6 w 63"/>
                  <a:gd name="T1" fmla="*/ 7 h 59"/>
                  <a:gd name="T2" fmla="*/ 13 w 63"/>
                  <a:gd name="T3" fmla="*/ 45 h 59"/>
                  <a:gd name="T4" fmla="*/ 60 w 63"/>
                  <a:gd name="T5" fmla="*/ 57 h 59"/>
                  <a:gd name="T6" fmla="*/ 44 w 63"/>
                  <a:gd name="T7" fmla="*/ 11 h 59"/>
                  <a:gd name="T8" fmla="*/ 6 w 63"/>
                  <a:gd name="T9" fmla="*/ 7 h 59"/>
                </a:gdLst>
                <a:ahLst/>
                <a:cxnLst>
                  <a:cxn ang="0">
                    <a:pos x="T0" y="T1"/>
                  </a:cxn>
                  <a:cxn ang="0">
                    <a:pos x="T2" y="T3"/>
                  </a:cxn>
                  <a:cxn ang="0">
                    <a:pos x="T4" y="T5"/>
                  </a:cxn>
                  <a:cxn ang="0">
                    <a:pos x="T6" y="T7"/>
                  </a:cxn>
                  <a:cxn ang="0">
                    <a:pos x="T8" y="T9"/>
                  </a:cxn>
                </a:cxnLst>
                <a:rect l="0" t="0" r="r" b="b"/>
                <a:pathLst>
                  <a:path w="63" h="59">
                    <a:moveTo>
                      <a:pt x="6" y="7"/>
                    </a:moveTo>
                    <a:cubicBezTo>
                      <a:pt x="0" y="20"/>
                      <a:pt x="2" y="35"/>
                      <a:pt x="13" y="45"/>
                    </a:cubicBezTo>
                    <a:cubicBezTo>
                      <a:pt x="24" y="55"/>
                      <a:pt x="57" y="55"/>
                      <a:pt x="60" y="57"/>
                    </a:cubicBezTo>
                    <a:cubicBezTo>
                      <a:pt x="63" y="59"/>
                      <a:pt x="55" y="21"/>
                      <a:pt x="44" y="11"/>
                    </a:cubicBezTo>
                    <a:cubicBezTo>
                      <a:pt x="33" y="2"/>
                      <a:pt x="18"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5" name="Freeform 1489"/>
              <p:cNvSpPr/>
              <p:nvPr/>
            </p:nvSpPr>
            <p:spPr bwMode="auto">
              <a:xfrm>
                <a:off x="4324350" y="482601"/>
                <a:ext cx="96838" cy="161925"/>
              </a:xfrm>
              <a:custGeom>
                <a:avLst/>
                <a:gdLst>
                  <a:gd name="T0" fmla="*/ 30 w 61"/>
                  <a:gd name="T1" fmla="*/ 101 h 101"/>
                  <a:gd name="T2" fmla="*/ 1 w 61"/>
                  <a:gd name="T3" fmla="*/ 60 h 101"/>
                  <a:gd name="T4" fmla="*/ 31 w 61"/>
                  <a:gd name="T5" fmla="*/ 4 h 101"/>
                  <a:gd name="T6" fmla="*/ 61 w 61"/>
                  <a:gd name="T7" fmla="*/ 61 h 101"/>
                  <a:gd name="T8" fmla="*/ 30 w 61"/>
                  <a:gd name="T9" fmla="*/ 101 h 101"/>
                </a:gdLst>
                <a:ahLst/>
                <a:cxnLst>
                  <a:cxn ang="0">
                    <a:pos x="T0" y="T1"/>
                  </a:cxn>
                  <a:cxn ang="0">
                    <a:pos x="T2" y="T3"/>
                  </a:cxn>
                  <a:cxn ang="0">
                    <a:pos x="T4" y="T5"/>
                  </a:cxn>
                  <a:cxn ang="0">
                    <a:pos x="T6" y="T7"/>
                  </a:cxn>
                  <a:cxn ang="0">
                    <a:pos x="T8" y="T9"/>
                  </a:cxn>
                </a:cxnLst>
                <a:rect l="0" t="0" r="r" b="b"/>
                <a:pathLst>
                  <a:path w="61" h="101">
                    <a:moveTo>
                      <a:pt x="30" y="101"/>
                    </a:moveTo>
                    <a:cubicBezTo>
                      <a:pt x="13" y="96"/>
                      <a:pt x="0" y="79"/>
                      <a:pt x="1" y="60"/>
                    </a:cubicBezTo>
                    <a:cubicBezTo>
                      <a:pt x="1" y="41"/>
                      <a:pt x="31" y="9"/>
                      <a:pt x="31" y="4"/>
                    </a:cubicBezTo>
                    <a:cubicBezTo>
                      <a:pt x="32" y="0"/>
                      <a:pt x="61" y="42"/>
                      <a:pt x="61" y="61"/>
                    </a:cubicBezTo>
                    <a:cubicBezTo>
                      <a:pt x="60" y="80"/>
                      <a:pt x="47" y="96"/>
                      <a:pt x="30"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6" name="Freeform 1490"/>
              <p:cNvSpPr/>
              <p:nvPr/>
            </p:nvSpPr>
            <p:spPr bwMode="auto">
              <a:xfrm>
                <a:off x="4216400" y="452438"/>
                <a:ext cx="111125" cy="155575"/>
              </a:xfrm>
              <a:custGeom>
                <a:avLst/>
                <a:gdLst>
                  <a:gd name="T0" fmla="*/ 48 w 69"/>
                  <a:gd name="T1" fmla="*/ 95 h 96"/>
                  <a:gd name="T2" fmla="*/ 7 w 69"/>
                  <a:gd name="T3" fmla="*/ 67 h 96"/>
                  <a:gd name="T4" fmla="*/ 16 w 69"/>
                  <a:gd name="T5" fmla="*/ 4 h 96"/>
                  <a:gd name="T6" fmla="*/ 63 w 69"/>
                  <a:gd name="T7" fmla="*/ 47 h 96"/>
                  <a:gd name="T8" fmla="*/ 48 w 69"/>
                  <a:gd name="T9" fmla="*/ 95 h 96"/>
                </a:gdLst>
                <a:ahLst/>
                <a:cxnLst>
                  <a:cxn ang="0">
                    <a:pos x="T0" y="T1"/>
                  </a:cxn>
                  <a:cxn ang="0">
                    <a:pos x="T2" y="T3"/>
                  </a:cxn>
                  <a:cxn ang="0">
                    <a:pos x="T4" y="T5"/>
                  </a:cxn>
                  <a:cxn ang="0">
                    <a:pos x="T6" y="T7"/>
                  </a:cxn>
                  <a:cxn ang="0">
                    <a:pos x="T8" y="T9"/>
                  </a:cxn>
                </a:cxnLst>
                <a:rect l="0" t="0" r="r" b="b"/>
                <a:pathLst>
                  <a:path w="69" h="96">
                    <a:moveTo>
                      <a:pt x="48" y="95"/>
                    </a:moveTo>
                    <a:cubicBezTo>
                      <a:pt x="30" y="96"/>
                      <a:pt x="13" y="85"/>
                      <a:pt x="7" y="67"/>
                    </a:cubicBezTo>
                    <a:cubicBezTo>
                      <a:pt x="0" y="49"/>
                      <a:pt x="17" y="8"/>
                      <a:pt x="16" y="4"/>
                    </a:cubicBezTo>
                    <a:cubicBezTo>
                      <a:pt x="15" y="0"/>
                      <a:pt x="57" y="29"/>
                      <a:pt x="63" y="47"/>
                    </a:cubicBezTo>
                    <a:cubicBezTo>
                      <a:pt x="69" y="65"/>
                      <a:pt x="63" y="85"/>
                      <a:pt x="4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7" name="Freeform 1491"/>
              <p:cNvSpPr/>
              <p:nvPr/>
            </p:nvSpPr>
            <p:spPr bwMode="auto">
              <a:xfrm>
                <a:off x="4351338" y="220663"/>
                <a:ext cx="171450" cy="122238"/>
              </a:xfrm>
              <a:custGeom>
                <a:avLst/>
                <a:gdLst>
                  <a:gd name="T0" fmla="*/ 89 w 107"/>
                  <a:gd name="T1" fmla="*/ 2 h 76"/>
                  <a:gd name="T2" fmla="*/ 71 w 107"/>
                  <a:gd name="T3" fmla="*/ 23 h 76"/>
                  <a:gd name="T4" fmla="*/ 64 w 107"/>
                  <a:gd name="T5" fmla="*/ 18 h 76"/>
                  <a:gd name="T6" fmla="*/ 4 w 107"/>
                  <a:gd name="T7" fmla="*/ 15 h 76"/>
                  <a:gd name="T8" fmla="*/ 35 w 107"/>
                  <a:gd name="T9" fmla="*/ 67 h 76"/>
                  <a:gd name="T10" fmla="*/ 80 w 107"/>
                  <a:gd name="T11" fmla="*/ 65 h 76"/>
                  <a:gd name="T12" fmla="*/ 83 w 107"/>
                  <a:gd name="T13" fmla="*/ 66 h 76"/>
                  <a:gd name="T14" fmla="*/ 105 w 107"/>
                  <a:gd name="T15" fmla="*/ 41 h 76"/>
                  <a:gd name="T16" fmla="*/ 89 w 107"/>
                  <a:gd name="T17"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6">
                    <a:moveTo>
                      <a:pt x="89" y="2"/>
                    </a:moveTo>
                    <a:cubicBezTo>
                      <a:pt x="89" y="0"/>
                      <a:pt x="78" y="12"/>
                      <a:pt x="71" y="23"/>
                    </a:cubicBezTo>
                    <a:cubicBezTo>
                      <a:pt x="69" y="21"/>
                      <a:pt x="66" y="20"/>
                      <a:pt x="64" y="18"/>
                    </a:cubicBezTo>
                    <a:cubicBezTo>
                      <a:pt x="48" y="9"/>
                      <a:pt x="0" y="13"/>
                      <a:pt x="4" y="15"/>
                    </a:cubicBezTo>
                    <a:cubicBezTo>
                      <a:pt x="7" y="18"/>
                      <a:pt x="19" y="58"/>
                      <a:pt x="35" y="67"/>
                    </a:cubicBezTo>
                    <a:cubicBezTo>
                      <a:pt x="49" y="76"/>
                      <a:pt x="67" y="74"/>
                      <a:pt x="80" y="65"/>
                    </a:cubicBezTo>
                    <a:cubicBezTo>
                      <a:pt x="81" y="65"/>
                      <a:pt x="82" y="66"/>
                      <a:pt x="83" y="66"/>
                    </a:cubicBezTo>
                    <a:cubicBezTo>
                      <a:pt x="95" y="64"/>
                      <a:pt x="104" y="54"/>
                      <a:pt x="105" y="41"/>
                    </a:cubicBezTo>
                    <a:cubicBezTo>
                      <a:pt x="107" y="28"/>
                      <a:pt x="89" y="5"/>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8" name="Freeform 1492"/>
              <p:cNvSpPr/>
              <p:nvPr/>
            </p:nvSpPr>
            <p:spPr bwMode="auto">
              <a:xfrm>
                <a:off x="4222750" y="293688"/>
                <a:ext cx="169863" cy="131763"/>
              </a:xfrm>
              <a:custGeom>
                <a:avLst/>
                <a:gdLst>
                  <a:gd name="T0" fmla="*/ 104 w 106"/>
                  <a:gd name="T1" fmla="*/ 37 h 82"/>
                  <a:gd name="T2" fmla="*/ 79 w 106"/>
                  <a:gd name="T3" fmla="*/ 2 h 82"/>
                  <a:gd name="T4" fmla="*/ 67 w 106"/>
                  <a:gd name="T5" fmla="*/ 26 h 82"/>
                  <a:gd name="T6" fmla="*/ 64 w 106"/>
                  <a:gd name="T7" fmla="*/ 23 h 82"/>
                  <a:gd name="T8" fmla="*/ 3 w 106"/>
                  <a:gd name="T9" fmla="*/ 21 h 82"/>
                  <a:gd name="T10" fmla="*/ 35 w 106"/>
                  <a:gd name="T11" fmla="*/ 72 h 82"/>
                  <a:gd name="T12" fmla="*/ 82 w 106"/>
                  <a:gd name="T13" fmla="*/ 68 h 82"/>
                  <a:gd name="T14" fmla="*/ 83 w 106"/>
                  <a:gd name="T15" fmla="*/ 66 h 82"/>
                  <a:gd name="T16" fmla="*/ 88 w 106"/>
                  <a:gd name="T17" fmla="*/ 67 h 82"/>
                  <a:gd name="T18" fmla="*/ 104 w 106"/>
                  <a:gd name="T19"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82">
                    <a:moveTo>
                      <a:pt x="104" y="37"/>
                    </a:moveTo>
                    <a:cubicBezTo>
                      <a:pt x="103" y="24"/>
                      <a:pt x="80" y="5"/>
                      <a:pt x="79" y="2"/>
                    </a:cubicBezTo>
                    <a:cubicBezTo>
                      <a:pt x="78" y="0"/>
                      <a:pt x="71" y="13"/>
                      <a:pt x="67" y="26"/>
                    </a:cubicBezTo>
                    <a:cubicBezTo>
                      <a:pt x="66" y="25"/>
                      <a:pt x="65" y="24"/>
                      <a:pt x="64" y="23"/>
                    </a:cubicBezTo>
                    <a:cubicBezTo>
                      <a:pt x="48" y="14"/>
                      <a:pt x="0" y="18"/>
                      <a:pt x="3" y="21"/>
                    </a:cubicBezTo>
                    <a:cubicBezTo>
                      <a:pt x="7" y="23"/>
                      <a:pt x="19" y="63"/>
                      <a:pt x="35" y="72"/>
                    </a:cubicBezTo>
                    <a:cubicBezTo>
                      <a:pt x="50" y="82"/>
                      <a:pt x="69" y="79"/>
                      <a:pt x="82" y="68"/>
                    </a:cubicBezTo>
                    <a:cubicBezTo>
                      <a:pt x="82" y="67"/>
                      <a:pt x="83" y="66"/>
                      <a:pt x="83" y="66"/>
                    </a:cubicBezTo>
                    <a:cubicBezTo>
                      <a:pt x="84" y="66"/>
                      <a:pt x="86" y="67"/>
                      <a:pt x="88" y="67"/>
                    </a:cubicBezTo>
                    <a:cubicBezTo>
                      <a:pt x="99" y="62"/>
                      <a:pt x="106" y="50"/>
                      <a:pt x="10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79" name="Freeform 1493"/>
              <p:cNvSpPr/>
              <p:nvPr/>
            </p:nvSpPr>
            <p:spPr bwMode="auto">
              <a:xfrm>
                <a:off x="4052888" y="436563"/>
                <a:ext cx="173038" cy="236538"/>
              </a:xfrm>
              <a:custGeom>
                <a:avLst/>
                <a:gdLst>
                  <a:gd name="T0" fmla="*/ 102 w 108"/>
                  <a:gd name="T1" fmla="*/ 48 h 147"/>
                  <a:gd name="T2" fmla="*/ 55 w 108"/>
                  <a:gd name="T3" fmla="*/ 5 h 147"/>
                  <a:gd name="T4" fmla="*/ 45 w 108"/>
                  <a:gd name="T5" fmla="*/ 68 h 147"/>
                  <a:gd name="T6" fmla="*/ 55 w 108"/>
                  <a:gd name="T7" fmla="*/ 83 h 147"/>
                  <a:gd name="T8" fmla="*/ 35 w 108"/>
                  <a:gd name="T9" fmla="*/ 89 h 147"/>
                  <a:gd name="T10" fmla="*/ 4 w 108"/>
                  <a:gd name="T11" fmla="*/ 140 h 147"/>
                  <a:gd name="T12" fmla="*/ 64 w 108"/>
                  <a:gd name="T13" fmla="*/ 138 h 147"/>
                  <a:gd name="T14" fmla="*/ 84 w 108"/>
                  <a:gd name="T15" fmla="*/ 96 h 147"/>
                  <a:gd name="T16" fmla="*/ 87 w 108"/>
                  <a:gd name="T17" fmla="*/ 96 h 147"/>
                  <a:gd name="T18" fmla="*/ 102 w 108"/>
                  <a:gd name="T19" fmla="*/ 4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7">
                    <a:moveTo>
                      <a:pt x="102" y="48"/>
                    </a:moveTo>
                    <a:cubicBezTo>
                      <a:pt x="95" y="30"/>
                      <a:pt x="54" y="0"/>
                      <a:pt x="55" y="5"/>
                    </a:cubicBezTo>
                    <a:cubicBezTo>
                      <a:pt x="56" y="9"/>
                      <a:pt x="39" y="50"/>
                      <a:pt x="45" y="68"/>
                    </a:cubicBezTo>
                    <a:cubicBezTo>
                      <a:pt x="47" y="74"/>
                      <a:pt x="51" y="79"/>
                      <a:pt x="55" y="83"/>
                    </a:cubicBezTo>
                    <a:cubicBezTo>
                      <a:pt x="48" y="83"/>
                      <a:pt x="42" y="85"/>
                      <a:pt x="35" y="89"/>
                    </a:cubicBezTo>
                    <a:cubicBezTo>
                      <a:pt x="20" y="98"/>
                      <a:pt x="0" y="142"/>
                      <a:pt x="4" y="140"/>
                    </a:cubicBezTo>
                    <a:cubicBezTo>
                      <a:pt x="8" y="138"/>
                      <a:pt x="48" y="147"/>
                      <a:pt x="64" y="138"/>
                    </a:cubicBezTo>
                    <a:cubicBezTo>
                      <a:pt x="79" y="129"/>
                      <a:pt x="86" y="112"/>
                      <a:pt x="84" y="96"/>
                    </a:cubicBezTo>
                    <a:cubicBezTo>
                      <a:pt x="85" y="96"/>
                      <a:pt x="86" y="96"/>
                      <a:pt x="87" y="96"/>
                    </a:cubicBezTo>
                    <a:cubicBezTo>
                      <a:pt x="102" y="85"/>
                      <a:pt x="108" y="66"/>
                      <a:pt x="102"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0" name="Freeform 1494"/>
              <p:cNvSpPr/>
              <p:nvPr/>
            </p:nvSpPr>
            <p:spPr bwMode="auto">
              <a:xfrm>
                <a:off x="4452938" y="407988"/>
                <a:ext cx="101600" cy="79375"/>
              </a:xfrm>
              <a:custGeom>
                <a:avLst/>
                <a:gdLst>
                  <a:gd name="T0" fmla="*/ 62 w 64"/>
                  <a:gd name="T1" fmla="*/ 38 h 49"/>
                  <a:gd name="T2" fmla="*/ 27 w 64"/>
                  <a:gd name="T3" fmla="*/ 43 h 49"/>
                  <a:gd name="T4" fmla="*/ 2 w 64"/>
                  <a:gd name="T5" fmla="*/ 6 h 49"/>
                  <a:gd name="T6" fmla="*/ 47 w 64"/>
                  <a:gd name="T7" fmla="*/ 6 h 49"/>
                  <a:gd name="T8" fmla="*/ 62 w 64"/>
                  <a:gd name="T9" fmla="*/ 38 h 49"/>
                </a:gdLst>
                <a:ahLst/>
                <a:cxnLst>
                  <a:cxn ang="0">
                    <a:pos x="T0" y="T1"/>
                  </a:cxn>
                  <a:cxn ang="0">
                    <a:pos x="T2" y="T3"/>
                  </a:cxn>
                  <a:cxn ang="0">
                    <a:pos x="T4" y="T5"/>
                  </a:cxn>
                  <a:cxn ang="0">
                    <a:pos x="T6" y="T7"/>
                  </a:cxn>
                  <a:cxn ang="0">
                    <a:pos x="T8" y="T9"/>
                  </a:cxn>
                </a:cxnLst>
                <a:rect l="0" t="0" r="r" b="b"/>
                <a:pathLst>
                  <a:path w="64" h="49">
                    <a:moveTo>
                      <a:pt x="62" y="38"/>
                    </a:moveTo>
                    <a:cubicBezTo>
                      <a:pt x="53" y="47"/>
                      <a:pt x="39" y="49"/>
                      <a:pt x="27" y="43"/>
                    </a:cubicBezTo>
                    <a:cubicBezTo>
                      <a:pt x="15" y="37"/>
                      <a:pt x="5" y="8"/>
                      <a:pt x="2" y="6"/>
                    </a:cubicBezTo>
                    <a:cubicBezTo>
                      <a:pt x="0" y="4"/>
                      <a:pt x="35" y="0"/>
                      <a:pt x="47" y="6"/>
                    </a:cubicBezTo>
                    <a:cubicBezTo>
                      <a:pt x="58" y="12"/>
                      <a:pt x="64" y="26"/>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1" name="Freeform 1495"/>
              <p:cNvSpPr/>
              <p:nvPr/>
            </p:nvSpPr>
            <p:spPr bwMode="auto">
              <a:xfrm>
                <a:off x="4411663" y="333376"/>
                <a:ext cx="109538" cy="74613"/>
              </a:xfrm>
              <a:custGeom>
                <a:avLst/>
                <a:gdLst>
                  <a:gd name="T0" fmla="*/ 68 w 68"/>
                  <a:gd name="T1" fmla="*/ 32 h 47"/>
                  <a:gd name="T2" fmla="*/ 34 w 68"/>
                  <a:gd name="T3" fmla="*/ 44 h 47"/>
                  <a:gd name="T4" fmla="*/ 3 w 68"/>
                  <a:gd name="T5" fmla="*/ 12 h 47"/>
                  <a:gd name="T6" fmla="*/ 46 w 68"/>
                  <a:gd name="T7" fmla="*/ 4 h 47"/>
                  <a:gd name="T8" fmla="*/ 68 w 68"/>
                  <a:gd name="T9" fmla="*/ 32 h 47"/>
                </a:gdLst>
                <a:ahLst/>
                <a:cxnLst>
                  <a:cxn ang="0">
                    <a:pos x="T0" y="T1"/>
                  </a:cxn>
                  <a:cxn ang="0">
                    <a:pos x="T2" y="T3"/>
                  </a:cxn>
                  <a:cxn ang="0">
                    <a:pos x="T4" y="T5"/>
                  </a:cxn>
                  <a:cxn ang="0">
                    <a:pos x="T6" y="T7"/>
                  </a:cxn>
                  <a:cxn ang="0">
                    <a:pos x="T8" y="T9"/>
                  </a:cxn>
                </a:cxnLst>
                <a:rect l="0" t="0" r="r" b="b"/>
                <a:pathLst>
                  <a:path w="68" h="47">
                    <a:moveTo>
                      <a:pt x="68" y="32"/>
                    </a:moveTo>
                    <a:cubicBezTo>
                      <a:pt x="60" y="42"/>
                      <a:pt x="47" y="47"/>
                      <a:pt x="34" y="44"/>
                    </a:cubicBezTo>
                    <a:cubicBezTo>
                      <a:pt x="22" y="40"/>
                      <a:pt x="6" y="14"/>
                      <a:pt x="3" y="12"/>
                    </a:cubicBezTo>
                    <a:cubicBezTo>
                      <a:pt x="0" y="11"/>
                      <a:pt x="34" y="0"/>
                      <a:pt x="46" y="4"/>
                    </a:cubicBezTo>
                    <a:cubicBezTo>
                      <a:pt x="59" y="7"/>
                      <a:pt x="67" y="19"/>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2" name="Freeform 1496"/>
              <p:cNvSpPr/>
              <p:nvPr/>
            </p:nvSpPr>
            <p:spPr bwMode="auto">
              <a:xfrm>
                <a:off x="4632325" y="296863"/>
                <a:ext cx="85725" cy="120650"/>
              </a:xfrm>
              <a:custGeom>
                <a:avLst/>
                <a:gdLst>
                  <a:gd name="T0" fmla="*/ 18 w 53"/>
                  <a:gd name="T1" fmla="*/ 75 h 75"/>
                  <a:gd name="T2" fmla="*/ 5 w 53"/>
                  <a:gd name="T3" fmla="*/ 38 h 75"/>
                  <a:gd name="T4" fmla="*/ 40 w 53"/>
                  <a:gd name="T5" fmla="*/ 3 h 75"/>
                  <a:gd name="T6" fmla="*/ 49 w 53"/>
                  <a:gd name="T7" fmla="*/ 51 h 75"/>
                  <a:gd name="T8" fmla="*/ 18 w 53"/>
                  <a:gd name="T9" fmla="*/ 75 h 75"/>
                </a:gdLst>
                <a:ahLst/>
                <a:cxnLst>
                  <a:cxn ang="0">
                    <a:pos x="T0" y="T1"/>
                  </a:cxn>
                  <a:cxn ang="0">
                    <a:pos x="T2" y="T3"/>
                  </a:cxn>
                  <a:cxn ang="0">
                    <a:pos x="T4" y="T5"/>
                  </a:cxn>
                  <a:cxn ang="0">
                    <a:pos x="T6" y="T7"/>
                  </a:cxn>
                  <a:cxn ang="0">
                    <a:pos x="T8" y="T9"/>
                  </a:cxn>
                </a:cxnLst>
                <a:rect l="0" t="0" r="r" b="b"/>
                <a:pathLst>
                  <a:path w="53" h="75">
                    <a:moveTo>
                      <a:pt x="18" y="75"/>
                    </a:moveTo>
                    <a:cubicBezTo>
                      <a:pt x="6" y="67"/>
                      <a:pt x="0" y="52"/>
                      <a:pt x="5" y="38"/>
                    </a:cubicBezTo>
                    <a:cubicBezTo>
                      <a:pt x="9" y="24"/>
                      <a:pt x="38" y="6"/>
                      <a:pt x="40" y="3"/>
                    </a:cubicBezTo>
                    <a:cubicBezTo>
                      <a:pt x="41" y="0"/>
                      <a:pt x="53" y="37"/>
                      <a:pt x="49" y="51"/>
                    </a:cubicBezTo>
                    <a:cubicBezTo>
                      <a:pt x="45" y="65"/>
                      <a:pt x="32" y="74"/>
                      <a:pt x="18"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3" name="Freeform 1497"/>
              <p:cNvSpPr/>
              <p:nvPr/>
            </p:nvSpPr>
            <p:spPr bwMode="auto">
              <a:xfrm>
                <a:off x="4202113" y="612776"/>
                <a:ext cx="141288" cy="106363"/>
              </a:xfrm>
              <a:custGeom>
                <a:avLst/>
                <a:gdLst>
                  <a:gd name="T0" fmla="*/ 84 w 88"/>
                  <a:gd name="T1" fmla="*/ 14 h 67"/>
                  <a:gd name="T2" fmla="*/ 65 w 88"/>
                  <a:gd name="T3" fmla="*/ 58 h 67"/>
                  <a:gd name="T4" fmla="*/ 4 w 88"/>
                  <a:gd name="T5" fmla="*/ 60 h 67"/>
                  <a:gd name="T6" fmla="*/ 36 w 88"/>
                  <a:gd name="T7" fmla="*/ 9 h 67"/>
                  <a:gd name="T8" fmla="*/ 84 w 88"/>
                  <a:gd name="T9" fmla="*/ 14 h 67"/>
                </a:gdLst>
                <a:ahLst/>
                <a:cxnLst>
                  <a:cxn ang="0">
                    <a:pos x="T0" y="T1"/>
                  </a:cxn>
                  <a:cxn ang="0">
                    <a:pos x="T2" y="T3"/>
                  </a:cxn>
                  <a:cxn ang="0">
                    <a:pos x="T4" y="T5"/>
                  </a:cxn>
                  <a:cxn ang="0">
                    <a:pos x="T6" y="T7"/>
                  </a:cxn>
                  <a:cxn ang="0">
                    <a:pos x="T8" y="T9"/>
                  </a:cxn>
                </a:cxnLst>
                <a:rect l="0" t="0" r="r" b="b"/>
                <a:pathLst>
                  <a:path w="88" h="67">
                    <a:moveTo>
                      <a:pt x="84" y="14"/>
                    </a:moveTo>
                    <a:cubicBezTo>
                      <a:pt x="88" y="31"/>
                      <a:pt x="80" y="49"/>
                      <a:pt x="65" y="58"/>
                    </a:cubicBezTo>
                    <a:cubicBezTo>
                      <a:pt x="49" y="67"/>
                      <a:pt x="8" y="59"/>
                      <a:pt x="4" y="60"/>
                    </a:cubicBezTo>
                    <a:cubicBezTo>
                      <a:pt x="0" y="62"/>
                      <a:pt x="20" y="18"/>
                      <a:pt x="36" y="9"/>
                    </a:cubicBezTo>
                    <a:cubicBezTo>
                      <a:pt x="52" y="0"/>
                      <a:pt x="71" y="3"/>
                      <a:pt x="8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4" name="Freeform 1498"/>
              <p:cNvSpPr/>
              <p:nvPr/>
            </p:nvSpPr>
            <p:spPr bwMode="auto">
              <a:xfrm>
                <a:off x="4318000" y="423863"/>
                <a:ext cx="88900" cy="69850"/>
              </a:xfrm>
              <a:custGeom>
                <a:avLst/>
                <a:gdLst>
                  <a:gd name="T0" fmla="*/ 54 w 56"/>
                  <a:gd name="T1" fmla="*/ 10 h 43"/>
                  <a:gd name="T2" fmla="*/ 41 w 56"/>
                  <a:gd name="T3" fmla="*/ 38 h 43"/>
                  <a:gd name="T4" fmla="*/ 3 w 56"/>
                  <a:gd name="T5" fmla="*/ 39 h 43"/>
                  <a:gd name="T6" fmla="*/ 23 w 56"/>
                  <a:gd name="T7" fmla="*/ 6 h 43"/>
                  <a:gd name="T8" fmla="*/ 54 w 56"/>
                  <a:gd name="T9" fmla="*/ 10 h 43"/>
                </a:gdLst>
                <a:ahLst/>
                <a:cxnLst>
                  <a:cxn ang="0">
                    <a:pos x="T0" y="T1"/>
                  </a:cxn>
                  <a:cxn ang="0">
                    <a:pos x="T2" y="T3"/>
                  </a:cxn>
                  <a:cxn ang="0">
                    <a:pos x="T4" y="T5"/>
                  </a:cxn>
                  <a:cxn ang="0">
                    <a:pos x="T6" y="T7"/>
                  </a:cxn>
                  <a:cxn ang="0">
                    <a:pos x="T8" y="T9"/>
                  </a:cxn>
                </a:cxnLst>
                <a:rect l="0" t="0" r="r" b="b"/>
                <a:pathLst>
                  <a:path w="56" h="43">
                    <a:moveTo>
                      <a:pt x="54" y="10"/>
                    </a:moveTo>
                    <a:cubicBezTo>
                      <a:pt x="56" y="20"/>
                      <a:pt x="51" y="32"/>
                      <a:pt x="41" y="38"/>
                    </a:cubicBezTo>
                    <a:cubicBezTo>
                      <a:pt x="31" y="43"/>
                      <a:pt x="5" y="38"/>
                      <a:pt x="3" y="39"/>
                    </a:cubicBezTo>
                    <a:cubicBezTo>
                      <a:pt x="0" y="40"/>
                      <a:pt x="13" y="12"/>
                      <a:pt x="23" y="6"/>
                    </a:cubicBezTo>
                    <a:cubicBezTo>
                      <a:pt x="33" y="0"/>
                      <a:pt x="45" y="2"/>
                      <a:pt x="5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5" name="Freeform 1499"/>
              <p:cNvSpPr/>
              <p:nvPr/>
            </p:nvSpPr>
            <p:spPr bwMode="auto">
              <a:xfrm>
                <a:off x="4416425" y="490538"/>
                <a:ext cx="90488" cy="68263"/>
              </a:xfrm>
              <a:custGeom>
                <a:avLst/>
                <a:gdLst>
                  <a:gd name="T0" fmla="*/ 54 w 56"/>
                  <a:gd name="T1" fmla="*/ 9 h 43"/>
                  <a:gd name="T2" fmla="*/ 41 w 56"/>
                  <a:gd name="T3" fmla="*/ 38 h 43"/>
                  <a:gd name="T4" fmla="*/ 3 w 56"/>
                  <a:gd name="T5" fmla="*/ 39 h 43"/>
                  <a:gd name="T6" fmla="*/ 23 w 56"/>
                  <a:gd name="T7" fmla="*/ 6 h 43"/>
                  <a:gd name="T8" fmla="*/ 54 w 56"/>
                  <a:gd name="T9" fmla="*/ 9 h 43"/>
                </a:gdLst>
                <a:ahLst/>
                <a:cxnLst>
                  <a:cxn ang="0">
                    <a:pos x="T0" y="T1"/>
                  </a:cxn>
                  <a:cxn ang="0">
                    <a:pos x="T2" y="T3"/>
                  </a:cxn>
                  <a:cxn ang="0">
                    <a:pos x="T4" y="T5"/>
                  </a:cxn>
                  <a:cxn ang="0">
                    <a:pos x="T6" y="T7"/>
                  </a:cxn>
                  <a:cxn ang="0">
                    <a:pos x="T8" y="T9"/>
                  </a:cxn>
                </a:cxnLst>
                <a:rect l="0" t="0" r="r" b="b"/>
                <a:pathLst>
                  <a:path w="56" h="43">
                    <a:moveTo>
                      <a:pt x="54" y="9"/>
                    </a:moveTo>
                    <a:cubicBezTo>
                      <a:pt x="56" y="20"/>
                      <a:pt x="51" y="32"/>
                      <a:pt x="41" y="38"/>
                    </a:cubicBezTo>
                    <a:cubicBezTo>
                      <a:pt x="31" y="43"/>
                      <a:pt x="6" y="38"/>
                      <a:pt x="3" y="39"/>
                    </a:cubicBezTo>
                    <a:cubicBezTo>
                      <a:pt x="0" y="40"/>
                      <a:pt x="13" y="12"/>
                      <a:pt x="23" y="6"/>
                    </a:cubicBezTo>
                    <a:cubicBezTo>
                      <a:pt x="33" y="0"/>
                      <a:pt x="46" y="2"/>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6" name="Freeform 1500"/>
              <p:cNvSpPr/>
              <p:nvPr/>
            </p:nvSpPr>
            <p:spPr bwMode="auto">
              <a:xfrm>
                <a:off x="4319588" y="565151"/>
                <a:ext cx="207963" cy="230188"/>
              </a:xfrm>
              <a:custGeom>
                <a:avLst/>
                <a:gdLst>
                  <a:gd name="T0" fmla="*/ 100 w 130"/>
                  <a:gd name="T1" fmla="*/ 5 h 143"/>
                  <a:gd name="T2" fmla="*/ 70 w 130"/>
                  <a:gd name="T3" fmla="*/ 60 h 143"/>
                  <a:gd name="T4" fmla="*/ 76 w 130"/>
                  <a:gd name="T5" fmla="*/ 84 h 143"/>
                  <a:gd name="T6" fmla="*/ 36 w 130"/>
                  <a:gd name="T7" fmla="*/ 84 h 143"/>
                  <a:gd name="T8" fmla="*/ 4 w 130"/>
                  <a:gd name="T9" fmla="*/ 136 h 143"/>
                  <a:gd name="T10" fmla="*/ 64 w 130"/>
                  <a:gd name="T11" fmla="*/ 134 h 143"/>
                  <a:gd name="T12" fmla="*/ 84 w 130"/>
                  <a:gd name="T13" fmla="*/ 93 h 143"/>
                  <a:gd name="T14" fmla="*/ 99 w 130"/>
                  <a:gd name="T15" fmla="*/ 102 h 143"/>
                  <a:gd name="T16" fmla="*/ 130 w 130"/>
                  <a:gd name="T17" fmla="*/ 61 h 143"/>
                  <a:gd name="T18" fmla="*/ 100 w 130"/>
                  <a:gd name="T19"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43">
                    <a:moveTo>
                      <a:pt x="100" y="5"/>
                    </a:moveTo>
                    <a:cubicBezTo>
                      <a:pt x="100" y="9"/>
                      <a:pt x="70" y="41"/>
                      <a:pt x="70" y="60"/>
                    </a:cubicBezTo>
                    <a:cubicBezTo>
                      <a:pt x="69" y="69"/>
                      <a:pt x="72" y="77"/>
                      <a:pt x="76" y="84"/>
                    </a:cubicBezTo>
                    <a:cubicBezTo>
                      <a:pt x="64" y="77"/>
                      <a:pt x="49" y="77"/>
                      <a:pt x="36" y="84"/>
                    </a:cubicBezTo>
                    <a:cubicBezTo>
                      <a:pt x="20" y="93"/>
                      <a:pt x="0" y="137"/>
                      <a:pt x="4" y="136"/>
                    </a:cubicBezTo>
                    <a:cubicBezTo>
                      <a:pt x="8" y="134"/>
                      <a:pt x="49" y="143"/>
                      <a:pt x="64" y="134"/>
                    </a:cubicBezTo>
                    <a:cubicBezTo>
                      <a:pt x="79" y="125"/>
                      <a:pt x="86" y="109"/>
                      <a:pt x="84" y="93"/>
                    </a:cubicBezTo>
                    <a:cubicBezTo>
                      <a:pt x="89" y="97"/>
                      <a:pt x="94" y="100"/>
                      <a:pt x="99" y="102"/>
                    </a:cubicBezTo>
                    <a:cubicBezTo>
                      <a:pt x="116" y="97"/>
                      <a:pt x="129" y="81"/>
                      <a:pt x="130" y="61"/>
                    </a:cubicBezTo>
                    <a:cubicBezTo>
                      <a:pt x="130" y="42"/>
                      <a:pt x="101" y="0"/>
                      <a:pt x="10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nvGrpSpPr>
            <p:cNvPr id="287" name="Group 254"/>
            <p:cNvGrpSpPr/>
            <p:nvPr/>
          </p:nvGrpSpPr>
          <p:grpSpPr>
            <a:xfrm>
              <a:off x="7855128" y="1662915"/>
              <a:ext cx="3378249" cy="3803020"/>
              <a:chOff x="4052888" y="220663"/>
              <a:chExt cx="1108075" cy="1171575"/>
            </a:xfrm>
            <a:solidFill>
              <a:srgbClr val="BFBFBF"/>
            </a:solidFill>
          </p:grpSpPr>
          <p:sp>
            <p:nvSpPr>
              <p:cNvPr id="288" name="Freeform 1472"/>
              <p:cNvSpPr/>
              <p:nvPr/>
            </p:nvSpPr>
            <p:spPr bwMode="auto">
              <a:xfrm>
                <a:off x="4103688" y="319088"/>
                <a:ext cx="1057275" cy="1073150"/>
              </a:xfrm>
              <a:custGeom>
                <a:avLst/>
                <a:gdLst>
                  <a:gd name="T0" fmla="*/ 570 w 658"/>
                  <a:gd name="T1" fmla="*/ 552 h 667"/>
                  <a:gd name="T2" fmla="*/ 408 w 658"/>
                  <a:gd name="T3" fmla="*/ 548 h 667"/>
                  <a:gd name="T4" fmla="*/ 266 w 658"/>
                  <a:gd name="T5" fmla="*/ 485 h 667"/>
                  <a:gd name="T6" fmla="*/ 269 w 658"/>
                  <a:gd name="T7" fmla="*/ 323 h 667"/>
                  <a:gd name="T8" fmla="*/ 380 w 658"/>
                  <a:gd name="T9" fmla="*/ 240 h 667"/>
                  <a:gd name="T10" fmla="*/ 552 w 658"/>
                  <a:gd name="T11" fmla="*/ 235 h 667"/>
                  <a:gd name="T12" fmla="*/ 561 w 658"/>
                  <a:gd name="T13" fmla="*/ 231 h 667"/>
                  <a:gd name="T14" fmla="*/ 491 w 658"/>
                  <a:gd name="T15" fmla="*/ 230 h 667"/>
                  <a:gd name="T16" fmla="*/ 306 w 658"/>
                  <a:gd name="T17" fmla="*/ 255 h 667"/>
                  <a:gd name="T18" fmla="*/ 346 w 658"/>
                  <a:gd name="T19" fmla="*/ 59 h 667"/>
                  <a:gd name="T20" fmla="*/ 280 w 658"/>
                  <a:gd name="T21" fmla="*/ 75 h 667"/>
                  <a:gd name="T22" fmla="*/ 256 w 658"/>
                  <a:gd name="T23" fmla="*/ 19 h 667"/>
                  <a:gd name="T24" fmla="*/ 246 w 658"/>
                  <a:gd name="T25" fmla="*/ 15 h 667"/>
                  <a:gd name="T26" fmla="*/ 272 w 658"/>
                  <a:gd name="T27" fmla="*/ 67 h 667"/>
                  <a:gd name="T28" fmla="*/ 156 w 658"/>
                  <a:gd name="T29" fmla="*/ 49 h 667"/>
                  <a:gd name="T30" fmla="*/ 265 w 658"/>
                  <a:gd name="T31" fmla="*/ 291 h 667"/>
                  <a:gd name="T32" fmla="*/ 201 w 658"/>
                  <a:gd name="T33" fmla="*/ 220 h 667"/>
                  <a:gd name="T34" fmla="*/ 121 w 658"/>
                  <a:gd name="T35" fmla="*/ 179 h 667"/>
                  <a:gd name="T36" fmla="*/ 31 w 658"/>
                  <a:gd name="T37" fmla="*/ 172 h 667"/>
                  <a:gd name="T38" fmla="*/ 135 w 658"/>
                  <a:gd name="T39" fmla="*/ 191 h 667"/>
                  <a:gd name="T40" fmla="*/ 210 w 658"/>
                  <a:gd name="T41" fmla="*/ 238 h 667"/>
                  <a:gd name="T42" fmla="*/ 248 w 658"/>
                  <a:gd name="T43" fmla="*/ 338 h 667"/>
                  <a:gd name="T44" fmla="*/ 212 w 658"/>
                  <a:gd name="T45" fmla="*/ 524 h 667"/>
                  <a:gd name="T46" fmla="*/ 122 w 658"/>
                  <a:gd name="T47" fmla="*/ 526 h 667"/>
                  <a:gd name="T48" fmla="*/ 63 w 658"/>
                  <a:gd name="T49" fmla="*/ 524 h 667"/>
                  <a:gd name="T50" fmla="*/ 16 w 658"/>
                  <a:gd name="T51" fmla="*/ 529 h 667"/>
                  <a:gd name="T52" fmla="*/ 15 w 658"/>
                  <a:gd name="T53" fmla="*/ 530 h 667"/>
                  <a:gd name="T54" fmla="*/ 64 w 658"/>
                  <a:gd name="T55" fmla="*/ 526 h 667"/>
                  <a:gd name="T56" fmla="*/ 120 w 658"/>
                  <a:gd name="T57" fmla="*/ 530 h 667"/>
                  <a:gd name="T58" fmla="*/ 195 w 658"/>
                  <a:gd name="T59" fmla="*/ 535 h 667"/>
                  <a:gd name="T60" fmla="*/ 180 w 658"/>
                  <a:gd name="T61" fmla="*/ 560 h 667"/>
                  <a:gd name="T62" fmla="*/ 152 w 658"/>
                  <a:gd name="T63" fmla="*/ 568 h 667"/>
                  <a:gd name="T64" fmla="*/ 135 w 658"/>
                  <a:gd name="T65" fmla="*/ 578 h 667"/>
                  <a:gd name="T66" fmla="*/ 176 w 658"/>
                  <a:gd name="T67" fmla="*/ 566 h 667"/>
                  <a:gd name="T68" fmla="*/ 186 w 658"/>
                  <a:gd name="T69" fmla="*/ 565 h 667"/>
                  <a:gd name="T70" fmla="*/ 218 w 658"/>
                  <a:gd name="T71" fmla="*/ 602 h 667"/>
                  <a:gd name="T72" fmla="*/ 213 w 658"/>
                  <a:gd name="T73" fmla="*/ 606 h 667"/>
                  <a:gd name="T74" fmla="*/ 201 w 658"/>
                  <a:gd name="T75" fmla="*/ 621 h 667"/>
                  <a:gd name="T76" fmla="*/ 218 w 658"/>
                  <a:gd name="T77" fmla="*/ 606 h 667"/>
                  <a:gd name="T78" fmla="*/ 239 w 658"/>
                  <a:gd name="T79" fmla="*/ 607 h 667"/>
                  <a:gd name="T80" fmla="*/ 234 w 658"/>
                  <a:gd name="T81" fmla="*/ 637 h 667"/>
                  <a:gd name="T82" fmla="*/ 239 w 658"/>
                  <a:gd name="T83" fmla="*/ 634 h 667"/>
                  <a:gd name="T84" fmla="*/ 247 w 658"/>
                  <a:gd name="T85" fmla="*/ 628 h 667"/>
                  <a:gd name="T86" fmla="*/ 248 w 658"/>
                  <a:gd name="T87" fmla="*/ 629 h 667"/>
                  <a:gd name="T88" fmla="*/ 259 w 658"/>
                  <a:gd name="T89" fmla="*/ 661 h 667"/>
                  <a:gd name="T90" fmla="*/ 256 w 658"/>
                  <a:gd name="T91" fmla="*/ 623 h 667"/>
                  <a:gd name="T92" fmla="*/ 254 w 658"/>
                  <a:gd name="T93" fmla="*/ 618 h 667"/>
                  <a:gd name="T94" fmla="*/ 271 w 658"/>
                  <a:gd name="T95" fmla="*/ 596 h 667"/>
                  <a:gd name="T96" fmla="*/ 303 w 658"/>
                  <a:gd name="T97" fmla="*/ 603 h 667"/>
                  <a:gd name="T98" fmla="*/ 303 w 658"/>
                  <a:gd name="T99" fmla="*/ 602 h 667"/>
                  <a:gd name="T100" fmla="*/ 272 w 658"/>
                  <a:gd name="T101" fmla="*/ 591 h 667"/>
                  <a:gd name="T102" fmla="*/ 263 w 658"/>
                  <a:gd name="T103" fmla="*/ 538 h 667"/>
                  <a:gd name="T104" fmla="*/ 283 w 658"/>
                  <a:gd name="T105" fmla="*/ 547 h 667"/>
                  <a:gd name="T106" fmla="*/ 330 w 658"/>
                  <a:gd name="T107" fmla="*/ 559 h 667"/>
                  <a:gd name="T108" fmla="*/ 285 w 658"/>
                  <a:gd name="T109" fmla="*/ 538 h 667"/>
                  <a:gd name="T110" fmla="*/ 282 w 658"/>
                  <a:gd name="T111" fmla="*/ 537 h 667"/>
                  <a:gd name="T112" fmla="*/ 356 w 658"/>
                  <a:gd name="T113" fmla="*/ 551 h 667"/>
                  <a:gd name="T114" fmla="*/ 463 w 658"/>
                  <a:gd name="T115" fmla="*/ 557 h 667"/>
                  <a:gd name="T116" fmla="*/ 642 w 658"/>
                  <a:gd name="T117" fmla="*/ 5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667">
                    <a:moveTo>
                      <a:pt x="654" y="566"/>
                    </a:moveTo>
                    <a:cubicBezTo>
                      <a:pt x="651" y="567"/>
                      <a:pt x="647" y="568"/>
                      <a:pt x="642" y="568"/>
                    </a:cubicBezTo>
                    <a:cubicBezTo>
                      <a:pt x="636" y="569"/>
                      <a:pt x="630" y="570"/>
                      <a:pt x="622" y="569"/>
                    </a:cubicBezTo>
                    <a:cubicBezTo>
                      <a:pt x="619" y="568"/>
                      <a:pt x="615" y="567"/>
                      <a:pt x="611" y="566"/>
                    </a:cubicBezTo>
                    <a:cubicBezTo>
                      <a:pt x="607" y="564"/>
                      <a:pt x="604" y="561"/>
                      <a:pt x="599" y="559"/>
                    </a:cubicBezTo>
                    <a:cubicBezTo>
                      <a:pt x="591" y="555"/>
                      <a:pt x="580" y="553"/>
                      <a:pt x="570" y="552"/>
                    </a:cubicBezTo>
                    <a:cubicBezTo>
                      <a:pt x="559" y="550"/>
                      <a:pt x="548" y="550"/>
                      <a:pt x="536" y="550"/>
                    </a:cubicBezTo>
                    <a:cubicBezTo>
                      <a:pt x="513" y="549"/>
                      <a:pt x="488" y="550"/>
                      <a:pt x="463" y="550"/>
                    </a:cubicBezTo>
                    <a:cubicBezTo>
                      <a:pt x="457" y="550"/>
                      <a:pt x="451" y="550"/>
                      <a:pt x="445" y="550"/>
                    </a:cubicBezTo>
                    <a:cubicBezTo>
                      <a:pt x="438" y="550"/>
                      <a:pt x="432" y="550"/>
                      <a:pt x="426" y="549"/>
                    </a:cubicBezTo>
                    <a:cubicBezTo>
                      <a:pt x="423" y="549"/>
                      <a:pt x="420" y="549"/>
                      <a:pt x="417" y="548"/>
                    </a:cubicBezTo>
                    <a:cubicBezTo>
                      <a:pt x="414" y="548"/>
                      <a:pt x="411" y="548"/>
                      <a:pt x="408" y="548"/>
                    </a:cubicBezTo>
                    <a:cubicBezTo>
                      <a:pt x="402" y="547"/>
                      <a:pt x="397" y="546"/>
                      <a:pt x="391" y="545"/>
                    </a:cubicBezTo>
                    <a:cubicBezTo>
                      <a:pt x="380" y="544"/>
                      <a:pt x="369" y="542"/>
                      <a:pt x="358" y="540"/>
                    </a:cubicBezTo>
                    <a:cubicBezTo>
                      <a:pt x="348" y="537"/>
                      <a:pt x="338" y="535"/>
                      <a:pt x="329" y="533"/>
                    </a:cubicBezTo>
                    <a:cubicBezTo>
                      <a:pt x="323" y="531"/>
                      <a:pt x="318" y="530"/>
                      <a:pt x="313" y="529"/>
                    </a:cubicBezTo>
                    <a:cubicBezTo>
                      <a:pt x="306" y="525"/>
                      <a:pt x="278" y="509"/>
                      <a:pt x="274" y="506"/>
                    </a:cubicBezTo>
                    <a:cubicBezTo>
                      <a:pt x="272" y="503"/>
                      <a:pt x="267" y="493"/>
                      <a:pt x="266" y="485"/>
                    </a:cubicBezTo>
                    <a:cubicBezTo>
                      <a:pt x="265" y="478"/>
                      <a:pt x="256" y="470"/>
                      <a:pt x="255" y="460"/>
                    </a:cubicBezTo>
                    <a:cubicBezTo>
                      <a:pt x="254" y="450"/>
                      <a:pt x="253" y="438"/>
                      <a:pt x="253" y="426"/>
                    </a:cubicBezTo>
                    <a:cubicBezTo>
                      <a:pt x="252" y="414"/>
                      <a:pt x="253" y="400"/>
                      <a:pt x="254" y="386"/>
                    </a:cubicBezTo>
                    <a:cubicBezTo>
                      <a:pt x="255" y="372"/>
                      <a:pt x="258" y="357"/>
                      <a:pt x="262" y="343"/>
                    </a:cubicBezTo>
                    <a:cubicBezTo>
                      <a:pt x="264" y="336"/>
                      <a:pt x="266" y="329"/>
                      <a:pt x="269" y="323"/>
                    </a:cubicBezTo>
                    <a:cubicBezTo>
                      <a:pt x="269" y="323"/>
                      <a:pt x="269" y="323"/>
                      <a:pt x="269" y="323"/>
                    </a:cubicBezTo>
                    <a:cubicBezTo>
                      <a:pt x="269" y="323"/>
                      <a:pt x="269" y="323"/>
                      <a:pt x="269" y="323"/>
                    </a:cubicBezTo>
                    <a:cubicBezTo>
                      <a:pt x="272" y="315"/>
                      <a:pt x="276" y="307"/>
                      <a:pt x="281" y="300"/>
                    </a:cubicBezTo>
                    <a:cubicBezTo>
                      <a:pt x="289" y="287"/>
                      <a:pt x="300" y="275"/>
                      <a:pt x="313" y="265"/>
                    </a:cubicBezTo>
                    <a:cubicBezTo>
                      <a:pt x="326" y="256"/>
                      <a:pt x="341" y="249"/>
                      <a:pt x="357" y="245"/>
                    </a:cubicBezTo>
                    <a:cubicBezTo>
                      <a:pt x="361" y="244"/>
                      <a:pt x="365" y="243"/>
                      <a:pt x="369" y="242"/>
                    </a:cubicBezTo>
                    <a:cubicBezTo>
                      <a:pt x="373" y="241"/>
                      <a:pt x="377" y="241"/>
                      <a:pt x="380" y="240"/>
                    </a:cubicBezTo>
                    <a:cubicBezTo>
                      <a:pt x="388" y="239"/>
                      <a:pt x="396" y="239"/>
                      <a:pt x="404" y="238"/>
                    </a:cubicBezTo>
                    <a:cubicBezTo>
                      <a:pt x="420" y="237"/>
                      <a:pt x="435" y="237"/>
                      <a:pt x="450" y="237"/>
                    </a:cubicBezTo>
                    <a:cubicBezTo>
                      <a:pt x="464" y="237"/>
                      <a:pt x="478" y="236"/>
                      <a:pt x="491" y="236"/>
                    </a:cubicBezTo>
                    <a:cubicBezTo>
                      <a:pt x="513" y="236"/>
                      <a:pt x="531" y="235"/>
                      <a:pt x="546" y="235"/>
                    </a:cubicBezTo>
                    <a:cubicBezTo>
                      <a:pt x="546" y="235"/>
                      <a:pt x="546" y="235"/>
                      <a:pt x="546" y="235"/>
                    </a:cubicBezTo>
                    <a:cubicBezTo>
                      <a:pt x="546" y="235"/>
                      <a:pt x="548" y="235"/>
                      <a:pt x="552" y="235"/>
                    </a:cubicBezTo>
                    <a:cubicBezTo>
                      <a:pt x="554" y="235"/>
                      <a:pt x="556" y="235"/>
                      <a:pt x="559" y="235"/>
                    </a:cubicBezTo>
                    <a:cubicBezTo>
                      <a:pt x="559" y="235"/>
                      <a:pt x="560" y="235"/>
                      <a:pt x="560" y="235"/>
                    </a:cubicBezTo>
                    <a:cubicBezTo>
                      <a:pt x="561" y="235"/>
                      <a:pt x="561" y="235"/>
                      <a:pt x="561" y="235"/>
                    </a:cubicBezTo>
                    <a:cubicBezTo>
                      <a:pt x="560" y="235"/>
                      <a:pt x="561" y="235"/>
                      <a:pt x="561" y="235"/>
                    </a:cubicBezTo>
                    <a:cubicBezTo>
                      <a:pt x="561" y="234"/>
                      <a:pt x="563" y="237"/>
                      <a:pt x="562" y="231"/>
                    </a:cubicBezTo>
                    <a:cubicBezTo>
                      <a:pt x="560" y="230"/>
                      <a:pt x="561" y="231"/>
                      <a:pt x="561" y="231"/>
                    </a:cubicBezTo>
                    <a:cubicBezTo>
                      <a:pt x="560" y="231"/>
                      <a:pt x="560" y="231"/>
                      <a:pt x="560" y="231"/>
                    </a:cubicBezTo>
                    <a:cubicBezTo>
                      <a:pt x="560" y="231"/>
                      <a:pt x="560" y="231"/>
                      <a:pt x="560" y="231"/>
                    </a:cubicBezTo>
                    <a:cubicBezTo>
                      <a:pt x="560" y="231"/>
                      <a:pt x="560" y="231"/>
                      <a:pt x="560" y="231"/>
                    </a:cubicBezTo>
                    <a:cubicBezTo>
                      <a:pt x="559" y="231"/>
                      <a:pt x="558" y="231"/>
                      <a:pt x="557" y="231"/>
                    </a:cubicBezTo>
                    <a:cubicBezTo>
                      <a:pt x="555" y="230"/>
                      <a:pt x="554" y="230"/>
                      <a:pt x="552" y="230"/>
                    </a:cubicBezTo>
                    <a:cubicBezTo>
                      <a:pt x="537" y="230"/>
                      <a:pt x="516" y="230"/>
                      <a:pt x="491" y="230"/>
                    </a:cubicBezTo>
                    <a:cubicBezTo>
                      <a:pt x="478" y="229"/>
                      <a:pt x="464" y="229"/>
                      <a:pt x="450" y="229"/>
                    </a:cubicBezTo>
                    <a:cubicBezTo>
                      <a:pt x="435" y="229"/>
                      <a:pt x="420" y="229"/>
                      <a:pt x="404" y="229"/>
                    </a:cubicBezTo>
                    <a:cubicBezTo>
                      <a:pt x="396" y="229"/>
                      <a:pt x="388" y="229"/>
                      <a:pt x="379" y="230"/>
                    </a:cubicBezTo>
                    <a:cubicBezTo>
                      <a:pt x="375" y="231"/>
                      <a:pt x="371" y="231"/>
                      <a:pt x="367" y="232"/>
                    </a:cubicBezTo>
                    <a:cubicBezTo>
                      <a:pt x="363" y="233"/>
                      <a:pt x="358" y="234"/>
                      <a:pt x="354" y="234"/>
                    </a:cubicBezTo>
                    <a:cubicBezTo>
                      <a:pt x="338" y="239"/>
                      <a:pt x="321" y="245"/>
                      <a:pt x="306" y="255"/>
                    </a:cubicBezTo>
                    <a:cubicBezTo>
                      <a:pt x="295" y="263"/>
                      <a:pt x="285" y="272"/>
                      <a:pt x="276" y="283"/>
                    </a:cubicBezTo>
                    <a:cubicBezTo>
                      <a:pt x="277" y="278"/>
                      <a:pt x="278" y="272"/>
                      <a:pt x="279" y="267"/>
                    </a:cubicBezTo>
                    <a:cubicBezTo>
                      <a:pt x="281" y="254"/>
                      <a:pt x="282" y="240"/>
                      <a:pt x="284" y="227"/>
                    </a:cubicBezTo>
                    <a:cubicBezTo>
                      <a:pt x="285" y="214"/>
                      <a:pt x="286" y="200"/>
                      <a:pt x="287" y="187"/>
                    </a:cubicBezTo>
                    <a:cubicBezTo>
                      <a:pt x="301" y="167"/>
                      <a:pt x="346" y="104"/>
                      <a:pt x="350" y="59"/>
                    </a:cubicBezTo>
                    <a:cubicBezTo>
                      <a:pt x="346" y="59"/>
                      <a:pt x="346" y="59"/>
                      <a:pt x="346" y="59"/>
                    </a:cubicBezTo>
                    <a:cubicBezTo>
                      <a:pt x="343" y="99"/>
                      <a:pt x="304" y="156"/>
                      <a:pt x="287" y="180"/>
                    </a:cubicBezTo>
                    <a:cubicBezTo>
                      <a:pt x="287" y="168"/>
                      <a:pt x="288" y="157"/>
                      <a:pt x="287" y="146"/>
                    </a:cubicBezTo>
                    <a:cubicBezTo>
                      <a:pt x="287" y="139"/>
                      <a:pt x="287" y="132"/>
                      <a:pt x="287" y="126"/>
                    </a:cubicBezTo>
                    <a:cubicBezTo>
                      <a:pt x="286" y="119"/>
                      <a:pt x="286" y="112"/>
                      <a:pt x="285" y="105"/>
                    </a:cubicBezTo>
                    <a:cubicBezTo>
                      <a:pt x="284" y="99"/>
                      <a:pt x="283" y="92"/>
                      <a:pt x="282" y="85"/>
                    </a:cubicBezTo>
                    <a:cubicBezTo>
                      <a:pt x="281" y="82"/>
                      <a:pt x="281" y="79"/>
                      <a:pt x="280" y="75"/>
                    </a:cubicBezTo>
                    <a:cubicBezTo>
                      <a:pt x="279" y="72"/>
                      <a:pt x="278" y="69"/>
                      <a:pt x="277" y="65"/>
                    </a:cubicBezTo>
                    <a:cubicBezTo>
                      <a:pt x="276" y="62"/>
                      <a:pt x="276" y="59"/>
                      <a:pt x="275" y="56"/>
                    </a:cubicBezTo>
                    <a:cubicBezTo>
                      <a:pt x="271" y="46"/>
                      <a:pt x="271" y="46"/>
                      <a:pt x="271" y="46"/>
                    </a:cubicBezTo>
                    <a:cubicBezTo>
                      <a:pt x="270" y="43"/>
                      <a:pt x="268" y="40"/>
                      <a:pt x="267" y="37"/>
                    </a:cubicBezTo>
                    <a:cubicBezTo>
                      <a:pt x="265" y="34"/>
                      <a:pt x="263" y="31"/>
                      <a:pt x="262" y="28"/>
                    </a:cubicBezTo>
                    <a:cubicBezTo>
                      <a:pt x="260" y="25"/>
                      <a:pt x="258" y="22"/>
                      <a:pt x="256" y="19"/>
                    </a:cubicBezTo>
                    <a:cubicBezTo>
                      <a:pt x="254" y="17"/>
                      <a:pt x="251" y="14"/>
                      <a:pt x="249" y="12"/>
                    </a:cubicBezTo>
                    <a:cubicBezTo>
                      <a:pt x="246" y="9"/>
                      <a:pt x="243" y="7"/>
                      <a:pt x="241" y="5"/>
                    </a:cubicBezTo>
                    <a:cubicBezTo>
                      <a:pt x="238" y="3"/>
                      <a:pt x="235" y="2"/>
                      <a:pt x="232" y="0"/>
                    </a:cubicBezTo>
                    <a:cubicBezTo>
                      <a:pt x="230" y="3"/>
                      <a:pt x="230" y="3"/>
                      <a:pt x="230" y="3"/>
                    </a:cubicBezTo>
                    <a:cubicBezTo>
                      <a:pt x="233" y="5"/>
                      <a:pt x="236" y="7"/>
                      <a:pt x="238" y="8"/>
                    </a:cubicBezTo>
                    <a:cubicBezTo>
                      <a:pt x="241" y="11"/>
                      <a:pt x="243" y="13"/>
                      <a:pt x="246" y="15"/>
                    </a:cubicBezTo>
                    <a:cubicBezTo>
                      <a:pt x="248" y="17"/>
                      <a:pt x="250" y="20"/>
                      <a:pt x="252" y="22"/>
                    </a:cubicBezTo>
                    <a:cubicBezTo>
                      <a:pt x="254" y="25"/>
                      <a:pt x="256" y="27"/>
                      <a:pt x="258" y="30"/>
                    </a:cubicBezTo>
                    <a:cubicBezTo>
                      <a:pt x="259" y="33"/>
                      <a:pt x="261" y="36"/>
                      <a:pt x="262" y="39"/>
                    </a:cubicBezTo>
                    <a:cubicBezTo>
                      <a:pt x="264" y="42"/>
                      <a:pt x="265" y="45"/>
                      <a:pt x="266" y="48"/>
                    </a:cubicBezTo>
                    <a:cubicBezTo>
                      <a:pt x="269" y="57"/>
                      <a:pt x="269" y="57"/>
                      <a:pt x="269" y="57"/>
                    </a:cubicBezTo>
                    <a:cubicBezTo>
                      <a:pt x="270" y="61"/>
                      <a:pt x="271" y="64"/>
                      <a:pt x="272" y="67"/>
                    </a:cubicBezTo>
                    <a:cubicBezTo>
                      <a:pt x="273" y="70"/>
                      <a:pt x="273" y="73"/>
                      <a:pt x="274" y="77"/>
                    </a:cubicBezTo>
                    <a:cubicBezTo>
                      <a:pt x="275" y="80"/>
                      <a:pt x="275" y="83"/>
                      <a:pt x="276" y="86"/>
                    </a:cubicBezTo>
                    <a:cubicBezTo>
                      <a:pt x="277" y="93"/>
                      <a:pt x="278" y="100"/>
                      <a:pt x="278" y="106"/>
                    </a:cubicBezTo>
                    <a:cubicBezTo>
                      <a:pt x="279" y="110"/>
                      <a:pt x="279" y="114"/>
                      <a:pt x="279" y="119"/>
                    </a:cubicBezTo>
                    <a:cubicBezTo>
                      <a:pt x="214" y="111"/>
                      <a:pt x="159" y="47"/>
                      <a:pt x="159" y="47"/>
                    </a:cubicBezTo>
                    <a:cubicBezTo>
                      <a:pt x="156" y="49"/>
                      <a:pt x="156" y="49"/>
                      <a:pt x="156" y="49"/>
                    </a:cubicBezTo>
                    <a:cubicBezTo>
                      <a:pt x="156" y="50"/>
                      <a:pt x="213" y="115"/>
                      <a:pt x="280" y="123"/>
                    </a:cubicBezTo>
                    <a:cubicBezTo>
                      <a:pt x="280" y="124"/>
                      <a:pt x="280" y="125"/>
                      <a:pt x="280" y="126"/>
                    </a:cubicBezTo>
                    <a:cubicBezTo>
                      <a:pt x="280" y="133"/>
                      <a:pt x="280" y="139"/>
                      <a:pt x="280" y="146"/>
                    </a:cubicBezTo>
                    <a:cubicBezTo>
                      <a:pt x="280" y="173"/>
                      <a:pt x="278" y="199"/>
                      <a:pt x="275" y="226"/>
                    </a:cubicBezTo>
                    <a:cubicBezTo>
                      <a:pt x="273" y="239"/>
                      <a:pt x="271" y="252"/>
                      <a:pt x="269" y="266"/>
                    </a:cubicBezTo>
                    <a:cubicBezTo>
                      <a:pt x="268" y="274"/>
                      <a:pt x="266" y="282"/>
                      <a:pt x="265" y="291"/>
                    </a:cubicBezTo>
                    <a:cubicBezTo>
                      <a:pt x="264" y="290"/>
                      <a:pt x="263" y="289"/>
                      <a:pt x="263" y="288"/>
                    </a:cubicBezTo>
                    <a:cubicBezTo>
                      <a:pt x="260" y="282"/>
                      <a:pt x="256" y="277"/>
                      <a:pt x="252" y="272"/>
                    </a:cubicBezTo>
                    <a:cubicBezTo>
                      <a:pt x="249" y="267"/>
                      <a:pt x="245" y="263"/>
                      <a:pt x="241" y="258"/>
                    </a:cubicBezTo>
                    <a:cubicBezTo>
                      <a:pt x="237" y="253"/>
                      <a:pt x="233" y="249"/>
                      <a:pt x="229" y="245"/>
                    </a:cubicBezTo>
                    <a:cubicBezTo>
                      <a:pt x="224" y="240"/>
                      <a:pt x="220" y="236"/>
                      <a:pt x="215" y="232"/>
                    </a:cubicBezTo>
                    <a:cubicBezTo>
                      <a:pt x="211" y="228"/>
                      <a:pt x="206" y="224"/>
                      <a:pt x="201" y="220"/>
                    </a:cubicBezTo>
                    <a:cubicBezTo>
                      <a:pt x="194" y="215"/>
                      <a:pt x="194" y="215"/>
                      <a:pt x="194" y="215"/>
                    </a:cubicBezTo>
                    <a:cubicBezTo>
                      <a:pt x="186" y="210"/>
                      <a:pt x="186" y="210"/>
                      <a:pt x="186" y="210"/>
                    </a:cubicBezTo>
                    <a:cubicBezTo>
                      <a:pt x="181" y="207"/>
                      <a:pt x="176" y="203"/>
                      <a:pt x="171" y="200"/>
                    </a:cubicBezTo>
                    <a:cubicBezTo>
                      <a:pt x="166" y="197"/>
                      <a:pt x="160" y="195"/>
                      <a:pt x="155" y="192"/>
                    </a:cubicBezTo>
                    <a:cubicBezTo>
                      <a:pt x="149" y="190"/>
                      <a:pt x="143" y="187"/>
                      <a:pt x="138" y="185"/>
                    </a:cubicBezTo>
                    <a:cubicBezTo>
                      <a:pt x="132" y="183"/>
                      <a:pt x="126" y="181"/>
                      <a:pt x="121" y="179"/>
                    </a:cubicBezTo>
                    <a:cubicBezTo>
                      <a:pt x="115" y="178"/>
                      <a:pt x="109" y="176"/>
                      <a:pt x="103" y="175"/>
                    </a:cubicBezTo>
                    <a:cubicBezTo>
                      <a:pt x="97" y="174"/>
                      <a:pt x="91" y="172"/>
                      <a:pt x="85" y="172"/>
                    </a:cubicBezTo>
                    <a:cubicBezTo>
                      <a:pt x="79" y="171"/>
                      <a:pt x="73" y="170"/>
                      <a:pt x="67" y="169"/>
                    </a:cubicBezTo>
                    <a:cubicBezTo>
                      <a:pt x="61" y="169"/>
                      <a:pt x="55" y="169"/>
                      <a:pt x="49" y="168"/>
                    </a:cubicBezTo>
                    <a:cubicBezTo>
                      <a:pt x="43" y="168"/>
                      <a:pt x="37" y="168"/>
                      <a:pt x="31" y="168"/>
                    </a:cubicBezTo>
                    <a:cubicBezTo>
                      <a:pt x="31" y="172"/>
                      <a:pt x="31" y="172"/>
                      <a:pt x="31" y="172"/>
                    </a:cubicBezTo>
                    <a:cubicBezTo>
                      <a:pt x="37" y="172"/>
                      <a:pt x="43" y="172"/>
                      <a:pt x="49" y="173"/>
                    </a:cubicBezTo>
                    <a:cubicBezTo>
                      <a:pt x="55" y="173"/>
                      <a:pt x="61" y="173"/>
                      <a:pt x="67" y="174"/>
                    </a:cubicBezTo>
                    <a:cubicBezTo>
                      <a:pt x="73" y="175"/>
                      <a:pt x="78" y="176"/>
                      <a:pt x="84" y="177"/>
                    </a:cubicBezTo>
                    <a:cubicBezTo>
                      <a:pt x="90" y="178"/>
                      <a:pt x="96" y="179"/>
                      <a:pt x="102" y="180"/>
                    </a:cubicBezTo>
                    <a:cubicBezTo>
                      <a:pt x="107" y="182"/>
                      <a:pt x="113" y="184"/>
                      <a:pt x="119" y="185"/>
                    </a:cubicBezTo>
                    <a:cubicBezTo>
                      <a:pt x="124" y="187"/>
                      <a:pt x="130" y="189"/>
                      <a:pt x="135" y="191"/>
                    </a:cubicBezTo>
                    <a:cubicBezTo>
                      <a:pt x="141" y="193"/>
                      <a:pt x="146" y="196"/>
                      <a:pt x="152" y="198"/>
                    </a:cubicBezTo>
                    <a:cubicBezTo>
                      <a:pt x="157" y="201"/>
                      <a:pt x="162" y="204"/>
                      <a:pt x="167" y="207"/>
                    </a:cubicBezTo>
                    <a:cubicBezTo>
                      <a:pt x="172" y="210"/>
                      <a:pt x="177" y="213"/>
                      <a:pt x="182" y="216"/>
                    </a:cubicBezTo>
                    <a:cubicBezTo>
                      <a:pt x="189" y="221"/>
                      <a:pt x="189" y="221"/>
                      <a:pt x="189" y="221"/>
                    </a:cubicBezTo>
                    <a:cubicBezTo>
                      <a:pt x="196" y="227"/>
                      <a:pt x="196" y="227"/>
                      <a:pt x="196" y="227"/>
                    </a:cubicBezTo>
                    <a:cubicBezTo>
                      <a:pt x="201" y="230"/>
                      <a:pt x="205" y="234"/>
                      <a:pt x="210" y="238"/>
                    </a:cubicBezTo>
                    <a:cubicBezTo>
                      <a:pt x="214" y="242"/>
                      <a:pt x="218" y="246"/>
                      <a:pt x="222" y="251"/>
                    </a:cubicBezTo>
                    <a:cubicBezTo>
                      <a:pt x="226" y="255"/>
                      <a:pt x="230" y="259"/>
                      <a:pt x="234" y="264"/>
                    </a:cubicBezTo>
                    <a:cubicBezTo>
                      <a:pt x="238" y="269"/>
                      <a:pt x="241" y="273"/>
                      <a:pt x="245" y="278"/>
                    </a:cubicBezTo>
                    <a:cubicBezTo>
                      <a:pt x="248" y="283"/>
                      <a:pt x="251" y="288"/>
                      <a:pt x="254" y="293"/>
                    </a:cubicBezTo>
                    <a:cubicBezTo>
                      <a:pt x="257" y="297"/>
                      <a:pt x="259" y="302"/>
                      <a:pt x="261" y="306"/>
                    </a:cubicBezTo>
                    <a:cubicBezTo>
                      <a:pt x="255" y="317"/>
                      <a:pt x="251" y="327"/>
                      <a:pt x="248" y="338"/>
                    </a:cubicBezTo>
                    <a:cubicBezTo>
                      <a:pt x="243" y="354"/>
                      <a:pt x="239" y="370"/>
                      <a:pt x="238" y="384"/>
                    </a:cubicBezTo>
                    <a:cubicBezTo>
                      <a:pt x="236" y="399"/>
                      <a:pt x="235" y="413"/>
                      <a:pt x="235" y="426"/>
                    </a:cubicBezTo>
                    <a:cubicBezTo>
                      <a:pt x="235" y="439"/>
                      <a:pt x="235" y="451"/>
                      <a:pt x="236" y="462"/>
                    </a:cubicBezTo>
                    <a:cubicBezTo>
                      <a:pt x="237" y="472"/>
                      <a:pt x="234" y="481"/>
                      <a:pt x="235" y="489"/>
                    </a:cubicBezTo>
                    <a:cubicBezTo>
                      <a:pt x="236" y="496"/>
                      <a:pt x="234" y="505"/>
                      <a:pt x="231" y="508"/>
                    </a:cubicBezTo>
                    <a:cubicBezTo>
                      <a:pt x="229" y="511"/>
                      <a:pt x="219" y="519"/>
                      <a:pt x="212" y="524"/>
                    </a:cubicBezTo>
                    <a:cubicBezTo>
                      <a:pt x="207" y="525"/>
                      <a:pt x="201" y="526"/>
                      <a:pt x="194" y="528"/>
                    </a:cubicBezTo>
                    <a:cubicBezTo>
                      <a:pt x="183" y="530"/>
                      <a:pt x="170" y="533"/>
                      <a:pt x="157" y="534"/>
                    </a:cubicBezTo>
                    <a:cubicBezTo>
                      <a:pt x="150" y="534"/>
                      <a:pt x="143" y="535"/>
                      <a:pt x="137" y="533"/>
                    </a:cubicBezTo>
                    <a:cubicBezTo>
                      <a:pt x="135" y="533"/>
                      <a:pt x="134" y="532"/>
                      <a:pt x="132" y="531"/>
                    </a:cubicBezTo>
                    <a:cubicBezTo>
                      <a:pt x="127" y="529"/>
                      <a:pt x="127" y="529"/>
                      <a:pt x="127" y="529"/>
                    </a:cubicBezTo>
                    <a:cubicBezTo>
                      <a:pt x="126" y="528"/>
                      <a:pt x="124" y="527"/>
                      <a:pt x="122" y="526"/>
                    </a:cubicBezTo>
                    <a:cubicBezTo>
                      <a:pt x="120" y="526"/>
                      <a:pt x="119" y="525"/>
                      <a:pt x="117" y="524"/>
                    </a:cubicBezTo>
                    <a:cubicBezTo>
                      <a:pt x="113" y="523"/>
                      <a:pt x="110" y="522"/>
                      <a:pt x="106" y="522"/>
                    </a:cubicBezTo>
                    <a:cubicBezTo>
                      <a:pt x="100" y="521"/>
                      <a:pt x="100" y="521"/>
                      <a:pt x="100" y="521"/>
                    </a:cubicBezTo>
                    <a:cubicBezTo>
                      <a:pt x="95" y="521"/>
                      <a:pt x="95" y="521"/>
                      <a:pt x="95" y="521"/>
                    </a:cubicBezTo>
                    <a:cubicBezTo>
                      <a:pt x="88" y="520"/>
                      <a:pt x="80" y="521"/>
                      <a:pt x="73" y="522"/>
                    </a:cubicBezTo>
                    <a:cubicBezTo>
                      <a:pt x="70" y="522"/>
                      <a:pt x="67" y="523"/>
                      <a:pt x="63" y="524"/>
                    </a:cubicBezTo>
                    <a:cubicBezTo>
                      <a:pt x="60" y="525"/>
                      <a:pt x="57" y="525"/>
                      <a:pt x="54" y="526"/>
                    </a:cubicBezTo>
                    <a:cubicBezTo>
                      <a:pt x="51" y="527"/>
                      <a:pt x="48" y="527"/>
                      <a:pt x="45" y="528"/>
                    </a:cubicBezTo>
                    <a:cubicBezTo>
                      <a:pt x="42" y="528"/>
                      <a:pt x="39" y="529"/>
                      <a:pt x="37" y="529"/>
                    </a:cubicBezTo>
                    <a:cubicBezTo>
                      <a:pt x="34" y="529"/>
                      <a:pt x="31" y="529"/>
                      <a:pt x="29" y="529"/>
                    </a:cubicBezTo>
                    <a:cubicBezTo>
                      <a:pt x="26" y="529"/>
                      <a:pt x="24" y="530"/>
                      <a:pt x="22" y="530"/>
                    </a:cubicBezTo>
                    <a:cubicBezTo>
                      <a:pt x="20" y="529"/>
                      <a:pt x="17" y="529"/>
                      <a:pt x="16" y="529"/>
                    </a:cubicBezTo>
                    <a:cubicBezTo>
                      <a:pt x="14" y="529"/>
                      <a:pt x="12" y="529"/>
                      <a:pt x="10" y="529"/>
                    </a:cubicBezTo>
                    <a:cubicBezTo>
                      <a:pt x="7" y="528"/>
                      <a:pt x="5" y="528"/>
                      <a:pt x="3" y="528"/>
                    </a:cubicBezTo>
                    <a:cubicBezTo>
                      <a:pt x="1" y="527"/>
                      <a:pt x="0" y="527"/>
                      <a:pt x="0" y="527"/>
                    </a:cubicBezTo>
                    <a:cubicBezTo>
                      <a:pt x="0" y="527"/>
                      <a:pt x="1" y="527"/>
                      <a:pt x="3" y="528"/>
                    </a:cubicBezTo>
                    <a:cubicBezTo>
                      <a:pt x="5" y="528"/>
                      <a:pt x="7" y="529"/>
                      <a:pt x="10" y="529"/>
                    </a:cubicBezTo>
                    <a:cubicBezTo>
                      <a:pt x="12" y="529"/>
                      <a:pt x="14" y="530"/>
                      <a:pt x="15" y="530"/>
                    </a:cubicBezTo>
                    <a:cubicBezTo>
                      <a:pt x="17" y="530"/>
                      <a:pt x="19" y="530"/>
                      <a:pt x="22" y="530"/>
                    </a:cubicBezTo>
                    <a:cubicBezTo>
                      <a:pt x="24" y="530"/>
                      <a:pt x="26" y="530"/>
                      <a:pt x="29" y="530"/>
                    </a:cubicBezTo>
                    <a:cubicBezTo>
                      <a:pt x="31" y="530"/>
                      <a:pt x="34" y="530"/>
                      <a:pt x="37" y="530"/>
                    </a:cubicBezTo>
                    <a:cubicBezTo>
                      <a:pt x="40" y="530"/>
                      <a:pt x="42" y="530"/>
                      <a:pt x="45" y="529"/>
                    </a:cubicBezTo>
                    <a:cubicBezTo>
                      <a:pt x="48" y="529"/>
                      <a:pt x="51" y="529"/>
                      <a:pt x="54" y="528"/>
                    </a:cubicBezTo>
                    <a:cubicBezTo>
                      <a:pt x="58" y="527"/>
                      <a:pt x="61" y="527"/>
                      <a:pt x="64" y="526"/>
                    </a:cubicBezTo>
                    <a:cubicBezTo>
                      <a:pt x="67" y="525"/>
                      <a:pt x="70" y="524"/>
                      <a:pt x="74" y="524"/>
                    </a:cubicBezTo>
                    <a:cubicBezTo>
                      <a:pt x="81" y="523"/>
                      <a:pt x="88" y="523"/>
                      <a:pt x="95" y="524"/>
                    </a:cubicBezTo>
                    <a:cubicBezTo>
                      <a:pt x="100" y="524"/>
                      <a:pt x="100" y="524"/>
                      <a:pt x="100" y="524"/>
                    </a:cubicBezTo>
                    <a:cubicBezTo>
                      <a:pt x="105" y="525"/>
                      <a:pt x="105" y="525"/>
                      <a:pt x="105" y="525"/>
                    </a:cubicBezTo>
                    <a:cubicBezTo>
                      <a:pt x="109" y="526"/>
                      <a:pt x="112" y="527"/>
                      <a:pt x="116" y="528"/>
                    </a:cubicBezTo>
                    <a:cubicBezTo>
                      <a:pt x="117" y="529"/>
                      <a:pt x="119" y="530"/>
                      <a:pt x="120" y="530"/>
                    </a:cubicBezTo>
                    <a:cubicBezTo>
                      <a:pt x="122" y="531"/>
                      <a:pt x="124" y="531"/>
                      <a:pt x="125" y="532"/>
                    </a:cubicBezTo>
                    <a:cubicBezTo>
                      <a:pt x="130" y="535"/>
                      <a:pt x="130" y="535"/>
                      <a:pt x="130" y="535"/>
                    </a:cubicBezTo>
                    <a:cubicBezTo>
                      <a:pt x="131" y="536"/>
                      <a:pt x="133" y="537"/>
                      <a:pt x="135" y="538"/>
                    </a:cubicBezTo>
                    <a:cubicBezTo>
                      <a:pt x="139" y="539"/>
                      <a:pt x="143" y="539"/>
                      <a:pt x="146" y="539"/>
                    </a:cubicBezTo>
                    <a:cubicBezTo>
                      <a:pt x="150" y="540"/>
                      <a:pt x="154" y="540"/>
                      <a:pt x="157" y="539"/>
                    </a:cubicBezTo>
                    <a:cubicBezTo>
                      <a:pt x="171" y="539"/>
                      <a:pt x="184" y="537"/>
                      <a:pt x="195" y="535"/>
                    </a:cubicBezTo>
                    <a:cubicBezTo>
                      <a:pt x="206" y="533"/>
                      <a:pt x="215" y="531"/>
                      <a:pt x="221" y="529"/>
                    </a:cubicBezTo>
                    <a:cubicBezTo>
                      <a:pt x="223" y="529"/>
                      <a:pt x="224" y="529"/>
                      <a:pt x="225" y="528"/>
                    </a:cubicBezTo>
                    <a:cubicBezTo>
                      <a:pt x="216" y="535"/>
                      <a:pt x="205" y="544"/>
                      <a:pt x="194" y="552"/>
                    </a:cubicBezTo>
                    <a:cubicBezTo>
                      <a:pt x="190" y="554"/>
                      <a:pt x="187" y="557"/>
                      <a:pt x="183" y="558"/>
                    </a:cubicBezTo>
                    <a:cubicBezTo>
                      <a:pt x="183" y="559"/>
                      <a:pt x="182" y="559"/>
                      <a:pt x="181" y="559"/>
                    </a:cubicBezTo>
                    <a:cubicBezTo>
                      <a:pt x="181" y="559"/>
                      <a:pt x="180" y="560"/>
                      <a:pt x="180" y="560"/>
                    </a:cubicBezTo>
                    <a:cubicBezTo>
                      <a:pt x="180" y="560"/>
                      <a:pt x="180" y="560"/>
                      <a:pt x="180" y="560"/>
                    </a:cubicBezTo>
                    <a:cubicBezTo>
                      <a:pt x="180" y="560"/>
                      <a:pt x="180" y="560"/>
                      <a:pt x="180" y="560"/>
                    </a:cubicBezTo>
                    <a:cubicBezTo>
                      <a:pt x="179" y="560"/>
                      <a:pt x="179" y="560"/>
                      <a:pt x="179" y="560"/>
                    </a:cubicBezTo>
                    <a:cubicBezTo>
                      <a:pt x="178" y="560"/>
                      <a:pt x="177" y="560"/>
                      <a:pt x="176" y="560"/>
                    </a:cubicBezTo>
                    <a:cubicBezTo>
                      <a:pt x="174" y="560"/>
                      <a:pt x="174" y="561"/>
                      <a:pt x="173" y="561"/>
                    </a:cubicBezTo>
                    <a:cubicBezTo>
                      <a:pt x="165" y="563"/>
                      <a:pt x="158" y="565"/>
                      <a:pt x="152" y="568"/>
                    </a:cubicBezTo>
                    <a:cubicBezTo>
                      <a:pt x="149" y="569"/>
                      <a:pt x="146" y="570"/>
                      <a:pt x="144" y="572"/>
                    </a:cubicBezTo>
                    <a:cubicBezTo>
                      <a:pt x="142" y="573"/>
                      <a:pt x="140" y="574"/>
                      <a:pt x="138" y="575"/>
                    </a:cubicBezTo>
                    <a:cubicBezTo>
                      <a:pt x="137" y="576"/>
                      <a:pt x="137" y="576"/>
                      <a:pt x="136" y="576"/>
                    </a:cubicBezTo>
                    <a:cubicBezTo>
                      <a:pt x="136" y="577"/>
                      <a:pt x="135" y="577"/>
                      <a:pt x="135" y="578"/>
                    </a:cubicBezTo>
                    <a:cubicBezTo>
                      <a:pt x="134" y="579"/>
                      <a:pt x="134" y="579"/>
                      <a:pt x="134" y="579"/>
                    </a:cubicBezTo>
                    <a:cubicBezTo>
                      <a:pt x="134" y="579"/>
                      <a:pt x="134" y="579"/>
                      <a:pt x="135" y="578"/>
                    </a:cubicBezTo>
                    <a:cubicBezTo>
                      <a:pt x="135" y="578"/>
                      <a:pt x="136" y="577"/>
                      <a:pt x="136" y="577"/>
                    </a:cubicBezTo>
                    <a:cubicBezTo>
                      <a:pt x="137" y="577"/>
                      <a:pt x="138" y="576"/>
                      <a:pt x="139" y="576"/>
                    </a:cubicBezTo>
                    <a:cubicBezTo>
                      <a:pt x="140" y="575"/>
                      <a:pt x="142" y="574"/>
                      <a:pt x="145" y="573"/>
                    </a:cubicBezTo>
                    <a:cubicBezTo>
                      <a:pt x="147" y="572"/>
                      <a:pt x="150" y="571"/>
                      <a:pt x="153" y="571"/>
                    </a:cubicBezTo>
                    <a:cubicBezTo>
                      <a:pt x="159" y="569"/>
                      <a:pt x="166" y="567"/>
                      <a:pt x="173" y="567"/>
                    </a:cubicBezTo>
                    <a:cubicBezTo>
                      <a:pt x="174" y="567"/>
                      <a:pt x="175" y="566"/>
                      <a:pt x="176" y="566"/>
                    </a:cubicBezTo>
                    <a:cubicBezTo>
                      <a:pt x="177" y="566"/>
                      <a:pt x="178" y="566"/>
                      <a:pt x="179" y="566"/>
                    </a:cubicBezTo>
                    <a:cubicBezTo>
                      <a:pt x="180" y="567"/>
                      <a:pt x="180" y="567"/>
                      <a:pt x="180" y="567"/>
                    </a:cubicBezTo>
                    <a:cubicBezTo>
                      <a:pt x="180" y="567"/>
                      <a:pt x="180" y="567"/>
                      <a:pt x="180" y="567"/>
                    </a:cubicBezTo>
                    <a:cubicBezTo>
                      <a:pt x="181" y="567"/>
                      <a:pt x="181" y="567"/>
                      <a:pt x="181" y="567"/>
                    </a:cubicBezTo>
                    <a:cubicBezTo>
                      <a:pt x="182" y="567"/>
                      <a:pt x="182" y="566"/>
                      <a:pt x="183" y="566"/>
                    </a:cubicBezTo>
                    <a:cubicBezTo>
                      <a:pt x="184" y="566"/>
                      <a:pt x="185" y="566"/>
                      <a:pt x="186" y="565"/>
                    </a:cubicBezTo>
                    <a:cubicBezTo>
                      <a:pt x="191" y="564"/>
                      <a:pt x="194" y="562"/>
                      <a:pt x="198" y="560"/>
                    </a:cubicBezTo>
                    <a:cubicBezTo>
                      <a:pt x="211" y="554"/>
                      <a:pt x="224" y="546"/>
                      <a:pt x="234" y="540"/>
                    </a:cubicBezTo>
                    <a:cubicBezTo>
                      <a:pt x="234" y="549"/>
                      <a:pt x="234" y="559"/>
                      <a:pt x="234" y="569"/>
                    </a:cubicBezTo>
                    <a:cubicBezTo>
                      <a:pt x="234" y="570"/>
                      <a:pt x="233" y="572"/>
                      <a:pt x="232" y="575"/>
                    </a:cubicBezTo>
                    <a:cubicBezTo>
                      <a:pt x="229" y="581"/>
                      <a:pt x="226" y="589"/>
                      <a:pt x="221" y="597"/>
                    </a:cubicBezTo>
                    <a:cubicBezTo>
                      <a:pt x="220" y="599"/>
                      <a:pt x="219" y="600"/>
                      <a:pt x="218" y="602"/>
                    </a:cubicBezTo>
                    <a:cubicBezTo>
                      <a:pt x="218" y="602"/>
                      <a:pt x="217" y="603"/>
                      <a:pt x="217" y="603"/>
                    </a:cubicBezTo>
                    <a:cubicBezTo>
                      <a:pt x="217" y="603"/>
                      <a:pt x="217" y="603"/>
                      <a:pt x="217" y="604"/>
                    </a:cubicBezTo>
                    <a:cubicBezTo>
                      <a:pt x="217" y="604"/>
                      <a:pt x="217" y="604"/>
                      <a:pt x="217" y="604"/>
                    </a:cubicBezTo>
                    <a:cubicBezTo>
                      <a:pt x="216" y="604"/>
                      <a:pt x="216" y="604"/>
                      <a:pt x="216" y="604"/>
                    </a:cubicBezTo>
                    <a:cubicBezTo>
                      <a:pt x="216" y="604"/>
                      <a:pt x="216" y="604"/>
                      <a:pt x="216" y="604"/>
                    </a:cubicBezTo>
                    <a:cubicBezTo>
                      <a:pt x="215" y="605"/>
                      <a:pt x="214" y="605"/>
                      <a:pt x="213" y="606"/>
                    </a:cubicBezTo>
                    <a:cubicBezTo>
                      <a:pt x="210" y="609"/>
                      <a:pt x="208" y="612"/>
                      <a:pt x="205" y="614"/>
                    </a:cubicBezTo>
                    <a:cubicBezTo>
                      <a:pt x="203" y="617"/>
                      <a:pt x="202" y="619"/>
                      <a:pt x="201" y="621"/>
                    </a:cubicBezTo>
                    <a:cubicBezTo>
                      <a:pt x="200" y="622"/>
                      <a:pt x="200" y="623"/>
                      <a:pt x="200" y="623"/>
                    </a:cubicBezTo>
                    <a:cubicBezTo>
                      <a:pt x="200" y="624"/>
                      <a:pt x="200" y="624"/>
                      <a:pt x="200" y="624"/>
                    </a:cubicBezTo>
                    <a:cubicBezTo>
                      <a:pt x="200" y="624"/>
                      <a:pt x="200" y="624"/>
                      <a:pt x="200" y="623"/>
                    </a:cubicBezTo>
                    <a:cubicBezTo>
                      <a:pt x="200" y="623"/>
                      <a:pt x="200" y="622"/>
                      <a:pt x="201" y="621"/>
                    </a:cubicBezTo>
                    <a:cubicBezTo>
                      <a:pt x="202" y="620"/>
                      <a:pt x="204" y="618"/>
                      <a:pt x="206" y="615"/>
                    </a:cubicBezTo>
                    <a:cubicBezTo>
                      <a:pt x="209" y="613"/>
                      <a:pt x="212" y="610"/>
                      <a:pt x="215" y="608"/>
                    </a:cubicBezTo>
                    <a:cubicBezTo>
                      <a:pt x="216" y="607"/>
                      <a:pt x="217" y="607"/>
                      <a:pt x="217" y="607"/>
                    </a:cubicBezTo>
                    <a:cubicBezTo>
                      <a:pt x="218" y="606"/>
                      <a:pt x="218" y="606"/>
                      <a:pt x="218" y="606"/>
                    </a:cubicBezTo>
                    <a:cubicBezTo>
                      <a:pt x="218" y="606"/>
                      <a:pt x="218" y="606"/>
                      <a:pt x="218" y="606"/>
                    </a:cubicBezTo>
                    <a:cubicBezTo>
                      <a:pt x="218" y="606"/>
                      <a:pt x="218" y="606"/>
                      <a:pt x="218" y="606"/>
                    </a:cubicBezTo>
                    <a:cubicBezTo>
                      <a:pt x="219" y="606"/>
                      <a:pt x="219" y="606"/>
                      <a:pt x="219" y="606"/>
                    </a:cubicBezTo>
                    <a:cubicBezTo>
                      <a:pt x="220" y="605"/>
                      <a:pt x="220" y="605"/>
                      <a:pt x="221" y="604"/>
                    </a:cubicBezTo>
                    <a:cubicBezTo>
                      <a:pt x="222" y="602"/>
                      <a:pt x="223" y="601"/>
                      <a:pt x="225" y="599"/>
                    </a:cubicBezTo>
                    <a:cubicBezTo>
                      <a:pt x="229" y="593"/>
                      <a:pt x="232" y="587"/>
                      <a:pt x="235" y="582"/>
                    </a:cubicBezTo>
                    <a:cubicBezTo>
                      <a:pt x="236" y="585"/>
                      <a:pt x="236" y="589"/>
                      <a:pt x="236" y="592"/>
                    </a:cubicBezTo>
                    <a:cubicBezTo>
                      <a:pt x="237" y="597"/>
                      <a:pt x="238" y="602"/>
                      <a:pt x="239" y="607"/>
                    </a:cubicBezTo>
                    <a:cubicBezTo>
                      <a:pt x="240" y="612"/>
                      <a:pt x="241" y="617"/>
                      <a:pt x="244" y="622"/>
                    </a:cubicBezTo>
                    <a:cubicBezTo>
                      <a:pt x="244" y="622"/>
                      <a:pt x="244" y="622"/>
                      <a:pt x="244" y="622"/>
                    </a:cubicBezTo>
                    <a:cubicBezTo>
                      <a:pt x="243" y="625"/>
                      <a:pt x="242" y="627"/>
                      <a:pt x="240" y="630"/>
                    </a:cubicBezTo>
                    <a:cubicBezTo>
                      <a:pt x="240" y="631"/>
                      <a:pt x="239" y="632"/>
                      <a:pt x="239" y="632"/>
                    </a:cubicBezTo>
                    <a:cubicBezTo>
                      <a:pt x="239" y="633"/>
                      <a:pt x="238" y="633"/>
                      <a:pt x="237" y="634"/>
                    </a:cubicBezTo>
                    <a:cubicBezTo>
                      <a:pt x="236" y="635"/>
                      <a:pt x="235" y="636"/>
                      <a:pt x="234" y="637"/>
                    </a:cubicBezTo>
                    <a:cubicBezTo>
                      <a:pt x="233" y="638"/>
                      <a:pt x="233" y="639"/>
                      <a:pt x="232" y="640"/>
                    </a:cubicBezTo>
                    <a:cubicBezTo>
                      <a:pt x="232" y="640"/>
                      <a:pt x="232" y="641"/>
                      <a:pt x="232" y="641"/>
                    </a:cubicBezTo>
                    <a:cubicBezTo>
                      <a:pt x="232" y="641"/>
                      <a:pt x="232" y="640"/>
                      <a:pt x="233" y="640"/>
                    </a:cubicBezTo>
                    <a:cubicBezTo>
                      <a:pt x="233" y="639"/>
                      <a:pt x="234" y="638"/>
                      <a:pt x="235" y="638"/>
                    </a:cubicBezTo>
                    <a:cubicBezTo>
                      <a:pt x="236" y="637"/>
                      <a:pt x="237" y="636"/>
                      <a:pt x="238" y="635"/>
                    </a:cubicBezTo>
                    <a:cubicBezTo>
                      <a:pt x="238" y="635"/>
                      <a:pt x="239" y="634"/>
                      <a:pt x="239" y="634"/>
                    </a:cubicBezTo>
                    <a:cubicBezTo>
                      <a:pt x="239" y="634"/>
                      <a:pt x="239" y="634"/>
                      <a:pt x="240" y="634"/>
                    </a:cubicBezTo>
                    <a:cubicBezTo>
                      <a:pt x="240" y="634"/>
                      <a:pt x="240" y="633"/>
                      <a:pt x="240" y="633"/>
                    </a:cubicBezTo>
                    <a:cubicBezTo>
                      <a:pt x="241" y="633"/>
                      <a:pt x="241" y="632"/>
                      <a:pt x="242" y="631"/>
                    </a:cubicBezTo>
                    <a:cubicBezTo>
                      <a:pt x="243" y="629"/>
                      <a:pt x="245" y="627"/>
                      <a:pt x="246" y="626"/>
                    </a:cubicBezTo>
                    <a:cubicBezTo>
                      <a:pt x="246" y="626"/>
                      <a:pt x="246" y="626"/>
                      <a:pt x="246" y="626"/>
                    </a:cubicBezTo>
                    <a:cubicBezTo>
                      <a:pt x="246" y="627"/>
                      <a:pt x="247" y="627"/>
                      <a:pt x="247" y="628"/>
                    </a:cubicBezTo>
                    <a:cubicBezTo>
                      <a:pt x="248" y="629"/>
                      <a:pt x="248" y="629"/>
                      <a:pt x="248" y="629"/>
                    </a:cubicBezTo>
                    <a:cubicBezTo>
                      <a:pt x="248" y="629"/>
                      <a:pt x="248" y="629"/>
                      <a:pt x="248" y="629"/>
                    </a:cubicBezTo>
                    <a:cubicBezTo>
                      <a:pt x="248" y="629"/>
                      <a:pt x="248" y="628"/>
                      <a:pt x="248" y="628"/>
                    </a:cubicBezTo>
                    <a:cubicBezTo>
                      <a:pt x="248" y="629"/>
                      <a:pt x="248" y="629"/>
                      <a:pt x="248" y="629"/>
                    </a:cubicBezTo>
                    <a:cubicBezTo>
                      <a:pt x="248" y="629"/>
                      <a:pt x="248" y="629"/>
                      <a:pt x="248" y="629"/>
                    </a:cubicBezTo>
                    <a:cubicBezTo>
                      <a:pt x="248" y="629"/>
                      <a:pt x="248" y="629"/>
                      <a:pt x="248" y="629"/>
                    </a:cubicBezTo>
                    <a:cubicBezTo>
                      <a:pt x="249" y="630"/>
                      <a:pt x="250" y="631"/>
                      <a:pt x="251" y="631"/>
                    </a:cubicBezTo>
                    <a:cubicBezTo>
                      <a:pt x="251" y="632"/>
                      <a:pt x="252" y="633"/>
                      <a:pt x="252" y="634"/>
                    </a:cubicBezTo>
                    <a:cubicBezTo>
                      <a:pt x="254" y="637"/>
                      <a:pt x="256" y="640"/>
                      <a:pt x="257" y="643"/>
                    </a:cubicBezTo>
                    <a:cubicBezTo>
                      <a:pt x="259" y="650"/>
                      <a:pt x="258" y="656"/>
                      <a:pt x="258" y="660"/>
                    </a:cubicBezTo>
                    <a:cubicBezTo>
                      <a:pt x="257" y="665"/>
                      <a:pt x="256" y="667"/>
                      <a:pt x="256" y="667"/>
                    </a:cubicBezTo>
                    <a:cubicBezTo>
                      <a:pt x="256" y="667"/>
                      <a:pt x="257" y="665"/>
                      <a:pt x="259" y="661"/>
                    </a:cubicBezTo>
                    <a:cubicBezTo>
                      <a:pt x="260" y="657"/>
                      <a:pt x="262" y="651"/>
                      <a:pt x="262" y="643"/>
                    </a:cubicBezTo>
                    <a:cubicBezTo>
                      <a:pt x="262" y="639"/>
                      <a:pt x="261" y="634"/>
                      <a:pt x="259" y="630"/>
                    </a:cubicBezTo>
                    <a:cubicBezTo>
                      <a:pt x="259" y="629"/>
                      <a:pt x="258" y="627"/>
                      <a:pt x="258" y="626"/>
                    </a:cubicBezTo>
                    <a:cubicBezTo>
                      <a:pt x="257" y="625"/>
                      <a:pt x="257" y="624"/>
                      <a:pt x="256" y="623"/>
                    </a:cubicBezTo>
                    <a:cubicBezTo>
                      <a:pt x="256" y="623"/>
                      <a:pt x="256" y="623"/>
                      <a:pt x="256" y="623"/>
                    </a:cubicBezTo>
                    <a:cubicBezTo>
                      <a:pt x="256" y="623"/>
                      <a:pt x="256" y="623"/>
                      <a:pt x="256" y="623"/>
                    </a:cubicBezTo>
                    <a:cubicBezTo>
                      <a:pt x="256" y="623"/>
                      <a:pt x="256" y="623"/>
                      <a:pt x="256" y="623"/>
                    </a:cubicBezTo>
                    <a:cubicBezTo>
                      <a:pt x="256" y="623"/>
                      <a:pt x="255" y="622"/>
                      <a:pt x="255" y="622"/>
                    </a:cubicBezTo>
                    <a:cubicBezTo>
                      <a:pt x="255" y="622"/>
                      <a:pt x="255" y="622"/>
                      <a:pt x="255" y="622"/>
                    </a:cubicBezTo>
                    <a:cubicBezTo>
                      <a:pt x="255" y="622"/>
                      <a:pt x="255" y="622"/>
                      <a:pt x="255" y="622"/>
                    </a:cubicBezTo>
                    <a:cubicBezTo>
                      <a:pt x="255" y="622"/>
                      <a:pt x="255" y="621"/>
                      <a:pt x="255" y="621"/>
                    </a:cubicBezTo>
                    <a:cubicBezTo>
                      <a:pt x="254" y="620"/>
                      <a:pt x="254" y="619"/>
                      <a:pt x="254" y="618"/>
                    </a:cubicBezTo>
                    <a:cubicBezTo>
                      <a:pt x="253" y="615"/>
                      <a:pt x="253" y="610"/>
                      <a:pt x="253" y="606"/>
                    </a:cubicBezTo>
                    <a:cubicBezTo>
                      <a:pt x="253" y="601"/>
                      <a:pt x="253" y="596"/>
                      <a:pt x="254" y="592"/>
                    </a:cubicBezTo>
                    <a:cubicBezTo>
                      <a:pt x="254" y="589"/>
                      <a:pt x="254" y="587"/>
                      <a:pt x="254" y="584"/>
                    </a:cubicBezTo>
                    <a:cubicBezTo>
                      <a:pt x="256" y="586"/>
                      <a:pt x="258" y="588"/>
                      <a:pt x="260" y="590"/>
                    </a:cubicBezTo>
                    <a:cubicBezTo>
                      <a:pt x="262" y="591"/>
                      <a:pt x="265" y="593"/>
                      <a:pt x="267" y="594"/>
                    </a:cubicBezTo>
                    <a:cubicBezTo>
                      <a:pt x="268" y="595"/>
                      <a:pt x="270" y="595"/>
                      <a:pt x="271" y="596"/>
                    </a:cubicBezTo>
                    <a:cubicBezTo>
                      <a:pt x="273" y="596"/>
                      <a:pt x="273" y="596"/>
                      <a:pt x="273" y="596"/>
                    </a:cubicBezTo>
                    <a:cubicBezTo>
                      <a:pt x="273" y="596"/>
                      <a:pt x="273" y="596"/>
                      <a:pt x="273" y="596"/>
                    </a:cubicBezTo>
                    <a:cubicBezTo>
                      <a:pt x="274" y="596"/>
                      <a:pt x="274" y="596"/>
                      <a:pt x="274" y="596"/>
                    </a:cubicBezTo>
                    <a:cubicBezTo>
                      <a:pt x="274" y="596"/>
                      <a:pt x="274" y="596"/>
                      <a:pt x="274" y="596"/>
                    </a:cubicBezTo>
                    <a:cubicBezTo>
                      <a:pt x="275" y="597"/>
                      <a:pt x="275" y="597"/>
                      <a:pt x="275" y="597"/>
                    </a:cubicBezTo>
                    <a:cubicBezTo>
                      <a:pt x="285" y="599"/>
                      <a:pt x="295" y="601"/>
                      <a:pt x="303" y="603"/>
                    </a:cubicBezTo>
                    <a:cubicBezTo>
                      <a:pt x="307" y="605"/>
                      <a:pt x="310" y="606"/>
                      <a:pt x="312" y="607"/>
                    </a:cubicBezTo>
                    <a:cubicBezTo>
                      <a:pt x="313" y="607"/>
                      <a:pt x="313" y="608"/>
                      <a:pt x="314" y="608"/>
                    </a:cubicBezTo>
                    <a:cubicBezTo>
                      <a:pt x="314" y="608"/>
                      <a:pt x="314" y="609"/>
                      <a:pt x="314" y="609"/>
                    </a:cubicBezTo>
                    <a:cubicBezTo>
                      <a:pt x="314" y="609"/>
                      <a:pt x="314" y="608"/>
                      <a:pt x="314" y="608"/>
                    </a:cubicBezTo>
                    <a:cubicBezTo>
                      <a:pt x="314" y="607"/>
                      <a:pt x="313" y="607"/>
                      <a:pt x="312" y="606"/>
                    </a:cubicBezTo>
                    <a:cubicBezTo>
                      <a:pt x="310" y="605"/>
                      <a:pt x="307" y="604"/>
                      <a:pt x="303" y="602"/>
                    </a:cubicBezTo>
                    <a:cubicBezTo>
                      <a:pt x="296" y="599"/>
                      <a:pt x="286" y="596"/>
                      <a:pt x="276" y="593"/>
                    </a:cubicBezTo>
                    <a:cubicBezTo>
                      <a:pt x="275" y="593"/>
                      <a:pt x="275" y="593"/>
                      <a:pt x="275" y="593"/>
                    </a:cubicBezTo>
                    <a:cubicBezTo>
                      <a:pt x="275" y="592"/>
                      <a:pt x="275" y="592"/>
                      <a:pt x="275" y="592"/>
                    </a:cubicBezTo>
                    <a:cubicBezTo>
                      <a:pt x="275" y="592"/>
                      <a:pt x="275" y="592"/>
                      <a:pt x="275" y="592"/>
                    </a:cubicBezTo>
                    <a:cubicBezTo>
                      <a:pt x="274" y="592"/>
                      <a:pt x="274" y="592"/>
                      <a:pt x="274" y="592"/>
                    </a:cubicBezTo>
                    <a:cubicBezTo>
                      <a:pt x="272" y="591"/>
                      <a:pt x="272" y="591"/>
                      <a:pt x="272" y="591"/>
                    </a:cubicBezTo>
                    <a:cubicBezTo>
                      <a:pt x="271" y="591"/>
                      <a:pt x="270" y="590"/>
                      <a:pt x="269" y="590"/>
                    </a:cubicBezTo>
                    <a:cubicBezTo>
                      <a:pt x="267" y="589"/>
                      <a:pt x="265" y="587"/>
                      <a:pt x="264" y="586"/>
                    </a:cubicBezTo>
                    <a:cubicBezTo>
                      <a:pt x="261" y="582"/>
                      <a:pt x="258" y="579"/>
                      <a:pt x="256" y="576"/>
                    </a:cubicBezTo>
                    <a:cubicBezTo>
                      <a:pt x="256" y="576"/>
                      <a:pt x="256" y="575"/>
                      <a:pt x="256" y="575"/>
                    </a:cubicBezTo>
                    <a:cubicBezTo>
                      <a:pt x="258" y="562"/>
                      <a:pt x="261" y="549"/>
                      <a:pt x="263" y="539"/>
                    </a:cubicBezTo>
                    <a:cubicBezTo>
                      <a:pt x="263" y="539"/>
                      <a:pt x="263" y="538"/>
                      <a:pt x="263" y="538"/>
                    </a:cubicBezTo>
                    <a:cubicBezTo>
                      <a:pt x="264" y="538"/>
                      <a:pt x="265" y="539"/>
                      <a:pt x="265" y="539"/>
                    </a:cubicBezTo>
                    <a:cubicBezTo>
                      <a:pt x="268" y="541"/>
                      <a:pt x="271" y="543"/>
                      <a:pt x="274" y="544"/>
                    </a:cubicBezTo>
                    <a:cubicBezTo>
                      <a:pt x="276" y="545"/>
                      <a:pt x="278" y="546"/>
                      <a:pt x="279" y="546"/>
                    </a:cubicBezTo>
                    <a:cubicBezTo>
                      <a:pt x="281" y="547"/>
                      <a:pt x="281" y="547"/>
                      <a:pt x="281" y="547"/>
                    </a:cubicBezTo>
                    <a:cubicBezTo>
                      <a:pt x="282" y="547"/>
                      <a:pt x="282" y="547"/>
                      <a:pt x="282" y="547"/>
                    </a:cubicBezTo>
                    <a:cubicBezTo>
                      <a:pt x="283" y="547"/>
                      <a:pt x="283" y="547"/>
                      <a:pt x="283" y="547"/>
                    </a:cubicBezTo>
                    <a:cubicBezTo>
                      <a:pt x="283" y="547"/>
                      <a:pt x="283" y="547"/>
                      <a:pt x="283" y="547"/>
                    </a:cubicBezTo>
                    <a:cubicBezTo>
                      <a:pt x="284" y="547"/>
                      <a:pt x="284" y="547"/>
                      <a:pt x="284" y="547"/>
                    </a:cubicBezTo>
                    <a:cubicBezTo>
                      <a:pt x="296" y="549"/>
                      <a:pt x="308" y="551"/>
                      <a:pt x="317" y="554"/>
                    </a:cubicBezTo>
                    <a:cubicBezTo>
                      <a:pt x="321" y="555"/>
                      <a:pt x="325" y="556"/>
                      <a:pt x="327" y="557"/>
                    </a:cubicBezTo>
                    <a:cubicBezTo>
                      <a:pt x="328" y="557"/>
                      <a:pt x="329" y="558"/>
                      <a:pt x="330" y="558"/>
                    </a:cubicBezTo>
                    <a:cubicBezTo>
                      <a:pt x="330" y="559"/>
                      <a:pt x="330" y="559"/>
                      <a:pt x="330" y="559"/>
                    </a:cubicBezTo>
                    <a:cubicBezTo>
                      <a:pt x="330" y="559"/>
                      <a:pt x="330" y="559"/>
                      <a:pt x="330" y="558"/>
                    </a:cubicBezTo>
                    <a:cubicBezTo>
                      <a:pt x="329" y="558"/>
                      <a:pt x="329" y="557"/>
                      <a:pt x="328" y="556"/>
                    </a:cubicBezTo>
                    <a:cubicBezTo>
                      <a:pt x="325" y="555"/>
                      <a:pt x="322" y="553"/>
                      <a:pt x="318" y="551"/>
                    </a:cubicBezTo>
                    <a:cubicBezTo>
                      <a:pt x="309" y="547"/>
                      <a:pt x="298" y="543"/>
                      <a:pt x="286" y="538"/>
                    </a:cubicBezTo>
                    <a:cubicBezTo>
                      <a:pt x="285" y="538"/>
                      <a:pt x="285" y="538"/>
                      <a:pt x="285" y="538"/>
                    </a:cubicBezTo>
                    <a:cubicBezTo>
                      <a:pt x="285" y="538"/>
                      <a:pt x="285" y="538"/>
                      <a:pt x="285" y="538"/>
                    </a:cubicBezTo>
                    <a:cubicBezTo>
                      <a:pt x="285" y="538"/>
                      <a:pt x="285" y="538"/>
                      <a:pt x="285" y="538"/>
                    </a:cubicBezTo>
                    <a:cubicBezTo>
                      <a:pt x="286" y="538"/>
                      <a:pt x="285" y="538"/>
                      <a:pt x="285" y="538"/>
                    </a:cubicBezTo>
                    <a:cubicBezTo>
                      <a:pt x="285" y="538"/>
                      <a:pt x="285" y="538"/>
                      <a:pt x="285" y="538"/>
                    </a:cubicBezTo>
                    <a:cubicBezTo>
                      <a:pt x="285" y="538"/>
                      <a:pt x="285" y="538"/>
                      <a:pt x="285" y="538"/>
                    </a:cubicBezTo>
                    <a:cubicBezTo>
                      <a:pt x="284" y="538"/>
                      <a:pt x="284" y="538"/>
                      <a:pt x="284" y="538"/>
                    </a:cubicBezTo>
                    <a:cubicBezTo>
                      <a:pt x="282" y="537"/>
                      <a:pt x="282" y="537"/>
                      <a:pt x="282" y="537"/>
                    </a:cubicBezTo>
                    <a:cubicBezTo>
                      <a:pt x="281" y="536"/>
                      <a:pt x="280" y="535"/>
                      <a:pt x="279" y="535"/>
                    </a:cubicBezTo>
                    <a:cubicBezTo>
                      <a:pt x="278" y="534"/>
                      <a:pt x="277" y="533"/>
                      <a:pt x="276" y="532"/>
                    </a:cubicBezTo>
                    <a:cubicBezTo>
                      <a:pt x="278" y="532"/>
                      <a:pt x="280" y="533"/>
                      <a:pt x="282" y="534"/>
                    </a:cubicBezTo>
                    <a:cubicBezTo>
                      <a:pt x="288" y="535"/>
                      <a:pt x="294" y="537"/>
                      <a:pt x="301" y="539"/>
                    </a:cubicBezTo>
                    <a:cubicBezTo>
                      <a:pt x="309" y="541"/>
                      <a:pt x="317" y="543"/>
                      <a:pt x="326" y="545"/>
                    </a:cubicBezTo>
                    <a:cubicBezTo>
                      <a:pt x="336" y="547"/>
                      <a:pt x="346" y="549"/>
                      <a:pt x="356" y="551"/>
                    </a:cubicBezTo>
                    <a:cubicBezTo>
                      <a:pt x="367" y="552"/>
                      <a:pt x="378" y="554"/>
                      <a:pt x="390" y="555"/>
                    </a:cubicBezTo>
                    <a:cubicBezTo>
                      <a:pt x="396" y="556"/>
                      <a:pt x="401" y="556"/>
                      <a:pt x="408" y="557"/>
                    </a:cubicBezTo>
                    <a:cubicBezTo>
                      <a:pt x="411" y="557"/>
                      <a:pt x="414" y="557"/>
                      <a:pt x="417" y="557"/>
                    </a:cubicBezTo>
                    <a:cubicBezTo>
                      <a:pt x="420" y="557"/>
                      <a:pt x="423" y="558"/>
                      <a:pt x="426" y="558"/>
                    </a:cubicBezTo>
                    <a:cubicBezTo>
                      <a:pt x="432" y="558"/>
                      <a:pt x="438" y="558"/>
                      <a:pt x="445" y="558"/>
                    </a:cubicBezTo>
                    <a:cubicBezTo>
                      <a:pt x="451" y="558"/>
                      <a:pt x="457" y="557"/>
                      <a:pt x="463" y="557"/>
                    </a:cubicBezTo>
                    <a:cubicBezTo>
                      <a:pt x="488" y="556"/>
                      <a:pt x="513" y="555"/>
                      <a:pt x="536" y="554"/>
                    </a:cubicBezTo>
                    <a:cubicBezTo>
                      <a:pt x="548" y="554"/>
                      <a:pt x="559" y="554"/>
                      <a:pt x="569" y="555"/>
                    </a:cubicBezTo>
                    <a:cubicBezTo>
                      <a:pt x="580" y="556"/>
                      <a:pt x="590" y="557"/>
                      <a:pt x="598" y="561"/>
                    </a:cubicBezTo>
                    <a:cubicBezTo>
                      <a:pt x="602" y="563"/>
                      <a:pt x="606" y="566"/>
                      <a:pt x="610" y="567"/>
                    </a:cubicBezTo>
                    <a:cubicBezTo>
                      <a:pt x="614" y="569"/>
                      <a:pt x="618" y="570"/>
                      <a:pt x="622" y="570"/>
                    </a:cubicBezTo>
                    <a:cubicBezTo>
                      <a:pt x="630" y="571"/>
                      <a:pt x="636" y="570"/>
                      <a:pt x="642" y="569"/>
                    </a:cubicBezTo>
                    <a:cubicBezTo>
                      <a:pt x="647" y="568"/>
                      <a:pt x="651" y="567"/>
                      <a:pt x="654" y="566"/>
                    </a:cubicBezTo>
                    <a:cubicBezTo>
                      <a:pt x="657" y="566"/>
                      <a:pt x="658" y="565"/>
                      <a:pt x="658" y="565"/>
                    </a:cubicBezTo>
                    <a:cubicBezTo>
                      <a:pt x="658" y="565"/>
                      <a:pt x="657" y="566"/>
                      <a:pt x="654" y="5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89" name="Freeform 1476"/>
              <p:cNvSpPr/>
              <p:nvPr/>
            </p:nvSpPr>
            <p:spPr bwMode="auto">
              <a:xfrm>
                <a:off x="4605338" y="601663"/>
                <a:ext cx="93663" cy="117475"/>
              </a:xfrm>
              <a:custGeom>
                <a:avLst/>
                <a:gdLst>
                  <a:gd name="T0" fmla="*/ 11 w 59"/>
                  <a:gd name="T1" fmla="*/ 70 h 74"/>
                  <a:gd name="T2" fmla="*/ 50 w 59"/>
                  <a:gd name="T3" fmla="*/ 56 h 74"/>
                  <a:gd name="T4" fmla="*/ 55 w 59"/>
                  <a:gd name="T5" fmla="*/ 4 h 74"/>
                  <a:gd name="T6" fmla="*/ 9 w 59"/>
                  <a:gd name="T7" fmla="*/ 28 h 74"/>
                  <a:gd name="T8" fmla="*/ 11 w 59"/>
                  <a:gd name="T9" fmla="*/ 70 h 74"/>
                </a:gdLst>
                <a:ahLst/>
                <a:cxnLst>
                  <a:cxn ang="0">
                    <a:pos x="T0" y="T1"/>
                  </a:cxn>
                  <a:cxn ang="0">
                    <a:pos x="T2" y="T3"/>
                  </a:cxn>
                  <a:cxn ang="0">
                    <a:pos x="T4" y="T5"/>
                  </a:cxn>
                  <a:cxn ang="0">
                    <a:pos x="T6" y="T7"/>
                  </a:cxn>
                  <a:cxn ang="0">
                    <a:pos x="T8" y="T9"/>
                  </a:cxn>
                </a:cxnLst>
                <a:rect l="0" t="0" r="r" b="b"/>
                <a:pathLst>
                  <a:path w="59" h="74">
                    <a:moveTo>
                      <a:pt x="11" y="70"/>
                    </a:moveTo>
                    <a:cubicBezTo>
                      <a:pt x="25" y="74"/>
                      <a:pt x="41" y="69"/>
                      <a:pt x="50" y="56"/>
                    </a:cubicBezTo>
                    <a:cubicBezTo>
                      <a:pt x="59" y="43"/>
                      <a:pt x="53" y="7"/>
                      <a:pt x="55" y="4"/>
                    </a:cubicBezTo>
                    <a:cubicBezTo>
                      <a:pt x="56" y="0"/>
                      <a:pt x="17" y="15"/>
                      <a:pt x="9" y="28"/>
                    </a:cubicBezTo>
                    <a:cubicBezTo>
                      <a:pt x="0" y="42"/>
                      <a:pt x="1" y="58"/>
                      <a:pt x="1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0" name="Freeform 1477"/>
              <p:cNvSpPr/>
              <p:nvPr/>
            </p:nvSpPr>
            <p:spPr bwMode="auto">
              <a:xfrm>
                <a:off x="4714875" y="554038"/>
                <a:ext cx="101600" cy="139700"/>
              </a:xfrm>
              <a:custGeom>
                <a:avLst/>
                <a:gdLst>
                  <a:gd name="T0" fmla="*/ 17 w 64"/>
                  <a:gd name="T1" fmla="*/ 85 h 87"/>
                  <a:gd name="T2" fmla="*/ 57 w 64"/>
                  <a:gd name="T3" fmla="*/ 62 h 87"/>
                  <a:gd name="T4" fmla="*/ 52 w 64"/>
                  <a:gd name="T5" fmla="*/ 4 h 87"/>
                  <a:gd name="T6" fmla="*/ 7 w 64"/>
                  <a:gd name="T7" fmla="*/ 40 h 87"/>
                  <a:gd name="T8" fmla="*/ 17 w 64"/>
                  <a:gd name="T9" fmla="*/ 85 h 87"/>
                </a:gdLst>
                <a:ahLst/>
                <a:cxnLst>
                  <a:cxn ang="0">
                    <a:pos x="T0" y="T1"/>
                  </a:cxn>
                  <a:cxn ang="0">
                    <a:pos x="T2" y="T3"/>
                  </a:cxn>
                  <a:cxn ang="0">
                    <a:pos x="T4" y="T5"/>
                  </a:cxn>
                  <a:cxn ang="0">
                    <a:pos x="T6" y="T7"/>
                  </a:cxn>
                  <a:cxn ang="0">
                    <a:pos x="T8" y="T9"/>
                  </a:cxn>
                </a:cxnLst>
                <a:rect l="0" t="0" r="r" b="b"/>
                <a:pathLst>
                  <a:path w="64" h="87">
                    <a:moveTo>
                      <a:pt x="17" y="85"/>
                    </a:moveTo>
                    <a:cubicBezTo>
                      <a:pt x="34" y="87"/>
                      <a:pt x="50" y="78"/>
                      <a:pt x="57" y="62"/>
                    </a:cubicBezTo>
                    <a:cubicBezTo>
                      <a:pt x="64" y="46"/>
                      <a:pt x="51" y="8"/>
                      <a:pt x="52" y="4"/>
                    </a:cubicBezTo>
                    <a:cubicBezTo>
                      <a:pt x="53" y="0"/>
                      <a:pt x="14" y="24"/>
                      <a:pt x="7" y="40"/>
                    </a:cubicBezTo>
                    <a:cubicBezTo>
                      <a:pt x="0" y="56"/>
                      <a:pt x="5" y="74"/>
                      <a:pt x="17"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1" name="Freeform 1478"/>
              <p:cNvSpPr/>
              <p:nvPr/>
            </p:nvSpPr>
            <p:spPr bwMode="auto">
              <a:xfrm>
                <a:off x="4818063" y="566738"/>
                <a:ext cx="104775" cy="127000"/>
              </a:xfrm>
              <a:custGeom>
                <a:avLst/>
                <a:gdLst>
                  <a:gd name="T0" fmla="*/ 9 w 65"/>
                  <a:gd name="T1" fmla="*/ 73 h 79"/>
                  <a:gd name="T2" fmla="*/ 53 w 65"/>
                  <a:gd name="T3" fmla="*/ 61 h 79"/>
                  <a:gd name="T4" fmla="*/ 63 w 65"/>
                  <a:gd name="T5" fmla="*/ 4 h 79"/>
                  <a:gd name="T6" fmla="*/ 10 w 65"/>
                  <a:gd name="T7" fmla="*/ 28 h 79"/>
                  <a:gd name="T8" fmla="*/ 9 w 65"/>
                  <a:gd name="T9" fmla="*/ 73 h 79"/>
                </a:gdLst>
                <a:ahLst/>
                <a:cxnLst>
                  <a:cxn ang="0">
                    <a:pos x="T0" y="T1"/>
                  </a:cxn>
                  <a:cxn ang="0">
                    <a:pos x="T2" y="T3"/>
                  </a:cxn>
                  <a:cxn ang="0">
                    <a:pos x="T4" y="T5"/>
                  </a:cxn>
                  <a:cxn ang="0">
                    <a:pos x="T6" y="T7"/>
                  </a:cxn>
                  <a:cxn ang="0">
                    <a:pos x="T8" y="T9"/>
                  </a:cxn>
                </a:cxnLst>
                <a:rect l="0" t="0" r="r" b="b"/>
                <a:pathLst>
                  <a:path w="65" h="79">
                    <a:moveTo>
                      <a:pt x="9" y="73"/>
                    </a:moveTo>
                    <a:cubicBezTo>
                      <a:pt x="25" y="79"/>
                      <a:pt x="43" y="74"/>
                      <a:pt x="53" y="61"/>
                    </a:cubicBezTo>
                    <a:cubicBezTo>
                      <a:pt x="64" y="47"/>
                      <a:pt x="61" y="8"/>
                      <a:pt x="63" y="4"/>
                    </a:cubicBezTo>
                    <a:cubicBezTo>
                      <a:pt x="65" y="0"/>
                      <a:pt x="21" y="14"/>
                      <a:pt x="10" y="28"/>
                    </a:cubicBezTo>
                    <a:cubicBezTo>
                      <a:pt x="0" y="41"/>
                      <a:pt x="0" y="60"/>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2" name="Freeform 1479"/>
              <p:cNvSpPr/>
              <p:nvPr/>
            </p:nvSpPr>
            <p:spPr bwMode="auto">
              <a:xfrm>
                <a:off x="4999038" y="636588"/>
                <a:ext cx="53975" cy="65088"/>
              </a:xfrm>
              <a:custGeom>
                <a:avLst/>
                <a:gdLst>
                  <a:gd name="T0" fmla="*/ 5 w 34"/>
                  <a:gd name="T1" fmla="*/ 38 h 41"/>
                  <a:gd name="T2" fmla="*/ 28 w 34"/>
                  <a:gd name="T3" fmla="*/ 31 h 41"/>
                  <a:gd name="T4" fmla="*/ 33 w 34"/>
                  <a:gd name="T5" fmla="*/ 2 h 41"/>
                  <a:gd name="T6" fmla="*/ 5 w 34"/>
                  <a:gd name="T7" fmla="*/ 14 h 41"/>
                  <a:gd name="T8" fmla="*/ 5 w 34"/>
                  <a:gd name="T9" fmla="*/ 38 h 41"/>
                </a:gdLst>
                <a:ahLst/>
                <a:cxnLst>
                  <a:cxn ang="0">
                    <a:pos x="T0" y="T1"/>
                  </a:cxn>
                  <a:cxn ang="0">
                    <a:pos x="T2" y="T3"/>
                  </a:cxn>
                  <a:cxn ang="0">
                    <a:pos x="T4" y="T5"/>
                  </a:cxn>
                  <a:cxn ang="0">
                    <a:pos x="T6" y="T7"/>
                  </a:cxn>
                  <a:cxn ang="0">
                    <a:pos x="T8" y="T9"/>
                  </a:cxn>
                </a:cxnLst>
                <a:rect l="0" t="0" r="r" b="b"/>
                <a:pathLst>
                  <a:path w="34" h="41">
                    <a:moveTo>
                      <a:pt x="5" y="38"/>
                    </a:moveTo>
                    <a:cubicBezTo>
                      <a:pt x="13" y="41"/>
                      <a:pt x="22" y="39"/>
                      <a:pt x="28" y="31"/>
                    </a:cubicBezTo>
                    <a:cubicBezTo>
                      <a:pt x="33" y="24"/>
                      <a:pt x="32" y="4"/>
                      <a:pt x="33" y="2"/>
                    </a:cubicBezTo>
                    <a:cubicBezTo>
                      <a:pt x="34" y="0"/>
                      <a:pt x="11" y="7"/>
                      <a:pt x="5" y="14"/>
                    </a:cubicBezTo>
                    <a:cubicBezTo>
                      <a:pt x="0" y="21"/>
                      <a:pt x="0" y="31"/>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3" name="Freeform 1480"/>
              <p:cNvSpPr/>
              <p:nvPr/>
            </p:nvSpPr>
            <p:spPr bwMode="auto">
              <a:xfrm>
                <a:off x="4513263" y="250826"/>
                <a:ext cx="107950" cy="134938"/>
              </a:xfrm>
              <a:custGeom>
                <a:avLst/>
                <a:gdLst>
                  <a:gd name="T0" fmla="*/ 11 w 67"/>
                  <a:gd name="T1" fmla="*/ 78 h 84"/>
                  <a:gd name="T2" fmla="*/ 57 w 67"/>
                  <a:gd name="T3" fmla="*/ 63 h 84"/>
                  <a:gd name="T4" fmla="*/ 64 w 67"/>
                  <a:gd name="T5" fmla="*/ 4 h 84"/>
                  <a:gd name="T6" fmla="*/ 10 w 67"/>
                  <a:gd name="T7" fmla="*/ 30 h 84"/>
                  <a:gd name="T8" fmla="*/ 11 w 67"/>
                  <a:gd name="T9" fmla="*/ 78 h 84"/>
                </a:gdLst>
                <a:ahLst/>
                <a:cxnLst>
                  <a:cxn ang="0">
                    <a:pos x="T0" y="T1"/>
                  </a:cxn>
                  <a:cxn ang="0">
                    <a:pos x="T2" y="T3"/>
                  </a:cxn>
                  <a:cxn ang="0">
                    <a:pos x="T4" y="T5"/>
                  </a:cxn>
                  <a:cxn ang="0">
                    <a:pos x="T6" y="T7"/>
                  </a:cxn>
                  <a:cxn ang="0">
                    <a:pos x="T8" y="T9"/>
                  </a:cxn>
                </a:cxnLst>
                <a:rect l="0" t="0" r="r" b="b"/>
                <a:pathLst>
                  <a:path w="67" h="84">
                    <a:moveTo>
                      <a:pt x="11" y="78"/>
                    </a:moveTo>
                    <a:cubicBezTo>
                      <a:pt x="27" y="84"/>
                      <a:pt x="46" y="78"/>
                      <a:pt x="57" y="63"/>
                    </a:cubicBezTo>
                    <a:cubicBezTo>
                      <a:pt x="67" y="49"/>
                      <a:pt x="62" y="7"/>
                      <a:pt x="64" y="4"/>
                    </a:cubicBezTo>
                    <a:cubicBezTo>
                      <a:pt x="66" y="0"/>
                      <a:pt x="21" y="16"/>
                      <a:pt x="10" y="30"/>
                    </a:cubicBezTo>
                    <a:cubicBezTo>
                      <a:pt x="0" y="45"/>
                      <a:pt x="1" y="65"/>
                      <a:pt x="1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4" name="Freeform 1481"/>
              <p:cNvSpPr/>
              <p:nvPr/>
            </p:nvSpPr>
            <p:spPr bwMode="auto">
              <a:xfrm>
                <a:off x="4548188" y="395288"/>
                <a:ext cx="74613" cy="95250"/>
              </a:xfrm>
              <a:custGeom>
                <a:avLst/>
                <a:gdLst>
                  <a:gd name="T0" fmla="*/ 10 w 46"/>
                  <a:gd name="T1" fmla="*/ 57 h 59"/>
                  <a:gd name="T2" fmla="*/ 40 w 46"/>
                  <a:gd name="T3" fmla="*/ 44 h 59"/>
                  <a:gd name="T4" fmla="*/ 41 w 46"/>
                  <a:gd name="T5" fmla="*/ 2 h 59"/>
                  <a:gd name="T6" fmla="*/ 6 w 46"/>
                  <a:gd name="T7" fmla="*/ 24 h 59"/>
                  <a:gd name="T8" fmla="*/ 10 w 46"/>
                  <a:gd name="T9" fmla="*/ 57 h 59"/>
                </a:gdLst>
                <a:ahLst/>
                <a:cxnLst>
                  <a:cxn ang="0">
                    <a:pos x="T0" y="T1"/>
                  </a:cxn>
                  <a:cxn ang="0">
                    <a:pos x="T2" y="T3"/>
                  </a:cxn>
                  <a:cxn ang="0">
                    <a:pos x="T4" y="T5"/>
                  </a:cxn>
                  <a:cxn ang="0">
                    <a:pos x="T6" y="T7"/>
                  </a:cxn>
                  <a:cxn ang="0">
                    <a:pos x="T8" y="T9"/>
                  </a:cxn>
                </a:cxnLst>
                <a:rect l="0" t="0" r="r" b="b"/>
                <a:pathLst>
                  <a:path w="46" h="59">
                    <a:moveTo>
                      <a:pt x="10" y="57"/>
                    </a:moveTo>
                    <a:cubicBezTo>
                      <a:pt x="21" y="59"/>
                      <a:pt x="34" y="54"/>
                      <a:pt x="40" y="44"/>
                    </a:cubicBezTo>
                    <a:cubicBezTo>
                      <a:pt x="46" y="33"/>
                      <a:pt x="40" y="5"/>
                      <a:pt x="41" y="2"/>
                    </a:cubicBezTo>
                    <a:cubicBezTo>
                      <a:pt x="42" y="0"/>
                      <a:pt x="12" y="14"/>
                      <a:pt x="6" y="24"/>
                    </a:cubicBezTo>
                    <a:cubicBezTo>
                      <a:pt x="0" y="35"/>
                      <a:pt x="2" y="48"/>
                      <a:pt x="1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5" name="Freeform 1482"/>
              <p:cNvSpPr/>
              <p:nvPr/>
            </p:nvSpPr>
            <p:spPr bwMode="auto">
              <a:xfrm>
                <a:off x="4594225" y="509588"/>
                <a:ext cx="150813" cy="101600"/>
              </a:xfrm>
              <a:custGeom>
                <a:avLst/>
                <a:gdLst>
                  <a:gd name="T0" fmla="*/ 0 w 94"/>
                  <a:gd name="T1" fmla="*/ 40 h 63"/>
                  <a:gd name="T2" fmla="*/ 44 w 94"/>
                  <a:gd name="T3" fmla="*/ 59 h 63"/>
                  <a:gd name="T4" fmla="*/ 90 w 94"/>
                  <a:gd name="T5" fmla="*/ 20 h 63"/>
                  <a:gd name="T6" fmla="*/ 32 w 94"/>
                  <a:gd name="T7" fmla="*/ 4 h 63"/>
                  <a:gd name="T8" fmla="*/ 0 w 94"/>
                  <a:gd name="T9" fmla="*/ 40 h 63"/>
                </a:gdLst>
                <a:ahLst/>
                <a:cxnLst>
                  <a:cxn ang="0">
                    <a:pos x="T0" y="T1"/>
                  </a:cxn>
                  <a:cxn ang="0">
                    <a:pos x="T2" y="T3"/>
                  </a:cxn>
                  <a:cxn ang="0">
                    <a:pos x="T4" y="T5"/>
                  </a:cxn>
                  <a:cxn ang="0">
                    <a:pos x="T6" y="T7"/>
                  </a:cxn>
                  <a:cxn ang="0">
                    <a:pos x="T8" y="T9"/>
                  </a:cxn>
                </a:cxnLst>
                <a:rect l="0" t="0" r="r" b="b"/>
                <a:pathLst>
                  <a:path w="94" h="63">
                    <a:moveTo>
                      <a:pt x="0" y="40"/>
                    </a:moveTo>
                    <a:cubicBezTo>
                      <a:pt x="9" y="55"/>
                      <a:pt x="27" y="63"/>
                      <a:pt x="44" y="59"/>
                    </a:cubicBezTo>
                    <a:cubicBezTo>
                      <a:pt x="62" y="55"/>
                      <a:pt x="86" y="21"/>
                      <a:pt x="90" y="20"/>
                    </a:cubicBezTo>
                    <a:cubicBezTo>
                      <a:pt x="94"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6" name="Freeform 1483"/>
              <p:cNvSpPr/>
              <p:nvPr/>
            </p:nvSpPr>
            <p:spPr bwMode="auto">
              <a:xfrm>
                <a:off x="4646613" y="415926"/>
                <a:ext cx="152400" cy="103188"/>
              </a:xfrm>
              <a:custGeom>
                <a:avLst/>
                <a:gdLst>
                  <a:gd name="T0" fmla="*/ 0 w 95"/>
                  <a:gd name="T1" fmla="*/ 40 h 64"/>
                  <a:gd name="T2" fmla="*/ 45 w 95"/>
                  <a:gd name="T3" fmla="*/ 60 h 64"/>
                  <a:gd name="T4" fmla="*/ 91 w 95"/>
                  <a:gd name="T5" fmla="*/ 20 h 64"/>
                  <a:gd name="T6" fmla="*/ 32 w 95"/>
                  <a:gd name="T7" fmla="*/ 4 h 64"/>
                  <a:gd name="T8" fmla="*/ 0 w 95"/>
                  <a:gd name="T9" fmla="*/ 40 h 64"/>
                </a:gdLst>
                <a:ahLst/>
                <a:cxnLst>
                  <a:cxn ang="0">
                    <a:pos x="T0" y="T1"/>
                  </a:cxn>
                  <a:cxn ang="0">
                    <a:pos x="T2" y="T3"/>
                  </a:cxn>
                  <a:cxn ang="0">
                    <a:pos x="T4" y="T5"/>
                  </a:cxn>
                  <a:cxn ang="0">
                    <a:pos x="T6" y="T7"/>
                  </a:cxn>
                  <a:cxn ang="0">
                    <a:pos x="T8" y="T9"/>
                  </a:cxn>
                </a:cxnLst>
                <a:rect l="0" t="0" r="r" b="b"/>
                <a:pathLst>
                  <a:path w="95" h="64">
                    <a:moveTo>
                      <a:pt x="0" y="40"/>
                    </a:moveTo>
                    <a:cubicBezTo>
                      <a:pt x="9" y="56"/>
                      <a:pt x="27" y="64"/>
                      <a:pt x="45" y="60"/>
                    </a:cubicBezTo>
                    <a:cubicBezTo>
                      <a:pt x="63" y="56"/>
                      <a:pt x="87" y="22"/>
                      <a:pt x="91" y="20"/>
                    </a:cubicBezTo>
                    <a:cubicBezTo>
                      <a:pt x="95"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7" name="Freeform 1484"/>
              <p:cNvSpPr/>
              <p:nvPr/>
            </p:nvSpPr>
            <p:spPr bwMode="auto">
              <a:xfrm>
                <a:off x="4646613" y="701676"/>
                <a:ext cx="122238" cy="114300"/>
              </a:xfrm>
              <a:custGeom>
                <a:avLst/>
                <a:gdLst>
                  <a:gd name="T0" fmla="*/ 7 w 76"/>
                  <a:gd name="T1" fmla="*/ 8 h 71"/>
                  <a:gd name="T2" fmla="*/ 16 w 76"/>
                  <a:gd name="T3" fmla="*/ 54 h 71"/>
                  <a:gd name="T4" fmla="*/ 73 w 76"/>
                  <a:gd name="T5" fmla="*/ 69 h 71"/>
                  <a:gd name="T6" fmla="*/ 54 w 76"/>
                  <a:gd name="T7" fmla="*/ 14 h 71"/>
                  <a:gd name="T8" fmla="*/ 7 w 76"/>
                  <a:gd name="T9" fmla="*/ 8 h 71"/>
                </a:gdLst>
                <a:ahLst/>
                <a:cxnLst>
                  <a:cxn ang="0">
                    <a:pos x="T0" y="T1"/>
                  </a:cxn>
                  <a:cxn ang="0">
                    <a:pos x="T2" y="T3"/>
                  </a:cxn>
                  <a:cxn ang="0">
                    <a:pos x="T4" y="T5"/>
                  </a:cxn>
                  <a:cxn ang="0">
                    <a:pos x="T6" y="T7"/>
                  </a:cxn>
                  <a:cxn ang="0">
                    <a:pos x="T8" y="T9"/>
                  </a:cxn>
                </a:cxnLst>
                <a:rect l="0" t="0" r="r" b="b"/>
                <a:pathLst>
                  <a:path w="76" h="71">
                    <a:moveTo>
                      <a:pt x="7" y="8"/>
                    </a:moveTo>
                    <a:cubicBezTo>
                      <a:pt x="0" y="23"/>
                      <a:pt x="3" y="42"/>
                      <a:pt x="16" y="54"/>
                    </a:cubicBezTo>
                    <a:cubicBezTo>
                      <a:pt x="29" y="66"/>
                      <a:pt x="69" y="66"/>
                      <a:pt x="73" y="69"/>
                    </a:cubicBezTo>
                    <a:cubicBezTo>
                      <a:pt x="76" y="71"/>
                      <a:pt x="66" y="25"/>
                      <a:pt x="54" y="14"/>
                    </a:cubicBezTo>
                    <a:cubicBezTo>
                      <a:pt x="41" y="2"/>
                      <a:pt x="22" y="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8" name="Freeform 1485"/>
              <p:cNvSpPr/>
              <p:nvPr/>
            </p:nvSpPr>
            <p:spPr bwMode="auto">
              <a:xfrm>
                <a:off x="4773613" y="695326"/>
                <a:ext cx="69850" cy="87313"/>
              </a:xfrm>
              <a:custGeom>
                <a:avLst/>
                <a:gdLst>
                  <a:gd name="T0" fmla="*/ 8 w 43"/>
                  <a:gd name="T1" fmla="*/ 3 h 54"/>
                  <a:gd name="T2" fmla="*/ 6 w 43"/>
                  <a:gd name="T3" fmla="*/ 34 h 54"/>
                  <a:gd name="T4" fmla="*/ 41 w 43"/>
                  <a:gd name="T5" fmla="*/ 52 h 54"/>
                  <a:gd name="T6" fmla="*/ 37 w 43"/>
                  <a:gd name="T7" fmla="*/ 14 h 54"/>
                  <a:gd name="T8" fmla="*/ 8 w 43"/>
                  <a:gd name="T9" fmla="*/ 3 h 54"/>
                </a:gdLst>
                <a:ahLst/>
                <a:cxnLst>
                  <a:cxn ang="0">
                    <a:pos x="T0" y="T1"/>
                  </a:cxn>
                  <a:cxn ang="0">
                    <a:pos x="T2" y="T3"/>
                  </a:cxn>
                  <a:cxn ang="0">
                    <a:pos x="T4" y="T5"/>
                  </a:cxn>
                  <a:cxn ang="0">
                    <a:pos x="T6" y="T7"/>
                  </a:cxn>
                  <a:cxn ang="0">
                    <a:pos x="T8" y="T9"/>
                  </a:cxn>
                </a:cxnLst>
                <a:rect l="0" t="0" r="r" b="b"/>
                <a:pathLst>
                  <a:path w="43" h="54">
                    <a:moveTo>
                      <a:pt x="8" y="3"/>
                    </a:moveTo>
                    <a:cubicBezTo>
                      <a:pt x="1" y="12"/>
                      <a:pt x="0" y="24"/>
                      <a:pt x="6" y="34"/>
                    </a:cubicBezTo>
                    <a:cubicBezTo>
                      <a:pt x="13" y="44"/>
                      <a:pt x="39" y="50"/>
                      <a:pt x="41" y="52"/>
                    </a:cubicBezTo>
                    <a:cubicBezTo>
                      <a:pt x="43" y="54"/>
                      <a:pt x="43" y="24"/>
                      <a:pt x="37" y="14"/>
                    </a:cubicBezTo>
                    <a:cubicBezTo>
                      <a:pt x="30" y="4"/>
                      <a:pt x="19"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99" name="Freeform 1486"/>
              <p:cNvSpPr/>
              <p:nvPr/>
            </p:nvSpPr>
            <p:spPr bwMode="auto">
              <a:xfrm>
                <a:off x="4992688" y="690563"/>
                <a:ext cx="65088" cy="61913"/>
              </a:xfrm>
              <a:custGeom>
                <a:avLst/>
                <a:gdLst>
                  <a:gd name="T0" fmla="*/ 4 w 41"/>
                  <a:gd name="T1" fmla="*/ 4 h 38"/>
                  <a:gd name="T2" fmla="*/ 9 w 41"/>
                  <a:gd name="T3" fmla="*/ 29 h 38"/>
                  <a:gd name="T4" fmla="*/ 39 w 41"/>
                  <a:gd name="T5" fmla="*/ 37 h 38"/>
                  <a:gd name="T6" fmla="*/ 29 w 41"/>
                  <a:gd name="T7" fmla="*/ 7 h 38"/>
                  <a:gd name="T8" fmla="*/ 4 w 41"/>
                  <a:gd name="T9" fmla="*/ 4 h 38"/>
                </a:gdLst>
                <a:ahLst/>
                <a:cxnLst>
                  <a:cxn ang="0">
                    <a:pos x="T0" y="T1"/>
                  </a:cxn>
                  <a:cxn ang="0">
                    <a:pos x="T2" y="T3"/>
                  </a:cxn>
                  <a:cxn ang="0">
                    <a:pos x="T4" y="T5"/>
                  </a:cxn>
                  <a:cxn ang="0">
                    <a:pos x="T6" y="T7"/>
                  </a:cxn>
                  <a:cxn ang="0">
                    <a:pos x="T8" y="T9"/>
                  </a:cxn>
                </a:cxnLst>
                <a:rect l="0" t="0" r="r" b="b"/>
                <a:pathLst>
                  <a:path w="41" h="38">
                    <a:moveTo>
                      <a:pt x="4" y="4"/>
                    </a:moveTo>
                    <a:cubicBezTo>
                      <a:pt x="0" y="12"/>
                      <a:pt x="2" y="22"/>
                      <a:pt x="9" y="29"/>
                    </a:cubicBezTo>
                    <a:cubicBezTo>
                      <a:pt x="16" y="35"/>
                      <a:pt x="37" y="35"/>
                      <a:pt x="39" y="37"/>
                    </a:cubicBezTo>
                    <a:cubicBezTo>
                      <a:pt x="41" y="38"/>
                      <a:pt x="36" y="14"/>
                      <a:pt x="29" y="7"/>
                    </a:cubicBezTo>
                    <a:cubicBezTo>
                      <a:pt x="22" y="1"/>
                      <a:pt x="12"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0" name="Freeform 1487"/>
              <p:cNvSpPr/>
              <p:nvPr/>
            </p:nvSpPr>
            <p:spPr bwMode="auto">
              <a:xfrm>
                <a:off x="4914900" y="612776"/>
                <a:ext cx="68263" cy="80963"/>
              </a:xfrm>
              <a:custGeom>
                <a:avLst/>
                <a:gdLst>
                  <a:gd name="T0" fmla="*/ 6 w 42"/>
                  <a:gd name="T1" fmla="*/ 48 h 51"/>
                  <a:gd name="T2" fmla="*/ 34 w 42"/>
                  <a:gd name="T3" fmla="*/ 39 h 51"/>
                  <a:gd name="T4" fmla="*/ 41 w 42"/>
                  <a:gd name="T5" fmla="*/ 2 h 51"/>
                  <a:gd name="T6" fmla="*/ 7 w 42"/>
                  <a:gd name="T7" fmla="*/ 18 h 51"/>
                  <a:gd name="T8" fmla="*/ 6 w 42"/>
                  <a:gd name="T9" fmla="*/ 48 h 51"/>
                </a:gdLst>
                <a:ahLst/>
                <a:cxnLst>
                  <a:cxn ang="0">
                    <a:pos x="T0" y="T1"/>
                  </a:cxn>
                  <a:cxn ang="0">
                    <a:pos x="T2" y="T3"/>
                  </a:cxn>
                  <a:cxn ang="0">
                    <a:pos x="T4" y="T5"/>
                  </a:cxn>
                  <a:cxn ang="0">
                    <a:pos x="T6" y="T7"/>
                  </a:cxn>
                  <a:cxn ang="0">
                    <a:pos x="T8" y="T9"/>
                  </a:cxn>
                </a:cxnLst>
                <a:rect l="0" t="0" r="r" b="b"/>
                <a:pathLst>
                  <a:path w="42" h="51">
                    <a:moveTo>
                      <a:pt x="6" y="48"/>
                    </a:moveTo>
                    <a:cubicBezTo>
                      <a:pt x="16" y="51"/>
                      <a:pt x="28" y="48"/>
                      <a:pt x="34" y="39"/>
                    </a:cubicBezTo>
                    <a:cubicBezTo>
                      <a:pt x="41" y="31"/>
                      <a:pt x="40" y="5"/>
                      <a:pt x="41" y="2"/>
                    </a:cubicBezTo>
                    <a:cubicBezTo>
                      <a:pt x="42" y="0"/>
                      <a:pt x="13" y="9"/>
                      <a:pt x="7" y="18"/>
                    </a:cubicBezTo>
                    <a:cubicBezTo>
                      <a:pt x="0" y="27"/>
                      <a:pt x="0" y="39"/>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1" name="Freeform 1488"/>
              <p:cNvSpPr/>
              <p:nvPr/>
            </p:nvSpPr>
            <p:spPr bwMode="auto">
              <a:xfrm>
                <a:off x="4876800" y="690563"/>
                <a:ext cx="101600" cy="95250"/>
              </a:xfrm>
              <a:custGeom>
                <a:avLst/>
                <a:gdLst>
                  <a:gd name="T0" fmla="*/ 6 w 63"/>
                  <a:gd name="T1" fmla="*/ 7 h 59"/>
                  <a:gd name="T2" fmla="*/ 13 w 63"/>
                  <a:gd name="T3" fmla="*/ 45 h 59"/>
                  <a:gd name="T4" fmla="*/ 60 w 63"/>
                  <a:gd name="T5" fmla="*/ 57 h 59"/>
                  <a:gd name="T6" fmla="*/ 44 w 63"/>
                  <a:gd name="T7" fmla="*/ 11 h 59"/>
                  <a:gd name="T8" fmla="*/ 6 w 63"/>
                  <a:gd name="T9" fmla="*/ 7 h 59"/>
                </a:gdLst>
                <a:ahLst/>
                <a:cxnLst>
                  <a:cxn ang="0">
                    <a:pos x="T0" y="T1"/>
                  </a:cxn>
                  <a:cxn ang="0">
                    <a:pos x="T2" y="T3"/>
                  </a:cxn>
                  <a:cxn ang="0">
                    <a:pos x="T4" y="T5"/>
                  </a:cxn>
                  <a:cxn ang="0">
                    <a:pos x="T6" y="T7"/>
                  </a:cxn>
                  <a:cxn ang="0">
                    <a:pos x="T8" y="T9"/>
                  </a:cxn>
                </a:cxnLst>
                <a:rect l="0" t="0" r="r" b="b"/>
                <a:pathLst>
                  <a:path w="63" h="59">
                    <a:moveTo>
                      <a:pt x="6" y="7"/>
                    </a:moveTo>
                    <a:cubicBezTo>
                      <a:pt x="0" y="20"/>
                      <a:pt x="2" y="35"/>
                      <a:pt x="13" y="45"/>
                    </a:cubicBezTo>
                    <a:cubicBezTo>
                      <a:pt x="24" y="55"/>
                      <a:pt x="57" y="55"/>
                      <a:pt x="60" y="57"/>
                    </a:cubicBezTo>
                    <a:cubicBezTo>
                      <a:pt x="63" y="59"/>
                      <a:pt x="55" y="21"/>
                      <a:pt x="44" y="11"/>
                    </a:cubicBezTo>
                    <a:cubicBezTo>
                      <a:pt x="33" y="2"/>
                      <a:pt x="18"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2" name="Freeform 1489"/>
              <p:cNvSpPr/>
              <p:nvPr/>
            </p:nvSpPr>
            <p:spPr bwMode="auto">
              <a:xfrm>
                <a:off x="4324350" y="482601"/>
                <a:ext cx="96838" cy="161925"/>
              </a:xfrm>
              <a:custGeom>
                <a:avLst/>
                <a:gdLst>
                  <a:gd name="T0" fmla="*/ 30 w 61"/>
                  <a:gd name="T1" fmla="*/ 101 h 101"/>
                  <a:gd name="T2" fmla="*/ 1 w 61"/>
                  <a:gd name="T3" fmla="*/ 60 h 101"/>
                  <a:gd name="T4" fmla="*/ 31 w 61"/>
                  <a:gd name="T5" fmla="*/ 4 h 101"/>
                  <a:gd name="T6" fmla="*/ 61 w 61"/>
                  <a:gd name="T7" fmla="*/ 61 h 101"/>
                  <a:gd name="T8" fmla="*/ 30 w 61"/>
                  <a:gd name="T9" fmla="*/ 101 h 101"/>
                </a:gdLst>
                <a:ahLst/>
                <a:cxnLst>
                  <a:cxn ang="0">
                    <a:pos x="T0" y="T1"/>
                  </a:cxn>
                  <a:cxn ang="0">
                    <a:pos x="T2" y="T3"/>
                  </a:cxn>
                  <a:cxn ang="0">
                    <a:pos x="T4" y="T5"/>
                  </a:cxn>
                  <a:cxn ang="0">
                    <a:pos x="T6" y="T7"/>
                  </a:cxn>
                  <a:cxn ang="0">
                    <a:pos x="T8" y="T9"/>
                  </a:cxn>
                </a:cxnLst>
                <a:rect l="0" t="0" r="r" b="b"/>
                <a:pathLst>
                  <a:path w="61" h="101">
                    <a:moveTo>
                      <a:pt x="30" y="101"/>
                    </a:moveTo>
                    <a:cubicBezTo>
                      <a:pt x="13" y="96"/>
                      <a:pt x="0" y="79"/>
                      <a:pt x="1" y="60"/>
                    </a:cubicBezTo>
                    <a:cubicBezTo>
                      <a:pt x="1" y="41"/>
                      <a:pt x="31" y="9"/>
                      <a:pt x="31" y="4"/>
                    </a:cubicBezTo>
                    <a:cubicBezTo>
                      <a:pt x="32" y="0"/>
                      <a:pt x="61" y="42"/>
                      <a:pt x="61" y="61"/>
                    </a:cubicBezTo>
                    <a:cubicBezTo>
                      <a:pt x="60" y="80"/>
                      <a:pt x="47" y="96"/>
                      <a:pt x="30"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3" name="Freeform 1490"/>
              <p:cNvSpPr/>
              <p:nvPr/>
            </p:nvSpPr>
            <p:spPr bwMode="auto">
              <a:xfrm>
                <a:off x="4216400" y="452438"/>
                <a:ext cx="111125" cy="155575"/>
              </a:xfrm>
              <a:custGeom>
                <a:avLst/>
                <a:gdLst>
                  <a:gd name="T0" fmla="*/ 48 w 69"/>
                  <a:gd name="T1" fmla="*/ 95 h 96"/>
                  <a:gd name="T2" fmla="*/ 7 w 69"/>
                  <a:gd name="T3" fmla="*/ 67 h 96"/>
                  <a:gd name="T4" fmla="*/ 16 w 69"/>
                  <a:gd name="T5" fmla="*/ 4 h 96"/>
                  <a:gd name="T6" fmla="*/ 63 w 69"/>
                  <a:gd name="T7" fmla="*/ 47 h 96"/>
                  <a:gd name="T8" fmla="*/ 48 w 69"/>
                  <a:gd name="T9" fmla="*/ 95 h 96"/>
                </a:gdLst>
                <a:ahLst/>
                <a:cxnLst>
                  <a:cxn ang="0">
                    <a:pos x="T0" y="T1"/>
                  </a:cxn>
                  <a:cxn ang="0">
                    <a:pos x="T2" y="T3"/>
                  </a:cxn>
                  <a:cxn ang="0">
                    <a:pos x="T4" y="T5"/>
                  </a:cxn>
                  <a:cxn ang="0">
                    <a:pos x="T6" y="T7"/>
                  </a:cxn>
                  <a:cxn ang="0">
                    <a:pos x="T8" y="T9"/>
                  </a:cxn>
                </a:cxnLst>
                <a:rect l="0" t="0" r="r" b="b"/>
                <a:pathLst>
                  <a:path w="69" h="96">
                    <a:moveTo>
                      <a:pt x="48" y="95"/>
                    </a:moveTo>
                    <a:cubicBezTo>
                      <a:pt x="30" y="96"/>
                      <a:pt x="13" y="85"/>
                      <a:pt x="7" y="67"/>
                    </a:cubicBezTo>
                    <a:cubicBezTo>
                      <a:pt x="0" y="49"/>
                      <a:pt x="17" y="8"/>
                      <a:pt x="16" y="4"/>
                    </a:cubicBezTo>
                    <a:cubicBezTo>
                      <a:pt x="15" y="0"/>
                      <a:pt x="57" y="29"/>
                      <a:pt x="63" y="47"/>
                    </a:cubicBezTo>
                    <a:cubicBezTo>
                      <a:pt x="69" y="65"/>
                      <a:pt x="63" y="85"/>
                      <a:pt x="4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4" name="Freeform 1491"/>
              <p:cNvSpPr/>
              <p:nvPr/>
            </p:nvSpPr>
            <p:spPr bwMode="auto">
              <a:xfrm>
                <a:off x="4351338" y="220663"/>
                <a:ext cx="171450" cy="122238"/>
              </a:xfrm>
              <a:custGeom>
                <a:avLst/>
                <a:gdLst>
                  <a:gd name="T0" fmla="*/ 89 w 107"/>
                  <a:gd name="T1" fmla="*/ 2 h 76"/>
                  <a:gd name="T2" fmla="*/ 71 w 107"/>
                  <a:gd name="T3" fmla="*/ 23 h 76"/>
                  <a:gd name="T4" fmla="*/ 64 w 107"/>
                  <a:gd name="T5" fmla="*/ 18 h 76"/>
                  <a:gd name="T6" fmla="*/ 4 w 107"/>
                  <a:gd name="T7" fmla="*/ 15 h 76"/>
                  <a:gd name="T8" fmla="*/ 35 w 107"/>
                  <a:gd name="T9" fmla="*/ 67 h 76"/>
                  <a:gd name="T10" fmla="*/ 80 w 107"/>
                  <a:gd name="T11" fmla="*/ 65 h 76"/>
                  <a:gd name="T12" fmla="*/ 83 w 107"/>
                  <a:gd name="T13" fmla="*/ 66 h 76"/>
                  <a:gd name="T14" fmla="*/ 105 w 107"/>
                  <a:gd name="T15" fmla="*/ 41 h 76"/>
                  <a:gd name="T16" fmla="*/ 89 w 107"/>
                  <a:gd name="T17"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6">
                    <a:moveTo>
                      <a:pt x="89" y="2"/>
                    </a:moveTo>
                    <a:cubicBezTo>
                      <a:pt x="89" y="0"/>
                      <a:pt x="78" y="12"/>
                      <a:pt x="71" y="23"/>
                    </a:cubicBezTo>
                    <a:cubicBezTo>
                      <a:pt x="69" y="21"/>
                      <a:pt x="66" y="20"/>
                      <a:pt x="64" y="18"/>
                    </a:cubicBezTo>
                    <a:cubicBezTo>
                      <a:pt x="48" y="9"/>
                      <a:pt x="0" y="13"/>
                      <a:pt x="4" y="15"/>
                    </a:cubicBezTo>
                    <a:cubicBezTo>
                      <a:pt x="7" y="18"/>
                      <a:pt x="19" y="58"/>
                      <a:pt x="35" y="67"/>
                    </a:cubicBezTo>
                    <a:cubicBezTo>
                      <a:pt x="49" y="76"/>
                      <a:pt x="67" y="74"/>
                      <a:pt x="80" y="65"/>
                    </a:cubicBezTo>
                    <a:cubicBezTo>
                      <a:pt x="81" y="65"/>
                      <a:pt x="82" y="66"/>
                      <a:pt x="83" y="66"/>
                    </a:cubicBezTo>
                    <a:cubicBezTo>
                      <a:pt x="95" y="64"/>
                      <a:pt x="104" y="54"/>
                      <a:pt x="105" y="41"/>
                    </a:cubicBezTo>
                    <a:cubicBezTo>
                      <a:pt x="107" y="28"/>
                      <a:pt x="89" y="5"/>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5" name="Freeform 1492"/>
              <p:cNvSpPr/>
              <p:nvPr/>
            </p:nvSpPr>
            <p:spPr bwMode="auto">
              <a:xfrm>
                <a:off x="4222750" y="293688"/>
                <a:ext cx="169863" cy="131763"/>
              </a:xfrm>
              <a:custGeom>
                <a:avLst/>
                <a:gdLst>
                  <a:gd name="T0" fmla="*/ 104 w 106"/>
                  <a:gd name="T1" fmla="*/ 37 h 82"/>
                  <a:gd name="T2" fmla="*/ 79 w 106"/>
                  <a:gd name="T3" fmla="*/ 2 h 82"/>
                  <a:gd name="T4" fmla="*/ 67 w 106"/>
                  <a:gd name="T5" fmla="*/ 26 h 82"/>
                  <a:gd name="T6" fmla="*/ 64 w 106"/>
                  <a:gd name="T7" fmla="*/ 23 h 82"/>
                  <a:gd name="T8" fmla="*/ 3 w 106"/>
                  <a:gd name="T9" fmla="*/ 21 h 82"/>
                  <a:gd name="T10" fmla="*/ 35 w 106"/>
                  <a:gd name="T11" fmla="*/ 72 h 82"/>
                  <a:gd name="T12" fmla="*/ 82 w 106"/>
                  <a:gd name="T13" fmla="*/ 68 h 82"/>
                  <a:gd name="T14" fmla="*/ 83 w 106"/>
                  <a:gd name="T15" fmla="*/ 66 h 82"/>
                  <a:gd name="T16" fmla="*/ 88 w 106"/>
                  <a:gd name="T17" fmla="*/ 67 h 82"/>
                  <a:gd name="T18" fmla="*/ 104 w 106"/>
                  <a:gd name="T19"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82">
                    <a:moveTo>
                      <a:pt x="104" y="37"/>
                    </a:moveTo>
                    <a:cubicBezTo>
                      <a:pt x="103" y="24"/>
                      <a:pt x="80" y="5"/>
                      <a:pt x="79" y="2"/>
                    </a:cubicBezTo>
                    <a:cubicBezTo>
                      <a:pt x="78" y="0"/>
                      <a:pt x="71" y="13"/>
                      <a:pt x="67" y="26"/>
                    </a:cubicBezTo>
                    <a:cubicBezTo>
                      <a:pt x="66" y="25"/>
                      <a:pt x="65" y="24"/>
                      <a:pt x="64" y="23"/>
                    </a:cubicBezTo>
                    <a:cubicBezTo>
                      <a:pt x="48" y="14"/>
                      <a:pt x="0" y="18"/>
                      <a:pt x="3" y="21"/>
                    </a:cubicBezTo>
                    <a:cubicBezTo>
                      <a:pt x="7" y="23"/>
                      <a:pt x="19" y="63"/>
                      <a:pt x="35" y="72"/>
                    </a:cubicBezTo>
                    <a:cubicBezTo>
                      <a:pt x="50" y="82"/>
                      <a:pt x="69" y="79"/>
                      <a:pt x="82" y="68"/>
                    </a:cubicBezTo>
                    <a:cubicBezTo>
                      <a:pt x="82" y="67"/>
                      <a:pt x="83" y="66"/>
                      <a:pt x="83" y="66"/>
                    </a:cubicBezTo>
                    <a:cubicBezTo>
                      <a:pt x="84" y="66"/>
                      <a:pt x="86" y="67"/>
                      <a:pt x="88" y="67"/>
                    </a:cubicBezTo>
                    <a:cubicBezTo>
                      <a:pt x="99" y="62"/>
                      <a:pt x="106" y="50"/>
                      <a:pt x="10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6" name="Freeform 1493"/>
              <p:cNvSpPr/>
              <p:nvPr/>
            </p:nvSpPr>
            <p:spPr bwMode="auto">
              <a:xfrm>
                <a:off x="4052888" y="436563"/>
                <a:ext cx="173038" cy="236538"/>
              </a:xfrm>
              <a:custGeom>
                <a:avLst/>
                <a:gdLst>
                  <a:gd name="T0" fmla="*/ 102 w 108"/>
                  <a:gd name="T1" fmla="*/ 48 h 147"/>
                  <a:gd name="T2" fmla="*/ 55 w 108"/>
                  <a:gd name="T3" fmla="*/ 5 h 147"/>
                  <a:gd name="T4" fmla="*/ 45 w 108"/>
                  <a:gd name="T5" fmla="*/ 68 h 147"/>
                  <a:gd name="T6" fmla="*/ 55 w 108"/>
                  <a:gd name="T7" fmla="*/ 83 h 147"/>
                  <a:gd name="T8" fmla="*/ 35 w 108"/>
                  <a:gd name="T9" fmla="*/ 89 h 147"/>
                  <a:gd name="T10" fmla="*/ 4 w 108"/>
                  <a:gd name="T11" fmla="*/ 140 h 147"/>
                  <a:gd name="T12" fmla="*/ 64 w 108"/>
                  <a:gd name="T13" fmla="*/ 138 h 147"/>
                  <a:gd name="T14" fmla="*/ 84 w 108"/>
                  <a:gd name="T15" fmla="*/ 96 h 147"/>
                  <a:gd name="T16" fmla="*/ 87 w 108"/>
                  <a:gd name="T17" fmla="*/ 96 h 147"/>
                  <a:gd name="T18" fmla="*/ 102 w 108"/>
                  <a:gd name="T19" fmla="*/ 4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7">
                    <a:moveTo>
                      <a:pt x="102" y="48"/>
                    </a:moveTo>
                    <a:cubicBezTo>
                      <a:pt x="95" y="30"/>
                      <a:pt x="54" y="0"/>
                      <a:pt x="55" y="5"/>
                    </a:cubicBezTo>
                    <a:cubicBezTo>
                      <a:pt x="56" y="9"/>
                      <a:pt x="39" y="50"/>
                      <a:pt x="45" y="68"/>
                    </a:cubicBezTo>
                    <a:cubicBezTo>
                      <a:pt x="47" y="74"/>
                      <a:pt x="51" y="79"/>
                      <a:pt x="55" y="83"/>
                    </a:cubicBezTo>
                    <a:cubicBezTo>
                      <a:pt x="48" y="83"/>
                      <a:pt x="42" y="85"/>
                      <a:pt x="35" y="89"/>
                    </a:cubicBezTo>
                    <a:cubicBezTo>
                      <a:pt x="20" y="98"/>
                      <a:pt x="0" y="142"/>
                      <a:pt x="4" y="140"/>
                    </a:cubicBezTo>
                    <a:cubicBezTo>
                      <a:pt x="8" y="138"/>
                      <a:pt x="48" y="147"/>
                      <a:pt x="64" y="138"/>
                    </a:cubicBezTo>
                    <a:cubicBezTo>
                      <a:pt x="79" y="129"/>
                      <a:pt x="86" y="112"/>
                      <a:pt x="84" y="96"/>
                    </a:cubicBezTo>
                    <a:cubicBezTo>
                      <a:pt x="85" y="96"/>
                      <a:pt x="86" y="96"/>
                      <a:pt x="87" y="96"/>
                    </a:cubicBezTo>
                    <a:cubicBezTo>
                      <a:pt x="102" y="85"/>
                      <a:pt x="108" y="66"/>
                      <a:pt x="102"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7" name="Freeform 1494"/>
              <p:cNvSpPr/>
              <p:nvPr/>
            </p:nvSpPr>
            <p:spPr bwMode="auto">
              <a:xfrm>
                <a:off x="4452938" y="407988"/>
                <a:ext cx="101600" cy="79375"/>
              </a:xfrm>
              <a:custGeom>
                <a:avLst/>
                <a:gdLst>
                  <a:gd name="T0" fmla="*/ 62 w 64"/>
                  <a:gd name="T1" fmla="*/ 38 h 49"/>
                  <a:gd name="T2" fmla="*/ 27 w 64"/>
                  <a:gd name="T3" fmla="*/ 43 h 49"/>
                  <a:gd name="T4" fmla="*/ 2 w 64"/>
                  <a:gd name="T5" fmla="*/ 6 h 49"/>
                  <a:gd name="T6" fmla="*/ 47 w 64"/>
                  <a:gd name="T7" fmla="*/ 6 h 49"/>
                  <a:gd name="T8" fmla="*/ 62 w 64"/>
                  <a:gd name="T9" fmla="*/ 38 h 49"/>
                </a:gdLst>
                <a:ahLst/>
                <a:cxnLst>
                  <a:cxn ang="0">
                    <a:pos x="T0" y="T1"/>
                  </a:cxn>
                  <a:cxn ang="0">
                    <a:pos x="T2" y="T3"/>
                  </a:cxn>
                  <a:cxn ang="0">
                    <a:pos x="T4" y="T5"/>
                  </a:cxn>
                  <a:cxn ang="0">
                    <a:pos x="T6" y="T7"/>
                  </a:cxn>
                  <a:cxn ang="0">
                    <a:pos x="T8" y="T9"/>
                  </a:cxn>
                </a:cxnLst>
                <a:rect l="0" t="0" r="r" b="b"/>
                <a:pathLst>
                  <a:path w="64" h="49">
                    <a:moveTo>
                      <a:pt x="62" y="38"/>
                    </a:moveTo>
                    <a:cubicBezTo>
                      <a:pt x="53" y="47"/>
                      <a:pt x="39" y="49"/>
                      <a:pt x="27" y="43"/>
                    </a:cubicBezTo>
                    <a:cubicBezTo>
                      <a:pt x="15" y="37"/>
                      <a:pt x="5" y="8"/>
                      <a:pt x="2" y="6"/>
                    </a:cubicBezTo>
                    <a:cubicBezTo>
                      <a:pt x="0" y="4"/>
                      <a:pt x="35" y="0"/>
                      <a:pt x="47" y="6"/>
                    </a:cubicBezTo>
                    <a:cubicBezTo>
                      <a:pt x="58" y="12"/>
                      <a:pt x="64" y="26"/>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8" name="Freeform 1495"/>
              <p:cNvSpPr/>
              <p:nvPr/>
            </p:nvSpPr>
            <p:spPr bwMode="auto">
              <a:xfrm>
                <a:off x="4411663" y="333376"/>
                <a:ext cx="109538" cy="74613"/>
              </a:xfrm>
              <a:custGeom>
                <a:avLst/>
                <a:gdLst>
                  <a:gd name="T0" fmla="*/ 68 w 68"/>
                  <a:gd name="T1" fmla="*/ 32 h 47"/>
                  <a:gd name="T2" fmla="*/ 34 w 68"/>
                  <a:gd name="T3" fmla="*/ 44 h 47"/>
                  <a:gd name="T4" fmla="*/ 3 w 68"/>
                  <a:gd name="T5" fmla="*/ 12 h 47"/>
                  <a:gd name="T6" fmla="*/ 46 w 68"/>
                  <a:gd name="T7" fmla="*/ 4 h 47"/>
                  <a:gd name="T8" fmla="*/ 68 w 68"/>
                  <a:gd name="T9" fmla="*/ 32 h 47"/>
                </a:gdLst>
                <a:ahLst/>
                <a:cxnLst>
                  <a:cxn ang="0">
                    <a:pos x="T0" y="T1"/>
                  </a:cxn>
                  <a:cxn ang="0">
                    <a:pos x="T2" y="T3"/>
                  </a:cxn>
                  <a:cxn ang="0">
                    <a:pos x="T4" y="T5"/>
                  </a:cxn>
                  <a:cxn ang="0">
                    <a:pos x="T6" y="T7"/>
                  </a:cxn>
                  <a:cxn ang="0">
                    <a:pos x="T8" y="T9"/>
                  </a:cxn>
                </a:cxnLst>
                <a:rect l="0" t="0" r="r" b="b"/>
                <a:pathLst>
                  <a:path w="68" h="47">
                    <a:moveTo>
                      <a:pt x="68" y="32"/>
                    </a:moveTo>
                    <a:cubicBezTo>
                      <a:pt x="60" y="42"/>
                      <a:pt x="47" y="47"/>
                      <a:pt x="34" y="44"/>
                    </a:cubicBezTo>
                    <a:cubicBezTo>
                      <a:pt x="22" y="40"/>
                      <a:pt x="6" y="14"/>
                      <a:pt x="3" y="12"/>
                    </a:cubicBezTo>
                    <a:cubicBezTo>
                      <a:pt x="0" y="11"/>
                      <a:pt x="34" y="0"/>
                      <a:pt x="46" y="4"/>
                    </a:cubicBezTo>
                    <a:cubicBezTo>
                      <a:pt x="59" y="7"/>
                      <a:pt x="67" y="19"/>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09" name="Freeform 1496"/>
              <p:cNvSpPr/>
              <p:nvPr/>
            </p:nvSpPr>
            <p:spPr bwMode="auto">
              <a:xfrm>
                <a:off x="4632325" y="296863"/>
                <a:ext cx="85725" cy="120650"/>
              </a:xfrm>
              <a:custGeom>
                <a:avLst/>
                <a:gdLst>
                  <a:gd name="T0" fmla="*/ 18 w 53"/>
                  <a:gd name="T1" fmla="*/ 75 h 75"/>
                  <a:gd name="T2" fmla="*/ 5 w 53"/>
                  <a:gd name="T3" fmla="*/ 38 h 75"/>
                  <a:gd name="T4" fmla="*/ 40 w 53"/>
                  <a:gd name="T5" fmla="*/ 3 h 75"/>
                  <a:gd name="T6" fmla="*/ 49 w 53"/>
                  <a:gd name="T7" fmla="*/ 51 h 75"/>
                  <a:gd name="T8" fmla="*/ 18 w 53"/>
                  <a:gd name="T9" fmla="*/ 75 h 75"/>
                </a:gdLst>
                <a:ahLst/>
                <a:cxnLst>
                  <a:cxn ang="0">
                    <a:pos x="T0" y="T1"/>
                  </a:cxn>
                  <a:cxn ang="0">
                    <a:pos x="T2" y="T3"/>
                  </a:cxn>
                  <a:cxn ang="0">
                    <a:pos x="T4" y="T5"/>
                  </a:cxn>
                  <a:cxn ang="0">
                    <a:pos x="T6" y="T7"/>
                  </a:cxn>
                  <a:cxn ang="0">
                    <a:pos x="T8" y="T9"/>
                  </a:cxn>
                </a:cxnLst>
                <a:rect l="0" t="0" r="r" b="b"/>
                <a:pathLst>
                  <a:path w="53" h="75">
                    <a:moveTo>
                      <a:pt x="18" y="75"/>
                    </a:moveTo>
                    <a:cubicBezTo>
                      <a:pt x="6" y="67"/>
                      <a:pt x="0" y="52"/>
                      <a:pt x="5" y="38"/>
                    </a:cubicBezTo>
                    <a:cubicBezTo>
                      <a:pt x="9" y="24"/>
                      <a:pt x="38" y="6"/>
                      <a:pt x="40" y="3"/>
                    </a:cubicBezTo>
                    <a:cubicBezTo>
                      <a:pt x="41" y="0"/>
                      <a:pt x="53" y="37"/>
                      <a:pt x="49" y="51"/>
                    </a:cubicBezTo>
                    <a:cubicBezTo>
                      <a:pt x="45" y="65"/>
                      <a:pt x="32" y="74"/>
                      <a:pt x="18"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0" name="Freeform 1497"/>
              <p:cNvSpPr/>
              <p:nvPr/>
            </p:nvSpPr>
            <p:spPr bwMode="auto">
              <a:xfrm>
                <a:off x="4202113" y="612776"/>
                <a:ext cx="141288" cy="106363"/>
              </a:xfrm>
              <a:custGeom>
                <a:avLst/>
                <a:gdLst>
                  <a:gd name="T0" fmla="*/ 84 w 88"/>
                  <a:gd name="T1" fmla="*/ 14 h 67"/>
                  <a:gd name="T2" fmla="*/ 65 w 88"/>
                  <a:gd name="T3" fmla="*/ 58 h 67"/>
                  <a:gd name="T4" fmla="*/ 4 w 88"/>
                  <a:gd name="T5" fmla="*/ 60 h 67"/>
                  <a:gd name="T6" fmla="*/ 36 w 88"/>
                  <a:gd name="T7" fmla="*/ 9 h 67"/>
                  <a:gd name="T8" fmla="*/ 84 w 88"/>
                  <a:gd name="T9" fmla="*/ 14 h 67"/>
                </a:gdLst>
                <a:ahLst/>
                <a:cxnLst>
                  <a:cxn ang="0">
                    <a:pos x="T0" y="T1"/>
                  </a:cxn>
                  <a:cxn ang="0">
                    <a:pos x="T2" y="T3"/>
                  </a:cxn>
                  <a:cxn ang="0">
                    <a:pos x="T4" y="T5"/>
                  </a:cxn>
                  <a:cxn ang="0">
                    <a:pos x="T6" y="T7"/>
                  </a:cxn>
                  <a:cxn ang="0">
                    <a:pos x="T8" y="T9"/>
                  </a:cxn>
                </a:cxnLst>
                <a:rect l="0" t="0" r="r" b="b"/>
                <a:pathLst>
                  <a:path w="88" h="67">
                    <a:moveTo>
                      <a:pt x="84" y="14"/>
                    </a:moveTo>
                    <a:cubicBezTo>
                      <a:pt x="88" y="31"/>
                      <a:pt x="80" y="49"/>
                      <a:pt x="65" y="58"/>
                    </a:cubicBezTo>
                    <a:cubicBezTo>
                      <a:pt x="49" y="67"/>
                      <a:pt x="8" y="59"/>
                      <a:pt x="4" y="60"/>
                    </a:cubicBezTo>
                    <a:cubicBezTo>
                      <a:pt x="0" y="62"/>
                      <a:pt x="20" y="18"/>
                      <a:pt x="36" y="9"/>
                    </a:cubicBezTo>
                    <a:cubicBezTo>
                      <a:pt x="52" y="0"/>
                      <a:pt x="71" y="3"/>
                      <a:pt x="8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1" name="Freeform 1498"/>
              <p:cNvSpPr/>
              <p:nvPr/>
            </p:nvSpPr>
            <p:spPr bwMode="auto">
              <a:xfrm>
                <a:off x="4318000" y="423863"/>
                <a:ext cx="88900" cy="69850"/>
              </a:xfrm>
              <a:custGeom>
                <a:avLst/>
                <a:gdLst>
                  <a:gd name="T0" fmla="*/ 54 w 56"/>
                  <a:gd name="T1" fmla="*/ 10 h 43"/>
                  <a:gd name="T2" fmla="*/ 41 w 56"/>
                  <a:gd name="T3" fmla="*/ 38 h 43"/>
                  <a:gd name="T4" fmla="*/ 3 w 56"/>
                  <a:gd name="T5" fmla="*/ 39 h 43"/>
                  <a:gd name="T6" fmla="*/ 23 w 56"/>
                  <a:gd name="T7" fmla="*/ 6 h 43"/>
                  <a:gd name="T8" fmla="*/ 54 w 56"/>
                  <a:gd name="T9" fmla="*/ 10 h 43"/>
                </a:gdLst>
                <a:ahLst/>
                <a:cxnLst>
                  <a:cxn ang="0">
                    <a:pos x="T0" y="T1"/>
                  </a:cxn>
                  <a:cxn ang="0">
                    <a:pos x="T2" y="T3"/>
                  </a:cxn>
                  <a:cxn ang="0">
                    <a:pos x="T4" y="T5"/>
                  </a:cxn>
                  <a:cxn ang="0">
                    <a:pos x="T6" y="T7"/>
                  </a:cxn>
                  <a:cxn ang="0">
                    <a:pos x="T8" y="T9"/>
                  </a:cxn>
                </a:cxnLst>
                <a:rect l="0" t="0" r="r" b="b"/>
                <a:pathLst>
                  <a:path w="56" h="43">
                    <a:moveTo>
                      <a:pt x="54" y="10"/>
                    </a:moveTo>
                    <a:cubicBezTo>
                      <a:pt x="56" y="20"/>
                      <a:pt x="51" y="32"/>
                      <a:pt x="41" y="38"/>
                    </a:cubicBezTo>
                    <a:cubicBezTo>
                      <a:pt x="31" y="43"/>
                      <a:pt x="5" y="38"/>
                      <a:pt x="3" y="39"/>
                    </a:cubicBezTo>
                    <a:cubicBezTo>
                      <a:pt x="0" y="40"/>
                      <a:pt x="13" y="12"/>
                      <a:pt x="23" y="6"/>
                    </a:cubicBezTo>
                    <a:cubicBezTo>
                      <a:pt x="33" y="0"/>
                      <a:pt x="45" y="2"/>
                      <a:pt x="5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2" name="Freeform 1499"/>
              <p:cNvSpPr/>
              <p:nvPr/>
            </p:nvSpPr>
            <p:spPr bwMode="auto">
              <a:xfrm>
                <a:off x="4416425" y="490538"/>
                <a:ext cx="90488" cy="68263"/>
              </a:xfrm>
              <a:custGeom>
                <a:avLst/>
                <a:gdLst>
                  <a:gd name="T0" fmla="*/ 54 w 56"/>
                  <a:gd name="T1" fmla="*/ 9 h 43"/>
                  <a:gd name="T2" fmla="*/ 41 w 56"/>
                  <a:gd name="T3" fmla="*/ 38 h 43"/>
                  <a:gd name="T4" fmla="*/ 3 w 56"/>
                  <a:gd name="T5" fmla="*/ 39 h 43"/>
                  <a:gd name="T6" fmla="*/ 23 w 56"/>
                  <a:gd name="T7" fmla="*/ 6 h 43"/>
                  <a:gd name="T8" fmla="*/ 54 w 56"/>
                  <a:gd name="T9" fmla="*/ 9 h 43"/>
                </a:gdLst>
                <a:ahLst/>
                <a:cxnLst>
                  <a:cxn ang="0">
                    <a:pos x="T0" y="T1"/>
                  </a:cxn>
                  <a:cxn ang="0">
                    <a:pos x="T2" y="T3"/>
                  </a:cxn>
                  <a:cxn ang="0">
                    <a:pos x="T4" y="T5"/>
                  </a:cxn>
                  <a:cxn ang="0">
                    <a:pos x="T6" y="T7"/>
                  </a:cxn>
                  <a:cxn ang="0">
                    <a:pos x="T8" y="T9"/>
                  </a:cxn>
                </a:cxnLst>
                <a:rect l="0" t="0" r="r" b="b"/>
                <a:pathLst>
                  <a:path w="56" h="43">
                    <a:moveTo>
                      <a:pt x="54" y="9"/>
                    </a:moveTo>
                    <a:cubicBezTo>
                      <a:pt x="56" y="20"/>
                      <a:pt x="51" y="32"/>
                      <a:pt x="41" y="38"/>
                    </a:cubicBezTo>
                    <a:cubicBezTo>
                      <a:pt x="31" y="43"/>
                      <a:pt x="6" y="38"/>
                      <a:pt x="3" y="39"/>
                    </a:cubicBezTo>
                    <a:cubicBezTo>
                      <a:pt x="0" y="40"/>
                      <a:pt x="13" y="12"/>
                      <a:pt x="23" y="6"/>
                    </a:cubicBezTo>
                    <a:cubicBezTo>
                      <a:pt x="33" y="0"/>
                      <a:pt x="46" y="2"/>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3" name="Freeform 1500"/>
              <p:cNvSpPr/>
              <p:nvPr/>
            </p:nvSpPr>
            <p:spPr bwMode="auto">
              <a:xfrm>
                <a:off x="4319588" y="565151"/>
                <a:ext cx="207963" cy="230188"/>
              </a:xfrm>
              <a:custGeom>
                <a:avLst/>
                <a:gdLst>
                  <a:gd name="T0" fmla="*/ 100 w 130"/>
                  <a:gd name="T1" fmla="*/ 5 h 143"/>
                  <a:gd name="T2" fmla="*/ 70 w 130"/>
                  <a:gd name="T3" fmla="*/ 60 h 143"/>
                  <a:gd name="T4" fmla="*/ 76 w 130"/>
                  <a:gd name="T5" fmla="*/ 84 h 143"/>
                  <a:gd name="T6" fmla="*/ 36 w 130"/>
                  <a:gd name="T7" fmla="*/ 84 h 143"/>
                  <a:gd name="T8" fmla="*/ 4 w 130"/>
                  <a:gd name="T9" fmla="*/ 136 h 143"/>
                  <a:gd name="T10" fmla="*/ 64 w 130"/>
                  <a:gd name="T11" fmla="*/ 134 h 143"/>
                  <a:gd name="T12" fmla="*/ 84 w 130"/>
                  <a:gd name="T13" fmla="*/ 93 h 143"/>
                  <a:gd name="T14" fmla="*/ 99 w 130"/>
                  <a:gd name="T15" fmla="*/ 102 h 143"/>
                  <a:gd name="T16" fmla="*/ 130 w 130"/>
                  <a:gd name="T17" fmla="*/ 61 h 143"/>
                  <a:gd name="T18" fmla="*/ 100 w 130"/>
                  <a:gd name="T19"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43">
                    <a:moveTo>
                      <a:pt x="100" y="5"/>
                    </a:moveTo>
                    <a:cubicBezTo>
                      <a:pt x="100" y="9"/>
                      <a:pt x="70" y="41"/>
                      <a:pt x="70" y="60"/>
                    </a:cubicBezTo>
                    <a:cubicBezTo>
                      <a:pt x="69" y="69"/>
                      <a:pt x="72" y="77"/>
                      <a:pt x="76" y="84"/>
                    </a:cubicBezTo>
                    <a:cubicBezTo>
                      <a:pt x="64" y="77"/>
                      <a:pt x="49" y="77"/>
                      <a:pt x="36" y="84"/>
                    </a:cubicBezTo>
                    <a:cubicBezTo>
                      <a:pt x="20" y="93"/>
                      <a:pt x="0" y="137"/>
                      <a:pt x="4" y="136"/>
                    </a:cubicBezTo>
                    <a:cubicBezTo>
                      <a:pt x="8" y="134"/>
                      <a:pt x="49" y="143"/>
                      <a:pt x="64" y="134"/>
                    </a:cubicBezTo>
                    <a:cubicBezTo>
                      <a:pt x="79" y="125"/>
                      <a:pt x="86" y="109"/>
                      <a:pt x="84" y="93"/>
                    </a:cubicBezTo>
                    <a:cubicBezTo>
                      <a:pt x="89" y="97"/>
                      <a:pt x="94" y="100"/>
                      <a:pt x="99" y="102"/>
                    </a:cubicBezTo>
                    <a:cubicBezTo>
                      <a:pt x="116" y="97"/>
                      <a:pt x="129" y="81"/>
                      <a:pt x="130" y="61"/>
                    </a:cubicBezTo>
                    <a:cubicBezTo>
                      <a:pt x="130" y="42"/>
                      <a:pt x="101" y="0"/>
                      <a:pt x="10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nvGrpSpPr>
            <p:cNvPr id="314" name="Group 281"/>
            <p:cNvGrpSpPr/>
            <p:nvPr/>
          </p:nvGrpSpPr>
          <p:grpSpPr>
            <a:xfrm>
              <a:off x="1856765" y="3661306"/>
              <a:ext cx="913871" cy="1152180"/>
              <a:chOff x="4052888" y="220663"/>
              <a:chExt cx="1108075" cy="1171575"/>
            </a:xfrm>
            <a:solidFill>
              <a:srgbClr val="ED7D31"/>
            </a:solidFill>
          </p:grpSpPr>
          <p:sp>
            <p:nvSpPr>
              <p:cNvPr id="315" name="Freeform 1472"/>
              <p:cNvSpPr/>
              <p:nvPr/>
            </p:nvSpPr>
            <p:spPr bwMode="auto">
              <a:xfrm>
                <a:off x="4103688" y="319088"/>
                <a:ext cx="1057275" cy="1073150"/>
              </a:xfrm>
              <a:custGeom>
                <a:avLst/>
                <a:gdLst>
                  <a:gd name="T0" fmla="*/ 570 w 658"/>
                  <a:gd name="T1" fmla="*/ 552 h 667"/>
                  <a:gd name="T2" fmla="*/ 408 w 658"/>
                  <a:gd name="T3" fmla="*/ 548 h 667"/>
                  <a:gd name="T4" fmla="*/ 266 w 658"/>
                  <a:gd name="T5" fmla="*/ 485 h 667"/>
                  <a:gd name="T6" fmla="*/ 269 w 658"/>
                  <a:gd name="T7" fmla="*/ 323 h 667"/>
                  <a:gd name="T8" fmla="*/ 380 w 658"/>
                  <a:gd name="T9" fmla="*/ 240 h 667"/>
                  <a:gd name="T10" fmla="*/ 552 w 658"/>
                  <a:gd name="T11" fmla="*/ 235 h 667"/>
                  <a:gd name="T12" fmla="*/ 561 w 658"/>
                  <a:gd name="T13" fmla="*/ 231 h 667"/>
                  <a:gd name="T14" fmla="*/ 491 w 658"/>
                  <a:gd name="T15" fmla="*/ 230 h 667"/>
                  <a:gd name="T16" fmla="*/ 306 w 658"/>
                  <a:gd name="T17" fmla="*/ 255 h 667"/>
                  <a:gd name="T18" fmla="*/ 346 w 658"/>
                  <a:gd name="T19" fmla="*/ 59 h 667"/>
                  <a:gd name="T20" fmla="*/ 280 w 658"/>
                  <a:gd name="T21" fmla="*/ 75 h 667"/>
                  <a:gd name="T22" fmla="*/ 256 w 658"/>
                  <a:gd name="T23" fmla="*/ 19 h 667"/>
                  <a:gd name="T24" fmla="*/ 246 w 658"/>
                  <a:gd name="T25" fmla="*/ 15 h 667"/>
                  <a:gd name="T26" fmla="*/ 272 w 658"/>
                  <a:gd name="T27" fmla="*/ 67 h 667"/>
                  <a:gd name="T28" fmla="*/ 156 w 658"/>
                  <a:gd name="T29" fmla="*/ 49 h 667"/>
                  <a:gd name="T30" fmla="*/ 265 w 658"/>
                  <a:gd name="T31" fmla="*/ 291 h 667"/>
                  <a:gd name="T32" fmla="*/ 201 w 658"/>
                  <a:gd name="T33" fmla="*/ 220 h 667"/>
                  <a:gd name="T34" fmla="*/ 121 w 658"/>
                  <a:gd name="T35" fmla="*/ 179 h 667"/>
                  <a:gd name="T36" fmla="*/ 31 w 658"/>
                  <a:gd name="T37" fmla="*/ 172 h 667"/>
                  <a:gd name="T38" fmla="*/ 135 w 658"/>
                  <a:gd name="T39" fmla="*/ 191 h 667"/>
                  <a:gd name="T40" fmla="*/ 210 w 658"/>
                  <a:gd name="T41" fmla="*/ 238 h 667"/>
                  <a:gd name="T42" fmla="*/ 248 w 658"/>
                  <a:gd name="T43" fmla="*/ 338 h 667"/>
                  <a:gd name="T44" fmla="*/ 212 w 658"/>
                  <a:gd name="T45" fmla="*/ 524 h 667"/>
                  <a:gd name="T46" fmla="*/ 122 w 658"/>
                  <a:gd name="T47" fmla="*/ 526 h 667"/>
                  <a:gd name="T48" fmla="*/ 63 w 658"/>
                  <a:gd name="T49" fmla="*/ 524 h 667"/>
                  <a:gd name="T50" fmla="*/ 16 w 658"/>
                  <a:gd name="T51" fmla="*/ 529 h 667"/>
                  <a:gd name="T52" fmla="*/ 15 w 658"/>
                  <a:gd name="T53" fmla="*/ 530 h 667"/>
                  <a:gd name="T54" fmla="*/ 64 w 658"/>
                  <a:gd name="T55" fmla="*/ 526 h 667"/>
                  <a:gd name="T56" fmla="*/ 120 w 658"/>
                  <a:gd name="T57" fmla="*/ 530 h 667"/>
                  <a:gd name="T58" fmla="*/ 195 w 658"/>
                  <a:gd name="T59" fmla="*/ 535 h 667"/>
                  <a:gd name="T60" fmla="*/ 180 w 658"/>
                  <a:gd name="T61" fmla="*/ 560 h 667"/>
                  <a:gd name="T62" fmla="*/ 152 w 658"/>
                  <a:gd name="T63" fmla="*/ 568 h 667"/>
                  <a:gd name="T64" fmla="*/ 135 w 658"/>
                  <a:gd name="T65" fmla="*/ 578 h 667"/>
                  <a:gd name="T66" fmla="*/ 176 w 658"/>
                  <a:gd name="T67" fmla="*/ 566 h 667"/>
                  <a:gd name="T68" fmla="*/ 186 w 658"/>
                  <a:gd name="T69" fmla="*/ 565 h 667"/>
                  <a:gd name="T70" fmla="*/ 218 w 658"/>
                  <a:gd name="T71" fmla="*/ 602 h 667"/>
                  <a:gd name="T72" fmla="*/ 213 w 658"/>
                  <a:gd name="T73" fmla="*/ 606 h 667"/>
                  <a:gd name="T74" fmla="*/ 201 w 658"/>
                  <a:gd name="T75" fmla="*/ 621 h 667"/>
                  <a:gd name="T76" fmla="*/ 218 w 658"/>
                  <a:gd name="T77" fmla="*/ 606 h 667"/>
                  <a:gd name="T78" fmla="*/ 239 w 658"/>
                  <a:gd name="T79" fmla="*/ 607 h 667"/>
                  <a:gd name="T80" fmla="*/ 234 w 658"/>
                  <a:gd name="T81" fmla="*/ 637 h 667"/>
                  <a:gd name="T82" fmla="*/ 239 w 658"/>
                  <a:gd name="T83" fmla="*/ 634 h 667"/>
                  <a:gd name="T84" fmla="*/ 247 w 658"/>
                  <a:gd name="T85" fmla="*/ 628 h 667"/>
                  <a:gd name="T86" fmla="*/ 248 w 658"/>
                  <a:gd name="T87" fmla="*/ 629 h 667"/>
                  <a:gd name="T88" fmla="*/ 259 w 658"/>
                  <a:gd name="T89" fmla="*/ 661 h 667"/>
                  <a:gd name="T90" fmla="*/ 256 w 658"/>
                  <a:gd name="T91" fmla="*/ 623 h 667"/>
                  <a:gd name="T92" fmla="*/ 254 w 658"/>
                  <a:gd name="T93" fmla="*/ 618 h 667"/>
                  <a:gd name="T94" fmla="*/ 271 w 658"/>
                  <a:gd name="T95" fmla="*/ 596 h 667"/>
                  <a:gd name="T96" fmla="*/ 303 w 658"/>
                  <a:gd name="T97" fmla="*/ 603 h 667"/>
                  <a:gd name="T98" fmla="*/ 303 w 658"/>
                  <a:gd name="T99" fmla="*/ 602 h 667"/>
                  <a:gd name="T100" fmla="*/ 272 w 658"/>
                  <a:gd name="T101" fmla="*/ 591 h 667"/>
                  <a:gd name="T102" fmla="*/ 263 w 658"/>
                  <a:gd name="T103" fmla="*/ 538 h 667"/>
                  <a:gd name="T104" fmla="*/ 283 w 658"/>
                  <a:gd name="T105" fmla="*/ 547 h 667"/>
                  <a:gd name="T106" fmla="*/ 330 w 658"/>
                  <a:gd name="T107" fmla="*/ 559 h 667"/>
                  <a:gd name="T108" fmla="*/ 285 w 658"/>
                  <a:gd name="T109" fmla="*/ 538 h 667"/>
                  <a:gd name="T110" fmla="*/ 282 w 658"/>
                  <a:gd name="T111" fmla="*/ 537 h 667"/>
                  <a:gd name="T112" fmla="*/ 356 w 658"/>
                  <a:gd name="T113" fmla="*/ 551 h 667"/>
                  <a:gd name="T114" fmla="*/ 463 w 658"/>
                  <a:gd name="T115" fmla="*/ 557 h 667"/>
                  <a:gd name="T116" fmla="*/ 642 w 658"/>
                  <a:gd name="T117" fmla="*/ 5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667">
                    <a:moveTo>
                      <a:pt x="654" y="566"/>
                    </a:moveTo>
                    <a:cubicBezTo>
                      <a:pt x="651" y="567"/>
                      <a:pt x="647" y="568"/>
                      <a:pt x="642" y="568"/>
                    </a:cubicBezTo>
                    <a:cubicBezTo>
                      <a:pt x="636" y="569"/>
                      <a:pt x="630" y="570"/>
                      <a:pt x="622" y="569"/>
                    </a:cubicBezTo>
                    <a:cubicBezTo>
                      <a:pt x="619" y="568"/>
                      <a:pt x="615" y="567"/>
                      <a:pt x="611" y="566"/>
                    </a:cubicBezTo>
                    <a:cubicBezTo>
                      <a:pt x="607" y="564"/>
                      <a:pt x="604" y="561"/>
                      <a:pt x="599" y="559"/>
                    </a:cubicBezTo>
                    <a:cubicBezTo>
                      <a:pt x="591" y="555"/>
                      <a:pt x="580" y="553"/>
                      <a:pt x="570" y="552"/>
                    </a:cubicBezTo>
                    <a:cubicBezTo>
                      <a:pt x="559" y="550"/>
                      <a:pt x="548" y="550"/>
                      <a:pt x="536" y="550"/>
                    </a:cubicBezTo>
                    <a:cubicBezTo>
                      <a:pt x="513" y="549"/>
                      <a:pt x="488" y="550"/>
                      <a:pt x="463" y="550"/>
                    </a:cubicBezTo>
                    <a:cubicBezTo>
                      <a:pt x="457" y="550"/>
                      <a:pt x="451" y="550"/>
                      <a:pt x="445" y="550"/>
                    </a:cubicBezTo>
                    <a:cubicBezTo>
                      <a:pt x="438" y="550"/>
                      <a:pt x="432" y="550"/>
                      <a:pt x="426" y="549"/>
                    </a:cubicBezTo>
                    <a:cubicBezTo>
                      <a:pt x="423" y="549"/>
                      <a:pt x="420" y="549"/>
                      <a:pt x="417" y="548"/>
                    </a:cubicBezTo>
                    <a:cubicBezTo>
                      <a:pt x="414" y="548"/>
                      <a:pt x="411" y="548"/>
                      <a:pt x="408" y="548"/>
                    </a:cubicBezTo>
                    <a:cubicBezTo>
                      <a:pt x="402" y="547"/>
                      <a:pt x="397" y="546"/>
                      <a:pt x="391" y="545"/>
                    </a:cubicBezTo>
                    <a:cubicBezTo>
                      <a:pt x="380" y="544"/>
                      <a:pt x="369" y="542"/>
                      <a:pt x="358" y="540"/>
                    </a:cubicBezTo>
                    <a:cubicBezTo>
                      <a:pt x="348" y="537"/>
                      <a:pt x="338" y="535"/>
                      <a:pt x="329" y="533"/>
                    </a:cubicBezTo>
                    <a:cubicBezTo>
                      <a:pt x="323" y="531"/>
                      <a:pt x="318" y="530"/>
                      <a:pt x="313" y="529"/>
                    </a:cubicBezTo>
                    <a:cubicBezTo>
                      <a:pt x="306" y="525"/>
                      <a:pt x="278" y="509"/>
                      <a:pt x="274" y="506"/>
                    </a:cubicBezTo>
                    <a:cubicBezTo>
                      <a:pt x="272" y="503"/>
                      <a:pt x="267" y="493"/>
                      <a:pt x="266" y="485"/>
                    </a:cubicBezTo>
                    <a:cubicBezTo>
                      <a:pt x="265" y="478"/>
                      <a:pt x="256" y="470"/>
                      <a:pt x="255" y="460"/>
                    </a:cubicBezTo>
                    <a:cubicBezTo>
                      <a:pt x="254" y="450"/>
                      <a:pt x="253" y="438"/>
                      <a:pt x="253" y="426"/>
                    </a:cubicBezTo>
                    <a:cubicBezTo>
                      <a:pt x="252" y="414"/>
                      <a:pt x="253" y="400"/>
                      <a:pt x="254" y="386"/>
                    </a:cubicBezTo>
                    <a:cubicBezTo>
                      <a:pt x="255" y="372"/>
                      <a:pt x="258" y="357"/>
                      <a:pt x="262" y="343"/>
                    </a:cubicBezTo>
                    <a:cubicBezTo>
                      <a:pt x="264" y="336"/>
                      <a:pt x="266" y="329"/>
                      <a:pt x="269" y="323"/>
                    </a:cubicBezTo>
                    <a:cubicBezTo>
                      <a:pt x="269" y="323"/>
                      <a:pt x="269" y="323"/>
                      <a:pt x="269" y="323"/>
                    </a:cubicBezTo>
                    <a:cubicBezTo>
                      <a:pt x="269" y="323"/>
                      <a:pt x="269" y="323"/>
                      <a:pt x="269" y="323"/>
                    </a:cubicBezTo>
                    <a:cubicBezTo>
                      <a:pt x="272" y="315"/>
                      <a:pt x="276" y="307"/>
                      <a:pt x="281" y="300"/>
                    </a:cubicBezTo>
                    <a:cubicBezTo>
                      <a:pt x="289" y="287"/>
                      <a:pt x="300" y="275"/>
                      <a:pt x="313" y="265"/>
                    </a:cubicBezTo>
                    <a:cubicBezTo>
                      <a:pt x="326" y="256"/>
                      <a:pt x="341" y="249"/>
                      <a:pt x="357" y="245"/>
                    </a:cubicBezTo>
                    <a:cubicBezTo>
                      <a:pt x="361" y="244"/>
                      <a:pt x="365" y="243"/>
                      <a:pt x="369" y="242"/>
                    </a:cubicBezTo>
                    <a:cubicBezTo>
                      <a:pt x="373" y="241"/>
                      <a:pt x="377" y="241"/>
                      <a:pt x="380" y="240"/>
                    </a:cubicBezTo>
                    <a:cubicBezTo>
                      <a:pt x="388" y="239"/>
                      <a:pt x="396" y="239"/>
                      <a:pt x="404" y="238"/>
                    </a:cubicBezTo>
                    <a:cubicBezTo>
                      <a:pt x="420" y="237"/>
                      <a:pt x="435" y="237"/>
                      <a:pt x="450" y="237"/>
                    </a:cubicBezTo>
                    <a:cubicBezTo>
                      <a:pt x="464" y="237"/>
                      <a:pt x="478" y="236"/>
                      <a:pt x="491" y="236"/>
                    </a:cubicBezTo>
                    <a:cubicBezTo>
                      <a:pt x="513" y="236"/>
                      <a:pt x="531" y="235"/>
                      <a:pt x="546" y="235"/>
                    </a:cubicBezTo>
                    <a:cubicBezTo>
                      <a:pt x="546" y="235"/>
                      <a:pt x="546" y="235"/>
                      <a:pt x="546" y="235"/>
                    </a:cubicBezTo>
                    <a:cubicBezTo>
                      <a:pt x="546" y="235"/>
                      <a:pt x="548" y="235"/>
                      <a:pt x="552" y="235"/>
                    </a:cubicBezTo>
                    <a:cubicBezTo>
                      <a:pt x="554" y="235"/>
                      <a:pt x="556" y="235"/>
                      <a:pt x="559" y="235"/>
                    </a:cubicBezTo>
                    <a:cubicBezTo>
                      <a:pt x="559" y="235"/>
                      <a:pt x="560" y="235"/>
                      <a:pt x="560" y="235"/>
                    </a:cubicBezTo>
                    <a:cubicBezTo>
                      <a:pt x="561" y="235"/>
                      <a:pt x="561" y="235"/>
                      <a:pt x="561" y="235"/>
                    </a:cubicBezTo>
                    <a:cubicBezTo>
                      <a:pt x="560" y="235"/>
                      <a:pt x="561" y="235"/>
                      <a:pt x="561" y="235"/>
                    </a:cubicBezTo>
                    <a:cubicBezTo>
                      <a:pt x="561" y="234"/>
                      <a:pt x="563" y="237"/>
                      <a:pt x="562" y="231"/>
                    </a:cubicBezTo>
                    <a:cubicBezTo>
                      <a:pt x="560" y="230"/>
                      <a:pt x="561" y="231"/>
                      <a:pt x="561" y="231"/>
                    </a:cubicBezTo>
                    <a:cubicBezTo>
                      <a:pt x="560" y="231"/>
                      <a:pt x="560" y="231"/>
                      <a:pt x="560" y="231"/>
                    </a:cubicBezTo>
                    <a:cubicBezTo>
                      <a:pt x="560" y="231"/>
                      <a:pt x="560" y="231"/>
                      <a:pt x="560" y="231"/>
                    </a:cubicBezTo>
                    <a:cubicBezTo>
                      <a:pt x="560" y="231"/>
                      <a:pt x="560" y="231"/>
                      <a:pt x="560" y="231"/>
                    </a:cubicBezTo>
                    <a:cubicBezTo>
                      <a:pt x="559" y="231"/>
                      <a:pt x="558" y="231"/>
                      <a:pt x="557" y="231"/>
                    </a:cubicBezTo>
                    <a:cubicBezTo>
                      <a:pt x="555" y="230"/>
                      <a:pt x="554" y="230"/>
                      <a:pt x="552" y="230"/>
                    </a:cubicBezTo>
                    <a:cubicBezTo>
                      <a:pt x="537" y="230"/>
                      <a:pt x="516" y="230"/>
                      <a:pt x="491" y="230"/>
                    </a:cubicBezTo>
                    <a:cubicBezTo>
                      <a:pt x="478" y="229"/>
                      <a:pt x="464" y="229"/>
                      <a:pt x="450" y="229"/>
                    </a:cubicBezTo>
                    <a:cubicBezTo>
                      <a:pt x="435" y="229"/>
                      <a:pt x="420" y="229"/>
                      <a:pt x="404" y="229"/>
                    </a:cubicBezTo>
                    <a:cubicBezTo>
                      <a:pt x="396" y="229"/>
                      <a:pt x="388" y="229"/>
                      <a:pt x="379" y="230"/>
                    </a:cubicBezTo>
                    <a:cubicBezTo>
                      <a:pt x="375" y="231"/>
                      <a:pt x="371" y="231"/>
                      <a:pt x="367" y="232"/>
                    </a:cubicBezTo>
                    <a:cubicBezTo>
                      <a:pt x="363" y="233"/>
                      <a:pt x="358" y="234"/>
                      <a:pt x="354" y="234"/>
                    </a:cubicBezTo>
                    <a:cubicBezTo>
                      <a:pt x="338" y="239"/>
                      <a:pt x="321" y="245"/>
                      <a:pt x="306" y="255"/>
                    </a:cubicBezTo>
                    <a:cubicBezTo>
                      <a:pt x="295" y="263"/>
                      <a:pt x="285" y="272"/>
                      <a:pt x="276" y="283"/>
                    </a:cubicBezTo>
                    <a:cubicBezTo>
                      <a:pt x="277" y="278"/>
                      <a:pt x="278" y="272"/>
                      <a:pt x="279" y="267"/>
                    </a:cubicBezTo>
                    <a:cubicBezTo>
                      <a:pt x="281" y="254"/>
                      <a:pt x="282" y="240"/>
                      <a:pt x="284" y="227"/>
                    </a:cubicBezTo>
                    <a:cubicBezTo>
                      <a:pt x="285" y="214"/>
                      <a:pt x="286" y="200"/>
                      <a:pt x="287" y="187"/>
                    </a:cubicBezTo>
                    <a:cubicBezTo>
                      <a:pt x="301" y="167"/>
                      <a:pt x="346" y="104"/>
                      <a:pt x="350" y="59"/>
                    </a:cubicBezTo>
                    <a:cubicBezTo>
                      <a:pt x="346" y="59"/>
                      <a:pt x="346" y="59"/>
                      <a:pt x="346" y="59"/>
                    </a:cubicBezTo>
                    <a:cubicBezTo>
                      <a:pt x="343" y="99"/>
                      <a:pt x="304" y="156"/>
                      <a:pt x="287" y="180"/>
                    </a:cubicBezTo>
                    <a:cubicBezTo>
                      <a:pt x="287" y="168"/>
                      <a:pt x="288" y="157"/>
                      <a:pt x="287" y="146"/>
                    </a:cubicBezTo>
                    <a:cubicBezTo>
                      <a:pt x="287" y="139"/>
                      <a:pt x="287" y="132"/>
                      <a:pt x="287" y="126"/>
                    </a:cubicBezTo>
                    <a:cubicBezTo>
                      <a:pt x="286" y="119"/>
                      <a:pt x="286" y="112"/>
                      <a:pt x="285" y="105"/>
                    </a:cubicBezTo>
                    <a:cubicBezTo>
                      <a:pt x="284" y="99"/>
                      <a:pt x="283" y="92"/>
                      <a:pt x="282" y="85"/>
                    </a:cubicBezTo>
                    <a:cubicBezTo>
                      <a:pt x="281" y="82"/>
                      <a:pt x="281" y="79"/>
                      <a:pt x="280" y="75"/>
                    </a:cubicBezTo>
                    <a:cubicBezTo>
                      <a:pt x="279" y="72"/>
                      <a:pt x="278" y="69"/>
                      <a:pt x="277" y="65"/>
                    </a:cubicBezTo>
                    <a:cubicBezTo>
                      <a:pt x="276" y="62"/>
                      <a:pt x="276" y="59"/>
                      <a:pt x="275" y="56"/>
                    </a:cubicBezTo>
                    <a:cubicBezTo>
                      <a:pt x="271" y="46"/>
                      <a:pt x="271" y="46"/>
                      <a:pt x="271" y="46"/>
                    </a:cubicBezTo>
                    <a:cubicBezTo>
                      <a:pt x="270" y="43"/>
                      <a:pt x="268" y="40"/>
                      <a:pt x="267" y="37"/>
                    </a:cubicBezTo>
                    <a:cubicBezTo>
                      <a:pt x="265" y="34"/>
                      <a:pt x="263" y="31"/>
                      <a:pt x="262" y="28"/>
                    </a:cubicBezTo>
                    <a:cubicBezTo>
                      <a:pt x="260" y="25"/>
                      <a:pt x="258" y="22"/>
                      <a:pt x="256" y="19"/>
                    </a:cubicBezTo>
                    <a:cubicBezTo>
                      <a:pt x="254" y="17"/>
                      <a:pt x="251" y="14"/>
                      <a:pt x="249" y="12"/>
                    </a:cubicBezTo>
                    <a:cubicBezTo>
                      <a:pt x="246" y="9"/>
                      <a:pt x="243" y="7"/>
                      <a:pt x="241" y="5"/>
                    </a:cubicBezTo>
                    <a:cubicBezTo>
                      <a:pt x="238" y="3"/>
                      <a:pt x="235" y="2"/>
                      <a:pt x="232" y="0"/>
                    </a:cubicBezTo>
                    <a:cubicBezTo>
                      <a:pt x="230" y="3"/>
                      <a:pt x="230" y="3"/>
                      <a:pt x="230" y="3"/>
                    </a:cubicBezTo>
                    <a:cubicBezTo>
                      <a:pt x="233" y="5"/>
                      <a:pt x="236" y="7"/>
                      <a:pt x="238" y="8"/>
                    </a:cubicBezTo>
                    <a:cubicBezTo>
                      <a:pt x="241" y="11"/>
                      <a:pt x="243" y="13"/>
                      <a:pt x="246" y="15"/>
                    </a:cubicBezTo>
                    <a:cubicBezTo>
                      <a:pt x="248" y="17"/>
                      <a:pt x="250" y="20"/>
                      <a:pt x="252" y="22"/>
                    </a:cubicBezTo>
                    <a:cubicBezTo>
                      <a:pt x="254" y="25"/>
                      <a:pt x="256" y="27"/>
                      <a:pt x="258" y="30"/>
                    </a:cubicBezTo>
                    <a:cubicBezTo>
                      <a:pt x="259" y="33"/>
                      <a:pt x="261" y="36"/>
                      <a:pt x="262" y="39"/>
                    </a:cubicBezTo>
                    <a:cubicBezTo>
                      <a:pt x="264" y="42"/>
                      <a:pt x="265" y="45"/>
                      <a:pt x="266" y="48"/>
                    </a:cubicBezTo>
                    <a:cubicBezTo>
                      <a:pt x="269" y="57"/>
                      <a:pt x="269" y="57"/>
                      <a:pt x="269" y="57"/>
                    </a:cubicBezTo>
                    <a:cubicBezTo>
                      <a:pt x="270" y="61"/>
                      <a:pt x="271" y="64"/>
                      <a:pt x="272" y="67"/>
                    </a:cubicBezTo>
                    <a:cubicBezTo>
                      <a:pt x="273" y="70"/>
                      <a:pt x="273" y="73"/>
                      <a:pt x="274" y="77"/>
                    </a:cubicBezTo>
                    <a:cubicBezTo>
                      <a:pt x="275" y="80"/>
                      <a:pt x="275" y="83"/>
                      <a:pt x="276" y="86"/>
                    </a:cubicBezTo>
                    <a:cubicBezTo>
                      <a:pt x="277" y="93"/>
                      <a:pt x="278" y="100"/>
                      <a:pt x="278" y="106"/>
                    </a:cubicBezTo>
                    <a:cubicBezTo>
                      <a:pt x="279" y="110"/>
                      <a:pt x="279" y="114"/>
                      <a:pt x="279" y="119"/>
                    </a:cubicBezTo>
                    <a:cubicBezTo>
                      <a:pt x="214" y="111"/>
                      <a:pt x="159" y="47"/>
                      <a:pt x="159" y="47"/>
                    </a:cubicBezTo>
                    <a:cubicBezTo>
                      <a:pt x="156" y="49"/>
                      <a:pt x="156" y="49"/>
                      <a:pt x="156" y="49"/>
                    </a:cubicBezTo>
                    <a:cubicBezTo>
                      <a:pt x="156" y="50"/>
                      <a:pt x="213" y="115"/>
                      <a:pt x="280" y="123"/>
                    </a:cubicBezTo>
                    <a:cubicBezTo>
                      <a:pt x="280" y="124"/>
                      <a:pt x="280" y="125"/>
                      <a:pt x="280" y="126"/>
                    </a:cubicBezTo>
                    <a:cubicBezTo>
                      <a:pt x="280" y="133"/>
                      <a:pt x="280" y="139"/>
                      <a:pt x="280" y="146"/>
                    </a:cubicBezTo>
                    <a:cubicBezTo>
                      <a:pt x="280" y="173"/>
                      <a:pt x="278" y="199"/>
                      <a:pt x="275" y="226"/>
                    </a:cubicBezTo>
                    <a:cubicBezTo>
                      <a:pt x="273" y="239"/>
                      <a:pt x="271" y="252"/>
                      <a:pt x="269" y="266"/>
                    </a:cubicBezTo>
                    <a:cubicBezTo>
                      <a:pt x="268" y="274"/>
                      <a:pt x="266" y="282"/>
                      <a:pt x="265" y="291"/>
                    </a:cubicBezTo>
                    <a:cubicBezTo>
                      <a:pt x="264" y="290"/>
                      <a:pt x="263" y="289"/>
                      <a:pt x="263" y="288"/>
                    </a:cubicBezTo>
                    <a:cubicBezTo>
                      <a:pt x="260" y="282"/>
                      <a:pt x="256" y="277"/>
                      <a:pt x="252" y="272"/>
                    </a:cubicBezTo>
                    <a:cubicBezTo>
                      <a:pt x="249" y="267"/>
                      <a:pt x="245" y="263"/>
                      <a:pt x="241" y="258"/>
                    </a:cubicBezTo>
                    <a:cubicBezTo>
                      <a:pt x="237" y="253"/>
                      <a:pt x="233" y="249"/>
                      <a:pt x="229" y="245"/>
                    </a:cubicBezTo>
                    <a:cubicBezTo>
                      <a:pt x="224" y="240"/>
                      <a:pt x="220" y="236"/>
                      <a:pt x="215" y="232"/>
                    </a:cubicBezTo>
                    <a:cubicBezTo>
                      <a:pt x="211" y="228"/>
                      <a:pt x="206" y="224"/>
                      <a:pt x="201" y="220"/>
                    </a:cubicBezTo>
                    <a:cubicBezTo>
                      <a:pt x="194" y="215"/>
                      <a:pt x="194" y="215"/>
                      <a:pt x="194" y="215"/>
                    </a:cubicBezTo>
                    <a:cubicBezTo>
                      <a:pt x="186" y="210"/>
                      <a:pt x="186" y="210"/>
                      <a:pt x="186" y="210"/>
                    </a:cubicBezTo>
                    <a:cubicBezTo>
                      <a:pt x="181" y="207"/>
                      <a:pt x="176" y="203"/>
                      <a:pt x="171" y="200"/>
                    </a:cubicBezTo>
                    <a:cubicBezTo>
                      <a:pt x="166" y="197"/>
                      <a:pt x="160" y="195"/>
                      <a:pt x="155" y="192"/>
                    </a:cubicBezTo>
                    <a:cubicBezTo>
                      <a:pt x="149" y="190"/>
                      <a:pt x="143" y="187"/>
                      <a:pt x="138" y="185"/>
                    </a:cubicBezTo>
                    <a:cubicBezTo>
                      <a:pt x="132" y="183"/>
                      <a:pt x="126" y="181"/>
                      <a:pt x="121" y="179"/>
                    </a:cubicBezTo>
                    <a:cubicBezTo>
                      <a:pt x="115" y="178"/>
                      <a:pt x="109" y="176"/>
                      <a:pt x="103" y="175"/>
                    </a:cubicBezTo>
                    <a:cubicBezTo>
                      <a:pt x="97" y="174"/>
                      <a:pt x="91" y="172"/>
                      <a:pt x="85" y="172"/>
                    </a:cubicBezTo>
                    <a:cubicBezTo>
                      <a:pt x="79" y="171"/>
                      <a:pt x="73" y="170"/>
                      <a:pt x="67" y="169"/>
                    </a:cubicBezTo>
                    <a:cubicBezTo>
                      <a:pt x="61" y="169"/>
                      <a:pt x="55" y="169"/>
                      <a:pt x="49" y="168"/>
                    </a:cubicBezTo>
                    <a:cubicBezTo>
                      <a:pt x="43" y="168"/>
                      <a:pt x="37" y="168"/>
                      <a:pt x="31" y="168"/>
                    </a:cubicBezTo>
                    <a:cubicBezTo>
                      <a:pt x="31" y="172"/>
                      <a:pt x="31" y="172"/>
                      <a:pt x="31" y="172"/>
                    </a:cubicBezTo>
                    <a:cubicBezTo>
                      <a:pt x="37" y="172"/>
                      <a:pt x="43" y="172"/>
                      <a:pt x="49" y="173"/>
                    </a:cubicBezTo>
                    <a:cubicBezTo>
                      <a:pt x="55" y="173"/>
                      <a:pt x="61" y="173"/>
                      <a:pt x="67" y="174"/>
                    </a:cubicBezTo>
                    <a:cubicBezTo>
                      <a:pt x="73" y="175"/>
                      <a:pt x="78" y="176"/>
                      <a:pt x="84" y="177"/>
                    </a:cubicBezTo>
                    <a:cubicBezTo>
                      <a:pt x="90" y="178"/>
                      <a:pt x="96" y="179"/>
                      <a:pt x="102" y="180"/>
                    </a:cubicBezTo>
                    <a:cubicBezTo>
                      <a:pt x="107" y="182"/>
                      <a:pt x="113" y="184"/>
                      <a:pt x="119" y="185"/>
                    </a:cubicBezTo>
                    <a:cubicBezTo>
                      <a:pt x="124" y="187"/>
                      <a:pt x="130" y="189"/>
                      <a:pt x="135" y="191"/>
                    </a:cubicBezTo>
                    <a:cubicBezTo>
                      <a:pt x="141" y="193"/>
                      <a:pt x="146" y="196"/>
                      <a:pt x="152" y="198"/>
                    </a:cubicBezTo>
                    <a:cubicBezTo>
                      <a:pt x="157" y="201"/>
                      <a:pt x="162" y="204"/>
                      <a:pt x="167" y="207"/>
                    </a:cubicBezTo>
                    <a:cubicBezTo>
                      <a:pt x="172" y="210"/>
                      <a:pt x="177" y="213"/>
                      <a:pt x="182" y="216"/>
                    </a:cubicBezTo>
                    <a:cubicBezTo>
                      <a:pt x="189" y="221"/>
                      <a:pt x="189" y="221"/>
                      <a:pt x="189" y="221"/>
                    </a:cubicBezTo>
                    <a:cubicBezTo>
                      <a:pt x="196" y="227"/>
                      <a:pt x="196" y="227"/>
                      <a:pt x="196" y="227"/>
                    </a:cubicBezTo>
                    <a:cubicBezTo>
                      <a:pt x="201" y="230"/>
                      <a:pt x="205" y="234"/>
                      <a:pt x="210" y="238"/>
                    </a:cubicBezTo>
                    <a:cubicBezTo>
                      <a:pt x="214" y="242"/>
                      <a:pt x="218" y="246"/>
                      <a:pt x="222" y="251"/>
                    </a:cubicBezTo>
                    <a:cubicBezTo>
                      <a:pt x="226" y="255"/>
                      <a:pt x="230" y="259"/>
                      <a:pt x="234" y="264"/>
                    </a:cubicBezTo>
                    <a:cubicBezTo>
                      <a:pt x="238" y="269"/>
                      <a:pt x="241" y="273"/>
                      <a:pt x="245" y="278"/>
                    </a:cubicBezTo>
                    <a:cubicBezTo>
                      <a:pt x="248" y="283"/>
                      <a:pt x="251" y="288"/>
                      <a:pt x="254" y="293"/>
                    </a:cubicBezTo>
                    <a:cubicBezTo>
                      <a:pt x="257" y="297"/>
                      <a:pt x="259" y="302"/>
                      <a:pt x="261" y="306"/>
                    </a:cubicBezTo>
                    <a:cubicBezTo>
                      <a:pt x="255" y="317"/>
                      <a:pt x="251" y="327"/>
                      <a:pt x="248" y="338"/>
                    </a:cubicBezTo>
                    <a:cubicBezTo>
                      <a:pt x="243" y="354"/>
                      <a:pt x="239" y="370"/>
                      <a:pt x="238" y="384"/>
                    </a:cubicBezTo>
                    <a:cubicBezTo>
                      <a:pt x="236" y="399"/>
                      <a:pt x="235" y="413"/>
                      <a:pt x="235" y="426"/>
                    </a:cubicBezTo>
                    <a:cubicBezTo>
                      <a:pt x="235" y="439"/>
                      <a:pt x="235" y="451"/>
                      <a:pt x="236" y="462"/>
                    </a:cubicBezTo>
                    <a:cubicBezTo>
                      <a:pt x="237" y="472"/>
                      <a:pt x="234" y="481"/>
                      <a:pt x="235" y="489"/>
                    </a:cubicBezTo>
                    <a:cubicBezTo>
                      <a:pt x="236" y="496"/>
                      <a:pt x="234" y="505"/>
                      <a:pt x="231" y="508"/>
                    </a:cubicBezTo>
                    <a:cubicBezTo>
                      <a:pt x="229" y="511"/>
                      <a:pt x="219" y="519"/>
                      <a:pt x="212" y="524"/>
                    </a:cubicBezTo>
                    <a:cubicBezTo>
                      <a:pt x="207" y="525"/>
                      <a:pt x="201" y="526"/>
                      <a:pt x="194" y="528"/>
                    </a:cubicBezTo>
                    <a:cubicBezTo>
                      <a:pt x="183" y="530"/>
                      <a:pt x="170" y="533"/>
                      <a:pt x="157" y="534"/>
                    </a:cubicBezTo>
                    <a:cubicBezTo>
                      <a:pt x="150" y="534"/>
                      <a:pt x="143" y="535"/>
                      <a:pt x="137" y="533"/>
                    </a:cubicBezTo>
                    <a:cubicBezTo>
                      <a:pt x="135" y="533"/>
                      <a:pt x="134" y="532"/>
                      <a:pt x="132" y="531"/>
                    </a:cubicBezTo>
                    <a:cubicBezTo>
                      <a:pt x="127" y="529"/>
                      <a:pt x="127" y="529"/>
                      <a:pt x="127" y="529"/>
                    </a:cubicBezTo>
                    <a:cubicBezTo>
                      <a:pt x="126" y="528"/>
                      <a:pt x="124" y="527"/>
                      <a:pt x="122" y="526"/>
                    </a:cubicBezTo>
                    <a:cubicBezTo>
                      <a:pt x="120" y="526"/>
                      <a:pt x="119" y="525"/>
                      <a:pt x="117" y="524"/>
                    </a:cubicBezTo>
                    <a:cubicBezTo>
                      <a:pt x="113" y="523"/>
                      <a:pt x="110" y="522"/>
                      <a:pt x="106" y="522"/>
                    </a:cubicBezTo>
                    <a:cubicBezTo>
                      <a:pt x="100" y="521"/>
                      <a:pt x="100" y="521"/>
                      <a:pt x="100" y="521"/>
                    </a:cubicBezTo>
                    <a:cubicBezTo>
                      <a:pt x="95" y="521"/>
                      <a:pt x="95" y="521"/>
                      <a:pt x="95" y="521"/>
                    </a:cubicBezTo>
                    <a:cubicBezTo>
                      <a:pt x="88" y="520"/>
                      <a:pt x="80" y="521"/>
                      <a:pt x="73" y="522"/>
                    </a:cubicBezTo>
                    <a:cubicBezTo>
                      <a:pt x="70" y="522"/>
                      <a:pt x="67" y="523"/>
                      <a:pt x="63" y="524"/>
                    </a:cubicBezTo>
                    <a:cubicBezTo>
                      <a:pt x="60" y="525"/>
                      <a:pt x="57" y="525"/>
                      <a:pt x="54" y="526"/>
                    </a:cubicBezTo>
                    <a:cubicBezTo>
                      <a:pt x="51" y="527"/>
                      <a:pt x="48" y="527"/>
                      <a:pt x="45" y="528"/>
                    </a:cubicBezTo>
                    <a:cubicBezTo>
                      <a:pt x="42" y="528"/>
                      <a:pt x="39" y="529"/>
                      <a:pt x="37" y="529"/>
                    </a:cubicBezTo>
                    <a:cubicBezTo>
                      <a:pt x="34" y="529"/>
                      <a:pt x="31" y="529"/>
                      <a:pt x="29" y="529"/>
                    </a:cubicBezTo>
                    <a:cubicBezTo>
                      <a:pt x="26" y="529"/>
                      <a:pt x="24" y="530"/>
                      <a:pt x="22" y="530"/>
                    </a:cubicBezTo>
                    <a:cubicBezTo>
                      <a:pt x="20" y="529"/>
                      <a:pt x="17" y="529"/>
                      <a:pt x="16" y="529"/>
                    </a:cubicBezTo>
                    <a:cubicBezTo>
                      <a:pt x="14" y="529"/>
                      <a:pt x="12" y="529"/>
                      <a:pt x="10" y="529"/>
                    </a:cubicBezTo>
                    <a:cubicBezTo>
                      <a:pt x="7" y="528"/>
                      <a:pt x="5" y="528"/>
                      <a:pt x="3" y="528"/>
                    </a:cubicBezTo>
                    <a:cubicBezTo>
                      <a:pt x="1" y="527"/>
                      <a:pt x="0" y="527"/>
                      <a:pt x="0" y="527"/>
                    </a:cubicBezTo>
                    <a:cubicBezTo>
                      <a:pt x="0" y="527"/>
                      <a:pt x="1" y="527"/>
                      <a:pt x="3" y="528"/>
                    </a:cubicBezTo>
                    <a:cubicBezTo>
                      <a:pt x="5" y="528"/>
                      <a:pt x="7" y="529"/>
                      <a:pt x="10" y="529"/>
                    </a:cubicBezTo>
                    <a:cubicBezTo>
                      <a:pt x="12" y="529"/>
                      <a:pt x="14" y="530"/>
                      <a:pt x="15" y="530"/>
                    </a:cubicBezTo>
                    <a:cubicBezTo>
                      <a:pt x="17" y="530"/>
                      <a:pt x="19" y="530"/>
                      <a:pt x="22" y="530"/>
                    </a:cubicBezTo>
                    <a:cubicBezTo>
                      <a:pt x="24" y="530"/>
                      <a:pt x="26" y="530"/>
                      <a:pt x="29" y="530"/>
                    </a:cubicBezTo>
                    <a:cubicBezTo>
                      <a:pt x="31" y="530"/>
                      <a:pt x="34" y="530"/>
                      <a:pt x="37" y="530"/>
                    </a:cubicBezTo>
                    <a:cubicBezTo>
                      <a:pt x="40" y="530"/>
                      <a:pt x="42" y="530"/>
                      <a:pt x="45" y="529"/>
                    </a:cubicBezTo>
                    <a:cubicBezTo>
                      <a:pt x="48" y="529"/>
                      <a:pt x="51" y="529"/>
                      <a:pt x="54" y="528"/>
                    </a:cubicBezTo>
                    <a:cubicBezTo>
                      <a:pt x="58" y="527"/>
                      <a:pt x="61" y="527"/>
                      <a:pt x="64" y="526"/>
                    </a:cubicBezTo>
                    <a:cubicBezTo>
                      <a:pt x="67" y="525"/>
                      <a:pt x="70" y="524"/>
                      <a:pt x="74" y="524"/>
                    </a:cubicBezTo>
                    <a:cubicBezTo>
                      <a:pt x="81" y="523"/>
                      <a:pt x="88" y="523"/>
                      <a:pt x="95" y="524"/>
                    </a:cubicBezTo>
                    <a:cubicBezTo>
                      <a:pt x="100" y="524"/>
                      <a:pt x="100" y="524"/>
                      <a:pt x="100" y="524"/>
                    </a:cubicBezTo>
                    <a:cubicBezTo>
                      <a:pt x="105" y="525"/>
                      <a:pt x="105" y="525"/>
                      <a:pt x="105" y="525"/>
                    </a:cubicBezTo>
                    <a:cubicBezTo>
                      <a:pt x="109" y="526"/>
                      <a:pt x="112" y="527"/>
                      <a:pt x="116" y="528"/>
                    </a:cubicBezTo>
                    <a:cubicBezTo>
                      <a:pt x="117" y="529"/>
                      <a:pt x="119" y="530"/>
                      <a:pt x="120" y="530"/>
                    </a:cubicBezTo>
                    <a:cubicBezTo>
                      <a:pt x="122" y="531"/>
                      <a:pt x="124" y="531"/>
                      <a:pt x="125" y="532"/>
                    </a:cubicBezTo>
                    <a:cubicBezTo>
                      <a:pt x="130" y="535"/>
                      <a:pt x="130" y="535"/>
                      <a:pt x="130" y="535"/>
                    </a:cubicBezTo>
                    <a:cubicBezTo>
                      <a:pt x="131" y="536"/>
                      <a:pt x="133" y="537"/>
                      <a:pt x="135" y="538"/>
                    </a:cubicBezTo>
                    <a:cubicBezTo>
                      <a:pt x="139" y="539"/>
                      <a:pt x="143" y="539"/>
                      <a:pt x="146" y="539"/>
                    </a:cubicBezTo>
                    <a:cubicBezTo>
                      <a:pt x="150" y="540"/>
                      <a:pt x="154" y="540"/>
                      <a:pt x="157" y="539"/>
                    </a:cubicBezTo>
                    <a:cubicBezTo>
                      <a:pt x="171" y="539"/>
                      <a:pt x="184" y="537"/>
                      <a:pt x="195" y="535"/>
                    </a:cubicBezTo>
                    <a:cubicBezTo>
                      <a:pt x="206" y="533"/>
                      <a:pt x="215" y="531"/>
                      <a:pt x="221" y="529"/>
                    </a:cubicBezTo>
                    <a:cubicBezTo>
                      <a:pt x="223" y="529"/>
                      <a:pt x="224" y="529"/>
                      <a:pt x="225" y="528"/>
                    </a:cubicBezTo>
                    <a:cubicBezTo>
                      <a:pt x="216" y="535"/>
                      <a:pt x="205" y="544"/>
                      <a:pt x="194" y="552"/>
                    </a:cubicBezTo>
                    <a:cubicBezTo>
                      <a:pt x="190" y="554"/>
                      <a:pt x="187" y="557"/>
                      <a:pt x="183" y="558"/>
                    </a:cubicBezTo>
                    <a:cubicBezTo>
                      <a:pt x="183" y="559"/>
                      <a:pt x="182" y="559"/>
                      <a:pt x="181" y="559"/>
                    </a:cubicBezTo>
                    <a:cubicBezTo>
                      <a:pt x="181" y="559"/>
                      <a:pt x="180" y="560"/>
                      <a:pt x="180" y="560"/>
                    </a:cubicBezTo>
                    <a:cubicBezTo>
                      <a:pt x="180" y="560"/>
                      <a:pt x="180" y="560"/>
                      <a:pt x="180" y="560"/>
                    </a:cubicBezTo>
                    <a:cubicBezTo>
                      <a:pt x="180" y="560"/>
                      <a:pt x="180" y="560"/>
                      <a:pt x="180" y="560"/>
                    </a:cubicBezTo>
                    <a:cubicBezTo>
                      <a:pt x="179" y="560"/>
                      <a:pt x="179" y="560"/>
                      <a:pt x="179" y="560"/>
                    </a:cubicBezTo>
                    <a:cubicBezTo>
                      <a:pt x="178" y="560"/>
                      <a:pt x="177" y="560"/>
                      <a:pt x="176" y="560"/>
                    </a:cubicBezTo>
                    <a:cubicBezTo>
                      <a:pt x="174" y="560"/>
                      <a:pt x="174" y="561"/>
                      <a:pt x="173" y="561"/>
                    </a:cubicBezTo>
                    <a:cubicBezTo>
                      <a:pt x="165" y="563"/>
                      <a:pt x="158" y="565"/>
                      <a:pt x="152" y="568"/>
                    </a:cubicBezTo>
                    <a:cubicBezTo>
                      <a:pt x="149" y="569"/>
                      <a:pt x="146" y="570"/>
                      <a:pt x="144" y="572"/>
                    </a:cubicBezTo>
                    <a:cubicBezTo>
                      <a:pt x="142" y="573"/>
                      <a:pt x="140" y="574"/>
                      <a:pt x="138" y="575"/>
                    </a:cubicBezTo>
                    <a:cubicBezTo>
                      <a:pt x="137" y="576"/>
                      <a:pt x="137" y="576"/>
                      <a:pt x="136" y="576"/>
                    </a:cubicBezTo>
                    <a:cubicBezTo>
                      <a:pt x="136" y="577"/>
                      <a:pt x="135" y="577"/>
                      <a:pt x="135" y="578"/>
                    </a:cubicBezTo>
                    <a:cubicBezTo>
                      <a:pt x="134" y="579"/>
                      <a:pt x="134" y="579"/>
                      <a:pt x="134" y="579"/>
                    </a:cubicBezTo>
                    <a:cubicBezTo>
                      <a:pt x="134" y="579"/>
                      <a:pt x="134" y="579"/>
                      <a:pt x="135" y="578"/>
                    </a:cubicBezTo>
                    <a:cubicBezTo>
                      <a:pt x="135" y="578"/>
                      <a:pt x="136" y="577"/>
                      <a:pt x="136" y="577"/>
                    </a:cubicBezTo>
                    <a:cubicBezTo>
                      <a:pt x="137" y="577"/>
                      <a:pt x="138" y="576"/>
                      <a:pt x="139" y="576"/>
                    </a:cubicBezTo>
                    <a:cubicBezTo>
                      <a:pt x="140" y="575"/>
                      <a:pt x="142" y="574"/>
                      <a:pt x="145" y="573"/>
                    </a:cubicBezTo>
                    <a:cubicBezTo>
                      <a:pt x="147" y="572"/>
                      <a:pt x="150" y="571"/>
                      <a:pt x="153" y="571"/>
                    </a:cubicBezTo>
                    <a:cubicBezTo>
                      <a:pt x="159" y="569"/>
                      <a:pt x="166" y="567"/>
                      <a:pt x="173" y="567"/>
                    </a:cubicBezTo>
                    <a:cubicBezTo>
                      <a:pt x="174" y="567"/>
                      <a:pt x="175" y="566"/>
                      <a:pt x="176" y="566"/>
                    </a:cubicBezTo>
                    <a:cubicBezTo>
                      <a:pt x="177" y="566"/>
                      <a:pt x="178" y="566"/>
                      <a:pt x="179" y="566"/>
                    </a:cubicBezTo>
                    <a:cubicBezTo>
                      <a:pt x="180" y="567"/>
                      <a:pt x="180" y="567"/>
                      <a:pt x="180" y="567"/>
                    </a:cubicBezTo>
                    <a:cubicBezTo>
                      <a:pt x="180" y="567"/>
                      <a:pt x="180" y="567"/>
                      <a:pt x="180" y="567"/>
                    </a:cubicBezTo>
                    <a:cubicBezTo>
                      <a:pt x="181" y="567"/>
                      <a:pt x="181" y="567"/>
                      <a:pt x="181" y="567"/>
                    </a:cubicBezTo>
                    <a:cubicBezTo>
                      <a:pt x="182" y="567"/>
                      <a:pt x="182" y="566"/>
                      <a:pt x="183" y="566"/>
                    </a:cubicBezTo>
                    <a:cubicBezTo>
                      <a:pt x="184" y="566"/>
                      <a:pt x="185" y="566"/>
                      <a:pt x="186" y="565"/>
                    </a:cubicBezTo>
                    <a:cubicBezTo>
                      <a:pt x="191" y="564"/>
                      <a:pt x="194" y="562"/>
                      <a:pt x="198" y="560"/>
                    </a:cubicBezTo>
                    <a:cubicBezTo>
                      <a:pt x="211" y="554"/>
                      <a:pt x="224" y="546"/>
                      <a:pt x="234" y="540"/>
                    </a:cubicBezTo>
                    <a:cubicBezTo>
                      <a:pt x="234" y="549"/>
                      <a:pt x="234" y="559"/>
                      <a:pt x="234" y="569"/>
                    </a:cubicBezTo>
                    <a:cubicBezTo>
                      <a:pt x="234" y="570"/>
                      <a:pt x="233" y="572"/>
                      <a:pt x="232" y="575"/>
                    </a:cubicBezTo>
                    <a:cubicBezTo>
                      <a:pt x="229" y="581"/>
                      <a:pt x="226" y="589"/>
                      <a:pt x="221" y="597"/>
                    </a:cubicBezTo>
                    <a:cubicBezTo>
                      <a:pt x="220" y="599"/>
                      <a:pt x="219" y="600"/>
                      <a:pt x="218" y="602"/>
                    </a:cubicBezTo>
                    <a:cubicBezTo>
                      <a:pt x="218" y="602"/>
                      <a:pt x="217" y="603"/>
                      <a:pt x="217" y="603"/>
                    </a:cubicBezTo>
                    <a:cubicBezTo>
                      <a:pt x="217" y="603"/>
                      <a:pt x="217" y="603"/>
                      <a:pt x="217" y="604"/>
                    </a:cubicBezTo>
                    <a:cubicBezTo>
                      <a:pt x="217" y="604"/>
                      <a:pt x="217" y="604"/>
                      <a:pt x="217" y="604"/>
                    </a:cubicBezTo>
                    <a:cubicBezTo>
                      <a:pt x="216" y="604"/>
                      <a:pt x="216" y="604"/>
                      <a:pt x="216" y="604"/>
                    </a:cubicBezTo>
                    <a:cubicBezTo>
                      <a:pt x="216" y="604"/>
                      <a:pt x="216" y="604"/>
                      <a:pt x="216" y="604"/>
                    </a:cubicBezTo>
                    <a:cubicBezTo>
                      <a:pt x="215" y="605"/>
                      <a:pt x="214" y="605"/>
                      <a:pt x="213" y="606"/>
                    </a:cubicBezTo>
                    <a:cubicBezTo>
                      <a:pt x="210" y="609"/>
                      <a:pt x="208" y="612"/>
                      <a:pt x="205" y="614"/>
                    </a:cubicBezTo>
                    <a:cubicBezTo>
                      <a:pt x="203" y="617"/>
                      <a:pt x="202" y="619"/>
                      <a:pt x="201" y="621"/>
                    </a:cubicBezTo>
                    <a:cubicBezTo>
                      <a:pt x="200" y="622"/>
                      <a:pt x="200" y="623"/>
                      <a:pt x="200" y="623"/>
                    </a:cubicBezTo>
                    <a:cubicBezTo>
                      <a:pt x="200" y="624"/>
                      <a:pt x="200" y="624"/>
                      <a:pt x="200" y="624"/>
                    </a:cubicBezTo>
                    <a:cubicBezTo>
                      <a:pt x="200" y="624"/>
                      <a:pt x="200" y="624"/>
                      <a:pt x="200" y="623"/>
                    </a:cubicBezTo>
                    <a:cubicBezTo>
                      <a:pt x="200" y="623"/>
                      <a:pt x="200" y="622"/>
                      <a:pt x="201" y="621"/>
                    </a:cubicBezTo>
                    <a:cubicBezTo>
                      <a:pt x="202" y="620"/>
                      <a:pt x="204" y="618"/>
                      <a:pt x="206" y="615"/>
                    </a:cubicBezTo>
                    <a:cubicBezTo>
                      <a:pt x="209" y="613"/>
                      <a:pt x="212" y="610"/>
                      <a:pt x="215" y="608"/>
                    </a:cubicBezTo>
                    <a:cubicBezTo>
                      <a:pt x="216" y="607"/>
                      <a:pt x="217" y="607"/>
                      <a:pt x="217" y="607"/>
                    </a:cubicBezTo>
                    <a:cubicBezTo>
                      <a:pt x="218" y="606"/>
                      <a:pt x="218" y="606"/>
                      <a:pt x="218" y="606"/>
                    </a:cubicBezTo>
                    <a:cubicBezTo>
                      <a:pt x="218" y="606"/>
                      <a:pt x="218" y="606"/>
                      <a:pt x="218" y="606"/>
                    </a:cubicBezTo>
                    <a:cubicBezTo>
                      <a:pt x="218" y="606"/>
                      <a:pt x="218" y="606"/>
                      <a:pt x="218" y="606"/>
                    </a:cubicBezTo>
                    <a:cubicBezTo>
                      <a:pt x="219" y="606"/>
                      <a:pt x="219" y="606"/>
                      <a:pt x="219" y="606"/>
                    </a:cubicBezTo>
                    <a:cubicBezTo>
                      <a:pt x="220" y="605"/>
                      <a:pt x="220" y="605"/>
                      <a:pt x="221" y="604"/>
                    </a:cubicBezTo>
                    <a:cubicBezTo>
                      <a:pt x="222" y="602"/>
                      <a:pt x="223" y="601"/>
                      <a:pt x="225" y="599"/>
                    </a:cubicBezTo>
                    <a:cubicBezTo>
                      <a:pt x="229" y="593"/>
                      <a:pt x="232" y="587"/>
                      <a:pt x="235" y="582"/>
                    </a:cubicBezTo>
                    <a:cubicBezTo>
                      <a:pt x="236" y="585"/>
                      <a:pt x="236" y="589"/>
                      <a:pt x="236" y="592"/>
                    </a:cubicBezTo>
                    <a:cubicBezTo>
                      <a:pt x="237" y="597"/>
                      <a:pt x="238" y="602"/>
                      <a:pt x="239" y="607"/>
                    </a:cubicBezTo>
                    <a:cubicBezTo>
                      <a:pt x="240" y="612"/>
                      <a:pt x="241" y="617"/>
                      <a:pt x="244" y="622"/>
                    </a:cubicBezTo>
                    <a:cubicBezTo>
                      <a:pt x="244" y="622"/>
                      <a:pt x="244" y="622"/>
                      <a:pt x="244" y="622"/>
                    </a:cubicBezTo>
                    <a:cubicBezTo>
                      <a:pt x="243" y="625"/>
                      <a:pt x="242" y="627"/>
                      <a:pt x="240" y="630"/>
                    </a:cubicBezTo>
                    <a:cubicBezTo>
                      <a:pt x="240" y="631"/>
                      <a:pt x="239" y="632"/>
                      <a:pt x="239" y="632"/>
                    </a:cubicBezTo>
                    <a:cubicBezTo>
                      <a:pt x="239" y="633"/>
                      <a:pt x="238" y="633"/>
                      <a:pt x="237" y="634"/>
                    </a:cubicBezTo>
                    <a:cubicBezTo>
                      <a:pt x="236" y="635"/>
                      <a:pt x="235" y="636"/>
                      <a:pt x="234" y="637"/>
                    </a:cubicBezTo>
                    <a:cubicBezTo>
                      <a:pt x="233" y="638"/>
                      <a:pt x="233" y="639"/>
                      <a:pt x="232" y="640"/>
                    </a:cubicBezTo>
                    <a:cubicBezTo>
                      <a:pt x="232" y="640"/>
                      <a:pt x="232" y="641"/>
                      <a:pt x="232" y="641"/>
                    </a:cubicBezTo>
                    <a:cubicBezTo>
                      <a:pt x="232" y="641"/>
                      <a:pt x="232" y="640"/>
                      <a:pt x="233" y="640"/>
                    </a:cubicBezTo>
                    <a:cubicBezTo>
                      <a:pt x="233" y="639"/>
                      <a:pt x="234" y="638"/>
                      <a:pt x="235" y="638"/>
                    </a:cubicBezTo>
                    <a:cubicBezTo>
                      <a:pt x="236" y="637"/>
                      <a:pt x="237" y="636"/>
                      <a:pt x="238" y="635"/>
                    </a:cubicBezTo>
                    <a:cubicBezTo>
                      <a:pt x="238" y="635"/>
                      <a:pt x="239" y="634"/>
                      <a:pt x="239" y="634"/>
                    </a:cubicBezTo>
                    <a:cubicBezTo>
                      <a:pt x="239" y="634"/>
                      <a:pt x="239" y="634"/>
                      <a:pt x="240" y="634"/>
                    </a:cubicBezTo>
                    <a:cubicBezTo>
                      <a:pt x="240" y="634"/>
                      <a:pt x="240" y="633"/>
                      <a:pt x="240" y="633"/>
                    </a:cubicBezTo>
                    <a:cubicBezTo>
                      <a:pt x="241" y="633"/>
                      <a:pt x="241" y="632"/>
                      <a:pt x="242" y="631"/>
                    </a:cubicBezTo>
                    <a:cubicBezTo>
                      <a:pt x="243" y="629"/>
                      <a:pt x="245" y="627"/>
                      <a:pt x="246" y="626"/>
                    </a:cubicBezTo>
                    <a:cubicBezTo>
                      <a:pt x="246" y="626"/>
                      <a:pt x="246" y="626"/>
                      <a:pt x="246" y="626"/>
                    </a:cubicBezTo>
                    <a:cubicBezTo>
                      <a:pt x="246" y="627"/>
                      <a:pt x="247" y="627"/>
                      <a:pt x="247" y="628"/>
                    </a:cubicBezTo>
                    <a:cubicBezTo>
                      <a:pt x="248" y="629"/>
                      <a:pt x="248" y="629"/>
                      <a:pt x="248" y="629"/>
                    </a:cubicBezTo>
                    <a:cubicBezTo>
                      <a:pt x="248" y="629"/>
                      <a:pt x="248" y="629"/>
                      <a:pt x="248" y="629"/>
                    </a:cubicBezTo>
                    <a:cubicBezTo>
                      <a:pt x="248" y="629"/>
                      <a:pt x="248" y="628"/>
                      <a:pt x="248" y="628"/>
                    </a:cubicBezTo>
                    <a:cubicBezTo>
                      <a:pt x="248" y="629"/>
                      <a:pt x="248" y="629"/>
                      <a:pt x="248" y="629"/>
                    </a:cubicBezTo>
                    <a:cubicBezTo>
                      <a:pt x="248" y="629"/>
                      <a:pt x="248" y="629"/>
                      <a:pt x="248" y="629"/>
                    </a:cubicBezTo>
                    <a:cubicBezTo>
                      <a:pt x="248" y="629"/>
                      <a:pt x="248" y="629"/>
                      <a:pt x="248" y="629"/>
                    </a:cubicBezTo>
                    <a:cubicBezTo>
                      <a:pt x="249" y="630"/>
                      <a:pt x="250" y="631"/>
                      <a:pt x="251" y="631"/>
                    </a:cubicBezTo>
                    <a:cubicBezTo>
                      <a:pt x="251" y="632"/>
                      <a:pt x="252" y="633"/>
                      <a:pt x="252" y="634"/>
                    </a:cubicBezTo>
                    <a:cubicBezTo>
                      <a:pt x="254" y="637"/>
                      <a:pt x="256" y="640"/>
                      <a:pt x="257" y="643"/>
                    </a:cubicBezTo>
                    <a:cubicBezTo>
                      <a:pt x="259" y="650"/>
                      <a:pt x="258" y="656"/>
                      <a:pt x="258" y="660"/>
                    </a:cubicBezTo>
                    <a:cubicBezTo>
                      <a:pt x="257" y="665"/>
                      <a:pt x="256" y="667"/>
                      <a:pt x="256" y="667"/>
                    </a:cubicBezTo>
                    <a:cubicBezTo>
                      <a:pt x="256" y="667"/>
                      <a:pt x="257" y="665"/>
                      <a:pt x="259" y="661"/>
                    </a:cubicBezTo>
                    <a:cubicBezTo>
                      <a:pt x="260" y="657"/>
                      <a:pt x="262" y="651"/>
                      <a:pt x="262" y="643"/>
                    </a:cubicBezTo>
                    <a:cubicBezTo>
                      <a:pt x="262" y="639"/>
                      <a:pt x="261" y="634"/>
                      <a:pt x="259" y="630"/>
                    </a:cubicBezTo>
                    <a:cubicBezTo>
                      <a:pt x="259" y="629"/>
                      <a:pt x="258" y="627"/>
                      <a:pt x="258" y="626"/>
                    </a:cubicBezTo>
                    <a:cubicBezTo>
                      <a:pt x="257" y="625"/>
                      <a:pt x="257" y="624"/>
                      <a:pt x="256" y="623"/>
                    </a:cubicBezTo>
                    <a:cubicBezTo>
                      <a:pt x="256" y="623"/>
                      <a:pt x="256" y="623"/>
                      <a:pt x="256" y="623"/>
                    </a:cubicBezTo>
                    <a:cubicBezTo>
                      <a:pt x="256" y="623"/>
                      <a:pt x="256" y="623"/>
                      <a:pt x="256" y="623"/>
                    </a:cubicBezTo>
                    <a:cubicBezTo>
                      <a:pt x="256" y="623"/>
                      <a:pt x="256" y="623"/>
                      <a:pt x="256" y="623"/>
                    </a:cubicBezTo>
                    <a:cubicBezTo>
                      <a:pt x="256" y="623"/>
                      <a:pt x="255" y="622"/>
                      <a:pt x="255" y="622"/>
                    </a:cubicBezTo>
                    <a:cubicBezTo>
                      <a:pt x="255" y="622"/>
                      <a:pt x="255" y="622"/>
                      <a:pt x="255" y="622"/>
                    </a:cubicBezTo>
                    <a:cubicBezTo>
                      <a:pt x="255" y="622"/>
                      <a:pt x="255" y="622"/>
                      <a:pt x="255" y="622"/>
                    </a:cubicBezTo>
                    <a:cubicBezTo>
                      <a:pt x="255" y="622"/>
                      <a:pt x="255" y="621"/>
                      <a:pt x="255" y="621"/>
                    </a:cubicBezTo>
                    <a:cubicBezTo>
                      <a:pt x="254" y="620"/>
                      <a:pt x="254" y="619"/>
                      <a:pt x="254" y="618"/>
                    </a:cubicBezTo>
                    <a:cubicBezTo>
                      <a:pt x="253" y="615"/>
                      <a:pt x="253" y="610"/>
                      <a:pt x="253" y="606"/>
                    </a:cubicBezTo>
                    <a:cubicBezTo>
                      <a:pt x="253" y="601"/>
                      <a:pt x="253" y="596"/>
                      <a:pt x="254" y="592"/>
                    </a:cubicBezTo>
                    <a:cubicBezTo>
                      <a:pt x="254" y="589"/>
                      <a:pt x="254" y="587"/>
                      <a:pt x="254" y="584"/>
                    </a:cubicBezTo>
                    <a:cubicBezTo>
                      <a:pt x="256" y="586"/>
                      <a:pt x="258" y="588"/>
                      <a:pt x="260" y="590"/>
                    </a:cubicBezTo>
                    <a:cubicBezTo>
                      <a:pt x="262" y="591"/>
                      <a:pt x="265" y="593"/>
                      <a:pt x="267" y="594"/>
                    </a:cubicBezTo>
                    <a:cubicBezTo>
                      <a:pt x="268" y="595"/>
                      <a:pt x="270" y="595"/>
                      <a:pt x="271" y="596"/>
                    </a:cubicBezTo>
                    <a:cubicBezTo>
                      <a:pt x="273" y="596"/>
                      <a:pt x="273" y="596"/>
                      <a:pt x="273" y="596"/>
                    </a:cubicBezTo>
                    <a:cubicBezTo>
                      <a:pt x="273" y="596"/>
                      <a:pt x="273" y="596"/>
                      <a:pt x="273" y="596"/>
                    </a:cubicBezTo>
                    <a:cubicBezTo>
                      <a:pt x="274" y="596"/>
                      <a:pt x="274" y="596"/>
                      <a:pt x="274" y="596"/>
                    </a:cubicBezTo>
                    <a:cubicBezTo>
                      <a:pt x="274" y="596"/>
                      <a:pt x="274" y="596"/>
                      <a:pt x="274" y="596"/>
                    </a:cubicBezTo>
                    <a:cubicBezTo>
                      <a:pt x="275" y="597"/>
                      <a:pt x="275" y="597"/>
                      <a:pt x="275" y="597"/>
                    </a:cubicBezTo>
                    <a:cubicBezTo>
                      <a:pt x="285" y="599"/>
                      <a:pt x="295" y="601"/>
                      <a:pt x="303" y="603"/>
                    </a:cubicBezTo>
                    <a:cubicBezTo>
                      <a:pt x="307" y="605"/>
                      <a:pt x="310" y="606"/>
                      <a:pt x="312" y="607"/>
                    </a:cubicBezTo>
                    <a:cubicBezTo>
                      <a:pt x="313" y="607"/>
                      <a:pt x="313" y="608"/>
                      <a:pt x="314" y="608"/>
                    </a:cubicBezTo>
                    <a:cubicBezTo>
                      <a:pt x="314" y="608"/>
                      <a:pt x="314" y="609"/>
                      <a:pt x="314" y="609"/>
                    </a:cubicBezTo>
                    <a:cubicBezTo>
                      <a:pt x="314" y="609"/>
                      <a:pt x="314" y="608"/>
                      <a:pt x="314" y="608"/>
                    </a:cubicBezTo>
                    <a:cubicBezTo>
                      <a:pt x="314" y="607"/>
                      <a:pt x="313" y="607"/>
                      <a:pt x="312" y="606"/>
                    </a:cubicBezTo>
                    <a:cubicBezTo>
                      <a:pt x="310" y="605"/>
                      <a:pt x="307" y="604"/>
                      <a:pt x="303" y="602"/>
                    </a:cubicBezTo>
                    <a:cubicBezTo>
                      <a:pt x="296" y="599"/>
                      <a:pt x="286" y="596"/>
                      <a:pt x="276" y="593"/>
                    </a:cubicBezTo>
                    <a:cubicBezTo>
                      <a:pt x="275" y="593"/>
                      <a:pt x="275" y="593"/>
                      <a:pt x="275" y="593"/>
                    </a:cubicBezTo>
                    <a:cubicBezTo>
                      <a:pt x="275" y="592"/>
                      <a:pt x="275" y="592"/>
                      <a:pt x="275" y="592"/>
                    </a:cubicBezTo>
                    <a:cubicBezTo>
                      <a:pt x="275" y="592"/>
                      <a:pt x="275" y="592"/>
                      <a:pt x="275" y="592"/>
                    </a:cubicBezTo>
                    <a:cubicBezTo>
                      <a:pt x="274" y="592"/>
                      <a:pt x="274" y="592"/>
                      <a:pt x="274" y="592"/>
                    </a:cubicBezTo>
                    <a:cubicBezTo>
                      <a:pt x="272" y="591"/>
                      <a:pt x="272" y="591"/>
                      <a:pt x="272" y="591"/>
                    </a:cubicBezTo>
                    <a:cubicBezTo>
                      <a:pt x="271" y="591"/>
                      <a:pt x="270" y="590"/>
                      <a:pt x="269" y="590"/>
                    </a:cubicBezTo>
                    <a:cubicBezTo>
                      <a:pt x="267" y="589"/>
                      <a:pt x="265" y="587"/>
                      <a:pt x="264" y="586"/>
                    </a:cubicBezTo>
                    <a:cubicBezTo>
                      <a:pt x="261" y="582"/>
                      <a:pt x="258" y="579"/>
                      <a:pt x="256" y="576"/>
                    </a:cubicBezTo>
                    <a:cubicBezTo>
                      <a:pt x="256" y="576"/>
                      <a:pt x="256" y="575"/>
                      <a:pt x="256" y="575"/>
                    </a:cubicBezTo>
                    <a:cubicBezTo>
                      <a:pt x="258" y="562"/>
                      <a:pt x="261" y="549"/>
                      <a:pt x="263" y="539"/>
                    </a:cubicBezTo>
                    <a:cubicBezTo>
                      <a:pt x="263" y="539"/>
                      <a:pt x="263" y="538"/>
                      <a:pt x="263" y="538"/>
                    </a:cubicBezTo>
                    <a:cubicBezTo>
                      <a:pt x="264" y="538"/>
                      <a:pt x="265" y="539"/>
                      <a:pt x="265" y="539"/>
                    </a:cubicBezTo>
                    <a:cubicBezTo>
                      <a:pt x="268" y="541"/>
                      <a:pt x="271" y="543"/>
                      <a:pt x="274" y="544"/>
                    </a:cubicBezTo>
                    <a:cubicBezTo>
                      <a:pt x="276" y="545"/>
                      <a:pt x="278" y="546"/>
                      <a:pt x="279" y="546"/>
                    </a:cubicBezTo>
                    <a:cubicBezTo>
                      <a:pt x="281" y="547"/>
                      <a:pt x="281" y="547"/>
                      <a:pt x="281" y="547"/>
                    </a:cubicBezTo>
                    <a:cubicBezTo>
                      <a:pt x="282" y="547"/>
                      <a:pt x="282" y="547"/>
                      <a:pt x="282" y="547"/>
                    </a:cubicBezTo>
                    <a:cubicBezTo>
                      <a:pt x="283" y="547"/>
                      <a:pt x="283" y="547"/>
                      <a:pt x="283" y="547"/>
                    </a:cubicBezTo>
                    <a:cubicBezTo>
                      <a:pt x="283" y="547"/>
                      <a:pt x="283" y="547"/>
                      <a:pt x="283" y="547"/>
                    </a:cubicBezTo>
                    <a:cubicBezTo>
                      <a:pt x="284" y="547"/>
                      <a:pt x="284" y="547"/>
                      <a:pt x="284" y="547"/>
                    </a:cubicBezTo>
                    <a:cubicBezTo>
                      <a:pt x="296" y="549"/>
                      <a:pt x="308" y="551"/>
                      <a:pt x="317" y="554"/>
                    </a:cubicBezTo>
                    <a:cubicBezTo>
                      <a:pt x="321" y="555"/>
                      <a:pt x="325" y="556"/>
                      <a:pt x="327" y="557"/>
                    </a:cubicBezTo>
                    <a:cubicBezTo>
                      <a:pt x="328" y="557"/>
                      <a:pt x="329" y="558"/>
                      <a:pt x="330" y="558"/>
                    </a:cubicBezTo>
                    <a:cubicBezTo>
                      <a:pt x="330" y="559"/>
                      <a:pt x="330" y="559"/>
                      <a:pt x="330" y="559"/>
                    </a:cubicBezTo>
                    <a:cubicBezTo>
                      <a:pt x="330" y="559"/>
                      <a:pt x="330" y="559"/>
                      <a:pt x="330" y="558"/>
                    </a:cubicBezTo>
                    <a:cubicBezTo>
                      <a:pt x="329" y="558"/>
                      <a:pt x="329" y="557"/>
                      <a:pt x="328" y="556"/>
                    </a:cubicBezTo>
                    <a:cubicBezTo>
                      <a:pt x="325" y="555"/>
                      <a:pt x="322" y="553"/>
                      <a:pt x="318" y="551"/>
                    </a:cubicBezTo>
                    <a:cubicBezTo>
                      <a:pt x="309" y="547"/>
                      <a:pt x="298" y="543"/>
                      <a:pt x="286" y="538"/>
                    </a:cubicBezTo>
                    <a:cubicBezTo>
                      <a:pt x="285" y="538"/>
                      <a:pt x="285" y="538"/>
                      <a:pt x="285" y="538"/>
                    </a:cubicBezTo>
                    <a:cubicBezTo>
                      <a:pt x="285" y="538"/>
                      <a:pt x="285" y="538"/>
                      <a:pt x="285" y="538"/>
                    </a:cubicBezTo>
                    <a:cubicBezTo>
                      <a:pt x="285" y="538"/>
                      <a:pt x="285" y="538"/>
                      <a:pt x="285" y="538"/>
                    </a:cubicBezTo>
                    <a:cubicBezTo>
                      <a:pt x="286" y="538"/>
                      <a:pt x="285" y="538"/>
                      <a:pt x="285" y="538"/>
                    </a:cubicBezTo>
                    <a:cubicBezTo>
                      <a:pt x="285" y="538"/>
                      <a:pt x="285" y="538"/>
                      <a:pt x="285" y="538"/>
                    </a:cubicBezTo>
                    <a:cubicBezTo>
                      <a:pt x="285" y="538"/>
                      <a:pt x="285" y="538"/>
                      <a:pt x="285" y="538"/>
                    </a:cubicBezTo>
                    <a:cubicBezTo>
                      <a:pt x="284" y="538"/>
                      <a:pt x="284" y="538"/>
                      <a:pt x="284" y="538"/>
                    </a:cubicBezTo>
                    <a:cubicBezTo>
                      <a:pt x="282" y="537"/>
                      <a:pt x="282" y="537"/>
                      <a:pt x="282" y="537"/>
                    </a:cubicBezTo>
                    <a:cubicBezTo>
                      <a:pt x="281" y="536"/>
                      <a:pt x="280" y="535"/>
                      <a:pt x="279" y="535"/>
                    </a:cubicBezTo>
                    <a:cubicBezTo>
                      <a:pt x="278" y="534"/>
                      <a:pt x="277" y="533"/>
                      <a:pt x="276" y="532"/>
                    </a:cubicBezTo>
                    <a:cubicBezTo>
                      <a:pt x="278" y="532"/>
                      <a:pt x="280" y="533"/>
                      <a:pt x="282" y="534"/>
                    </a:cubicBezTo>
                    <a:cubicBezTo>
                      <a:pt x="288" y="535"/>
                      <a:pt x="294" y="537"/>
                      <a:pt x="301" y="539"/>
                    </a:cubicBezTo>
                    <a:cubicBezTo>
                      <a:pt x="309" y="541"/>
                      <a:pt x="317" y="543"/>
                      <a:pt x="326" y="545"/>
                    </a:cubicBezTo>
                    <a:cubicBezTo>
                      <a:pt x="336" y="547"/>
                      <a:pt x="346" y="549"/>
                      <a:pt x="356" y="551"/>
                    </a:cubicBezTo>
                    <a:cubicBezTo>
                      <a:pt x="367" y="552"/>
                      <a:pt x="378" y="554"/>
                      <a:pt x="390" y="555"/>
                    </a:cubicBezTo>
                    <a:cubicBezTo>
                      <a:pt x="396" y="556"/>
                      <a:pt x="401" y="556"/>
                      <a:pt x="408" y="557"/>
                    </a:cubicBezTo>
                    <a:cubicBezTo>
                      <a:pt x="411" y="557"/>
                      <a:pt x="414" y="557"/>
                      <a:pt x="417" y="557"/>
                    </a:cubicBezTo>
                    <a:cubicBezTo>
                      <a:pt x="420" y="557"/>
                      <a:pt x="423" y="558"/>
                      <a:pt x="426" y="558"/>
                    </a:cubicBezTo>
                    <a:cubicBezTo>
                      <a:pt x="432" y="558"/>
                      <a:pt x="438" y="558"/>
                      <a:pt x="445" y="558"/>
                    </a:cubicBezTo>
                    <a:cubicBezTo>
                      <a:pt x="451" y="558"/>
                      <a:pt x="457" y="557"/>
                      <a:pt x="463" y="557"/>
                    </a:cubicBezTo>
                    <a:cubicBezTo>
                      <a:pt x="488" y="556"/>
                      <a:pt x="513" y="555"/>
                      <a:pt x="536" y="554"/>
                    </a:cubicBezTo>
                    <a:cubicBezTo>
                      <a:pt x="548" y="554"/>
                      <a:pt x="559" y="554"/>
                      <a:pt x="569" y="555"/>
                    </a:cubicBezTo>
                    <a:cubicBezTo>
                      <a:pt x="580" y="556"/>
                      <a:pt x="590" y="557"/>
                      <a:pt x="598" y="561"/>
                    </a:cubicBezTo>
                    <a:cubicBezTo>
                      <a:pt x="602" y="563"/>
                      <a:pt x="606" y="566"/>
                      <a:pt x="610" y="567"/>
                    </a:cubicBezTo>
                    <a:cubicBezTo>
                      <a:pt x="614" y="569"/>
                      <a:pt x="618" y="570"/>
                      <a:pt x="622" y="570"/>
                    </a:cubicBezTo>
                    <a:cubicBezTo>
                      <a:pt x="630" y="571"/>
                      <a:pt x="636" y="570"/>
                      <a:pt x="642" y="569"/>
                    </a:cubicBezTo>
                    <a:cubicBezTo>
                      <a:pt x="647" y="568"/>
                      <a:pt x="651" y="567"/>
                      <a:pt x="654" y="566"/>
                    </a:cubicBezTo>
                    <a:cubicBezTo>
                      <a:pt x="657" y="566"/>
                      <a:pt x="658" y="565"/>
                      <a:pt x="658" y="565"/>
                    </a:cubicBezTo>
                    <a:cubicBezTo>
                      <a:pt x="658" y="565"/>
                      <a:pt x="657" y="566"/>
                      <a:pt x="654" y="5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6" name="Freeform 1476"/>
              <p:cNvSpPr/>
              <p:nvPr/>
            </p:nvSpPr>
            <p:spPr bwMode="auto">
              <a:xfrm>
                <a:off x="4605338" y="601663"/>
                <a:ext cx="93663" cy="117475"/>
              </a:xfrm>
              <a:custGeom>
                <a:avLst/>
                <a:gdLst>
                  <a:gd name="T0" fmla="*/ 11 w 59"/>
                  <a:gd name="T1" fmla="*/ 70 h 74"/>
                  <a:gd name="T2" fmla="*/ 50 w 59"/>
                  <a:gd name="T3" fmla="*/ 56 h 74"/>
                  <a:gd name="T4" fmla="*/ 55 w 59"/>
                  <a:gd name="T5" fmla="*/ 4 h 74"/>
                  <a:gd name="T6" fmla="*/ 9 w 59"/>
                  <a:gd name="T7" fmla="*/ 28 h 74"/>
                  <a:gd name="T8" fmla="*/ 11 w 59"/>
                  <a:gd name="T9" fmla="*/ 70 h 74"/>
                </a:gdLst>
                <a:ahLst/>
                <a:cxnLst>
                  <a:cxn ang="0">
                    <a:pos x="T0" y="T1"/>
                  </a:cxn>
                  <a:cxn ang="0">
                    <a:pos x="T2" y="T3"/>
                  </a:cxn>
                  <a:cxn ang="0">
                    <a:pos x="T4" y="T5"/>
                  </a:cxn>
                  <a:cxn ang="0">
                    <a:pos x="T6" y="T7"/>
                  </a:cxn>
                  <a:cxn ang="0">
                    <a:pos x="T8" y="T9"/>
                  </a:cxn>
                </a:cxnLst>
                <a:rect l="0" t="0" r="r" b="b"/>
                <a:pathLst>
                  <a:path w="59" h="74">
                    <a:moveTo>
                      <a:pt x="11" y="70"/>
                    </a:moveTo>
                    <a:cubicBezTo>
                      <a:pt x="25" y="74"/>
                      <a:pt x="41" y="69"/>
                      <a:pt x="50" y="56"/>
                    </a:cubicBezTo>
                    <a:cubicBezTo>
                      <a:pt x="59" y="43"/>
                      <a:pt x="53" y="7"/>
                      <a:pt x="55" y="4"/>
                    </a:cubicBezTo>
                    <a:cubicBezTo>
                      <a:pt x="56" y="0"/>
                      <a:pt x="17" y="15"/>
                      <a:pt x="9" y="28"/>
                    </a:cubicBezTo>
                    <a:cubicBezTo>
                      <a:pt x="0" y="42"/>
                      <a:pt x="1" y="58"/>
                      <a:pt x="1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7" name="Freeform 1477"/>
              <p:cNvSpPr/>
              <p:nvPr/>
            </p:nvSpPr>
            <p:spPr bwMode="auto">
              <a:xfrm>
                <a:off x="4714875" y="554038"/>
                <a:ext cx="101600" cy="139700"/>
              </a:xfrm>
              <a:custGeom>
                <a:avLst/>
                <a:gdLst>
                  <a:gd name="T0" fmla="*/ 17 w 64"/>
                  <a:gd name="T1" fmla="*/ 85 h 87"/>
                  <a:gd name="T2" fmla="*/ 57 w 64"/>
                  <a:gd name="T3" fmla="*/ 62 h 87"/>
                  <a:gd name="T4" fmla="*/ 52 w 64"/>
                  <a:gd name="T5" fmla="*/ 4 h 87"/>
                  <a:gd name="T6" fmla="*/ 7 w 64"/>
                  <a:gd name="T7" fmla="*/ 40 h 87"/>
                  <a:gd name="T8" fmla="*/ 17 w 64"/>
                  <a:gd name="T9" fmla="*/ 85 h 87"/>
                </a:gdLst>
                <a:ahLst/>
                <a:cxnLst>
                  <a:cxn ang="0">
                    <a:pos x="T0" y="T1"/>
                  </a:cxn>
                  <a:cxn ang="0">
                    <a:pos x="T2" y="T3"/>
                  </a:cxn>
                  <a:cxn ang="0">
                    <a:pos x="T4" y="T5"/>
                  </a:cxn>
                  <a:cxn ang="0">
                    <a:pos x="T6" y="T7"/>
                  </a:cxn>
                  <a:cxn ang="0">
                    <a:pos x="T8" y="T9"/>
                  </a:cxn>
                </a:cxnLst>
                <a:rect l="0" t="0" r="r" b="b"/>
                <a:pathLst>
                  <a:path w="64" h="87">
                    <a:moveTo>
                      <a:pt x="17" y="85"/>
                    </a:moveTo>
                    <a:cubicBezTo>
                      <a:pt x="34" y="87"/>
                      <a:pt x="50" y="78"/>
                      <a:pt x="57" y="62"/>
                    </a:cubicBezTo>
                    <a:cubicBezTo>
                      <a:pt x="64" y="46"/>
                      <a:pt x="51" y="8"/>
                      <a:pt x="52" y="4"/>
                    </a:cubicBezTo>
                    <a:cubicBezTo>
                      <a:pt x="53" y="0"/>
                      <a:pt x="14" y="24"/>
                      <a:pt x="7" y="40"/>
                    </a:cubicBezTo>
                    <a:cubicBezTo>
                      <a:pt x="0" y="56"/>
                      <a:pt x="5" y="74"/>
                      <a:pt x="17"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8" name="Freeform 1478"/>
              <p:cNvSpPr/>
              <p:nvPr/>
            </p:nvSpPr>
            <p:spPr bwMode="auto">
              <a:xfrm>
                <a:off x="4818063" y="566738"/>
                <a:ext cx="104775" cy="127000"/>
              </a:xfrm>
              <a:custGeom>
                <a:avLst/>
                <a:gdLst>
                  <a:gd name="T0" fmla="*/ 9 w 65"/>
                  <a:gd name="T1" fmla="*/ 73 h 79"/>
                  <a:gd name="T2" fmla="*/ 53 w 65"/>
                  <a:gd name="T3" fmla="*/ 61 h 79"/>
                  <a:gd name="T4" fmla="*/ 63 w 65"/>
                  <a:gd name="T5" fmla="*/ 4 h 79"/>
                  <a:gd name="T6" fmla="*/ 10 w 65"/>
                  <a:gd name="T7" fmla="*/ 28 h 79"/>
                  <a:gd name="T8" fmla="*/ 9 w 65"/>
                  <a:gd name="T9" fmla="*/ 73 h 79"/>
                </a:gdLst>
                <a:ahLst/>
                <a:cxnLst>
                  <a:cxn ang="0">
                    <a:pos x="T0" y="T1"/>
                  </a:cxn>
                  <a:cxn ang="0">
                    <a:pos x="T2" y="T3"/>
                  </a:cxn>
                  <a:cxn ang="0">
                    <a:pos x="T4" y="T5"/>
                  </a:cxn>
                  <a:cxn ang="0">
                    <a:pos x="T6" y="T7"/>
                  </a:cxn>
                  <a:cxn ang="0">
                    <a:pos x="T8" y="T9"/>
                  </a:cxn>
                </a:cxnLst>
                <a:rect l="0" t="0" r="r" b="b"/>
                <a:pathLst>
                  <a:path w="65" h="79">
                    <a:moveTo>
                      <a:pt x="9" y="73"/>
                    </a:moveTo>
                    <a:cubicBezTo>
                      <a:pt x="25" y="79"/>
                      <a:pt x="43" y="74"/>
                      <a:pt x="53" y="61"/>
                    </a:cubicBezTo>
                    <a:cubicBezTo>
                      <a:pt x="64" y="47"/>
                      <a:pt x="61" y="8"/>
                      <a:pt x="63" y="4"/>
                    </a:cubicBezTo>
                    <a:cubicBezTo>
                      <a:pt x="65" y="0"/>
                      <a:pt x="21" y="14"/>
                      <a:pt x="10" y="28"/>
                    </a:cubicBezTo>
                    <a:cubicBezTo>
                      <a:pt x="0" y="41"/>
                      <a:pt x="0" y="60"/>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19" name="Freeform 1479"/>
              <p:cNvSpPr/>
              <p:nvPr/>
            </p:nvSpPr>
            <p:spPr bwMode="auto">
              <a:xfrm>
                <a:off x="4999038" y="636588"/>
                <a:ext cx="53975" cy="65088"/>
              </a:xfrm>
              <a:custGeom>
                <a:avLst/>
                <a:gdLst>
                  <a:gd name="T0" fmla="*/ 5 w 34"/>
                  <a:gd name="T1" fmla="*/ 38 h 41"/>
                  <a:gd name="T2" fmla="*/ 28 w 34"/>
                  <a:gd name="T3" fmla="*/ 31 h 41"/>
                  <a:gd name="T4" fmla="*/ 33 w 34"/>
                  <a:gd name="T5" fmla="*/ 2 h 41"/>
                  <a:gd name="T6" fmla="*/ 5 w 34"/>
                  <a:gd name="T7" fmla="*/ 14 h 41"/>
                  <a:gd name="T8" fmla="*/ 5 w 34"/>
                  <a:gd name="T9" fmla="*/ 38 h 41"/>
                </a:gdLst>
                <a:ahLst/>
                <a:cxnLst>
                  <a:cxn ang="0">
                    <a:pos x="T0" y="T1"/>
                  </a:cxn>
                  <a:cxn ang="0">
                    <a:pos x="T2" y="T3"/>
                  </a:cxn>
                  <a:cxn ang="0">
                    <a:pos x="T4" y="T5"/>
                  </a:cxn>
                  <a:cxn ang="0">
                    <a:pos x="T6" y="T7"/>
                  </a:cxn>
                  <a:cxn ang="0">
                    <a:pos x="T8" y="T9"/>
                  </a:cxn>
                </a:cxnLst>
                <a:rect l="0" t="0" r="r" b="b"/>
                <a:pathLst>
                  <a:path w="34" h="41">
                    <a:moveTo>
                      <a:pt x="5" y="38"/>
                    </a:moveTo>
                    <a:cubicBezTo>
                      <a:pt x="13" y="41"/>
                      <a:pt x="22" y="39"/>
                      <a:pt x="28" y="31"/>
                    </a:cubicBezTo>
                    <a:cubicBezTo>
                      <a:pt x="33" y="24"/>
                      <a:pt x="32" y="4"/>
                      <a:pt x="33" y="2"/>
                    </a:cubicBezTo>
                    <a:cubicBezTo>
                      <a:pt x="34" y="0"/>
                      <a:pt x="11" y="7"/>
                      <a:pt x="5" y="14"/>
                    </a:cubicBezTo>
                    <a:cubicBezTo>
                      <a:pt x="0" y="21"/>
                      <a:pt x="0" y="31"/>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0" name="Freeform 1480"/>
              <p:cNvSpPr/>
              <p:nvPr/>
            </p:nvSpPr>
            <p:spPr bwMode="auto">
              <a:xfrm>
                <a:off x="4513263" y="250826"/>
                <a:ext cx="107950" cy="134938"/>
              </a:xfrm>
              <a:custGeom>
                <a:avLst/>
                <a:gdLst>
                  <a:gd name="T0" fmla="*/ 11 w 67"/>
                  <a:gd name="T1" fmla="*/ 78 h 84"/>
                  <a:gd name="T2" fmla="*/ 57 w 67"/>
                  <a:gd name="T3" fmla="*/ 63 h 84"/>
                  <a:gd name="T4" fmla="*/ 64 w 67"/>
                  <a:gd name="T5" fmla="*/ 4 h 84"/>
                  <a:gd name="T6" fmla="*/ 10 w 67"/>
                  <a:gd name="T7" fmla="*/ 30 h 84"/>
                  <a:gd name="T8" fmla="*/ 11 w 67"/>
                  <a:gd name="T9" fmla="*/ 78 h 84"/>
                </a:gdLst>
                <a:ahLst/>
                <a:cxnLst>
                  <a:cxn ang="0">
                    <a:pos x="T0" y="T1"/>
                  </a:cxn>
                  <a:cxn ang="0">
                    <a:pos x="T2" y="T3"/>
                  </a:cxn>
                  <a:cxn ang="0">
                    <a:pos x="T4" y="T5"/>
                  </a:cxn>
                  <a:cxn ang="0">
                    <a:pos x="T6" y="T7"/>
                  </a:cxn>
                  <a:cxn ang="0">
                    <a:pos x="T8" y="T9"/>
                  </a:cxn>
                </a:cxnLst>
                <a:rect l="0" t="0" r="r" b="b"/>
                <a:pathLst>
                  <a:path w="67" h="84">
                    <a:moveTo>
                      <a:pt x="11" y="78"/>
                    </a:moveTo>
                    <a:cubicBezTo>
                      <a:pt x="27" y="84"/>
                      <a:pt x="46" y="78"/>
                      <a:pt x="57" y="63"/>
                    </a:cubicBezTo>
                    <a:cubicBezTo>
                      <a:pt x="67" y="49"/>
                      <a:pt x="62" y="7"/>
                      <a:pt x="64" y="4"/>
                    </a:cubicBezTo>
                    <a:cubicBezTo>
                      <a:pt x="66" y="0"/>
                      <a:pt x="21" y="16"/>
                      <a:pt x="10" y="30"/>
                    </a:cubicBezTo>
                    <a:cubicBezTo>
                      <a:pt x="0" y="45"/>
                      <a:pt x="1" y="65"/>
                      <a:pt x="1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1" name="Freeform 1481"/>
              <p:cNvSpPr/>
              <p:nvPr/>
            </p:nvSpPr>
            <p:spPr bwMode="auto">
              <a:xfrm>
                <a:off x="4548188" y="395288"/>
                <a:ext cx="74613" cy="95250"/>
              </a:xfrm>
              <a:custGeom>
                <a:avLst/>
                <a:gdLst>
                  <a:gd name="T0" fmla="*/ 10 w 46"/>
                  <a:gd name="T1" fmla="*/ 57 h 59"/>
                  <a:gd name="T2" fmla="*/ 40 w 46"/>
                  <a:gd name="T3" fmla="*/ 44 h 59"/>
                  <a:gd name="T4" fmla="*/ 41 w 46"/>
                  <a:gd name="T5" fmla="*/ 2 h 59"/>
                  <a:gd name="T6" fmla="*/ 6 w 46"/>
                  <a:gd name="T7" fmla="*/ 24 h 59"/>
                  <a:gd name="T8" fmla="*/ 10 w 46"/>
                  <a:gd name="T9" fmla="*/ 57 h 59"/>
                </a:gdLst>
                <a:ahLst/>
                <a:cxnLst>
                  <a:cxn ang="0">
                    <a:pos x="T0" y="T1"/>
                  </a:cxn>
                  <a:cxn ang="0">
                    <a:pos x="T2" y="T3"/>
                  </a:cxn>
                  <a:cxn ang="0">
                    <a:pos x="T4" y="T5"/>
                  </a:cxn>
                  <a:cxn ang="0">
                    <a:pos x="T6" y="T7"/>
                  </a:cxn>
                  <a:cxn ang="0">
                    <a:pos x="T8" y="T9"/>
                  </a:cxn>
                </a:cxnLst>
                <a:rect l="0" t="0" r="r" b="b"/>
                <a:pathLst>
                  <a:path w="46" h="59">
                    <a:moveTo>
                      <a:pt x="10" y="57"/>
                    </a:moveTo>
                    <a:cubicBezTo>
                      <a:pt x="21" y="59"/>
                      <a:pt x="34" y="54"/>
                      <a:pt x="40" y="44"/>
                    </a:cubicBezTo>
                    <a:cubicBezTo>
                      <a:pt x="46" y="33"/>
                      <a:pt x="40" y="5"/>
                      <a:pt x="41" y="2"/>
                    </a:cubicBezTo>
                    <a:cubicBezTo>
                      <a:pt x="42" y="0"/>
                      <a:pt x="12" y="14"/>
                      <a:pt x="6" y="24"/>
                    </a:cubicBezTo>
                    <a:cubicBezTo>
                      <a:pt x="0" y="35"/>
                      <a:pt x="2" y="48"/>
                      <a:pt x="1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2" name="Freeform 1482"/>
              <p:cNvSpPr/>
              <p:nvPr/>
            </p:nvSpPr>
            <p:spPr bwMode="auto">
              <a:xfrm>
                <a:off x="4594225" y="509588"/>
                <a:ext cx="150813" cy="101600"/>
              </a:xfrm>
              <a:custGeom>
                <a:avLst/>
                <a:gdLst>
                  <a:gd name="T0" fmla="*/ 0 w 94"/>
                  <a:gd name="T1" fmla="*/ 40 h 63"/>
                  <a:gd name="T2" fmla="*/ 44 w 94"/>
                  <a:gd name="T3" fmla="*/ 59 h 63"/>
                  <a:gd name="T4" fmla="*/ 90 w 94"/>
                  <a:gd name="T5" fmla="*/ 20 h 63"/>
                  <a:gd name="T6" fmla="*/ 32 w 94"/>
                  <a:gd name="T7" fmla="*/ 4 h 63"/>
                  <a:gd name="T8" fmla="*/ 0 w 94"/>
                  <a:gd name="T9" fmla="*/ 40 h 63"/>
                </a:gdLst>
                <a:ahLst/>
                <a:cxnLst>
                  <a:cxn ang="0">
                    <a:pos x="T0" y="T1"/>
                  </a:cxn>
                  <a:cxn ang="0">
                    <a:pos x="T2" y="T3"/>
                  </a:cxn>
                  <a:cxn ang="0">
                    <a:pos x="T4" y="T5"/>
                  </a:cxn>
                  <a:cxn ang="0">
                    <a:pos x="T6" y="T7"/>
                  </a:cxn>
                  <a:cxn ang="0">
                    <a:pos x="T8" y="T9"/>
                  </a:cxn>
                </a:cxnLst>
                <a:rect l="0" t="0" r="r" b="b"/>
                <a:pathLst>
                  <a:path w="94" h="63">
                    <a:moveTo>
                      <a:pt x="0" y="40"/>
                    </a:moveTo>
                    <a:cubicBezTo>
                      <a:pt x="9" y="55"/>
                      <a:pt x="27" y="63"/>
                      <a:pt x="44" y="59"/>
                    </a:cubicBezTo>
                    <a:cubicBezTo>
                      <a:pt x="62" y="55"/>
                      <a:pt x="86" y="21"/>
                      <a:pt x="90" y="20"/>
                    </a:cubicBezTo>
                    <a:cubicBezTo>
                      <a:pt x="94"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3" name="Freeform 1483"/>
              <p:cNvSpPr/>
              <p:nvPr/>
            </p:nvSpPr>
            <p:spPr bwMode="auto">
              <a:xfrm>
                <a:off x="4646613" y="415926"/>
                <a:ext cx="152400" cy="103188"/>
              </a:xfrm>
              <a:custGeom>
                <a:avLst/>
                <a:gdLst>
                  <a:gd name="T0" fmla="*/ 0 w 95"/>
                  <a:gd name="T1" fmla="*/ 40 h 64"/>
                  <a:gd name="T2" fmla="*/ 45 w 95"/>
                  <a:gd name="T3" fmla="*/ 60 h 64"/>
                  <a:gd name="T4" fmla="*/ 91 w 95"/>
                  <a:gd name="T5" fmla="*/ 20 h 64"/>
                  <a:gd name="T6" fmla="*/ 32 w 95"/>
                  <a:gd name="T7" fmla="*/ 4 h 64"/>
                  <a:gd name="T8" fmla="*/ 0 w 95"/>
                  <a:gd name="T9" fmla="*/ 40 h 64"/>
                </a:gdLst>
                <a:ahLst/>
                <a:cxnLst>
                  <a:cxn ang="0">
                    <a:pos x="T0" y="T1"/>
                  </a:cxn>
                  <a:cxn ang="0">
                    <a:pos x="T2" y="T3"/>
                  </a:cxn>
                  <a:cxn ang="0">
                    <a:pos x="T4" y="T5"/>
                  </a:cxn>
                  <a:cxn ang="0">
                    <a:pos x="T6" y="T7"/>
                  </a:cxn>
                  <a:cxn ang="0">
                    <a:pos x="T8" y="T9"/>
                  </a:cxn>
                </a:cxnLst>
                <a:rect l="0" t="0" r="r" b="b"/>
                <a:pathLst>
                  <a:path w="95" h="64">
                    <a:moveTo>
                      <a:pt x="0" y="40"/>
                    </a:moveTo>
                    <a:cubicBezTo>
                      <a:pt x="9" y="56"/>
                      <a:pt x="27" y="64"/>
                      <a:pt x="45" y="60"/>
                    </a:cubicBezTo>
                    <a:cubicBezTo>
                      <a:pt x="63" y="56"/>
                      <a:pt x="87" y="22"/>
                      <a:pt x="91" y="20"/>
                    </a:cubicBezTo>
                    <a:cubicBezTo>
                      <a:pt x="95" y="18"/>
                      <a:pt x="50" y="0"/>
                      <a:pt x="32" y="4"/>
                    </a:cubicBezTo>
                    <a:cubicBezTo>
                      <a:pt x="14" y="8"/>
                      <a:pt x="2" y="2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4" name="Freeform 1484"/>
              <p:cNvSpPr/>
              <p:nvPr/>
            </p:nvSpPr>
            <p:spPr bwMode="auto">
              <a:xfrm>
                <a:off x="4646613" y="701676"/>
                <a:ext cx="122238" cy="114300"/>
              </a:xfrm>
              <a:custGeom>
                <a:avLst/>
                <a:gdLst>
                  <a:gd name="T0" fmla="*/ 7 w 76"/>
                  <a:gd name="T1" fmla="*/ 8 h 71"/>
                  <a:gd name="T2" fmla="*/ 16 w 76"/>
                  <a:gd name="T3" fmla="*/ 54 h 71"/>
                  <a:gd name="T4" fmla="*/ 73 w 76"/>
                  <a:gd name="T5" fmla="*/ 69 h 71"/>
                  <a:gd name="T6" fmla="*/ 54 w 76"/>
                  <a:gd name="T7" fmla="*/ 14 h 71"/>
                  <a:gd name="T8" fmla="*/ 7 w 76"/>
                  <a:gd name="T9" fmla="*/ 8 h 71"/>
                </a:gdLst>
                <a:ahLst/>
                <a:cxnLst>
                  <a:cxn ang="0">
                    <a:pos x="T0" y="T1"/>
                  </a:cxn>
                  <a:cxn ang="0">
                    <a:pos x="T2" y="T3"/>
                  </a:cxn>
                  <a:cxn ang="0">
                    <a:pos x="T4" y="T5"/>
                  </a:cxn>
                  <a:cxn ang="0">
                    <a:pos x="T6" y="T7"/>
                  </a:cxn>
                  <a:cxn ang="0">
                    <a:pos x="T8" y="T9"/>
                  </a:cxn>
                </a:cxnLst>
                <a:rect l="0" t="0" r="r" b="b"/>
                <a:pathLst>
                  <a:path w="76" h="71">
                    <a:moveTo>
                      <a:pt x="7" y="8"/>
                    </a:moveTo>
                    <a:cubicBezTo>
                      <a:pt x="0" y="23"/>
                      <a:pt x="3" y="42"/>
                      <a:pt x="16" y="54"/>
                    </a:cubicBezTo>
                    <a:cubicBezTo>
                      <a:pt x="29" y="66"/>
                      <a:pt x="69" y="66"/>
                      <a:pt x="73" y="69"/>
                    </a:cubicBezTo>
                    <a:cubicBezTo>
                      <a:pt x="76" y="71"/>
                      <a:pt x="66" y="25"/>
                      <a:pt x="54" y="14"/>
                    </a:cubicBezTo>
                    <a:cubicBezTo>
                      <a:pt x="41" y="2"/>
                      <a:pt x="22" y="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5" name="Freeform 1485"/>
              <p:cNvSpPr/>
              <p:nvPr/>
            </p:nvSpPr>
            <p:spPr bwMode="auto">
              <a:xfrm>
                <a:off x="4773613" y="695326"/>
                <a:ext cx="69850" cy="87313"/>
              </a:xfrm>
              <a:custGeom>
                <a:avLst/>
                <a:gdLst>
                  <a:gd name="T0" fmla="*/ 8 w 43"/>
                  <a:gd name="T1" fmla="*/ 3 h 54"/>
                  <a:gd name="T2" fmla="*/ 6 w 43"/>
                  <a:gd name="T3" fmla="*/ 34 h 54"/>
                  <a:gd name="T4" fmla="*/ 41 w 43"/>
                  <a:gd name="T5" fmla="*/ 52 h 54"/>
                  <a:gd name="T6" fmla="*/ 37 w 43"/>
                  <a:gd name="T7" fmla="*/ 14 h 54"/>
                  <a:gd name="T8" fmla="*/ 8 w 43"/>
                  <a:gd name="T9" fmla="*/ 3 h 54"/>
                </a:gdLst>
                <a:ahLst/>
                <a:cxnLst>
                  <a:cxn ang="0">
                    <a:pos x="T0" y="T1"/>
                  </a:cxn>
                  <a:cxn ang="0">
                    <a:pos x="T2" y="T3"/>
                  </a:cxn>
                  <a:cxn ang="0">
                    <a:pos x="T4" y="T5"/>
                  </a:cxn>
                  <a:cxn ang="0">
                    <a:pos x="T6" y="T7"/>
                  </a:cxn>
                  <a:cxn ang="0">
                    <a:pos x="T8" y="T9"/>
                  </a:cxn>
                </a:cxnLst>
                <a:rect l="0" t="0" r="r" b="b"/>
                <a:pathLst>
                  <a:path w="43" h="54">
                    <a:moveTo>
                      <a:pt x="8" y="3"/>
                    </a:moveTo>
                    <a:cubicBezTo>
                      <a:pt x="1" y="12"/>
                      <a:pt x="0" y="24"/>
                      <a:pt x="6" y="34"/>
                    </a:cubicBezTo>
                    <a:cubicBezTo>
                      <a:pt x="13" y="44"/>
                      <a:pt x="39" y="50"/>
                      <a:pt x="41" y="52"/>
                    </a:cubicBezTo>
                    <a:cubicBezTo>
                      <a:pt x="43" y="54"/>
                      <a:pt x="43" y="24"/>
                      <a:pt x="37" y="14"/>
                    </a:cubicBezTo>
                    <a:cubicBezTo>
                      <a:pt x="30" y="4"/>
                      <a:pt x="19"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6" name="Freeform 1486"/>
              <p:cNvSpPr/>
              <p:nvPr/>
            </p:nvSpPr>
            <p:spPr bwMode="auto">
              <a:xfrm>
                <a:off x="4992688" y="690563"/>
                <a:ext cx="65088" cy="61913"/>
              </a:xfrm>
              <a:custGeom>
                <a:avLst/>
                <a:gdLst>
                  <a:gd name="T0" fmla="*/ 4 w 41"/>
                  <a:gd name="T1" fmla="*/ 4 h 38"/>
                  <a:gd name="T2" fmla="*/ 9 w 41"/>
                  <a:gd name="T3" fmla="*/ 29 h 38"/>
                  <a:gd name="T4" fmla="*/ 39 w 41"/>
                  <a:gd name="T5" fmla="*/ 37 h 38"/>
                  <a:gd name="T6" fmla="*/ 29 w 41"/>
                  <a:gd name="T7" fmla="*/ 7 h 38"/>
                  <a:gd name="T8" fmla="*/ 4 w 41"/>
                  <a:gd name="T9" fmla="*/ 4 h 38"/>
                </a:gdLst>
                <a:ahLst/>
                <a:cxnLst>
                  <a:cxn ang="0">
                    <a:pos x="T0" y="T1"/>
                  </a:cxn>
                  <a:cxn ang="0">
                    <a:pos x="T2" y="T3"/>
                  </a:cxn>
                  <a:cxn ang="0">
                    <a:pos x="T4" y="T5"/>
                  </a:cxn>
                  <a:cxn ang="0">
                    <a:pos x="T6" y="T7"/>
                  </a:cxn>
                  <a:cxn ang="0">
                    <a:pos x="T8" y="T9"/>
                  </a:cxn>
                </a:cxnLst>
                <a:rect l="0" t="0" r="r" b="b"/>
                <a:pathLst>
                  <a:path w="41" h="38">
                    <a:moveTo>
                      <a:pt x="4" y="4"/>
                    </a:moveTo>
                    <a:cubicBezTo>
                      <a:pt x="0" y="12"/>
                      <a:pt x="2" y="22"/>
                      <a:pt x="9" y="29"/>
                    </a:cubicBezTo>
                    <a:cubicBezTo>
                      <a:pt x="16" y="35"/>
                      <a:pt x="37" y="35"/>
                      <a:pt x="39" y="37"/>
                    </a:cubicBezTo>
                    <a:cubicBezTo>
                      <a:pt x="41" y="38"/>
                      <a:pt x="36" y="14"/>
                      <a:pt x="29" y="7"/>
                    </a:cubicBezTo>
                    <a:cubicBezTo>
                      <a:pt x="22" y="1"/>
                      <a:pt x="12"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7" name="Freeform 1487"/>
              <p:cNvSpPr/>
              <p:nvPr/>
            </p:nvSpPr>
            <p:spPr bwMode="auto">
              <a:xfrm>
                <a:off x="4914900" y="612776"/>
                <a:ext cx="68263" cy="80963"/>
              </a:xfrm>
              <a:custGeom>
                <a:avLst/>
                <a:gdLst>
                  <a:gd name="T0" fmla="*/ 6 w 42"/>
                  <a:gd name="T1" fmla="*/ 48 h 51"/>
                  <a:gd name="T2" fmla="*/ 34 w 42"/>
                  <a:gd name="T3" fmla="*/ 39 h 51"/>
                  <a:gd name="T4" fmla="*/ 41 w 42"/>
                  <a:gd name="T5" fmla="*/ 2 h 51"/>
                  <a:gd name="T6" fmla="*/ 7 w 42"/>
                  <a:gd name="T7" fmla="*/ 18 h 51"/>
                  <a:gd name="T8" fmla="*/ 6 w 42"/>
                  <a:gd name="T9" fmla="*/ 48 h 51"/>
                </a:gdLst>
                <a:ahLst/>
                <a:cxnLst>
                  <a:cxn ang="0">
                    <a:pos x="T0" y="T1"/>
                  </a:cxn>
                  <a:cxn ang="0">
                    <a:pos x="T2" y="T3"/>
                  </a:cxn>
                  <a:cxn ang="0">
                    <a:pos x="T4" y="T5"/>
                  </a:cxn>
                  <a:cxn ang="0">
                    <a:pos x="T6" y="T7"/>
                  </a:cxn>
                  <a:cxn ang="0">
                    <a:pos x="T8" y="T9"/>
                  </a:cxn>
                </a:cxnLst>
                <a:rect l="0" t="0" r="r" b="b"/>
                <a:pathLst>
                  <a:path w="42" h="51">
                    <a:moveTo>
                      <a:pt x="6" y="48"/>
                    </a:moveTo>
                    <a:cubicBezTo>
                      <a:pt x="16" y="51"/>
                      <a:pt x="28" y="48"/>
                      <a:pt x="34" y="39"/>
                    </a:cubicBezTo>
                    <a:cubicBezTo>
                      <a:pt x="41" y="31"/>
                      <a:pt x="40" y="5"/>
                      <a:pt x="41" y="2"/>
                    </a:cubicBezTo>
                    <a:cubicBezTo>
                      <a:pt x="42" y="0"/>
                      <a:pt x="13" y="9"/>
                      <a:pt x="7" y="18"/>
                    </a:cubicBezTo>
                    <a:cubicBezTo>
                      <a:pt x="0" y="27"/>
                      <a:pt x="0" y="39"/>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8" name="Freeform 1488"/>
              <p:cNvSpPr/>
              <p:nvPr/>
            </p:nvSpPr>
            <p:spPr bwMode="auto">
              <a:xfrm>
                <a:off x="4876800" y="690563"/>
                <a:ext cx="101600" cy="95250"/>
              </a:xfrm>
              <a:custGeom>
                <a:avLst/>
                <a:gdLst>
                  <a:gd name="T0" fmla="*/ 6 w 63"/>
                  <a:gd name="T1" fmla="*/ 7 h 59"/>
                  <a:gd name="T2" fmla="*/ 13 w 63"/>
                  <a:gd name="T3" fmla="*/ 45 h 59"/>
                  <a:gd name="T4" fmla="*/ 60 w 63"/>
                  <a:gd name="T5" fmla="*/ 57 h 59"/>
                  <a:gd name="T6" fmla="*/ 44 w 63"/>
                  <a:gd name="T7" fmla="*/ 11 h 59"/>
                  <a:gd name="T8" fmla="*/ 6 w 63"/>
                  <a:gd name="T9" fmla="*/ 7 h 59"/>
                </a:gdLst>
                <a:ahLst/>
                <a:cxnLst>
                  <a:cxn ang="0">
                    <a:pos x="T0" y="T1"/>
                  </a:cxn>
                  <a:cxn ang="0">
                    <a:pos x="T2" y="T3"/>
                  </a:cxn>
                  <a:cxn ang="0">
                    <a:pos x="T4" y="T5"/>
                  </a:cxn>
                  <a:cxn ang="0">
                    <a:pos x="T6" y="T7"/>
                  </a:cxn>
                  <a:cxn ang="0">
                    <a:pos x="T8" y="T9"/>
                  </a:cxn>
                </a:cxnLst>
                <a:rect l="0" t="0" r="r" b="b"/>
                <a:pathLst>
                  <a:path w="63" h="59">
                    <a:moveTo>
                      <a:pt x="6" y="7"/>
                    </a:moveTo>
                    <a:cubicBezTo>
                      <a:pt x="0" y="20"/>
                      <a:pt x="2" y="35"/>
                      <a:pt x="13" y="45"/>
                    </a:cubicBezTo>
                    <a:cubicBezTo>
                      <a:pt x="24" y="55"/>
                      <a:pt x="57" y="55"/>
                      <a:pt x="60" y="57"/>
                    </a:cubicBezTo>
                    <a:cubicBezTo>
                      <a:pt x="63" y="59"/>
                      <a:pt x="55" y="21"/>
                      <a:pt x="44" y="11"/>
                    </a:cubicBezTo>
                    <a:cubicBezTo>
                      <a:pt x="33" y="2"/>
                      <a:pt x="18"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29" name="Freeform 1489"/>
              <p:cNvSpPr/>
              <p:nvPr/>
            </p:nvSpPr>
            <p:spPr bwMode="auto">
              <a:xfrm>
                <a:off x="4324350" y="482601"/>
                <a:ext cx="96838" cy="161925"/>
              </a:xfrm>
              <a:custGeom>
                <a:avLst/>
                <a:gdLst>
                  <a:gd name="T0" fmla="*/ 30 w 61"/>
                  <a:gd name="T1" fmla="*/ 101 h 101"/>
                  <a:gd name="T2" fmla="*/ 1 w 61"/>
                  <a:gd name="T3" fmla="*/ 60 h 101"/>
                  <a:gd name="T4" fmla="*/ 31 w 61"/>
                  <a:gd name="T5" fmla="*/ 4 h 101"/>
                  <a:gd name="T6" fmla="*/ 61 w 61"/>
                  <a:gd name="T7" fmla="*/ 61 h 101"/>
                  <a:gd name="T8" fmla="*/ 30 w 61"/>
                  <a:gd name="T9" fmla="*/ 101 h 101"/>
                </a:gdLst>
                <a:ahLst/>
                <a:cxnLst>
                  <a:cxn ang="0">
                    <a:pos x="T0" y="T1"/>
                  </a:cxn>
                  <a:cxn ang="0">
                    <a:pos x="T2" y="T3"/>
                  </a:cxn>
                  <a:cxn ang="0">
                    <a:pos x="T4" y="T5"/>
                  </a:cxn>
                  <a:cxn ang="0">
                    <a:pos x="T6" y="T7"/>
                  </a:cxn>
                  <a:cxn ang="0">
                    <a:pos x="T8" y="T9"/>
                  </a:cxn>
                </a:cxnLst>
                <a:rect l="0" t="0" r="r" b="b"/>
                <a:pathLst>
                  <a:path w="61" h="101">
                    <a:moveTo>
                      <a:pt x="30" y="101"/>
                    </a:moveTo>
                    <a:cubicBezTo>
                      <a:pt x="13" y="96"/>
                      <a:pt x="0" y="79"/>
                      <a:pt x="1" y="60"/>
                    </a:cubicBezTo>
                    <a:cubicBezTo>
                      <a:pt x="1" y="41"/>
                      <a:pt x="31" y="9"/>
                      <a:pt x="31" y="4"/>
                    </a:cubicBezTo>
                    <a:cubicBezTo>
                      <a:pt x="32" y="0"/>
                      <a:pt x="61" y="42"/>
                      <a:pt x="61" y="61"/>
                    </a:cubicBezTo>
                    <a:cubicBezTo>
                      <a:pt x="60" y="80"/>
                      <a:pt x="47" y="96"/>
                      <a:pt x="30"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0" name="Freeform 1490"/>
              <p:cNvSpPr/>
              <p:nvPr/>
            </p:nvSpPr>
            <p:spPr bwMode="auto">
              <a:xfrm>
                <a:off x="4216400" y="452438"/>
                <a:ext cx="111125" cy="155575"/>
              </a:xfrm>
              <a:custGeom>
                <a:avLst/>
                <a:gdLst>
                  <a:gd name="T0" fmla="*/ 48 w 69"/>
                  <a:gd name="T1" fmla="*/ 95 h 96"/>
                  <a:gd name="T2" fmla="*/ 7 w 69"/>
                  <a:gd name="T3" fmla="*/ 67 h 96"/>
                  <a:gd name="T4" fmla="*/ 16 w 69"/>
                  <a:gd name="T5" fmla="*/ 4 h 96"/>
                  <a:gd name="T6" fmla="*/ 63 w 69"/>
                  <a:gd name="T7" fmla="*/ 47 h 96"/>
                  <a:gd name="T8" fmla="*/ 48 w 69"/>
                  <a:gd name="T9" fmla="*/ 95 h 96"/>
                </a:gdLst>
                <a:ahLst/>
                <a:cxnLst>
                  <a:cxn ang="0">
                    <a:pos x="T0" y="T1"/>
                  </a:cxn>
                  <a:cxn ang="0">
                    <a:pos x="T2" y="T3"/>
                  </a:cxn>
                  <a:cxn ang="0">
                    <a:pos x="T4" y="T5"/>
                  </a:cxn>
                  <a:cxn ang="0">
                    <a:pos x="T6" y="T7"/>
                  </a:cxn>
                  <a:cxn ang="0">
                    <a:pos x="T8" y="T9"/>
                  </a:cxn>
                </a:cxnLst>
                <a:rect l="0" t="0" r="r" b="b"/>
                <a:pathLst>
                  <a:path w="69" h="96">
                    <a:moveTo>
                      <a:pt x="48" y="95"/>
                    </a:moveTo>
                    <a:cubicBezTo>
                      <a:pt x="30" y="96"/>
                      <a:pt x="13" y="85"/>
                      <a:pt x="7" y="67"/>
                    </a:cubicBezTo>
                    <a:cubicBezTo>
                      <a:pt x="0" y="49"/>
                      <a:pt x="17" y="8"/>
                      <a:pt x="16" y="4"/>
                    </a:cubicBezTo>
                    <a:cubicBezTo>
                      <a:pt x="15" y="0"/>
                      <a:pt x="57" y="29"/>
                      <a:pt x="63" y="47"/>
                    </a:cubicBezTo>
                    <a:cubicBezTo>
                      <a:pt x="69" y="65"/>
                      <a:pt x="63" y="85"/>
                      <a:pt x="4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1" name="Freeform 1491"/>
              <p:cNvSpPr/>
              <p:nvPr/>
            </p:nvSpPr>
            <p:spPr bwMode="auto">
              <a:xfrm>
                <a:off x="4351338" y="220663"/>
                <a:ext cx="171450" cy="122238"/>
              </a:xfrm>
              <a:custGeom>
                <a:avLst/>
                <a:gdLst>
                  <a:gd name="T0" fmla="*/ 89 w 107"/>
                  <a:gd name="T1" fmla="*/ 2 h 76"/>
                  <a:gd name="T2" fmla="*/ 71 w 107"/>
                  <a:gd name="T3" fmla="*/ 23 h 76"/>
                  <a:gd name="T4" fmla="*/ 64 w 107"/>
                  <a:gd name="T5" fmla="*/ 18 h 76"/>
                  <a:gd name="T6" fmla="*/ 4 w 107"/>
                  <a:gd name="T7" fmla="*/ 15 h 76"/>
                  <a:gd name="T8" fmla="*/ 35 w 107"/>
                  <a:gd name="T9" fmla="*/ 67 h 76"/>
                  <a:gd name="T10" fmla="*/ 80 w 107"/>
                  <a:gd name="T11" fmla="*/ 65 h 76"/>
                  <a:gd name="T12" fmla="*/ 83 w 107"/>
                  <a:gd name="T13" fmla="*/ 66 h 76"/>
                  <a:gd name="T14" fmla="*/ 105 w 107"/>
                  <a:gd name="T15" fmla="*/ 41 h 76"/>
                  <a:gd name="T16" fmla="*/ 89 w 107"/>
                  <a:gd name="T17"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6">
                    <a:moveTo>
                      <a:pt x="89" y="2"/>
                    </a:moveTo>
                    <a:cubicBezTo>
                      <a:pt x="89" y="0"/>
                      <a:pt x="78" y="12"/>
                      <a:pt x="71" y="23"/>
                    </a:cubicBezTo>
                    <a:cubicBezTo>
                      <a:pt x="69" y="21"/>
                      <a:pt x="66" y="20"/>
                      <a:pt x="64" y="18"/>
                    </a:cubicBezTo>
                    <a:cubicBezTo>
                      <a:pt x="48" y="9"/>
                      <a:pt x="0" y="13"/>
                      <a:pt x="4" y="15"/>
                    </a:cubicBezTo>
                    <a:cubicBezTo>
                      <a:pt x="7" y="18"/>
                      <a:pt x="19" y="58"/>
                      <a:pt x="35" y="67"/>
                    </a:cubicBezTo>
                    <a:cubicBezTo>
                      <a:pt x="49" y="76"/>
                      <a:pt x="67" y="74"/>
                      <a:pt x="80" y="65"/>
                    </a:cubicBezTo>
                    <a:cubicBezTo>
                      <a:pt x="81" y="65"/>
                      <a:pt x="82" y="66"/>
                      <a:pt x="83" y="66"/>
                    </a:cubicBezTo>
                    <a:cubicBezTo>
                      <a:pt x="95" y="64"/>
                      <a:pt x="104" y="54"/>
                      <a:pt x="105" y="41"/>
                    </a:cubicBezTo>
                    <a:cubicBezTo>
                      <a:pt x="107" y="28"/>
                      <a:pt x="89" y="5"/>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2" name="Freeform 1492"/>
              <p:cNvSpPr/>
              <p:nvPr/>
            </p:nvSpPr>
            <p:spPr bwMode="auto">
              <a:xfrm>
                <a:off x="4222750" y="293688"/>
                <a:ext cx="169863" cy="131763"/>
              </a:xfrm>
              <a:custGeom>
                <a:avLst/>
                <a:gdLst>
                  <a:gd name="T0" fmla="*/ 104 w 106"/>
                  <a:gd name="T1" fmla="*/ 37 h 82"/>
                  <a:gd name="T2" fmla="*/ 79 w 106"/>
                  <a:gd name="T3" fmla="*/ 2 h 82"/>
                  <a:gd name="T4" fmla="*/ 67 w 106"/>
                  <a:gd name="T5" fmla="*/ 26 h 82"/>
                  <a:gd name="T6" fmla="*/ 64 w 106"/>
                  <a:gd name="T7" fmla="*/ 23 h 82"/>
                  <a:gd name="T8" fmla="*/ 3 w 106"/>
                  <a:gd name="T9" fmla="*/ 21 h 82"/>
                  <a:gd name="T10" fmla="*/ 35 w 106"/>
                  <a:gd name="T11" fmla="*/ 72 h 82"/>
                  <a:gd name="T12" fmla="*/ 82 w 106"/>
                  <a:gd name="T13" fmla="*/ 68 h 82"/>
                  <a:gd name="T14" fmla="*/ 83 w 106"/>
                  <a:gd name="T15" fmla="*/ 66 h 82"/>
                  <a:gd name="T16" fmla="*/ 88 w 106"/>
                  <a:gd name="T17" fmla="*/ 67 h 82"/>
                  <a:gd name="T18" fmla="*/ 104 w 106"/>
                  <a:gd name="T19"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82">
                    <a:moveTo>
                      <a:pt x="104" y="37"/>
                    </a:moveTo>
                    <a:cubicBezTo>
                      <a:pt x="103" y="24"/>
                      <a:pt x="80" y="5"/>
                      <a:pt x="79" y="2"/>
                    </a:cubicBezTo>
                    <a:cubicBezTo>
                      <a:pt x="78" y="0"/>
                      <a:pt x="71" y="13"/>
                      <a:pt x="67" y="26"/>
                    </a:cubicBezTo>
                    <a:cubicBezTo>
                      <a:pt x="66" y="25"/>
                      <a:pt x="65" y="24"/>
                      <a:pt x="64" y="23"/>
                    </a:cubicBezTo>
                    <a:cubicBezTo>
                      <a:pt x="48" y="14"/>
                      <a:pt x="0" y="18"/>
                      <a:pt x="3" y="21"/>
                    </a:cubicBezTo>
                    <a:cubicBezTo>
                      <a:pt x="7" y="23"/>
                      <a:pt x="19" y="63"/>
                      <a:pt x="35" y="72"/>
                    </a:cubicBezTo>
                    <a:cubicBezTo>
                      <a:pt x="50" y="82"/>
                      <a:pt x="69" y="79"/>
                      <a:pt x="82" y="68"/>
                    </a:cubicBezTo>
                    <a:cubicBezTo>
                      <a:pt x="82" y="67"/>
                      <a:pt x="83" y="66"/>
                      <a:pt x="83" y="66"/>
                    </a:cubicBezTo>
                    <a:cubicBezTo>
                      <a:pt x="84" y="66"/>
                      <a:pt x="86" y="67"/>
                      <a:pt x="88" y="67"/>
                    </a:cubicBezTo>
                    <a:cubicBezTo>
                      <a:pt x="99" y="62"/>
                      <a:pt x="106" y="50"/>
                      <a:pt x="10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3" name="Freeform 1493"/>
              <p:cNvSpPr/>
              <p:nvPr/>
            </p:nvSpPr>
            <p:spPr bwMode="auto">
              <a:xfrm>
                <a:off x="4052888" y="436563"/>
                <a:ext cx="173038" cy="236538"/>
              </a:xfrm>
              <a:custGeom>
                <a:avLst/>
                <a:gdLst>
                  <a:gd name="T0" fmla="*/ 102 w 108"/>
                  <a:gd name="T1" fmla="*/ 48 h 147"/>
                  <a:gd name="T2" fmla="*/ 55 w 108"/>
                  <a:gd name="T3" fmla="*/ 5 h 147"/>
                  <a:gd name="T4" fmla="*/ 45 w 108"/>
                  <a:gd name="T5" fmla="*/ 68 h 147"/>
                  <a:gd name="T6" fmla="*/ 55 w 108"/>
                  <a:gd name="T7" fmla="*/ 83 h 147"/>
                  <a:gd name="T8" fmla="*/ 35 w 108"/>
                  <a:gd name="T9" fmla="*/ 89 h 147"/>
                  <a:gd name="T10" fmla="*/ 4 w 108"/>
                  <a:gd name="T11" fmla="*/ 140 h 147"/>
                  <a:gd name="T12" fmla="*/ 64 w 108"/>
                  <a:gd name="T13" fmla="*/ 138 h 147"/>
                  <a:gd name="T14" fmla="*/ 84 w 108"/>
                  <a:gd name="T15" fmla="*/ 96 h 147"/>
                  <a:gd name="T16" fmla="*/ 87 w 108"/>
                  <a:gd name="T17" fmla="*/ 96 h 147"/>
                  <a:gd name="T18" fmla="*/ 102 w 108"/>
                  <a:gd name="T19" fmla="*/ 4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7">
                    <a:moveTo>
                      <a:pt x="102" y="48"/>
                    </a:moveTo>
                    <a:cubicBezTo>
                      <a:pt x="95" y="30"/>
                      <a:pt x="54" y="0"/>
                      <a:pt x="55" y="5"/>
                    </a:cubicBezTo>
                    <a:cubicBezTo>
                      <a:pt x="56" y="9"/>
                      <a:pt x="39" y="50"/>
                      <a:pt x="45" y="68"/>
                    </a:cubicBezTo>
                    <a:cubicBezTo>
                      <a:pt x="47" y="74"/>
                      <a:pt x="51" y="79"/>
                      <a:pt x="55" y="83"/>
                    </a:cubicBezTo>
                    <a:cubicBezTo>
                      <a:pt x="48" y="83"/>
                      <a:pt x="42" y="85"/>
                      <a:pt x="35" y="89"/>
                    </a:cubicBezTo>
                    <a:cubicBezTo>
                      <a:pt x="20" y="98"/>
                      <a:pt x="0" y="142"/>
                      <a:pt x="4" y="140"/>
                    </a:cubicBezTo>
                    <a:cubicBezTo>
                      <a:pt x="8" y="138"/>
                      <a:pt x="48" y="147"/>
                      <a:pt x="64" y="138"/>
                    </a:cubicBezTo>
                    <a:cubicBezTo>
                      <a:pt x="79" y="129"/>
                      <a:pt x="86" y="112"/>
                      <a:pt x="84" y="96"/>
                    </a:cubicBezTo>
                    <a:cubicBezTo>
                      <a:pt x="85" y="96"/>
                      <a:pt x="86" y="96"/>
                      <a:pt x="87" y="96"/>
                    </a:cubicBezTo>
                    <a:cubicBezTo>
                      <a:pt x="102" y="85"/>
                      <a:pt x="108" y="66"/>
                      <a:pt x="102"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4" name="Freeform 1494"/>
              <p:cNvSpPr/>
              <p:nvPr/>
            </p:nvSpPr>
            <p:spPr bwMode="auto">
              <a:xfrm>
                <a:off x="4452938" y="407988"/>
                <a:ext cx="101600" cy="79375"/>
              </a:xfrm>
              <a:custGeom>
                <a:avLst/>
                <a:gdLst>
                  <a:gd name="T0" fmla="*/ 62 w 64"/>
                  <a:gd name="T1" fmla="*/ 38 h 49"/>
                  <a:gd name="T2" fmla="*/ 27 w 64"/>
                  <a:gd name="T3" fmla="*/ 43 h 49"/>
                  <a:gd name="T4" fmla="*/ 2 w 64"/>
                  <a:gd name="T5" fmla="*/ 6 h 49"/>
                  <a:gd name="T6" fmla="*/ 47 w 64"/>
                  <a:gd name="T7" fmla="*/ 6 h 49"/>
                  <a:gd name="T8" fmla="*/ 62 w 64"/>
                  <a:gd name="T9" fmla="*/ 38 h 49"/>
                </a:gdLst>
                <a:ahLst/>
                <a:cxnLst>
                  <a:cxn ang="0">
                    <a:pos x="T0" y="T1"/>
                  </a:cxn>
                  <a:cxn ang="0">
                    <a:pos x="T2" y="T3"/>
                  </a:cxn>
                  <a:cxn ang="0">
                    <a:pos x="T4" y="T5"/>
                  </a:cxn>
                  <a:cxn ang="0">
                    <a:pos x="T6" y="T7"/>
                  </a:cxn>
                  <a:cxn ang="0">
                    <a:pos x="T8" y="T9"/>
                  </a:cxn>
                </a:cxnLst>
                <a:rect l="0" t="0" r="r" b="b"/>
                <a:pathLst>
                  <a:path w="64" h="49">
                    <a:moveTo>
                      <a:pt x="62" y="38"/>
                    </a:moveTo>
                    <a:cubicBezTo>
                      <a:pt x="53" y="47"/>
                      <a:pt x="39" y="49"/>
                      <a:pt x="27" y="43"/>
                    </a:cubicBezTo>
                    <a:cubicBezTo>
                      <a:pt x="15" y="37"/>
                      <a:pt x="5" y="8"/>
                      <a:pt x="2" y="6"/>
                    </a:cubicBezTo>
                    <a:cubicBezTo>
                      <a:pt x="0" y="4"/>
                      <a:pt x="35" y="0"/>
                      <a:pt x="47" y="6"/>
                    </a:cubicBezTo>
                    <a:cubicBezTo>
                      <a:pt x="58" y="12"/>
                      <a:pt x="64" y="26"/>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5" name="Freeform 1495"/>
              <p:cNvSpPr/>
              <p:nvPr/>
            </p:nvSpPr>
            <p:spPr bwMode="auto">
              <a:xfrm>
                <a:off x="4411663" y="333376"/>
                <a:ext cx="109538" cy="74613"/>
              </a:xfrm>
              <a:custGeom>
                <a:avLst/>
                <a:gdLst>
                  <a:gd name="T0" fmla="*/ 68 w 68"/>
                  <a:gd name="T1" fmla="*/ 32 h 47"/>
                  <a:gd name="T2" fmla="*/ 34 w 68"/>
                  <a:gd name="T3" fmla="*/ 44 h 47"/>
                  <a:gd name="T4" fmla="*/ 3 w 68"/>
                  <a:gd name="T5" fmla="*/ 12 h 47"/>
                  <a:gd name="T6" fmla="*/ 46 w 68"/>
                  <a:gd name="T7" fmla="*/ 4 h 47"/>
                  <a:gd name="T8" fmla="*/ 68 w 68"/>
                  <a:gd name="T9" fmla="*/ 32 h 47"/>
                </a:gdLst>
                <a:ahLst/>
                <a:cxnLst>
                  <a:cxn ang="0">
                    <a:pos x="T0" y="T1"/>
                  </a:cxn>
                  <a:cxn ang="0">
                    <a:pos x="T2" y="T3"/>
                  </a:cxn>
                  <a:cxn ang="0">
                    <a:pos x="T4" y="T5"/>
                  </a:cxn>
                  <a:cxn ang="0">
                    <a:pos x="T6" y="T7"/>
                  </a:cxn>
                  <a:cxn ang="0">
                    <a:pos x="T8" y="T9"/>
                  </a:cxn>
                </a:cxnLst>
                <a:rect l="0" t="0" r="r" b="b"/>
                <a:pathLst>
                  <a:path w="68" h="47">
                    <a:moveTo>
                      <a:pt x="68" y="32"/>
                    </a:moveTo>
                    <a:cubicBezTo>
                      <a:pt x="60" y="42"/>
                      <a:pt x="47" y="47"/>
                      <a:pt x="34" y="44"/>
                    </a:cubicBezTo>
                    <a:cubicBezTo>
                      <a:pt x="22" y="40"/>
                      <a:pt x="6" y="14"/>
                      <a:pt x="3" y="12"/>
                    </a:cubicBezTo>
                    <a:cubicBezTo>
                      <a:pt x="0" y="11"/>
                      <a:pt x="34" y="0"/>
                      <a:pt x="46" y="4"/>
                    </a:cubicBezTo>
                    <a:cubicBezTo>
                      <a:pt x="59" y="7"/>
                      <a:pt x="67" y="19"/>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6" name="Freeform 1496"/>
              <p:cNvSpPr/>
              <p:nvPr/>
            </p:nvSpPr>
            <p:spPr bwMode="auto">
              <a:xfrm>
                <a:off x="4632325" y="296863"/>
                <a:ext cx="85725" cy="120650"/>
              </a:xfrm>
              <a:custGeom>
                <a:avLst/>
                <a:gdLst>
                  <a:gd name="T0" fmla="*/ 18 w 53"/>
                  <a:gd name="T1" fmla="*/ 75 h 75"/>
                  <a:gd name="T2" fmla="*/ 5 w 53"/>
                  <a:gd name="T3" fmla="*/ 38 h 75"/>
                  <a:gd name="T4" fmla="*/ 40 w 53"/>
                  <a:gd name="T5" fmla="*/ 3 h 75"/>
                  <a:gd name="T6" fmla="*/ 49 w 53"/>
                  <a:gd name="T7" fmla="*/ 51 h 75"/>
                  <a:gd name="T8" fmla="*/ 18 w 53"/>
                  <a:gd name="T9" fmla="*/ 75 h 75"/>
                </a:gdLst>
                <a:ahLst/>
                <a:cxnLst>
                  <a:cxn ang="0">
                    <a:pos x="T0" y="T1"/>
                  </a:cxn>
                  <a:cxn ang="0">
                    <a:pos x="T2" y="T3"/>
                  </a:cxn>
                  <a:cxn ang="0">
                    <a:pos x="T4" y="T5"/>
                  </a:cxn>
                  <a:cxn ang="0">
                    <a:pos x="T6" y="T7"/>
                  </a:cxn>
                  <a:cxn ang="0">
                    <a:pos x="T8" y="T9"/>
                  </a:cxn>
                </a:cxnLst>
                <a:rect l="0" t="0" r="r" b="b"/>
                <a:pathLst>
                  <a:path w="53" h="75">
                    <a:moveTo>
                      <a:pt x="18" y="75"/>
                    </a:moveTo>
                    <a:cubicBezTo>
                      <a:pt x="6" y="67"/>
                      <a:pt x="0" y="52"/>
                      <a:pt x="5" y="38"/>
                    </a:cubicBezTo>
                    <a:cubicBezTo>
                      <a:pt x="9" y="24"/>
                      <a:pt x="38" y="6"/>
                      <a:pt x="40" y="3"/>
                    </a:cubicBezTo>
                    <a:cubicBezTo>
                      <a:pt x="41" y="0"/>
                      <a:pt x="53" y="37"/>
                      <a:pt x="49" y="51"/>
                    </a:cubicBezTo>
                    <a:cubicBezTo>
                      <a:pt x="45" y="65"/>
                      <a:pt x="32" y="74"/>
                      <a:pt x="18"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7" name="Freeform 1497"/>
              <p:cNvSpPr/>
              <p:nvPr/>
            </p:nvSpPr>
            <p:spPr bwMode="auto">
              <a:xfrm>
                <a:off x="4202113" y="612776"/>
                <a:ext cx="141288" cy="106363"/>
              </a:xfrm>
              <a:custGeom>
                <a:avLst/>
                <a:gdLst>
                  <a:gd name="T0" fmla="*/ 84 w 88"/>
                  <a:gd name="T1" fmla="*/ 14 h 67"/>
                  <a:gd name="T2" fmla="*/ 65 w 88"/>
                  <a:gd name="T3" fmla="*/ 58 h 67"/>
                  <a:gd name="T4" fmla="*/ 4 w 88"/>
                  <a:gd name="T5" fmla="*/ 60 h 67"/>
                  <a:gd name="T6" fmla="*/ 36 w 88"/>
                  <a:gd name="T7" fmla="*/ 9 h 67"/>
                  <a:gd name="T8" fmla="*/ 84 w 88"/>
                  <a:gd name="T9" fmla="*/ 14 h 67"/>
                </a:gdLst>
                <a:ahLst/>
                <a:cxnLst>
                  <a:cxn ang="0">
                    <a:pos x="T0" y="T1"/>
                  </a:cxn>
                  <a:cxn ang="0">
                    <a:pos x="T2" y="T3"/>
                  </a:cxn>
                  <a:cxn ang="0">
                    <a:pos x="T4" y="T5"/>
                  </a:cxn>
                  <a:cxn ang="0">
                    <a:pos x="T6" y="T7"/>
                  </a:cxn>
                  <a:cxn ang="0">
                    <a:pos x="T8" y="T9"/>
                  </a:cxn>
                </a:cxnLst>
                <a:rect l="0" t="0" r="r" b="b"/>
                <a:pathLst>
                  <a:path w="88" h="67">
                    <a:moveTo>
                      <a:pt x="84" y="14"/>
                    </a:moveTo>
                    <a:cubicBezTo>
                      <a:pt x="88" y="31"/>
                      <a:pt x="80" y="49"/>
                      <a:pt x="65" y="58"/>
                    </a:cubicBezTo>
                    <a:cubicBezTo>
                      <a:pt x="49" y="67"/>
                      <a:pt x="8" y="59"/>
                      <a:pt x="4" y="60"/>
                    </a:cubicBezTo>
                    <a:cubicBezTo>
                      <a:pt x="0" y="62"/>
                      <a:pt x="20" y="18"/>
                      <a:pt x="36" y="9"/>
                    </a:cubicBezTo>
                    <a:cubicBezTo>
                      <a:pt x="52" y="0"/>
                      <a:pt x="71" y="3"/>
                      <a:pt x="8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8" name="Freeform 1498"/>
              <p:cNvSpPr/>
              <p:nvPr/>
            </p:nvSpPr>
            <p:spPr bwMode="auto">
              <a:xfrm>
                <a:off x="4318000" y="423863"/>
                <a:ext cx="88900" cy="69850"/>
              </a:xfrm>
              <a:custGeom>
                <a:avLst/>
                <a:gdLst>
                  <a:gd name="T0" fmla="*/ 54 w 56"/>
                  <a:gd name="T1" fmla="*/ 10 h 43"/>
                  <a:gd name="T2" fmla="*/ 41 w 56"/>
                  <a:gd name="T3" fmla="*/ 38 h 43"/>
                  <a:gd name="T4" fmla="*/ 3 w 56"/>
                  <a:gd name="T5" fmla="*/ 39 h 43"/>
                  <a:gd name="T6" fmla="*/ 23 w 56"/>
                  <a:gd name="T7" fmla="*/ 6 h 43"/>
                  <a:gd name="T8" fmla="*/ 54 w 56"/>
                  <a:gd name="T9" fmla="*/ 10 h 43"/>
                </a:gdLst>
                <a:ahLst/>
                <a:cxnLst>
                  <a:cxn ang="0">
                    <a:pos x="T0" y="T1"/>
                  </a:cxn>
                  <a:cxn ang="0">
                    <a:pos x="T2" y="T3"/>
                  </a:cxn>
                  <a:cxn ang="0">
                    <a:pos x="T4" y="T5"/>
                  </a:cxn>
                  <a:cxn ang="0">
                    <a:pos x="T6" y="T7"/>
                  </a:cxn>
                  <a:cxn ang="0">
                    <a:pos x="T8" y="T9"/>
                  </a:cxn>
                </a:cxnLst>
                <a:rect l="0" t="0" r="r" b="b"/>
                <a:pathLst>
                  <a:path w="56" h="43">
                    <a:moveTo>
                      <a:pt x="54" y="10"/>
                    </a:moveTo>
                    <a:cubicBezTo>
                      <a:pt x="56" y="20"/>
                      <a:pt x="51" y="32"/>
                      <a:pt x="41" y="38"/>
                    </a:cubicBezTo>
                    <a:cubicBezTo>
                      <a:pt x="31" y="43"/>
                      <a:pt x="5" y="38"/>
                      <a:pt x="3" y="39"/>
                    </a:cubicBezTo>
                    <a:cubicBezTo>
                      <a:pt x="0" y="40"/>
                      <a:pt x="13" y="12"/>
                      <a:pt x="23" y="6"/>
                    </a:cubicBezTo>
                    <a:cubicBezTo>
                      <a:pt x="33" y="0"/>
                      <a:pt x="45" y="2"/>
                      <a:pt x="5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9" name="Freeform 1499"/>
              <p:cNvSpPr/>
              <p:nvPr/>
            </p:nvSpPr>
            <p:spPr bwMode="auto">
              <a:xfrm>
                <a:off x="4416425" y="490538"/>
                <a:ext cx="90488" cy="68263"/>
              </a:xfrm>
              <a:custGeom>
                <a:avLst/>
                <a:gdLst>
                  <a:gd name="T0" fmla="*/ 54 w 56"/>
                  <a:gd name="T1" fmla="*/ 9 h 43"/>
                  <a:gd name="T2" fmla="*/ 41 w 56"/>
                  <a:gd name="T3" fmla="*/ 38 h 43"/>
                  <a:gd name="T4" fmla="*/ 3 w 56"/>
                  <a:gd name="T5" fmla="*/ 39 h 43"/>
                  <a:gd name="T6" fmla="*/ 23 w 56"/>
                  <a:gd name="T7" fmla="*/ 6 h 43"/>
                  <a:gd name="T8" fmla="*/ 54 w 56"/>
                  <a:gd name="T9" fmla="*/ 9 h 43"/>
                </a:gdLst>
                <a:ahLst/>
                <a:cxnLst>
                  <a:cxn ang="0">
                    <a:pos x="T0" y="T1"/>
                  </a:cxn>
                  <a:cxn ang="0">
                    <a:pos x="T2" y="T3"/>
                  </a:cxn>
                  <a:cxn ang="0">
                    <a:pos x="T4" y="T5"/>
                  </a:cxn>
                  <a:cxn ang="0">
                    <a:pos x="T6" y="T7"/>
                  </a:cxn>
                  <a:cxn ang="0">
                    <a:pos x="T8" y="T9"/>
                  </a:cxn>
                </a:cxnLst>
                <a:rect l="0" t="0" r="r" b="b"/>
                <a:pathLst>
                  <a:path w="56" h="43">
                    <a:moveTo>
                      <a:pt x="54" y="9"/>
                    </a:moveTo>
                    <a:cubicBezTo>
                      <a:pt x="56" y="20"/>
                      <a:pt x="51" y="32"/>
                      <a:pt x="41" y="38"/>
                    </a:cubicBezTo>
                    <a:cubicBezTo>
                      <a:pt x="31" y="43"/>
                      <a:pt x="6" y="38"/>
                      <a:pt x="3" y="39"/>
                    </a:cubicBezTo>
                    <a:cubicBezTo>
                      <a:pt x="0" y="40"/>
                      <a:pt x="13" y="12"/>
                      <a:pt x="23" y="6"/>
                    </a:cubicBezTo>
                    <a:cubicBezTo>
                      <a:pt x="33" y="0"/>
                      <a:pt x="46" y="2"/>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40" name="Freeform 1500"/>
              <p:cNvSpPr/>
              <p:nvPr/>
            </p:nvSpPr>
            <p:spPr bwMode="auto">
              <a:xfrm>
                <a:off x="4319588" y="565151"/>
                <a:ext cx="207963" cy="230188"/>
              </a:xfrm>
              <a:custGeom>
                <a:avLst/>
                <a:gdLst>
                  <a:gd name="T0" fmla="*/ 100 w 130"/>
                  <a:gd name="T1" fmla="*/ 5 h 143"/>
                  <a:gd name="T2" fmla="*/ 70 w 130"/>
                  <a:gd name="T3" fmla="*/ 60 h 143"/>
                  <a:gd name="T4" fmla="*/ 76 w 130"/>
                  <a:gd name="T5" fmla="*/ 84 h 143"/>
                  <a:gd name="T6" fmla="*/ 36 w 130"/>
                  <a:gd name="T7" fmla="*/ 84 h 143"/>
                  <a:gd name="T8" fmla="*/ 4 w 130"/>
                  <a:gd name="T9" fmla="*/ 136 h 143"/>
                  <a:gd name="T10" fmla="*/ 64 w 130"/>
                  <a:gd name="T11" fmla="*/ 134 h 143"/>
                  <a:gd name="T12" fmla="*/ 84 w 130"/>
                  <a:gd name="T13" fmla="*/ 93 h 143"/>
                  <a:gd name="T14" fmla="*/ 99 w 130"/>
                  <a:gd name="T15" fmla="*/ 102 h 143"/>
                  <a:gd name="T16" fmla="*/ 130 w 130"/>
                  <a:gd name="T17" fmla="*/ 61 h 143"/>
                  <a:gd name="T18" fmla="*/ 100 w 130"/>
                  <a:gd name="T19"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43">
                    <a:moveTo>
                      <a:pt x="100" y="5"/>
                    </a:moveTo>
                    <a:cubicBezTo>
                      <a:pt x="100" y="9"/>
                      <a:pt x="70" y="41"/>
                      <a:pt x="70" y="60"/>
                    </a:cubicBezTo>
                    <a:cubicBezTo>
                      <a:pt x="69" y="69"/>
                      <a:pt x="72" y="77"/>
                      <a:pt x="76" y="84"/>
                    </a:cubicBezTo>
                    <a:cubicBezTo>
                      <a:pt x="64" y="77"/>
                      <a:pt x="49" y="77"/>
                      <a:pt x="36" y="84"/>
                    </a:cubicBezTo>
                    <a:cubicBezTo>
                      <a:pt x="20" y="93"/>
                      <a:pt x="0" y="137"/>
                      <a:pt x="4" y="136"/>
                    </a:cubicBezTo>
                    <a:cubicBezTo>
                      <a:pt x="8" y="134"/>
                      <a:pt x="49" y="143"/>
                      <a:pt x="64" y="134"/>
                    </a:cubicBezTo>
                    <a:cubicBezTo>
                      <a:pt x="79" y="125"/>
                      <a:pt x="86" y="109"/>
                      <a:pt x="84" y="93"/>
                    </a:cubicBezTo>
                    <a:cubicBezTo>
                      <a:pt x="89" y="97"/>
                      <a:pt x="94" y="100"/>
                      <a:pt x="99" y="102"/>
                    </a:cubicBezTo>
                    <a:cubicBezTo>
                      <a:pt x="116" y="97"/>
                      <a:pt x="129" y="81"/>
                      <a:pt x="130" y="61"/>
                    </a:cubicBezTo>
                    <a:cubicBezTo>
                      <a:pt x="130" y="42"/>
                      <a:pt x="101" y="0"/>
                      <a:pt x="10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sp>
        <p:nvSpPr>
          <p:cNvPr id="341" name="文本框 340"/>
          <p:cNvSpPr txBox="1"/>
          <p:nvPr/>
        </p:nvSpPr>
        <p:spPr>
          <a:xfrm>
            <a:off x="1100883" y="3309607"/>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2" name="文本框 341"/>
          <p:cNvSpPr txBox="1"/>
          <p:nvPr/>
        </p:nvSpPr>
        <p:spPr>
          <a:xfrm>
            <a:off x="3386558" y="2832862"/>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3" name="文本框 342"/>
          <p:cNvSpPr txBox="1"/>
          <p:nvPr/>
        </p:nvSpPr>
        <p:spPr>
          <a:xfrm>
            <a:off x="5444875" y="2109994"/>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4" name="文本框 343"/>
          <p:cNvSpPr txBox="1"/>
          <p:nvPr/>
        </p:nvSpPr>
        <p:spPr>
          <a:xfrm>
            <a:off x="8436252" y="1557354"/>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21" name="文本框 20"/>
          <p:cNvSpPr txBox="1"/>
          <p:nvPr/>
        </p:nvSpPr>
        <p:spPr>
          <a:xfrm>
            <a:off x="5314949" y="23286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Part 03</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2" name="矩形 21"/>
          <p:cNvSpPr/>
          <p:nvPr/>
        </p:nvSpPr>
        <p:spPr>
          <a:xfrm>
            <a:off x="7279495" y="37544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288881" y="4177808"/>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03.</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80790" y="2495550"/>
            <a:ext cx="10103446" cy="2926780"/>
            <a:chOff x="2209800" y="2493917"/>
            <a:chExt cx="7845425" cy="2272675"/>
          </a:xfrm>
        </p:grpSpPr>
        <p:cxnSp>
          <p:nvCxnSpPr>
            <p:cNvPr id="345" name="Straight Connector 11"/>
            <p:cNvCxnSpPr/>
            <p:nvPr/>
          </p:nvCxnSpPr>
          <p:spPr>
            <a:xfrm>
              <a:off x="2904025" y="4035877"/>
              <a:ext cx="180000" cy="0"/>
            </a:xfrm>
            <a:prstGeom prst="line">
              <a:avLst/>
            </a:prstGeom>
            <a:ln w="254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6" name="Freeform 178"/>
            <p:cNvSpPr>
              <a:spLocks noEditPoints="1"/>
            </p:cNvSpPr>
            <p:nvPr/>
          </p:nvSpPr>
          <p:spPr bwMode="auto">
            <a:xfrm>
              <a:off x="2965450" y="3594982"/>
              <a:ext cx="60325" cy="298450"/>
            </a:xfrm>
            <a:custGeom>
              <a:avLst/>
              <a:gdLst>
                <a:gd name="T0" fmla="*/ 9 w 19"/>
                <a:gd name="T1" fmla="*/ 23 h 94"/>
                <a:gd name="T2" fmla="*/ 13 w 19"/>
                <a:gd name="T3" fmla="*/ 19 h 94"/>
                <a:gd name="T4" fmla="*/ 9 w 19"/>
                <a:gd name="T5" fmla="*/ 15 h 94"/>
                <a:gd name="T6" fmla="*/ 5 w 19"/>
                <a:gd name="T7" fmla="*/ 19 h 94"/>
                <a:gd name="T8" fmla="*/ 9 w 19"/>
                <a:gd name="T9" fmla="*/ 23 h 94"/>
                <a:gd name="T10" fmla="*/ 9 w 19"/>
                <a:gd name="T11" fmla="*/ 38 h 94"/>
                <a:gd name="T12" fmla="*/ 13 w 19"/>
                <a:gd name="T13" fmla="*/ 34 h 94"/>
                <a:gd name="T14" fmla="*/ 9 w 19"/>
                <a:gd name="T15" fmla="*/ 30 h 94"/>
                <a:gd name="T16" fmla="*/ 5 w 19"/>
                <a:gd name="T17" fmla="*/ 34 h 94"/>
                <a:gd name="T18" fmla="*/ 9 w 19"/>
                <a:gd name="T19" fmla="*/ 38 h 94"/>
                <a:gd name="T20" fmla="*/ 9 w 19"/>
                <a:gd name="T21" fmla="*/ 8 h 94"/>
                <a:gd name="T22" fmla="*/ 12 w 19"/>
                <a:gd name="T23" fmla="*/ 7 h 94"/>
                <a:gd name="T24" fmla="*/ 13 w 19"/>
                <a:gd name="T25" fmla="*/ 4 h 94"/>
                <a:gd name="T26" fmla="*/ 12 w 19"/>
                <a:gd name="T27" fmla="*/ 1 h 94"/>
                <a:gd name="T28" fmla="*/ 6 w 19"/>
                <a:gd name="T29" fmla="*/ 1 h 94"/>
                <a:gd name="T30" fmla="*/ 5 w 19"/>
                <a:gd name="T31" fmla="*/ 4 h 94"/>
                <a:gd name="T32" fmla="*/ 6 w 19"/>
                <a:gd name="T33" fmla="*/ 7 h 94"/>
                <a:gd name="T34" fmla="*/ 9 w 19"/>
                <a:gd name="T35" fmla="*/ 8 h 94"/>
                <a:gd name="T36" fmla="*/ 9 w 19"/>
                <a:gd name="T37" fmla="*/ 68 h 94"/>
                <a:gd name="T38" fmla="*/ 13 w 19"/>
                <a:gd name="T39" fmla="*/ 64 h 94"/>
                <a:gd name="T40" fmla="*/ 9 w 19"/>
                <a:gd name="T41" fmla="*/ 60 h 94"/>
                <a:gd name="T42" fmla="*/ 5 w 19"/>
                <a:gd name="T43" fmla="*/ 64 h 94"/>
                <a:gd name="T44" fmla="*/ 9 w 19"/>
                <a:gd name="T45" fmla="*/ 68 h 94"/>
                <a:gd name="T46" fmla="*/ 9 w 19"/>
                <a:gd name="T47" fmla="*/ 75 h 94"/>
                <a:gd name="T48" fmla="*/ 0 w 19"/>
                <a:gd name="T49" fmla="*/ 85 h 94"/>
                <a:gd name="T50" fmla="*/ 9 w 19"/>
                <a:gd name="T51" fmla="*/ 94 h 94"/>
                <a:gd name="T52" fmla="*/ 19 w 19"/>
                <a:gd name="T53" fmla="*/ 85 h 94"/>
                <a:gd name="T54" fmla="*/ 9 w 19"/>
                <a:gd name="T55" fmla="*/ 75 h 94"/>
                <a:gd name="T56" fmla="*/ 9 w 19"/>
                <a:gd name="T57" fmla="*/ 53 h 94"/>
                <a:gd name="T58" fmla="*/ 13 w 19"/>
                <a:gd name="T59" fmla="*/ 49 h 94"/>
                <a:gd name="T60" fmla="*/ 9 w 19"/>
                <a:gd name="T61" fmla="*/ 45 h 94"/>
                <a:gd name="T62" fmla="*/ 5 w 19"/>
                <a:gd name="T63" fmla="*/ 49 h 94"/>
                <a:gd name="T64" fmla="*/ 9 w 19"/>
                <a:gd name="T65"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4">
                  <a:moveTo>
                    <a:pt x="9" y="23"/>
                  </a:moveTo>
                  <a:cubicBezTo>
                    <a:pt x="11" y="23"/>
                    <a:pt x="13" y="21"/>
                    <a:pt x="13" y="19"/>
                  </a:cubicBezTo>
                  <a:cubicBezTo>
                    <a:pt x="13" y="17"/>
                    <a:pt x="11" y="15"/>
                    <a:pt x="9" y="15"/>
                  </a:cubicBezTo>
                  <a:cubicBezTo>
                    <a:pt x="7" y="15"/>
                    <a:pt x="5" y="17"/>
                    <a:pt x="5" y="19"/>
                  </a:cubicBezTo>
                  <a:cubicBezTo>
                    <a:pt x="5" y="21"/>
                    <a:pt x="7" y="23"/>
                    <a:pt x="9" y="23"/>
                  </a:cubicBezTo>
                  <a:close/>
                  <a:moveTo>
                    <a:pt x="9" y="38"/>
                  </a:moveTo>
                  <a:cubicBezTo>
                    <a:pt x="11" y="38"/>
                    <a:pt x="13" y="36"/>
                    <a:pt x="13" y="34"/>
                  </a:cubicBezTo>
                  <a:cubicBezTo>
                    <a:pt x="13" y="32"/>
                    <a:pt x="11" y="30"/>
                    <a:pt x="9" y="30"/>
                  </a:cubicBezTo>
                  <a:cubicBezTo>
                    <a:pt x="7" y="30"/>
                    <a:pt x="5" y="32"/>
                    <a:pt x="5" y="34"/>
                  </a:cubicBezTo>
                  <a:cubicBezTo>
                    <a:pt x="5" y="36"/>
                    <a:pt x="7" y="38"/>
                    <a:pt x="9" y="38"/>
                  </a:cubicBezTo>
                  <a:close/>
                  <a:moveTo>
                    <a:pt x="9" y="8"/>
                  </a:moveTo>
                  <a:cubicBezTo>
                    <a:pt x="10" y="8"/>
                    <a:pt x="11" y="8"/>
                    <a:pt x="12" y="7"/>
                  </a:cubicBezTo>
                  <a:cubicBezTo>
                    <a:pt x="13" y="6"/>
                    <a:pt x="13" y="5"/>
                    <a:pt x="13" y="4"/>
                  </a:cubicBezTo>
                  <a:cubicBezTo>
                    <a:pt x="13" y="3"/>
                    <a:pt x="13" y="2"/>
                    <a:pt x="12" y="1"/>
                  </a:cubicBezTo>
                  <a:cubicBezTo>
                    <a:pt x="11" y="0"/>
                    <a:pt x="8" y="0"/>
                    <a:pt x="6" y="1"/>
                  </a:cubicBezTo>
                  <a:cubicBezTo>
                    <a:pt x="6" y="2"/>
                    <a:pt x="5" y="3"/>
                    <a:pt x="5" y="4"/>
                  </a:cubicBezTo>
                  <a:cubicBezTo>
                    <a:pt x="5" y="5"/>
                    <a:pt x="6" y="6"/>
                    <a:pt x="6" y="7"/>
                  </a:cubicBezTo>
                  <a:cubicBezTo>
                    <a:pt x="7" y="8"/>
                    <a:pt x="8" y="8"/>
                    <a:pt x="9" y="8"/>
                  </a:cubicBezTo>
                  <a:close/>
                  <a:moveTo>
                    <a:pt x="9" y="68"/>
                  </a:moveTo>
                  <a:cubicBezTo>
                    <a:pt x="11" y="68"/>
                    <a:pt x="13" y="66"/>
                    <a:pt x="13" y="64"/>
                  </a:cubicBezTo>
                  <a:cubicBezTo>
                    <a:pt x="13" y="62"/>
                    <a:pt x="11" y="60"/>
                    <a:pt x="9" y="60"/>
                  </a:cubicBezTo>
                  <a:cubicBezTo>
                    <a:pt x="7" y="60"/>
                    <a:pt x="5" y="62"/>
                    <a:pt x="5" y="64"/>
                  </a:cubicBezTo>
                  <a:cubicBezTo>
                    <a:pt x="5" y="66"/>
                    <a:pt x="7" y="68"/>
                    <a:pt x="9" y="68"/>
                  </a:cubicBezTo>
                  <a:close/>
                  <a:moveTo>
                    <a:pt x="9" y="75"/>
                  </a:moveTo>
                  <a:cubicBezTo>
                    <a:pt x="4" y="75"/>
                    <a:pt x="0" y="79"/>
                    <a:pt x="0" y="85"/>
                  </a:cubicBezTo>
                  <a:cubicBezTo>
                    <a:pt x="0" y="90"/>
                    <a:pt x="4" y="94"/>
                    <a:pt x="9" y="94"/>
                  </a:cubicBezTo>
                  <a:cubicBezTo>
                    <a:pt x="15" y="94"/>
                    <a:pt x="19" y="90"/>
                    <a:pt x="19" y="85"/>
                  </a:cubicBezTo>
                  <a:cubicBezTo>
                    <a:pt x="19" y="79"/>
                    <a:pt x="15" y="75"/>
                    <a:pt x="9" y="75"/>
                  </a:cubicBezTo>
                  <a:close/>
                  <a:moveTo>
                    <a:pt x="9" y="53"/>
                  </a:moveTo>
                  <a:cubicBezTo>
                    <a:pt x="11" y="53"/>
                    <a:pt x="13" y="51"/>
                    <a:pt x="13" y="49"/>
                  </a:cubicBezTo>
                  <a:cubicBezTo>
                    <a:pt x="13" y="47"/>
                    <a:pt x="11" y="45"/>
                    <a:pt x="9" y="45"/>
                  </a:cubicBezTo>
                  <a:cubicBezTo>
                    <a:pt x="7" y="45"/>
                    <a:pt x="5" y="47"/>
                    <a:pt x="5" y="49"/>
                  </a:cubicBezTo>
                  <a:cubicBezTo>
                    <a:pt x="5" y="51"/>
                    <a:pt x="7" y="53"/>
                    <a:pt x="9" y="5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347" name="Freeform 179"/>
            <p:cNvSpPr>
              <a:spLocks noEditPoints="1"/>
            </p:cNvSpPr>
            <p:nvPr/>
          </p:nvSpPr>
          <p:spPr bwMode="auto">
            <a:xfrm>
              <a:off x="6100763" y="3594982"/>
              <a:ext cx="63500" cy="298450"/>
            </a:xfrm>
            <a:custGeom>
              <a:avLst/>
              <a:gdLst>
                <a:gd name="T0" fmla="*/ 10 w 20"/>
                <a:gd name="T1" fmla="*/ 38 h 94"/>
                <a:gd name="T2" fmla="*/ 14 w 20"/>
                <a:gd name="T3" fmla="*/ 34 h 94"/>
                <a:gd name="T4" fmla="*/ 10 w 20"/>
                <a:gd name="T5" fmla="*/ 30 h 94"/>
                <a:gd name="T6" fmla="*/ 6 w 20"/>
                <a:gd name="T7" fmla="*/ 34 h 94"/>
                <a:gd name="T8" fmla="*/ 10 w 20"/>
                <a:gd name="T9" fmla="*/ 38 h 94"/>
                <a:gd name="T10" fmla="*/ 10 w 20"/>
                <a:gd name="T11" fmla="*/ 23 h 94"/>
                <a:gd name="T12" fmla="*/ 14 w 20"/>
                <a:gd name="T13" fmla="*/ 19 h 94"/>
                <a:gd name="T14" fmla="*/ 10 w 20"/>
                <a:gd name="T15" fmla="*/ 15 h 94"/>
                <a:gd name="T16" fmla="*/ 6 w 20"/>
                <a:gd name="T17" fmla="*/ 19 h 94"/>
                <a:gd name="T18" fmla="*/ 10 w 20"/>
                <a:gd name="T19" fmla="*/ 23 h 94"/>
                <a:gd name="T20" fmla="*/ 10 w 20"/>
                <a:gd name="T21" fmla="*/ 8 h 94"/>
                <a:gd name="T22" fmla="*/ 13 w 20"/>
                <a:gd name="T23" fmla="*/ 7 h 94"/>
                <a:gd name="T24" fmla="*/ 14 w 20"/>
                <a:gd name="T25" fmla="*/ 4 h 94"/>
                <a:gd name="T26" fmla="*/ 13 w 20"/>
                <a:gd name="T27" fmla="*/ 1 h 94"/>
                <a:gd name="T28" fmla="*/ 7 w 20"/>
                <a:gd name="T29" fmla="*/ 1 h 94"/>
                <a:gd name="T30" fmla="*/ 6 w 20"/>
                <a:gd name="T31" fmla="*/ 4 h 94"/>
                <a:gd name="T32" fmla="*/ 7 w 20"/>
                <a:gd name="T33" fmla="*/ 7 h 94"/>
                <a:gd name="T34" fmla="*/ 10 w 20"/>
                <a:gd name="T35" fmla="*/ 8 h 94"/>
                <a:gd name="T36" fmla="*/ 10 w 20"/>
                <a:gd name="T37" fmla="*/ 68 h 94"/>
                <a:gd name="T38" fmla="*/ 14 w 20"/>
                <a:gd name="T39" fmla="*/ 64 h 94"/>
                <a:gd name="T40" fmla="*/ 10 w 20"/>
                <a:gd name="T41" fmla="*/ 60 h 94"/>
                <a:gd name="T42" fmla="*/ 6 w 20"/>
                <a:gd name="T43" fmla="*/ 64 h 94"/>
                <a:gd name="T44" fmla="*/ 10 w 20"/>
                <a:gd name="T45" fmla="*/ 68 h 94"/>
                <a:gd name="T46" fmla="*/ 10 w 20"/>
                <a:gd name="T47" fmla="*/ 75 h 94"/>
                <a:gd name="T48" fmla="*/ 0 w 20"/>
                <a:gd name="T49" fmla="*/ 85 h 94"/>
                <a:gd name="T50" fmla="*/ 10 w 20"/>
                <a:gd name="T51" fmla="*/ 94 h 94"/>
                <a:gd name="T52" fmla="*/ 20 w 20"/>
                <a:gd name="T53" fmla="*/ 85 h 94"/>
                <a:gd name="T54" fmla="*/ 10 w 20"/>
                <a:gd name="T55" fmla="*/ 75 h 94"/>
                <a:gd name="T56" fmla="*/ 10 w 20"/>
                <a:gd name="T57" fmla="*/ 53 h 94"/>
                <a:gd name="T58" fmla="*/ 14 w 20"/>
                <a:gd name="T59" fmla="*/ 49 h 94"/>
                <a:gd name="T60" fmla="*/ 10 w 20"/>
                <a:gd name="T61" fmla="*/ 45 h 94"/>
                <a:gd name="T62" fmla="*/ 6 w 20"/>
                <a:gd name="T63" fmla="*/ 49 h 94"/>
                <a:gd name="T64" fmla="*/ 10 w 20"/>
                <a:gd name="T65"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94">
                  <a:moveTo>
                    <a:pt x="10" y="38"/>
                  </a:moveTo>
                  <a:cubicBezTo>
                    <a:pt x="12" y="38"/>
                    <a:pt x="14" y="36"/>
                    <a:pt x="14" y="34"/>
                  </a:cubicBezTo>
                  <a:cubicBezTo>
                    <a:pt x="14" y="32"/>
                    <a:pt x="12" y="30"/>
                    <a:pt x="10" y="30"/>
                  </a:cubicBezTo>
                  <a:cubicBezTo>
                    <a:pt x="8" y="30"/>
                    <a:pt x="6" y="32"/>
                    <a:pt x="6" y="34"/>
                  </a:cubicBezTo>
                  <a:cubicBezTo>
                    <a:pt x="6" y="36"/>
                    <a:pt x="8" y="38"/>
                    <a:pt x="10" y="38"/>
                  </a:cubicBezTo>
                  <a:close/>
                  <a:moveTo>
                    <a:pt x="10" y="23"/>
                  </a:moveTo>
                  <a:cubicBezTo>
                    <a:pt x="12" y="23"/>
                    <a:pt x="14" y="21"/>
                    <a:pt x="14" y="19"/>
                  </a:cubicBezTo>
                  <a:cubicBezTo>
                    <a:pt x="14" y="17"/>
                    <a:pt x="12" y="15"/>
                    <a:pt x="10" y="15"/>
                  </a:cubicBezTo>
                  <a:cubicBezTo>
                    <a:pt x="8" y="15"/>
                    <a:pt x="6" y="17"/>
                    <a:pt x="6" y="19"/>
                  </a:cubicBezTo>
                  <a:cubicBezTo>
                    <a:pt x="6" y="21"/>
                    <a:pt x="8" y="23"/>
                    <a:pt x="10" y="23"/>
                  </a:cubicBezTo>
                  <a:close/>
                  <a:moveTo>
                    <a:pt x="10" y="8"/>
                  </a:moveTo>
                  <a:cubicBezTo>
                    <a:pt x="11" y="8"/>
                    <a:pt x="12" y="8"/>
                    <a:pt x="13" y="7"/>
                  </a:cubicBezTo>
                  <a:cubicBezTo>
                    <a:pt x="14" y="6"/>
                    <a:pt x="14" y="5"/>
                    <a:pt x="14" y="4"/>
                  </a:cubicBezTo>
                  <a:cubicBezTo>
                    <a:pt x="14" y="3"/>
                    <a:pt x="14" y="2"/>
                    <a:pt x="13" y="1"/>
                  </a:cubicBezTo>
                  <a:cubicBezTo>
                    <a:pt x="11" y="0"/>
                    <a:pt x="9" y="0"/>
                    <a:pt x="7" y="1"/>
                  </a:cubicBezTo>
                  <a:cubicBezTo>
                    <a:pt x="6" y="2"/>
                    <a:pt x="6" y="3"/>
                    <a:pt x="6" y="4"/>
                  </a:cubicBezTo>
                  <a:cubicBezTo>
                    <a:pt x="6" y="5"/>
                    <a:pt x="6" y="6"/>
                    <a:pt x="7" y="7"/>
                  </a:cubicBezTo>
                  <a:cubicBezTo>
                    <a:pt x="8" y="8"/>
                    <a:pt x="9" y="8"/>
                    <a:pt x="10" y="8"/>
                  </a:cubicBezTo>
                  <a:close/>
                  <a:moveTo>
                    <a:pt x="10" y="68"/>
                  </a:moveTo>
                  <a:cubicBezTo>
                    <a:pt x="12" y="68"/>
                    <a:pt x="14" y="66"/>
                    <a:pt x="14" y="64"/>
                  </a:cubicBezTo>
                  <a:cubicBezTo>
                    <a:pt x="14" y="62"/>
                    <a:pt x="12" y="60"/>
                    <a:pt x="10" y="60"/>
                  </a:cubicBezTo>
                  <a:cubicBezTo>
                    <a:pt x="8" y="60"/>
                    <a:pt x="6" y="62"/>
                    <a:pt x="6" y="64"/>
                  </a:cubicBezTo>
                  <a:cubicBezTo>
                    <a:pt x="6" y="66"/>
                    <a:pt x="8" y="68"/>
                    <a:pt x="10" y="68"/>
                  </a:cubicBezTo>
                  <a:close/>
                  <a:moveTo>
                    <a:pt x="10" y="75"/>
                  </a:moveTo>
                  <a:cubicBezTo>
                    <a:pt x="5" y="75"/>
                    <a:pt x="0" y="79"/>
                    <a:pt x="0" y="85"/>
                  </a:cubicBezTo>
                  <a:cubicBezTo>
                    <a:pt x="0" y="90"/>
                    <a:pt x="5" y="94"/>
                    <a:pt x="10" y="94"/>
                  </a:cubicBezTo>
                  <a:cubicBezTo>
                    <a:pt x="15" y="94"/>
                    <a:pt x="20" y="90"/>
                    <a:pt x="20" y="85"/>
                  </a:cubicBezTo>
                  <a:cubicBezTo>
                    <a:pt x="20" y="79"/>
                    <a:pt x="15" y="75"/>
                    <a:pt x="10" y="75"/>
                  </a:cubicBezTo>
                  <a:close/>
                  <a:moveTo>
                    <a:pt x="10" y="53"/>
                  </a:moveTo>
                  <a:cubicBezTo>
                    <a:pt x="12" y="53"/>
                    <a:pt x="14" y="51"/>
                    <a:pt x="14" y="49"/>
                  </a:cubicBezTo>
                  <a:cubicBezTo>
                    <a:pt x="14" y="47"/>
                    <a:pt x="12" y="45"/>
                    <a:pt x="10" y="45"/>
                  </a:cubicBezTo>
                  <a:cubicBezTo>
                    <a:pt x="8" y="45"/>
                    <a:pt x="6" y="47"/>
                    <a:pt x="6" y="49"/>
                  </a:cubicBezTo>
                  <a:cubicBezTo>
                    <a:pt x="6" y="51"/>
                    <a:pt x="8" y="53"/>
                    <a:pt x="10" y="5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348" name="Freeform 180"/>
            <p:cNvSpPr>
              <a:spLocks noEditPoints="1"/>
            </p:cNvSpPr>
            <p:nvPr/>
          </p:nvSpPr>
          <p:spPr bwMode="auto">
            <a:xfrm>
              <a:off x="9239250" y="3594982"/>
              <a:ext cx="60325" cy="298450"/>
            </a:xfrm>
            <a:custGeom>
              <a:avLst/>
              <a:gdLst>
                <a:gd name="T0" fmla="*/ 10 w 19"/>
                <a:gd name="T1" fmla="*/ 23 h 94"/>
                <a:gd name="T2" fmla="*/ 14 w 19"/>
                <a:gd name="T3" fmla="*/ 19 h 94"/>
                <a:gd name="T4" fmla="*/ 10 w 19"/>
                <a:gd name="T5" fmla="*/ 15 h 94"/>
                <a:gd name="T6" fmla="*/ 6 w 19"/>
                <a:gd name="T7" fmla="*/ 19 h 94"/>
                <a:gd name="T8" fmla="*/ 10 w 19"/>
                <a:gd name="T9" fmla="*/ 23 h 94"/>
                <a:gd name="T10" fmla="*/ 10 w 19"/>
                <a:gd name="T11" fmla="*/ 8 h 94"/>
                <a:gd name="T12" fmla="*/ 13 w 19"/>
                <a:gd name="T13" fmla="*/ 7 h 94"/>
                <a:gd name="T14" fmla="*/ 14 w 19"/>
                <a:gd name="T15" fmla="*/ 4 h 94"/>
                <a:gd name="T16" fmla="*/ 13 w 19"/>
                <a:gd name="T17" fmla="*/ 1 h 94"/>
                <a:gd name="T18" fmla="*/ 7 w 19"/>
                <a:gd name="T19" fmla="*/ 1 h 94"/>
                <a:gd name="T20" fmla="*/ 6 w 19"/>
                <a:gd name="T21" fmla="*/ 4 h 94"/>
                <a:gd name="T22" fmla="*/ 7 w 19"/>
                <a:gd name="T23" fmla="*/ 7 h 94"/>
                <a:gd name="T24" fmla="*/ 10 w 19"/>
                <a:gd name="T25" fmla="*/ 8 h 94"/>
                <a:gd name="T26" fmla="*/ 10 w 19"/>
                <a:gd name="T27" fmla="*/ 38 h 94"/>
                <a:gd name="T28" fmla="*/ 14 w 19"/>
                <a:gd name="T29" fmla="*/ 34 h 94"/>
                <a:gd name="T30" fmla="*/ 10 w 19"/>
                <a:gd name="T31" fmla="*/ 30 h 94"/>
                <a:gd name="T32" fmla="*/ 6 w 19"/>
                <a:gd name="T33" fmla="*/ 34 h 94"/>
                <a:gd name="T34" fmla="*/ 10 w 19"/>
                <a:gd name="T35" fmla="*/ 38 h 94"/>
                <a:gd name="T36" fmla="*/ 10 w 19"/>
                <a:gd name="T37" fmla="*/ 68 h 94"/>
                <a:gd name="T38" fmla="*/ 14 w 19"/>
                <a:gd name="T39" fmla="*/ 64 h 94"/>
                <a:gd name="T40" fmla="*/ 10 w 19"/>
                <a:gd name="T41" fmla="*/ 60 h 94"/>
                <a:gd name="T42" fmla="*/ 6 w 19"/>
                <a:gd name="T43" fmla="*/ 64 h 94"/>
                <a:gd name="T44" fmla="*/ 10 w 19"/>
                <a:gd name="T45" fmla="*/ 68 h 94"/>
                <a:gd name="T46" fmla="*/ 10 w 19"/>
                <a:gd name="T47" fmla="*/ 75 h 94"/>
                <a:gd name="T48" fmla="*/ 0 w 19"/>
                <a:gd name="T49" fmla="*/ 85 h 94"/>
                <a:gd name="T50" fmla="*/ 10 w 19"/>
                <a:gd name="T51" fmla="*/ 94 h 94"/>
                <a:gd name="T52" fmla="*/ 19 w 19"/>
                <a:gd name="T53" fmla="*/ 85 h 94"/>
                <a:gd name="T54" fmla="*/ 10 w 19"/>
                <a:gd name="T55" fmla="*/ 75 h 94"/>
                <a:gd name="T56" fmla="*/ 10 w 19"/>
                <a:gd name="T57" fmla="*/ 53 h 94"/>
                <a:gd name="T58" fmla="*/ 14 w 19"/>
                <a:gd name="T59" fmla="*/ 49 h 94"/>
                <a:gd name="T60" fmla="*/ 10 w 19"/>
                <a:gd name="T61" fmla="*/ 45 h 94"/>
                <a:gd name="T62" fmla="*/ 6 w 19"/>
                <a:gd name="T63" fmla="*/ 49 h 94"/>
                <a:gd name="T64" fmla="*/ 10 w 19"/>
                <a:gd name="T65"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4">
                  <a:moveTo>
                    <a:pt x="10" y="23"/>
                  </a:moveTo>
                  <a:cubicBezTo>
                    <a:pt x="12" y="23"/>
                    <a:pt x="14" y="21"/>
                    <a:pt x="14" y="19"/>
                  </a:cubicBezTo>
                  <a:cubicBezTo>
                    <a:pt x="14" y="17"/>
                    <a:pt x="12" y="15"/>
                    <a:pt x="10" y="15"/>
                  </a:cubicBezTo>
                  <a:cubicBezTo>
                    <a:pt x="8" y="15"/>
                    <a:pt x="6" y="17"/>
                    <a:pt x="6" y="19"/>
                  </a:cubicBezTo>
                  <a:cubicBezTo>
                    <a:pt x="6" y="21"/>
                    <a:pt x="8" y="23"/>
                    <a:pt x="10" y="23"/>
                  </a:cubicBezTo>
                  <a:close/>
                  <a:moveTo>
                    <a:pt x="10" y="8"/>
                  </a:moveTo>
                  <a:cubicBezTo>
                    <a:pt x="11" y="8"/>
                    <a:pt x="12" y="8"/>
                    <a:pt x="13" y="7"/>
                  </a:cubicBezTo>
                  <a:cubicBezTo>
                    <a:pt x="13" y="6"/>
                    <a:pt x="14" y="5"/>
                    <a:pt x="14" y="4"/>
                  </a:cubicBezTo>
                  <a:cubicBezTo>
                    <a:pt x="14" y="3"/>
                    <a:pt x="13" y="2"/>
                    <a:pt x="13" y="1"/>
                  </a:cubicBezTo>
                  <a:cubicBezTo>
                    <a:pt x="11" y="0"/>
                    <a:pt x="8" y="0"/>
                    <a:pt x="7" y="1"/>
                  </a:cubicBezTo>
                  <a:cubicBezTo>
                    <a:pt x="6" y="2"/>
                    <a:pt x="6" y="3"/>
                    <a:pt x="6" y="4"/>
                  </a:cubicBezTo>
                  <a:cubicBezTo>
                    <a:pt x="6" y="5"/>
                    <a:pt x="6" y="6"/>
                    <a:pt x="7" y="7"/>
                  </a:cubicBezTo>
                  <a:cubicBezTo>
                    <a:pt x="8" y="8"/>
                    <a:pt x="9" y="8"/>
                    <a:pt x="10" y="8"/>
                  </a:cubicBezTo>
                  <a:close/>
                  <a:moveTo>
                    <a:pt x="10" y="38"/>
                  </a:moveTo>
                  <a:cubicBezTo>
                    <a:pt x="12" y="38"/>
                    <a:pt x="14" y="36"/>
                    <a:pt x="14" y="34"/>
                  </a:cubicBezTo>
                  <a:cubicBezTo>
                    <a:pt x="14" y="32"/>
                    <a:pt x="12" y="30"/>
                    <a:pt x="10" y="30"/>
                  </a:cubicBezTo>
                  <a:cubicBezTo>
                    <a:pt x="8" y="30"/>
                    <a:pt x="6" y="32"/>
                    <a:pt x="6" y="34"/>
                  </a:cubicBezTo>
                  <a:cubicBezTo>
                    <a:pt x="6" y="36"/>
                    <a:pt x="8" y="38"/>
                    <a:pt x="10" y="38"/>
                  </a:cubicBezTo>
                  <a:close/>
                  <a:moveTo>
                    <a:pt x="10" y="68"/>
                  </a:moveTo>
                  <a:cubicBezTo>
                    <a:pt x="12" y="68"/>
                    <a:pt x="14" y="66"/>
                    <a:pt x="14" y="64"/>
                  </a:cubicBezTo>
                  <a:cubicBezTo>
                    <a:pt x="14" y="62"/>
                    <a:pt x="12" y="60"/>
                    <a:pt x="10" y="60"/>
                  </a:cubicBezTo>
                  <a:cubicBezTo>
                    <a:pt x="8" y="60"/>
                    <a:pt x="6" y="62"/>
                    <a:pt x="6" y="64"/>
                  </a:cubicBezTo>
                  <a:cubicBezTo>
                    <a:pt x="6" y="66"/>
                    <a:pt x="8" y="68"/>
                    <a:pt x="10" y="68"/>
                  </a:cubicBezTo>
                  <a:close/>
                  <a:moveTo>
                    <a:pt x="10" y="75"/>
                  </a:moveTo>
                  <a:cubicBezTo>
                    <a:pt x="4" y="75"/>
                    <a:pt x="0" y="79"/>
                    <a:pt x="0" y="85"/>
                  </a:cubicBezTo>
                  <a:cubicBezTo>
                    <a:pt x="0" y="90"/>
                    <a:pt x="4" y="94"/>
                    <a:pt x="10" y="94"/>
                  </a:cubicBezTo>
                  <a:cubicBezTo>
                    <a:pt x="15" y="94"/>
                    <a:pt x="19" y="90"/>
                    <a:pt x="19" y="85"/>
                  </a:cubicBezTo>
                  <a:cubicBezTo>
                    <a:pt x="19" y="79"/>
                    <a:pt x="15" y="75"/>
                    <a:pt x="10" y="75"/>
                  </a:cubicBezTo>
                  <a:close/>
                  <a:moveTo>
                    <a:pt x="10" y="53"/>
                  </a:moveTo>
                  <a:cubicBezTo>
                    <a:pt x="12" y="53"/>
                    <a:pt x="14" y="51"/>
                    <a:pt x="14" y="49"/>
                  </a:cubicBezTo>
                  <a:cubicBezTo>
                    <a:pt x="14" y="47"/>
                    <a:pt x="12" y="45"/>
                    <a:pt x="10" y="45"/>
                  </a:cubicBezTo>
                  <a:cubicBezTo>
                    <a:pt x="8" y="45"/>
                    <a:pt x="6" y="47"/>
                    <a:pt x="6" y="49"/>
                  </a:cubicBezTo>
                  <a:cubicBezTo>
                    <a:pt x="6" y="51"/>
                    <a:pt x="8" y="53"/>
                    <a:pt x="10" y="5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349" name="Freeform 181"/>
            <p:cNvSpPr/>
            <p:nvPr/>
          </p:nvSpPr>
          <p:spPr bwMode="auto">
            <a:xfrm>
              <a:off x="2209800" y="2709157"/>
              <a:ext cx="1568450" cy="898525"/>
            </a:xfrm>
            <a:custGeom>
              <a:avLst/>
              <a:gdLst>
                <a:gd name="T0" fmla="*/ 0 w 988"/>
                <a:gd name="T1" fmla="*/ 566 h 566"/>
                <a:gd name="T2" fmla="*/ 494 w 988"/>
                <a:gd name="T3" fmla="*/ 0 h 566"/>
                <a:gd name="T4" fmla="*/ 988 w 988"/>
                <a:gd name="T5" fmla="*/ 566 h 566"/>
                <a:gd name="T6" fmla="*/ 0 w 988"/>
                <a:gd name="T7" fmla="*/ 566 h 566"/>
              </a:gdLst>
              <a:ahLst/>
              <a:cxnLst>
                <a:cxn ang="0">
                  <a:pos x="T0" y="T1"/>
                </a:cxn>
                <a:cxn ang="0">
                  <a:pos x="T2" y="T3"/>
                </a:cxn>
                <a:cxn ang="0">
                  <a:pos x="T4" y="T5"/>
                </a:cxn>
                <a:cxn ang="0">
                  <a:pos x="T6" y="T7"/>
                </a:cxn>
              </a:cxnLst>
              <a:rect l="0" t="0" r="r" b="b"/>
              <a:pathLst>
                <a:path w="988" h="566">
                  <a:moveTo>
                    <a:pt x="0" y="566"/>
                  </a:moveTo>
                  <a:lnTo>
                    <a:pt x="494" y="0"/>
                  </a:lnTo>
                  <a:lnTo>
                    <a:pt x="988" y="566"/>
                  </a:lnTo>
                  <a:lnTo>
                    <a:pt x="0" y="566"/>
                  </a:lnTo>
                  <a:close/>
                </a:path>
              </a:pathLst>
            </a:custGeom>
            <a:solidFill>
              <a:srgbClr val="ED7D31"/>
            </a:solidFill>
            <a:ln>
              <a:noFill/>
            </a:ln>
          </p:spPr>
          <p:txBody>
            <a:bodyPr vert="horz" wrap="square" lIns="91440" tIns="45720" rIns="91440" bIns="45720" numCol="1" anchor="t" anchorCtr="0" compatLnSpc="1"/>
            <a:lstStyle/>
            <a:p>
              <a:endParaRPr lang="en-US"/>
            </a:p>
          </p:txBody>
        </p:sp>
        <p:sp>
          <p:nvSpPr>
            <p:cNvPr id="350" name="Freeform 182"/>
            <p:cNvSpPr/>
            <p:nvPr/>
          </p:nvSpPr>
          <p:spPr bwMode="auto">
            <a:xfrm>
              <a:off x="3778250" y="3607682"/>
              <a:ext cx="1570038" cy="901700"/>
            </a:xfrm>
            <a:custGeom>
              <a:avLst/>
              <a:gdLst>
                <a:gd name="T0" fmla="*/ 0 w 989"/>
                <a:gd name="T1" fmla="*/ 0 h 568"/>
                <a:gd name="T2" fmla="*/ 495 w 989"/>
                <a:gd name="T3" fmla="*/ 568 h 568"/>
                <a:gd name="T4" fmla="*/ 989 w 989"/>
                <a:gd name="T5" fmla="*/ 0 h 568"/>
                <a:gd name="T6" fmla="*/ 0 w 989"/>
                <a:gd name="T7" fmla="*/ 0 h 568"/>
              </a:gdLst>
              <a:ahLst/>
              <a:cxnLst>
                <a:cxn ang="0">
                  <a:pos x="T0" y="T1"/>
                </a:cxn>
                <a:cxn ang="0">
                  <a:pos x="T2" y="T3"/>
                </a:cxn>
                <a:cxn ang="0">
                  <a:pos x="T4" y="T5"/>
                </a:cxn>
                <a:cxn ang="0">
                  <a:pos x="T6" y="T7"/>
                </a:cxn>
              </a:cxnLst>
              <a:rect l="0" t="0" r="r" b="b"/>
              <a:pathLst>
                <a:path w="989" h="568">
                  <a:moveTo>
                    <a:pt x="0" y="0"/>
                  </a:moveTo>
                  <a:lnTo>
                    <a:pt x="495" y="568"/>
                  </a:lnTo>
                  <a:lnTo>
                    <a:pt x="989" y="0"/>
                  </a:lnTo>
                  <a:lnTo>
                    <a:pt x="0" y="0"/>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351" name="Freeform 183"/>
            <p:cNvSpPr/>
            <p:nvPr/>
          </p:nvSpPr>
          <p:spPr bwMode="auto">
            <a:xfrm>
              <a:off x="5348288" y="2709157"/>
              <a:ext cx="1568450" cy="898525"/>
            </a:xfrm>
            <a:custGeom>
              <a:avLst/>
              <a:gdLst>
                <a:gd name="T0" fmla="*/ 0 w 988"/>
                <a:gd name="T1" fmla="*/ 566 h 566"/>
                <a:gd name="T2" fmla="*/ 494 w 988"/>
                <a:gd name="T3" fmla="*/ 0 h 566"/>
                <a:gd name="T4" fmla="*/ 988 w 988"/>
                <a:gd name="T5" fmla="*/ 566 h 566"/>
                <a:gd name="T6" fmla="*/ 0 w 988"/>
                <a:gd name="T7" fmla="*/ 566 h 566"/>
              </a:gdLst>
              <a:ahLst/>
              <a:cxnLst>
                <a:cxn ang="0">
                  <a:pos x="T0" y="T1"/>
                </a:cxn>
                <a:cxn ang="0">
                  <a:pos x="T2" y="T3"/>
                </a:cxn>
                <a:cxn ang="0">
                  <a:pos x="T4" y="T5"/>
                </a:cxn>
                <a:cxn ang="0">
                  <a:pos x="T6" y="T7"/>
                </a:cxn>
              </a:cxnLst>
              <a:rect l="0" t="0" r="r" b="b"/>
              <a:pathLst>
                <a:path w="988" h="566">
                  <a:moveTo>
                    <a:pt x="0" y="566"/>
                  </a:moveTo>
                  <a:lnTo>
                    <a:pt x="494" y="0"/>
                  </a:lnTo>
                  <a:lnTo>
                    <a:pt x="988" y="566"/>
                  </a:lnTo>
                  <a:lnTo>
                    <a:pt x="0" y="566"/>
                  </a:lnTo>
                  <a:close/>
                </a:path>
              </a:pathLst>
            </a:custGeom>
            <a:solidFill>
              <a:srgbClr val="ED7D31"/>
            </a:solidFill>
            <a:ln>
              <a:noFill/>
            </a:ln>
          </p:spPr>
          <p:txBody>
            <a:bodyPr vert="horz" wrap="square" lIns="91440" tIns="45720" rIns="91440" bIns="45720" numCol="1" anchor="t" anchorCtr="0" compatLnSpc="1"/>
            <a:lstStyle/>
            <a:p>
              <a:endParaRPr lang="en-US"/>
            </a:p>
          </p:txBody>
        </p:sp>
        <p:sp>
          <p:nvSpPr>
            <p:cNvPr id="352" name="Freeform 184"/>
            <p:cNvSpPr/>
            <p:nvPr/>
          </p:nvSpPr>
          <p:spPr bwMode="auto">
            <a:xfrm>
              <a:off x="6916738" y="3607682"/>
              <a:ext cx="1570038" cy="901700"/>
            </a:xfrm>
            <a:custGeom>
              <a:avLst/>
              <a:gdLst>
                <a:gd name="T0" fmla="*/ 0 w 989"/>
                <a:gd name="T1" fmla="*/ 0 h 568"/>
                <a:gd name="T2" fmla="*/ 494 w 989"/>
                <a:gd name="T3" fmla="*/ 568 h 568"/>
                <a:gd name="T4" fmla="*/ 989 w 989"/>
                <a:gd name="T5" fmla="*/ 0 h 568"/>
                <a:gd name="T6" fmla="*/ 0 w 989"/>
                <a:gd name="T7" fmla="*/ 0 h 568"/>
              </a:gdLst>
              <a:ahLst/>
              <a:cxnLst>
                <a:cxn ang="0">
                  <a:pos x="T0" y="T1"/>
                </a:cxn>
                <a:cxn ang="0">
                  <a:pos x="T2" y="T3"/>
                </a:cxn>
                <a:cxn ang="0">
                  <a:pos x="T4" y="T5"/>
                </a:cxn>
                <a:cxn ang="0">
                  <a:pos x="T6" y="T7"/>
                </a:cxn>
              </a:cxnLst>
              <a:rect l="0" t="0" r="r" b="b"/>
              <a:pathLst>
                <a:path w="989" h="568">
                  <a:moveTo>
                    <a:pt x="0" y="0"/>
                  </a:moveTo>
                  <a:lnTo>
                    <a:pt x="494" y="568"/>
                  </a:lnTo>
                  <a:lnTo>
                    <a:pt x="989" y="0"/>
                  </a:lnTo>
                  <a:lnTo>
                    <a:pt x="0" y="0"/>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353" name="Freeform 185"/>
            <p:cNvSpPr/>
            <p:nvPr/>
          </p:nvSpPr>
          <p:spPr bwMode="auto">
            <a:xfrm>
              <a:off x="8486775" y="2709157"/>
              <a:ext cx="1568450" cy="898525"/>
            </a:xfrm>
            <a:custGeom>
              <a:avLst/>
              <a:gdLst>
                <a:gd name="T0" fmla="*/ 0 w 988"/>
                <a:gd name="T1" fmla="*/ 566 h 566"/>
                <a:gd name="T2" fmla="*/ 494 w 988"/>
                <a:gd name="T3" fmla="*/ 0 h 566"/>
                <a:gd name="T4" fmla="*/ 988 w 988"/>
                <a:gd name="T5" fmla="*/ 566 h 566"/>
                <a:gd name="T6" fmla="*/ 0 w 988"/>
                <a:gd name="T7" fmla="*/ 566 h 566"/>
              </a:gdLst>
              <a:ahLst/>
              <a:cxnLst>
                <a:cxn ang="0">
                  <a:pos x="T0" y="T1"/>
                </a:cxn>
                <a:cxn ang="0">
                  <a:pos x="T2" y="T3"/>
                </a:cxn>
                <a:cxn ang="0">
                  <a:pos x="T4" y="T5"/>
                </a:cxn>
                <a:cxn ang="0">
                  <a:pos x="T6" y="T7"/>
                </a:cxn>
              </a:cxnLst>
              <a:rect l="0" t="0" r="r" b="b"/>
              <a:pathLst>
                <a:path w="988" h="566">
                  <a:moveTo>
                    <a:pt x="0" y="566"/>
                  </a:moveTo>
                  <a:lnTo>
                    <a:pt x="494" y="0"/>
                  </a:lnTo>
                  <a:lnTo>
                    <a:pt x="988" y="566"/>
                  </a:lnTo>
                  <a:lnTo>
                    <a:pt x="0" y="566"/>
                  </a:lnTo>
                  <a:close/>
                </a:path>
              </a:pathLst>
            </a:custGeom>
            <a:solidFill>
              <a:srgbClr val="ED7D31"/>
            </a:solidFill>
            <a:ln>
              <a:noFill/>
            </a:ln>
          </p:spPr>
          <p:txBody>
            <a:bodyPr vert="horz" wrap="square" lIns="91440" tIns="45720" rIns="91440" bIns="45720" numCol="1" anchor="t" anchorCtr="0" compatLnSpc="1"/>
            <a:lstStyle/>
            <a:p>
              <a:endParaRPr lang="en-US"/>
            </a:p>
          </p:txBody>
        </p:sp>
        <p:sp>
          <p:nvSpPr>
            <p:cNvPr id="354" name="Freeform 186"/>
            <p:cNvSpPr>
              <a:spLocks noEditPoints="1"/>
            </p:cNvSpPr>
            <p:nvPr/>
          </p:nvSpPr>
          <p:spPr bwMode="auto">
            <a:xfrm>
              <a:off x="9137650" y="3052057"/>
              <a:ext cx="266700" cy="387350"/>
            </a:xfrm>
            <a:custGeom>
              <a:avLst/>
              <a:gdLst>
                <a:gd name="T0" fmla="*/ 22 w 84"/>
                <a:gd name="T1" fmla="*/ 94 h 122"/>
                <a:gd name="T2" fmla="*/ 23 w 84"/>
                <a:gd name="T3" fmla="*/ 100 h 122"/>
                <a:gd name="T4" fmla="*/ 42 w 84"/>
                <a:gd name="T5" fmla="*/ 104 h 122"/>
                <a:gd name="T6" fmla="*/ 60 w 84"/>
                <a:gd name="T7" fmla="*/ 100 h 122"/>
                <a:gd name="T8" fmla="*/ 61 w 84"/>
                <a:gd name="T9" fmla="*/ 94 h 122"/>
                <a:gd name="T10" fmla="*/ 42 w 84"/>
                <a:gd name="T11" fmla="*/ 98 h 122"/>
                <a:gd name="T12" fmla="*/ 22 w 84"/>
                <a:gd name="T13" fmla="*/ 94 h 122"/>
                <a:gd name="T14" fmla="*/ 24 w 84"/>
                <a:gd name="T15" fmla="*/ 106 h 122"/>
                <a:gd name="T16" fmla="*/ 25 w 84"/>
                <a:gd name="T17" fmla="*/ 112 h 122"/>
                <a:gd name="T18" fmla="*/ 31 w 84"/>
                <a:gd name="T19" fmla="*/ 116 h 122"/>
                <a:gd name="T20" fmla="*/ 31 w 84"/>
                <a:gd name="T21" fmla="*/ 119 h 122"/>
                <a:gd name="T22" fmla="*/ 42 w 84"/>
                <a:gd name="T23" fmla="*/ 122 h 122"/>
                <a:gd name="T24" fmla="*/ 52 w 84"/>
                <a:gd name="T25" fmla="*/ 119 h 122"/>
                <a:gd name="T26" fmla="*/ 53 w 84"/>
                <a:gd name="T27" fmla="*/ 116 h 122"/>
                <a:gd name="T28" fmla="*/ 59 w 84"/>
                <a:gd name="T29" fmla="*/ 112 h 122"/>
                <a:gd name="T30" fmla="*/ 59 w 84"/>
                <a:gd name="T31" fmla="*/ 106 h 122"/>
                <a:gd name="T32" fmla="*/ 42 w 84"/>
                <a:gd name="T33" fmla="*/ 109 h 122"/>
                <a:gd name="T34" fmla="*/ 24 w 84"/>
                <a:gd name="T35" fmla="*/ 106 h 122"/>
                <a:gd name="T36" fmla="*/ 42 w 84"/>
                <a:gd name="T37" fmla="*/ 0 h 122"/>
                <a:gd name="T38" fmla="*/ 0 w 84"/>
                <a:gd name="T39" fmla="*/ 42 h 122"/>
                <a:gd name="T40" fmla="*/ 20 w 84"/>
                <a:gd name="T41" fmla="*/ 78 h 122"/>
                <a:gd name="T42" fmla="*/ 22 w 84"/>
                <a:gd name="T43" fmla="*/ 89 h 122"/>
                <a:gd name="T44" fmla="*/ 42 w 84"/>
                <a:gd name="T45" fmla="*/ 93 h 122"/>
                <a:gd name="T46" fmla="*/ 62 w 84"/>
                <a:gd name="T47" fmla="*/ 89 h 122"/>
                <a:gd name="T48" fmla="*/ 63 w 84"/>
                <a:gd name="T49" fmla="*/ 78 h 122"/>
                <a:gd name="T50" fmla="*/ 84 w 84"/>
                <a:gd name="T51" fmla="*/ 42 h 122"/>
                <a:gd name="T52" fmla="*/ 42 w 84"/>
                <a:gd name="T53" fmla="*/ 0 h 122"/>
                <a:gd name="T54" fmla="*/ 57 w 84"/>
                <a:gd name="T55" fmla="*/ 73 h 122"/>
                <a:gd name="T56" fmla="*/ 56 w 84"/>
                <a:gd name="T57" fmla="*/ 83 h 122"/>
                <a:gd name="T58" fmla="*/ 42 w 84"/>
                <a:gd name="T59" fmla="*/ 85 h 122"/>
                <a:gd name="T60" fmla="*/ 27 w 84"/>
                <a:gd name="T61" fmla="*/ 83 h 122"/>
                <a:gd name="T62" fmla="*/ 26 w 84"/>
                <a:gd name="T63" fmla="*/ 73 h 122"/>
                <a:gd name="T64" fmla="*/ 7 w 84"/>
                <a:gd name="T65" fmla="*/ 42 h 122"/>
                <a:gd name="T66" fmla="*/ 42 w 84"/>
                <a:gd name="T67" fmla="*/ 8 h 122"/>
                <a:gd name="T68" fmla="*/ 76 w 84"/>
                <a:gd name="T69" fmla="*/ 42 h 122"/>
                <a:gd name="T70" fmla="*/ 57 w 84"/>
                <a:gd name="T71" fmla="*/ 73 h 122"/>
                <a:gd name="T72" fmla="*/ 42 w 84"/>
                <a:gd name="T73" fmla="*/ 18 h 122"/>
                <a:gd name="T74" fmla="*/ 44 w 84"/>
                <a:gd name="T75" fmla="*/ 15 h 122"/>
                <a:gd name="T76" fmla="*/ 42 w 84"/>
                <a:gd name="T77" fmla="*/ 13 h 122"/>
                <a:gd name="T78" fmla="*/ 13 w 84"/>
                <a:gd name="T79" fmla="*/ 42 h 122"/>
                <a:gd name="T80" fmla="*/ 15 w 84"/>
                <a:gd name="T81" fmla="*/ 44 h 122"/>
                <a:gd name="T82" fmla="*/ 17 w 84"/>
                <a:gd name="T83" fmla="*/ 42 h 122"/>
                <a:gd name="T84" fmla="*/ 42 w 84"/>
                <a:gd name="T85" fmla="*/ 18 h 122"/>
                <a:gd name="T86" fmla="*/ 51 w 84"/>
                <a:gd name="T87" fmla="*/ 58 h 122"/>
                <a:gd name="T88" fmla="*/ 42 w 84"/>
                <a:gd name="T89" fmla="*/ 41 h 122"/>
                <a:gd name="T90" fmla="*/ 32 w 84"/>
                <a:gd name="T91" fmla="*/ 58 h 122"/>
                <a:gd name="T92" fmla="*/ 28 w 84"/>
                <a:gd name="T93" fmla="*/ 49 h 122"/>
                <a:gd name="T94" fmla="*/ 22 w 84"/>
                <a:gd name="T95" fmla="*/ 52 h 122"/>
                <a:gd name="T96" fmla="*/ 32 w 84"/>
                <a:gd name="T97" fmla="*/ 72 h 122"/>
                <a:gd name="T98" fmla="*/ 42 w 84"/>
                <a:gd name="T99" fmla="*/ 55 h 122"/>
                <a:gd name="T100" fmla="*/ 51 w 84"/>
                <a:gd name="T101" fmla="*/ 72 h 122"/>
                <a:gd name="T102" fmla="*/ 61 w 84"/>
                <a:gd name="T103" fmla="*/ 52 h 122"/>
                <a:gd name="T104" fmla="*/ 55 w 84"/>
                <a:gd name="T105" fmla="*/ 49 h 122"/>
                <a:gd name="T106" fmla="*/ 51 w 84"/>
                <a:gd name="T107" fmla="*/ 5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 h="122">
                  <a:moveTo>
                    <a:pt x="22" y="94"/>
                  </a:moveTo>
                  <a:cubicBezTo>
                    <a:pt x="23" y="100"/>
                    <a:pt x="23" y="100"/>
                    <a:pt x="23" y="100"/>
                  </a:cubicBezTo>
                  <a:cubicBezTo>
                    <a:pt x="29" y="103"/>
                    <a:pt x="35" y="104"/>
                    <a:pt x="42" y="104"/>
                  </a:cubicBezTo>
                  <a:cubicBezTo>
                    <a:pt x="48" y="104"/>
                    <a:pt x="55" y="103"/>
                    <a:pt x="60" y="100"/>
                  </a:cubicBezTo>
                  <a:cubicBezTo>
                    <a:pt x="61" y="94"/>
                    <a:pt x="61" y="94"/>
                    <a:pt x="61" y="94"/>
                  </a:cubicBezTo>
                  <a:cubicBezTo>
                    <a:pt x="55" y="96"/>
                    <a:pt x="49" y="98"/>
                    <a:pt x="42" y="98"/>
                  </a:cubicBezTo>
                  <a:cubicBezTo>
                    <a:pt x="35" y="98"/>
                    <a:pt x="28" y="96"/>
                    <a:pt x="22" y="94"/>
                  </a:cubicBezTo>
                  <a:close/>
                  <a:moveTo>
                    <a:pt x="24" y="106"/>
                  </a:moveTo>
                  <a:cubicBezTo>
                    <a:pt x="25" y="112"/>
                    <a:pt x="25" y="112"/>
                    <a:pt x="25" y="112"/>
                  </a:cubicBezTo>
                  <a:cubicBezTo>
                    <a:pt x="25" y="112"/>
                    <a:pt x="26" y="114"/>
                    <a:pt x="31" y="116"/>
                  </a:cubicBezTo>
                  <a:cubicBezTo>
                    <a:pt x="31" y="119"/>
                    <a:pt x="31" y="119"/>
                    <a:pt x="31" y="119"/>
                  </a:cubicBezTo>
                  <a:cubicBezTo>
                    <a:pt x="31" y="119"/>
                    <a:pt x="33" y="122"/>
                    <a:pt x="42" y="122"/>
                  </a:cubicBezTo>
                  <a:cubicBezTo>
                    <a:pt x="50" y="122"/>
                    <a:pt x="52" y="119"/>
                    <a:pt x="52" y="119"/>
                  </a:cubicBezTo>
                  <a:cubicBezTo>
                    <a:pt x="53" y="116"/>
                    <a:pt x="53" y="116"/>
                    <a:pt x="53" y="116"/>
                  </a:cubicBezTo>
                  <a:cubicBezTo>
                    <a:pt x="57" y="114"/>
                    <a:pt x="59" y="112"/>
                    <a:pt x="59" y="112"/>
                  </a:cubicBezTo>
                  <a:cubicBezTo>
                    <a:pt x="59" y="106"/>
                    <a:pt x="59" y="106"/>
                    <a:pt x="59" y="106"/>
                  </a:cubicBezTo>
                  <a:cubicBezTo>
                    <a:pt x="54" y="108"/>
                    <a:pt x="48" y="109"/>
                    <a:pt x="42" y="109"/>
                  </a:cubicBezTo>
                  <a:cubicBezTo>
                    <a:pt x="35" y="109"/>
                    <a:pt x="29" y="108"/>
                    <a:pt x="24" y="106"/>
                  </a:cubicBezTo>
                  <a:close/>
                  <a:moveTo>
                    <a:pt x="42" y="0"/>
                  </a:moveTo>
                  <a:cubicBezTo>
                    <a:pt x="19" y="0"/>
                    <a:pt x="0" y="19"/>
                    <a:pt x="0" y="42"/>
                  </a:cubicBezTo>
                  <a:cubicBezTo>
                    <a:pt x="0" y="57"/>
                    <a:pt x="8" y="71"/>
                    <a:pt x="20" y="78"/>
                  </a:cubicBezTo>
                  <a:cubicBezTo>
                    <a:pt x="22" y="89"/>
                    <a:pt x="22" y="89"/>
                    <a:pt x="22" y="89"/>
                  </a:cubicBezTo>
                  <a:cubicBezTo>
                    <a:pt x="27" y="91"/>
                    <a:pt x="34" y="93"/>
                    <a:pt x="42" y="93"/>
                  </a:cubicBezTo>
                  <a:cubicBezTo>
                    <a:pt x="49" y="93"/>
                    <a:pt x="56" y="91"/>
                    <a:pt x="62" y="89"/>
                  </a:cubicBezTo>
                  <a:cubicBezTo>
                    <a:pt x="63" y="78"/>
                    <a:pt x="63" y="78"/>
                    <a:pt x="63" y="78"/>
                  </a:cubicBezTo>
                  <a:cubicBezTo>
                    <a:pt x="75" y="71"/>
                    <a:pt x="84" y="57"/>
                    <a:pt x="84" y="42"/>
                  </a:cubicBezTo>
                  <a:cubicBezTo>
                    <a:pt x="84" y="19"/>
                    <a:pt x="65" y="0"/>
                    <a:pt x="42" y="0"/>
                  </a:cubicBezTo>
                  <a:close/>
                  <a:moveTo>
                    <a:pt x="57" y="73"/>
                  </a:moveTo>
                  <a:cubicBezTo>
                    <a:pt x="56" y="83"/>
                    <a:pt x="56" y="83"/>
                    <a:pt x="56" y="83"/>
                  </a:cubicBezTo>
                  <a:cubicBezTo>
                    <a:pt x="56" y="83"/>
                    <a:pt x="52" y="85"/>
                    <a:pt x="42" y="85"/>
                  </a:cubicBezTo>
                  <a:cubicBezTo>
                    <a:pt x="31" y="85"/>
                    <a:pt x="27" y="83"/>
                    <a:pt x="27" y="83"/>
                  </a:cubicBezTo>
                  <a:cubicBezTo>
                    <a:pt x="26" y="73"/>
                    <a:pt x="26" y="73"/>
                    <a:pt x="26" y="73"/>
                  </a:cubicBezTo>
                  <a:cubicBezTo>
                    <a:pt x="15" y="67"/>
                    <a:pt x="7" y="56"/>
                    <a:pt x="7" y="42"/>
                  </a:cubicBezTo>
                  <a:cubicBezTo>
                    <a:pt x="7" y="23"/>
                    <a:pt x="23" y="8"/>
                    <a:pt x="42" y="8"/>
                  </a:cubicBezTo>
                  <a:cubicBezTo>
                    <a:pt x="61" y="8"/>
                    <a:pt x="76" y="23"/>
                    <a:pt x="76" y="42"/>
                  </a:cubicBezTo>
                  <a:cubicBezTo>
                    <a:pt x="76" y="56"/>
                    <a:pt x="68" y="67"/>
                    <a:pt x="57" y="73"/>
                  </a:cubicBezTo>
                  <a:close/>
                  <a:moveTo>
                    <a:pt x="42" y="18"/>
                  </a:moveTo>
                  <a:cubicBezTo>
                    <a:pt x="43" y="18"/>
                    <a:pt x="44" y="17"/>
                    <a:pt x="44" y="15"/>
                  </a:cubicBezTo>
                  <a:cubicBezTo>
                    <a:pt x="44" y="14"/>
                    <a:pt x="43" y="13"/>
                    <a:pt x="42" y="13"/>
                  </a:cubicBezTo>
                  <a:cubicBezTo>
                    <a:pt x="26" y="13"/>
                    <a:pt x="13" y="26"/>
                    <a:pt x="13" y="42"/>
                  </a:cubicBezTo>
                  <a:cubicBezTo>
                    <a:pt x="13" y="43"/>
                    <a:pt x="14" y="44"/>
                    <a:pt x="15" y="44"/>
                  </a:cubicBezTo>
                  <a:cubicBezTo>
                    <a:pt x="16" y="44"/>
                    <a:pt x="17" y="43"/>
                    <a:pt x="17" y="42"/>
                  </a:cubicBezTo>
                  <a:cubicBezTo>
                    <a:pt x="17" y="29"/>
                    <a:pt x="28" y="18"/>
                    <a:pt x="42" y="18"/>
                  </a:cubicBezTo>
                  <a:close/>
                  <a:moveTo>
                    <a:pt x="51" y="58"/>
                  </a:moveTo>
                  <a:cubicBezTo>
                    <a:pt x="42" y="41"/>
                    <a:pt x="42" y="41"/>
                    <a:pt x="42" y="41"/>
                  </a:cubicBezTo>
                  <a:cubicBezTo>
                    <a:pt x="32" y="58"/>
                    <a:pt x="32" y="58"/>
                    <a:pt x="32" y="58"/>
                  </a:cubicBezTo>
                  <a:cubicBezTo>
                    <a:pt x="28" y="49"/>
                    <a:pt x="28" y="49"/>
                    <a:pt x="28" y="49"/>
                  </a:cubicBezTo>
                  <a:cubicBezTo>
                    <a:pt x="22" y="52"/>
                    <a:pt x="22" y="52"/>
                    <a:pt x="22" y="52"/>
                  </a:cubicBezTo>
                  <a:cubicBezTo>
                    <a:pt x="32" y="72"/>
                    <a:pt x="32" y="72"/>
                    <a:pt x="32" y="72"/>
                  </a:cubicBezTo>
                  <a:cubicBezTo>
                    <a:pt x="42" y="55"/>
                    <a:pt x="42" y="55"/>
                    <a:pt x="42" y="55"/>
                  </a:cubicBezTo>
                  <a:cubicBezTo>
                    <a:pt x="51" y="72"/>
                    <a:pt x="51" y="72"/>
                    <a:pt x="51" y="72"/>
                  </a:cubicBezTo>
                  <a:cubicBezTo>
                    <a:pt x="61" y="52"/>
                    <a:pt x="61" y="52"/>
                    <a:pt x="61" y="52"/>
                  </a:cubicBezTo>
                  <a:cubicBezTo>
                    <a:pt x="55" y="49"/>
                    <a:pt x="55" y="49"/>
                    <a:pt x="55" y="49"/>
                  </a:cubicBezTo>
                  <a:lnTo>
                    <a:pt x="51" y="5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55" name="Freeform 187"/>
            <p:cNvSpPr>
              <a:spLocks noEditPoints="1"/>
            </p:cNvSpPr>
            <p:nvPr/>
          </p:nvSpPr>
          <p:spPr bwMode="auto">
            <a:xfrm>
              <a:off x="4379913" y="3763257"/>
              <a:ext cx="365125" cy="311150"/>
            </a:xfrm>
            <a:custGeom>
              <a:avLst/>
              <a:gdLst>
                <a:gd name="T0" fmla="*/ 5 w 115"/>
                <a:gd name="T1" fmla="*/ 94 h 98"/>
                <a:gd name="T2" fmla="*/ 9 w 115"/>
                <a:gd name="T3" fmla="*/ 98 h 98"/>
                <a:gd name="T4" fmla="*/ 31 w 115"/>
                <a:gd name="T5" fmla="*/ 98 h 98"/>
                <a:gd name="T6" fmla="*/ 31 w 115"/>
                <a:gd name="T7" fmla="*/ 54 h 98"/>
                <a:gd name="T8" fmla="*/ 5 w 115"/>
                <a:gd name="T9" fmla="*/ 79 h 98"/>
                <a:gd name="T10" fmla="*/ 5 w 115"/>
                <a:gd name="T11" fmla="*/ 94 h 98"/>
                <a:gd name="T12" fmla="*/ 41 w 115"/>
                <a:gd name="T13" fmla="*/ 64 h 98"/>
                <a:gd name="T14" fmla="*/ 41 w 115"/>
                <a:gd name="T15" fmla="*/ 98 h 98"/>
                <a:gd name="T16" fmla="*/ 66 w 115"/>
                <a:gd name="T17" fmla="*/ 98 h 98"/>
                <a:gd name="T18" fmla="*/ 66 w 115"/>
                <a:gd name="T19" fmla="*/ 67 h 98"/>
                <a:gd name="T20" fmla="*/ 55 w 115"/>
                <a:gd name="T21" fmla="*/ 78 h 98"/>
                <a:gd name="T22" fmla="*/ 41 w 115"/>
                <a:gd name="T23" fmla="*/ 64 h 98"/>
                <a:gd name="T24" fmla="*/ 92 w 115"/>
                <a:gd name="T25" fmla="*/ 2 h 98"/>
                <a:gd name="T26" fmla="*/ 88 w 115"/>
                <a:gd name="T27" fmla="*/ 7 h 98"/>
                <a:gd name="T28" fmla="*/ 93 w 115"/>
                <a:gd name="T29" fmla="*/ 12 h 98"/>
                <a:gd name="T30" fmla="*/ 98 w 115"/>
                <a:gd name="T31" fmla="*/ 11 h 98"/>
                <a:gd name="T32" fmla="*/ 55 w 115"/>
                <a:gd name="T33" fmla="*/ 54 h 98"/>
                <a:gd name="T34" fmla="*/ 31 w 115"/>
                <a:gd name="T35" fmla="*/ 29 h 98"/>
                <a:gd name="T36" fmla="*/ 2 w 115"/>
                <a:gd name="T37" fmla="*/ 58 h 98"/>
                <a:gd name="T38" fmla="*/ 2 w 115"/>
                <a:gd name="T39" fmla="*/ 64 h 98"/>
                <a:gd name="T40" fmla="*/ 8 w 115"/>
                <a:gd name="T41" fmla="*/ 64 h 98"/>
                <a:gd name="T42" fmla="*/ 31 w 115"/>
                <a:gd name="T43" fmla="*/ 42 h 98"/>
                <a:gd name="T44" fmla="*/ 55 w 115"/>
                <a:gd name="T45" fmla="*/ 66 h 98"/>
                <a:gd name="T46" fmla="*/ 104 w 115"/>
                <a:gd name="T47" fmla="*/ 18 h 98"/>
                <a:gd name="T48" fmla="*/ 104 w 115"/>
                <a:gd name="T49" fmla="*/ 23 h 98"/>
                <a:gd name="T50" fmla="*/ 108 w 115"/>
                <a:gd name="T51" fmla="*/ 28 h 98"/>
                <a:gd name="T52" fmla="*/ 108 w 115"/>
                <a:gd name="T53" fmla="*/ 28 h 98"/>
                <a:gd name="T54" fmla="*/ 113 w 115"/>
                <a:gd name="T55" fmla="*/ 23 h 98"/>
                <a:gd name="T56" fmla="*/ 115 w 115"/>
                <a:gd name="T57" fmla="*/ 0 h 98"/>
                <a:gd name="T58" fmla="*/ 92 w 115"/>
                <a:gd name="T59" fmla="*/ 2 h 98"/>
                <a:gd name="T60" fmla="*/ 77 w 115"/>
                <a:gd name="T61" fmla="*/ 57 h 98"/>
                <a:gd name="T62" fmla="*/ 77 w 115"/>
                <a:gd name="T63" fmla="*/ 98 h 98"/>
                <a:gd name="T64" fmla="*/ 98 w 115"/>
                <a:gd name="T65" fmla="*/ 98 h 98"/>
                <a:gd name="T66" fmla="*/ 102 w 115"/>
                <a:gd name="T67" fmla="*/ 94 h 98"/>
                <a:gd name="T68" fmla="*/ 102 w 115"/>
                <a:gd name="T69" fmla="*/ 32 h 98"/>
                <a:gd name="T70" fmla="*/ 80 w 115"/>
                <a:gd name="T71" fmla="*/ 54 h 98"/>
                <a:gd name="T72" fmla="*/ 77 w 115"/>
                <a:gd name="T73"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98">
                  <a:moveTo>
                    <a:pt x="5" y="94"/>
                  </a:moveTo>
                  <a:cubicBezTo>
                    <a:pt x="5" y="96"/>
                    <a:pt x="7" y="98"/>
                    <a:pt x="9" y="98"/>
                  </a:cubicBezTo>
                  <a:cubicBezTo>
                    <a:pt x="31" y="98"/>
                    <a:pt x="31" y="98"/>
                    <a:pt x="31" y="98"/>
                  </a:cubicBezTo>
                  <a:cubicBezTo>
                    <a:pt x="31" y="54"/>
                    <a:pt x="31" y="54"/>
                    <a:pt x="31" y="54"/>
                  </a:cubicBezTo>
                  <a:cubicBezTo>
                    <a:pt x="5" y="79"/>
                    <a:pt x="5" y="79"/>
                    <a:pt x="5" y="79"/>
                  </a:cubicBezTo>
                  <a:lnTo>
                    <a:pt x="5" y="94"/>
                  </a:lnTo>
                  <a:close/>
                  <a:moveTo>
                    <a:pt x="41" y="64"/>
                  </a:moveTo>
                  <a:cubicBezTo>
                    <a:pt x="41" y="98"/>
                    <a:pt x="41" y="98"/>
                    <a:pt x="41" y="98"/>
                  </a:cubicBezTo>
                  <a:cubicBezTo>
                    <a:pt x="66" y="98"/>
                    <a:pt x="66" y="98"/>
                    <a:pt x="66" y="98"/>
                  </a:cubicBezTo>
                  <a:cubicBezTo>
                    <a:pt x="66" y="67"/>
                    <a:pt x="66" y="67"/>
                    <a:pt x="66" y="67"/>
                  </a:cubicBezTo>
                  <a:cubicBezTo>
                    <a:pt x="55" y="78"/>
                    <a:pt x="55" y="78"/>
                    <a:pt x="55" y="78"/>
                  </a:cubicBezTo>
                  <a:lnTo>
                    <a:pt x="41" y="64"/>
                  </a:lnTo>
                  <a:close/>
                  <a:moveTo>
                    <a:pt x="92" y="2"/>
                  </a:moveTo>
                  <a:cubicBezTo>
                    <a:pt x="89" y="3"/>
                    <a:pt x="88" y="5"/>
                    <a:pt x="88" y="7"/>
                  </a:cubicBezTo>
                  <a:cubicBezTo>
                    <a:pt x="88" y="10"/>
                    <a:pt x="90" y="12"/>
                    <a:pt x="93" y="12"/>
                  </a:cubicBezTo>
                  <a:cubicBezTo>
                    <a:pt x="98" y="11"/>
                    <a:pt x="98" y="11"/>
                    <a:pt x="98" y="11"/>
                  </a:cubicBezTo>
                  <a:cubicBezTo>
                    <a:pt x="55" y="54"/>
                    <a:pt x="55" y="54"/>
                    <a:pt x="55" y="54"/>
                  </a:cubicBezTo>
                  <a:cubicBezTo>
                    <a:pt x="31" y="29"/>
                    <a:pt x="31" y="29"/>
                    <a:pt x="31" y="29"/>
                  </a:cubicBezTo>
                  <a:cubicBezTo>
                    <a:pt x="2" y="58"/>
                    <a:pt x="2" y="58"/>
                    <a:pt x="2" y="58"/>
                  </a:cubicBezTo>
                  <a:cubicBezTo>
                    <a:pt x="0" y="59"/>
                    <a:pt x="0" y="62"/>
                    <a:pt x="2" y="64"/>
                  </a:cubicBezTo>
                  <a:cubicBezTo>
                    <a:pt x="4" y="66"/>
                    <a:pt x="6" y="66"/>
                    <a:pt x="8" y="64"/>
                  </a:cubicBezTo>
                  <a:cubicBezTo>
                    <a:pt x="31" y="42"/>
                    <a:pt x="31" y="42"/>
                    <a:pt x="31" y="42"/>
                  </a:cubicBezTo>
                  <a:cubicBezTo>
                    <a:pt x="55" y="66"/>
                    <a:pt x="55" y="66"/>
                    <a:pt x="55" y="66"/>
                  </a:cubicBezTo>
                  <a:cubicBezTo>
                    <a:pt x="104" y="18"/>
                    <a:pt x="104" y="18"/>
                    <a:pt x="104" y="18"/>
                  </a:cubicBezTo>
                  <a:cubicBezTo>
                    <a:pt x="104" y="23"/>
                    <a:pt x="104" y="23"/>
                    <a:pt x="104" y="23"/>
                  </a:cubicBezTo>
                  <a:cubicBezTo>
                    <a:pt x="104" y="25"/>
                    <a:pt x="105" y="27"/>
                    <a:pt x="108" y="28"/>
                  </a:cubicBezTo>
                  <a:cubicBezTo>
                    <a:pt x="108" y="28"/>
                    <a:pt x="108" y="28"/>
                    <a:pt x="108" y="28"/>
                  </a:cubicBezTo>
                  <a:cubicBezTo>
                    <a:pt x="111" y="28"/>
                    <a:pt x="113" y="26"/>
                    <a:pt x="113" y="23"/>
                  </a:cubicBezTo>
                  <a:cubicBezTo>
                    <a:pt x="115" y="0"/>
                    <a:pt x="115" y="0"/>
                    <a:pt x="115" y="0"/>
                  </a:cubicBezTo>
                  <a:lnTo>
                    <a:pt x="92" y="2"/>
                  </a:lnTo>
                  <a:close/>
                  <a:moveTo>
                    <a:pt x="77" y="57"/>
                  </a:moveTo>
                  <a:cubicBezTo>
                    <a:pt x="77" y="98"/>
                    <a:pt x="77" y="98"/>
                    <a:pt x="77" y="98"/>
                  </a:cubicBezTo>
                  <a:cubicBezTo>
                    <a:pt x="98" y="98"/>
                    <a:pt x="98" y="98"/>
                    <a:pt x="98" y="98"/>
                  </a:cubicBezTo>
                  <a:cubicBezTo>
                    <a:pt x="100" y="98"/>
                    <a:pt x="102" y="96"/>
                    <a:pt x="102" y="94"/>
                  </a:cubicBezTo>
                  <a:cubicBezTo>
                    <a:pt x="102" y="32"/>
                    <a:pt x="102" y="32"/>
                    <a:pt x="102" y="32"/>
                  </a:cubicBezTo>
                  <a:cubicBezTo>
                    <a:pt x="80" y="54"/>
                    <a:pt x="80" y="54"/>
                    <a:pt x="80" y="54"/>
                  </a:cubicBezTo>
                  <a:lnTo>
                    <a:pt x="77" y="57"/>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56" name="Freeform 188"/>
            <p:cNvSpPr>
              <a:spLocks noEditPoints="1"/>
            </p:cNvSpPr>
            <p:nvPr/>
          </p:nvSpPr>
          <p:spPr bwMode="auto">
            <a:xfrm>
              <a:off x="2851150" y="3080632"/>
              <a:ext cx="288925" cy="365125"/>
            </a:xfrm>
            <a:custGeom>
              <a:avLst/>
              <a:gdLst>
                <a:gd name="T0" fmla="*/ 130 w 182"/>
                <a:gd name="T1" fmla="*/ 38 h 230"/>
                <a:gd name="T2" fmla="*/ 30 w 182"/>
                <a:gd name="T3" fmla="*/ 38 h 230"/>
                <a:gd name="T4" fmla="*/ 30 w 182"/>
                <a:gd name="T5" fmla="*/ 52 h 230"/>
                <a:gd name="T6" fmla="*/ 130 w 182"/>
                <a:gd name="T7" fmla="*/ 52 h 230"/>
                <a:gd name="T8" fmla="*/ 130 w 182"/>
                <a:gd name="T9" fmla="*/ 38 h 230"/>
                <a:gd name="T10" fmla="*/ 130 w 182"/>
                <a:gd name="T11" fmla="*/ 66 h 230"/>
                <a:gd name="T12" fmla="*/ 30 w 182"/>
                <a:gd name="T13" fmla="*/ 66 h 230"/>
                <a:gd name="T14" fmla="*/ 30 w 182"/>
                <a:gd name="T15" fmla="*/ 80 h 230"/>
                <a:gd name="T16" fmla="*/ 130 w 182"/>
                <a:gd name="T17" fmla="*/ 80 h 230"/>
                <a:gd name="T18" fmla="*/ 130 w 182"/>
                <a:gd name="T19" fmla="*/ 66 h 230"/>
                <a:gd name="T20" fmla="*/ 162 w 182"/>
                <a:gd name="T21" fmla="*/ 20 h 230"/>
                <a:gd name="T22" fmla="*/ 162 w 182"/>
                <a:gd name="T23" fmla="*/ 0 h 230"/>
                <a:gd name="T24" fmla="*/ 0 w 182"/>
                <a:gd name="T25" fmla="*/ 0 h 230"/>
                <a:gd name="T26" fmla="*/ 0 w 182"/>
                <a:gd name="T27" fmla="*/ 210 h 230"/>
                <a:gd name="T28" fmla="*/ 20 w 182"/>
                <a:gd name="T29" fmla="*/ 210 h 230"/>
                <a:gd name="T30" fmla="*/ 20 w 182"/>
                <a:gd name="T31" fmla="*/ 230 h 230"/>
                <a:gd name="T32" fmla="*/ 182 w 182"/>
                <a:gd name="T33" fmla="*/ 230 h 230"/>
                <a:gd name="T34" fmla="*/ 182 w 182"/>
                <a:gd name="T35" fmla="*/ 20 h 230"/>
                <a:gd name="T36" fmla="*/ 162 w 182"/>
                <a:gd name="T37" fmla="*/ 20 h 230"/>
                <a:gd name="T38" fmla="*/ 10 w 182"/>
                <a:gd name="T39" fmla="*/ 198 h 230"/>
                <a:gd name="T40" fmla="*/ 10 w 182"/>
                <a:gd name="T41" fmla="*/ 12 h 230"/>
                <a:gd name="T42" fmla="*/ 150 w 182"/>
                <a:gd name="T43" fmla="*/ 12 h 230"/>
                <a:gd name="T44" fmla="*/ 150 w 182"/>
                <a:gd name="T45" fmla="*/ 150 h 230"/>
                <a:gd name="T46" fmla="*/ 102 w 182"/>
                <a:gd name="T47" fmla="*/ 150 h 230"/>
                <a:gd name="T48" fmla="*/ 102 w 182"/>
                <a:gd name="T49" fmla="*/ 198 h 230"/>
                <a:gd name="T50" fmla="*/ 10 w 182"/>
                <a:gd name="T51" fmla="*/ 198 h 230"/>
                <a:gd name="T52" fmla="*/ 170 w 182"/>
                <a:gd name="T53" fmla="*/ 218 h 230"/>
                <a:gd name="T54" fmla="*/ 30 w 182"/>
                <a:gd name="T55" fmla="*/ 218 h 230"/>
                <a:gd name="T56" fmla="*/ 30 w 182"/>
                <a:gd name="T57" fmla="*/ 210 h 230"/>
                <a:gd name="T58" fmla="*/ 108 w 182"/>
                <a:gd name="T59" fmla="*/ 210 h 230"/>
                <a:gd name="T60" fmla="*/ 162 w 182"/>
                <a:gd name="T61" fmla="*/ 156 h 230"/>
                <a:gd name="T62" fmla="*/ 162 w 182"/>
                <a:gd name="T63" fmla="*/ 32 h 230"/>
                <a:gd name="T64" fmla="*/ 170 w 182"/>
                <a:gd name="T65" fmla="*/ 32 h 230"/>
                <a:gd name="T66" fmla="*/ 170 w 182"/>
                <a:gd name="T67" fmla="*/ 218 h 230"/>
                <a:gd name="T68" fmla="*/ 30 w 182"/>
                <a:gd name="T69" fmla="*/ 136 h 230"/>
                <a:gd name="T70" fmla="*/ 80 w 182"/>
                <a:gd name="T71" fmla="*/ 136 h 230"/>
                <a:gd name="T72" fmla="*/ 80 w 182"/>
                <a:gd name="T73" fmla="*/ 122 h 230"/>
                <a:gd name="T74" fmla="*/ 30 w 182"/>
                <a:gd name="T75" fmla="*/ 122 h 230"/>
                <a:gd name="T76" fmla="*/ 30 w 182"/>
                <a:gd name="T77" fmla="*/ 136 h 230"/>
                <a:gd name="T78" fmla="*/ 130 w 182"/>
                <a:gd name="T79" fmla="*/ 94 h 230"/>
                <a:gd name="T80" fmla="*/ 30 w 182"/>
                <a:gd name="T81" fmla="*/ 94 h 230"/>
                <a:gd name="T82" fmla="*/ 30 w 182"/>
                <a:gd name="T83" fmla="*/ 108 h 230"/>
                <a:gd name="T84" fmla="*/ 130 w 182"/>
                <a:gd name="T85" fmla="*/ 108 h 230"/>
                <a:gd name="T86" fmla="*/ 130 w 182"/>
                <a:gd name="T87" fmla="*/ 9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 h="230">
                  <a:moveTo>
                    <a:pt x="130" y="38"/>
                  </a:moveTo>
                  <a:lnTo>
                    <a:pt x="30" y="38"/>
                  </a:lnTo>
                  <a:lnTo>
                    <a:pt x="30" y="52"/>
                  </a:lnTo>
                  <a:lnTo>
                    <a:pt x="130" y="52"/>
                  </a:lnTo>
                  <a:lnTo>
                    <a:pt x="130" y="38"/>
                  </a:lnTo>
                  <a:close/>
                  <a:moveTo>
                    <a:pt x="130" y="66"/>
                  </a:moveTo>
                  <a:lnTo>
                    <a:pt x="30" y="66"/>
                  </a:lnTo>
                  <a:lnTo>
                    <a:pt x="30" y="80"/>
                  </a:lnTo>
                  <a:lnTo>
                    <a:pt x="130" y="80"/>
                  </a:lnTo>
                  <a:lnTo>
                    <a:pt x="130" y="66"/>
                  </a:lnTo>
                  <a:close/>
                  <a:moveTo>
                    <a:pt x="162" y="20"/>
                  </a:moveTo>
                  <a:lnTo>
                    <a:pt x="162" y="0"/>
                  </a:lnTo>
                  <a:lnTo>
                    <a:pt x="0" y="0"/>
                  </a:lnTo>
                  <a:lnTo>
                    <a:pt x="0" y="210"/>
                  </a:lnTo>
                  <a:lnTo>
                    <a:pt x="20" y="210"/>
                  </a:lnTo>
                  <a:lnTo>
                    <a:pt x="20" y="230"/>
                  </a:lnTo>
                  <a:lnTo>
                    <a:pt x="182" y="230"/>
                  </a:lnTo>
                  <a:lnTo>
                    <a:pt x="182" y="20"/>
                  </a:lnTo>
                  <a:lnTo>
                    <a:pt x="162" y="20"/>
                  </a:lnTo>
                  <a:close/>
                  <a:moveTo>
                    <a:pt x="10" y="198"/>
                  </a:moveTo>
                  <a:lnTo>
                    <a:pt x="10" y="12"/>
                  </a:lnTo>
                  <a:lnTo>
                    <a:pt x="150" y="12"/>
                  </a:lnTo>
                  <a:lnTo>
                    <a:pt x="150" y="150"/>
                  </a:lnTo>
                  <a:lnTo>
                    <a:pt x="102" y="150"/>
                  </a:lnTo>
                  <a:lnTo>
                    <a:pt x="102" y="198"/>
                  </a:lnTo>
                  <a:lnTo>
                    <a:pt x="10" y="198"/>
                  </a:lnTo>
                  <a:close/>
                  <a:moveTo>
                    <a:pt x="170" y="218"/>
                  </a:moveTo>
                  <a:lnTo>
                    <a:pt x="30" y="218"/>
                  </a:lnTo>
                  <a:lnTo>
                    <a:pt x="30" y="210"/>
                  </a:lnTo>
                  <a:lnTo>
                    <a:pt x="108" y="210"/>
                  </a:lnTo>
                  <a:lnTo>
                    <a:pt x="162" y="156"/>
                  </a:lnTo>
                  <a:lnTo>
                    <a:pt x="162" y="32"/>
                  </a:lnTo>
                  <a:lnTo>
                    <a:pt x="170" y="32"/>
                  </a:lnTo>
                  <a:lnTo>
                    <a:pt x="170" y="218"/>
                  </a:lnTo>
                  <a:close/>
                  <a:moveTo>
                    <a:pt x="30" y="136"/>
                  </a:moveTo>
                  <a:lnTo>
                    <a:pt x="80" y="136"/>
                  </a:lnTo>
                  <a:lnTo>
                    <a:pt x="80" y="122"/>
                  </a:lnTo>
                  <a:lnTo>
                    <a:pt x="30" y="122"/>
                  </a:lnTo>
                  <a:lnTo>
                    <a:pt x="30" y="136"/>
                  </a:lnTo>
                  <a:close/>
                  <a:moveTo>
                    <a:pt x="130" y="94"/>
                  </a:moveTo>
                  <a:lnTo>
                    <a:pt x="30" y="94"/>
                  </a:lnTo>
                  <a:lnTo>
                    <a:pt x="30" y="108"/>
                  </a:lnTo>
                  <a:lnTo>
                    <a:pt x="130" y="108"/>
                  </a:lnTo>
                  <a:lnTo>
                    <a:pt x="130" y="94"/>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57" name="Freeform 189"/>
            <p:cNvSpPr>
              <a:spLocks noEditPoints="1"/>
            </p:cNvSpPr>
            <p:nvPr/>
          </p:nvSpPr>
          <p:spPr bwMode="auto">
            <a:xfrm>
              <a:off x="7539038" y="3769607"/>
              <a:ext cx="327025" cy="323850"/>
            </a:xfrm>
            <a:custGeom>
              <a:avLst/>
              <a:gdLst>
                <a:gd name="T0" fmla="*/ 36 w 103"/>
                <a:gd name="T1" fmla="*/ 61 h 102"/>
                <a:gd name="T2" fmla="*/ 67 w 103"/>
                <a:gd name="T3" fmla="*/ 61 h 102"/>
                <a:gd name="T4" fmla="*/ 74 w 103"/>
                <a:gd name="T5" fmla="*/ 57 h 102"/>
                <a:gd name="T6" fmla="*/ 29 w 103"/>
                <a:gd name="T7" fmla="*/ 57 h 102"/>
                <a:gd name="T8" fmla="*/ 36 w 103"/>
                <a:gd name="T9" fmla="*/ 61 h 102"/>
                <a:gd name="T10" fmla="*/ 50 w 103"/>
                <a:gd name="T11" fmla="*/ 71 h 102"/>
                <a:gd name="T12" fmla="*/ 52 w 103"/>
                <a:gd name="T13" fmla="*/ 71 h 102"/>
                <a:gd name="T14" fmla="*/ 59 w 103"/>
                <a:gd name="T15" fmla="*/ 66 h 102"/>
                <a:gd name="T16" fmla="*/ 43 w 103"/>
                <a:gd name="T17" fmla="*/ 66 h 102"/>
                <a:gd name="T18" fmla="*/ 50 w 103"/>
                <a:gd name="T19" fmla="*/ 71 h 102"/>
                <a:gd name="T20" fmla="*/ 21 w 103"/>
                <a:gd name="T21" fmla="*/ 51 h 102"/>
                <a:gd name="T22" fmla="*/ 22 w 103"/>
                <a:gd name="T23" fmla="*/ 52 h 102"/>
                <a:gd name="T24" fmla="*/ 81 w 103"/>
                <a:gd name="T25" fmla="*/ 52 h 102"/>
                <a:gd name="T26" fmla="*/ 82 w 103"/>
                <a:gd name="T27" fmla="*/ 51 h 102"/>
                <a:gd name="T28" fmla="*/ 82 w 103"/>
                <a:gd name="T29" fmla="*/ 47 h 102"/>
                <a:gd name="T30" fmla="*/ 21 w 103"/>
                <a:gd name="T31" fmla="*/ 47 h 102"/>
                <a:gd name="T32" fmla="*/ 21 w 103"/>
                <a:gd name="T33" fmla="*/ 51 h 102"/>
                <a:gd name="T34" fmla="*/ 100 w 103"/>
                <a:gd name="T35" fmla="*/ 32 h 102"/>
                <a:gd name="T36" fmla="*/ 55 w 103"/>
                <a:gd name="T37" fmla="*/ 2 h 102"/>
                <a:gd name="T38" fmla="*/ 48 w 103"/>
                <a:gd name="T39" fmla="*/ 2 h 102"/>
                <a:gd name="T40" fmla="*/ 3 w 103"/>
                <a:gd name="T41" fmla="*/ 32 h 102"/>
                <a:gd name="T42" fmla="*/ 0 w 103"/>
                <a:gd name="T43" fmla="*/ 38 h 102"/>
                <a:gd name="T44" fmla="*/ 0 w 103"/>
                <a:gd name="T45" fmla="*/ 96 h 102"/>
                <a:gd name="T46" fmla="*/ 6 w 103"/>
                <a:gd name="T47" fmla="*/ 102 h 102"/>
                <a:gd name="T48" fmla="*/ 96 w 103"/>
                <a:gd name="T49" fmla="*/ 102 h 102"/>
                <a:gd name="T50" fmla="*/ 103 w 103"/>
                <a:gd name="T51" fmla="*/ 96 h 102"/>
                <a:gd name="T52" fmla="*/ 103 w 103"/>
                <a:gd name="T53" fmla="*/ 38 h 102"/>
                <a:gd name="T54" fmla="*/ 100 w 103"/>
                <a:gd name="T55" fmla="*/ 32 h 102"/>
                <a:gd name="T56" fmla="*/ 96 w 103"/>
                <a:gd name="T57" fmla="*/ 47 h 102"/>
                <a:gd name="T58" fmla="*/ 51 w 103"/>
                <a:gd name="T59" fmla="*/ 77 h 102"/>
                <a:gd name="T60" fmla="*/ 6 w 103"/>
                <a:gd name="T61" fmla="*/ 47 h 102"/>
                <a:gd name="T62" fmla="*/ 6 w 103"/>
                <a:gd name="T63" fmla="*/ 41 h 102"/>
                <a:gd name="T64" fmla="*/ 10 w 103"/>
                <a:gd name="T65" fmla="*/ 37 h 102"/>
                <a:gd name="T66" fmla="*/ 93 w 103"/>
                <a:gd name="T67" fmla="*/ 37 h 102"/>
                <a:gd name="T68" fmla="*/ 96 w 103"/>
                <a:gd name="T69" fmla="*/ 41 h 102"/>
                <a:gd name="T70" fmla="*/ 96 w 103"/>
                <a:gd name="T71" fmla="*/ 4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 h="102">
                  <a:moveTo>
                    <a:pt x="36" y="61"/>
                  </a:moveTo>
                  <a:cubicBezTo>
                    <a:pt x="67" y="61"/>
                    <a:pt x="67" y="61"/>
                    <a:pt x="67" y="61"/>
                  </a:cubicBezTo>
                  <a:cubicBezTo>
                    <a:pt x="74" y="57"/>
                    <a:pt x="74" y="57"/>
                    <a:pt x="74" y="57"/>
                  </a:cubicBezTo>
                  <a:cubicBezTo>
                    <a:pt x="29" y="57"/>
                    <a:pt x="29" y="57"/>
                    <a:pt x="29" y="57"/>
                  </a:cubicBezTo>
                  <a:lnTo>
                    <a:pt x="36" y="61"/>
                  </a:lnTo>
                  <a:close/>
                  <a:moveTo>
                    <a:pt x="50" y="71"/>
                  </a:moveTo>
                  <a:cubicBezTo>
                    <a:pt x="52" y="71"/>
                    <a:pt x="52" y="71"/>
                    <a:pt x="52" y="71"/>
                  </a:cubicBezTo>
                  <a:cubicBezTo>
                    <a:pt x="59" y="66"/>
                    <a:pt x="59" y="66"/>
                    <a:pt x="59" y="66"/>
                  </a:cubicBezTo>
                  <a:cubicBezTo>
                    <a:pt x="43" y="66"/>
                    <a:pt x="43" y="66"/>
                    <a:pt x="43" y="66"/>
                  </a:cubicBezTo>
                  <a:lnTo>
                    <a:pt x="50" y="71"/>
                  </a:lnTo>
                  <a:close/>
                  <a:moveTo>
                    <a:pt x="21" y="51"/>
                  </a:moveTo>
                  <a:cubicBezTo>
                    <a:pt x="22" y="52"/>
                    <a:pt x="22" y="52"/>
                    <a:pt x="22" y="52"/>
                  </a:cubicBezTo>
                  <a:cubicBezTo>
                    <a:pt x="81" y="52"/>
                    <a:pt x="81" y="52"/>
                    <a:pt x="81" y="52"/>
                  </a:cubicBezTo>
                  <a:cubicBezTo>
                    <a:pt x="82" y="51"/>
                    <a:pt x="82" y="51"/>
                    <a:pt x="82" y="51"/>
                  </a:cubicBezTo>
                  <a:cubicBezTo>
                    <a:pt x="82" y="47"/>
                    <a:pt x="82" y="47"/>
                    <a:pt x="82" y="47"/>
                  </a:cubicBezTo>
                  <a:cubicBezTo>
                    <a:pt x="21" y="47"/>
                    <a:pt x="21" y="47"/>
                    <a:pt x="21" y="47"/>
                  </a:cubicBezTo>
                  <a:lnTo>
                    <a:pt x="21" y="51"/>
                  </a:lnTo>
                  <a:close/>
                  <a:moveTo>
                    <a:pt x="100" y="32"/>
                  </a:moveTo>
                  <a:cubicBezTo>
                    <a:pt x="55" y="2"/>
                    <a:pt x="55" y="2"/>
                    <a:pt x="55" y="2"/>
                  </a:cubicBezTo>
                  <a:cubicBezTo>
                    <a:pt x="53" y="0"/>
                    <a:pt x="50" y="0"/>
                    <a:pt x="48" y="2"/>
                  </a:cubicBezTo>
                  <a:cubicBezTo>
                    <a:pt x="3" y="32"/>
                    <a:pt x="3" y="32"/>
                    <a:pt x="3" y="32"/>
                  </a:cubicBezTo>
                  <a:cubicBezTo>
                    <a:pt x="1" y="34"/>
                    <a:pt x="0" y="36"/>
                    <a:pt x="0" y="38"/>
                  </a:cubicBezTo>
                  <a:cubicBezTo>
                    <a:pt x="0" y="96"/>
                    <a:pt x="0" y="96"/>
                    <a:pt x="0" y="96"/>
                  </a:cubicBezTo>
                  <a:cubicBezTo>
                    <a:pt x="0" y="100"/>
                    <a:pt x="3" y="102"/>
                    <a:pt x="6" y="102"/>
                  </a:cubicBezTo>
                  <a:cubicBezTo>
                    <a:pt x="96" y="102"/>
                    <a:pt x="96" y="102"/>
                    <a:pt x="96" y="102"/>
                  </a:cubicBezTo>
                  <a:cubicBezTo>
                    <a:pt x="100" y="102"/>
                    <a:pt x="103" y="100"/>
                    <a:pt x="103" y="96"/>
                  </a:cubicBezTo>
                  <a:cubicBezTo>
                    <a:pt x="103" y="38"/>
                    <a:pt x="103" y="38"/>
                    <a:pt x="103" y="38"/>
                  </a:cubicBezTo>
                  <a:cubicBezTo>
                    <a:pt x="103" y="36"/>
                    <a:pt x="102" y="34"/>
                    <a:pt x="100" y="32"/>
                  </a:cubicBezTo>
                  <a:close/>
                  <a:moveTo>
                    <a:pt x="96" y="47"/>
                  </a:moveTo>
                  <a:cubicBezTo>
                    <a:pt x="51" y="77"/>
                    <a:pt x="51" y="77"/>
                    <a:pt x="51" y="77"/>
                  </a:cubicBezTo>
                  <a:cubicBezTo>
                    <a:pt x="6" y="47"/>
                    <a:pt x="6" y="47"/>
                    <a:pt x="6" y="47"/>
                  </a:cubicBezTo>
                  <a:cubicBezTo>
                    <a:pt x="6" y="41"/>
                    <a:pt x="6" y="41"/>
                    <a:pt x="6" y="41"/>
                  </a:cubicBezTo>
                  <a:cubicBezTo>
                    <a:pt x="6" y="39"/>
                    <a:pt x="8" y="37"/>
                    <a:pt x="10" y="37"/>
                  </a:cubicBezTo>
                  <a:cubicBezTo>
                    <a:pt x="93" y="37"/>
                    <a:pt x="93" y="37"/>
                    <a:pt x="93" y="37"/>
                  </a:cubicBezTo>
                  <a:cubicBezTo>
                    <a:pt x="95" y="37"/>
                    <a:pt x="96" y="39"/>
                    <a:pt x="96" y="41"/>
                  </a:cubicBezTo>
                  <a:lnTo>
                    <a:pt x="96" y="47"/>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58" name="Freeform 190"/>
            <p:cNvSpPr>
              <a:spLocks noEditPoints="1"/>
            </p:cNvSpPr>
            <p:nvPr/>
          </p:nvSpPr>
          <p:spPr bwMode="auto">
            <a:xfrm>
              <a:off x="5970588" y="3071107"/>
              <a:ext cx="323850" cy="361950"/>
            </a:xfrm>
            <a:custGeom>
              <a:avLst/>
              <a:gdLst>
                <a:gd name="T0" fmla="*/ 55 w 102"/>
                <a:gd name="T1" fmla="*/ 63 h 114"/>
                <a:gd name="T2" fmla="*/ 55 w 102"/>
                <a:gd name="T3" fmla="*/ 63 h 114"/>
                <a:gd name="T4" fmla="*/ 55 w 102"/>
                <a:gd name="T5" fmla="*/ 40 h 114"/>
                <a:gd name="T6" fmla="*/ 51 w 102"/>
                <a:gd name="T7" fmla="*/ 35 h 114"/>
                <a:gd name="T8" fmla="*/ 47 w 102"/>
                <a:gd name="T9" fmla="*/ 40 h 114"/>
                <a:gd name="T10" fmla="*/ 47 w 102"/>
                <a:gd name="T11" fmla="*/ 63 h 114"/>
                <a:gd name="T12" fmla="*/ 51 w 102"/>
                <a:gd name="T13" fmla="*/ 67 h 114"/>
                <a:gd name="T14" fmla="*/ 52 w 102"/>
                <a:gd name="T15" fmla="*/ 67 h 114"/>
                <a:gd name="T16" fmla="*/ 72 w 102"/>
                <a:gd name="T17" fmla="*/ 87 h 114"/>
                <a:gd name="T18" fmla="*/ 74 w 102"/>
                <a:gd name="T19" fmla="*/ 88 h 114"/>
                <a:gd name="T20" fmla="*/ 76 w 102"/>
                <a:gd name="T21" fmla="*/ 87 h 114"/>
                <a:gd name="T22" fmla="*/ 76 w 102"/>
                <a:gd name="T23" fmla="*/ 84 h 114"/>
                <a:gd name="T24" fmla="*/ 55 w 102"/>
                <a:gd name="T25" fmla="*/ 63 h 114"/>
                <a:gd name="T26" fmla="*/ 83 w 102"/>
                <a:gd name="T27" fmla="*/ 23 h 114"/>
                <a:gd name="T28" fmla="*/ 86 w 102"/>
                <a:gd name="T29" fmla="*/ 18 h 114"/>
                <a:gd name="T30" fmla="*/ 87 w 102"/>
                <a:gd name="T31" fmla="*/ 18 h 114"/>
                <a:gd name="T32" fmla="*/ 89 w 102"/>
                <a:gd name="T33" fmla="*/ 19 h 114"/>
                <a:gd name="T34" fmla="*/ 91 w 102"/>
                <a:gd name="T35" fmla="*/ 17 h 114"/>
                <a:gd name="T36" fmla="*/ 93 w 102"/>
                <a:gd name="T37" fmla="*/ 13 h 114"/>
                <a:gd name="T38" fmla="*/ 92 w 102"/>
                <a:gd name="T39" fmla="*/ 9 h 114"/>
                <a:gd name="T40" fmla="*/ 78 w 102"/>
                <a:gd name="T41" fmla="*/ 1 h 114"/>
                <a:gd name="T42" fmla="*/ 73 w 102"/>
                <a:gd name="T43" fmla="*/ 2 h 114"/>
                <a:gd name="T44" fmla="*/ 71 w 102"/>
                <a:gd name="T45" fmla="*/ 5 h 114"/>
                <a:gd name="T46" fmla="*/ 71 w 102"/>
                <a:gd name="T47" fmla="*/ 8 h 114"/>
                <a:gd name="T48" fmla="*/ 72 w 102"/>
                <a:gd name="T49" fmla="*/ 10 h 114"/>
                <a:gd name="T50" fmla="*/ 73 w 102"/>
                <a:gd name="T51" fmla="*/ 10 h 114"/>
                <a:gd name="T52" fmla="*/ 71 w 102"/>
                <a:gd name="T53" fmla="*/ 15 h 114"/>
                <a:gd name="T54" fmla="*/ 51 w 102"/>
                <a:gd name="T55" fmla="*/ 11 h 114"/>
                <a:gd name="T56" fmla="*/ 31 w 102"/>
                <a:gd name="T57" fmla="*/ 15 h 114"/>
                <a:gd name="T58" fmla="*/ 29 w 102"/>
                <a:gd name="T59" fmla="*/ 10 h 114"/>
                <a:gd name="T60" fmla="*/ 30 w 102"/>
                <a:gd name="T61" fmla="*/ 10 h 114"/>
                <a:gd name="T62" fmla="*/ 31 w 102"/>
                <a:gd name="T63" fmla="*/ 8 h 114"/>
                <a:gd name="T64" fmla="*/ 31 w 102"/>
                <a:gd name="T65" fmla="*/ 5 h 114"/>
                <a:gd name="T66" fmla="*/ 29 w 102"/>
                <a:gd name="T67" fmla="*/ 2 h 114"/>
                <a:gd name="T68" fmla="*/ 24 w 102"/>
                <a:gd name="T69" fmla="*/ 1 h 114"/>
                <a:gd name="T70" fmla="*/ 10 w 102"/>
                <a:gd name="T71" fmla="*/ 9 h 114"/>
                <a:gd name="T72" fmla="*/ 9 w 102"/>
                <a:gd name="T73" fmla="*/ 13 h 114"/>
                <a:gd name="T74" fmla="*/ 11 w 102"/>
                <a:gd name="T75" fmla="*/ 17 h 114"/>
                <a:gd name="T76" fmla="*/ 13 w 102"/>
                <a:gd name="T77" fmla="*/ 19 h 114"/>
                <a:gd name="T78" fmla="*/ 15 w 102"/>
                <a:gd name="T79" fmla="*/ 18 h 114"/>
                <a:gd name="T80" fmla="*/ 16 w 102"/>
                <a:gd name="T81" fmla="*/ 18 h 114"/>
                <a:gd name="T82" fmla="*/ 19 w 102"/>
                <a:gd name="T83" fmla="*/ 23 h 114"/>
                <a:gd name="T84" fmla="*/ 0 w 102"/>
                <a:gd name="T85" fmla="*/ 63 h 114"/>
                <a:gd name="T86" fmla="*/ 51 w 102"/>
                <a:gd name="T87" fmla="*/ 114 h 114"/>
                <a:gd name="T88" fmla="*/ 102 w 102"/>
                <a:gd name="T89" fmla="*/ 63 h 114"/>
                <a:gd name="T90" fmla="*/ 83 w 102"/>
                <a:gd name="T91" fmla="*/ 23 h 114"/>
                <a:gd name="T92" fmla="*/ 51 w 102"/>
                <a:gd name="T93" fmla="*/ 104 h 114"/>
                <a:gd name="T94" fmla="*/ 10 w 102"/>
                <a:gd name="T95" fmla="*/ 63 h 114"/>
                <a:gd name="T96" fmla="*/ 51 w 102"/>
                <a:gd name="T97" fmla="*/ 21 h 114"/>
                <a:gd name="T98" fmla="*/ 92 w 102"/>
                <a:gd name="T99" fmla="*/ 63 h 114"/>
                <a:gd name="T100" fmla="*/ 51 w 102"/>
                <a:gd name="T101"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2" h="114">
                  <a:moveTo>
                    <a:pt x="55" y="63"/>
                  </a:moveTo>
                  <a:cubicBezTo>
                    <a:pt x="55" y="63"/>
                    <a:pt x="55" y="63"/>
                    <a:pt x="55" y="63"/>
                  </a:cubicBezTo>
                  <a:cubicBezTo>
                    <a:pt x="55" y="40"/>
                    <a:pt x="55" y="40"/>
                    <a:pt x="55" y="40"/>
                  </a:cubicBezTo>
                  <a:cubicBezTo>
                    <a:pt x="55" y="37"/>
                    <a:pt x="53" y="35"/>
                    <a:pt x="51" y="35"/>
                  </a:cubicBezTo>
                  <a:cubicBezTo>
                    <a:pt x="49" y="35"/>
                    <a:pt x="47" y="37"/>
                    <a:pt x="47" y="40"/>
                  </a:cubicBezTo>
                  <a:cubicBezTo>
                    <a:pt x="47" y="63"/>
                    <a:pt x="47" y="63"/>
                    <a:pt x="47" y="63"/>
                  </a:cubicBezTo>
                  <a:cubicBezTo>
                    <a:pt x="47" y="65"/>
                    <a:pt x="49" y="67"/>
                    <a:pt x="51" y="67"/>
                  </a:cubicBezTo>
                  <a:cubicBezTo>
                    <a:pt x="51" y="67"/>
                    <a:pt x="51" y="67"/>
                    <a:pt x="52" y="67"/>
                  </a:cubicBezTo>
                  <a:cubicBezTo>
                    <a:pt x="72" y="87"/>
                    <a:pt x="72" y="87"/>
                    <a:pt x="72" y="87"/>
                  </a:cubicBezTo>
                  <a:cubicBezTo>
                    <a:pt x="73" y="88"/>
                    <a:pt x="73" y="88"/>
                    <a:pt x="74" y="88"/>
                  </a:cubicBezTo>
                  <a:cubicBezTo>
                    <a:pt x="75" y="88"/>
                    <a:pt x="75" y="88"/>
                    <a:pt x="76" y="87"/>
                  </a:cubicBezTo>
                  <a:cubicBezTo>
                    <a:pt x="77" y="86"/>
                    <a:pt x="77" y="85"/>
                    <a:pt x="76" y="84"/>
                  </a:cubicBezTo>
                  <a:lnTo>
                    <a:pt x="55" y="63"/>
                  </a:lnTo>
                  <a:close/>
                  <a:moveTo>
                    <a:pt x="83" y="23"/>
                  </a:moveTo>
                  <a:cubicBezTo>
                    <a:pt x="86" y="18"/>
                    <a:pt x="86" y="18"/>
                    <a:pt x="86" y="18"/>
                  </a:cubicBezTo>
                  <a:cubicBezTo>
                    <a:pt x="87" y="18"/>
                    <a:pt x="87" y="18"/>
                    <a:pt x="87" y="18"/>
                  </a:cubicBezTo>
                  <a:cubicBezTo>
                    <a:pt x="87" y="19"/>
                    <a:pt x="88" y="19"/>
                    <a:pt x="89" y="19"/>
                  </a:cubicBezTo>
                  <a:cubicBezTo>
                    <a:pt x="90" y="18"/>
                    <a:pt x="91" y="18"/>
                    <a:pt x="91" y="17"/>
                  </a:cubicBezTo>
                  <a:cubicBezTo>
                    <a:pt x="93" y="13"/>
                    <a:pt x="93" y="13"/>
                    <a:pt x="93" y="13"/>
                  </a:cubicBezTo>
                  <a:cubicBezTo>
                    <a:pt x="94" y="12"/>
                    <a:pt x="94" y="10"/>
                    <a:pt x="92" y="9"/>
                  </a:cubicBezTo>
                  <a:cubicBezTo>
                    <a:pt x="78" y="1"/>
                    <a:pt x="78" y="1"/>
                    <a:pt x="78" y="1"/>
                  </a:cubicBezTo>
                  <a:cubicBezTo>
                    <a:pt x="76" y="0"/>
                    <a:pt x="74" y="0"/>
                    <a:pt x="73" y="2"/>
                  </a:cubicBezTo>
                  <a:cubicBezTo>
                    <a:pt x="71" y="5"/>
                    <a:pt x="71" y="5"/>
                    <a:pt x="71" y="5"/>
                  </a:cubicBezTo>
                  <a:cubicBezTo>
                    <a:pt x="71" y="6"/>
                    <a:pt x="71" y="7"/>
                    <a:pt x="71" y="8"/>
                  </a:cubicBezTo>
                  <a:cubicBezTo>
                    <a:pt x="71" y="9"/>
                    <a:pt x="72" y="9"/>
                    <a:pt x="72" y="10"/>
                  </a:cubicBezTo>
                  <a:cubicBezTo>
                    <a:pt x="73" y="10"/>
                    <a:pt x="73" y="10"/>
                    <a:pt x="73" y="10"/>
                  </a:cubicBezTo>
                  <a:cubicBezTo>
                    <a:pt x="71" y="15"/>
                    <a:pt x="71" y="15"/>
                    <a:pt x="71" y="15"/>
                  </a:cubicBezTo>
                  <a:cubicBezTo>
                    <a:pt x="65" y="13"/>
                    <a:pt x="58" y="11"/>
                    <a:pt x="51" y="11"/>
                  </a:cubicBezTo>
                  <a:cubicBezTo>
                    <a:pt x="44" y="11"/>
                    <a:pt x="37" y="13"/>
                    <a:pt x="31" y="15"/>
                  </a:cubicBezTo>
                  <a:cubicBezTo>
                    <a:pt x="29" y="10"/>
                    <a:pt x="29" y="10"/>
                    <a:pt x="29" y="10"/>
                  </a:cubicBezTo>
                  <a:cubicBezTo>
                    <a:pt x="30" y="10"/>
                    <a:pt x="30" y="10"/>
                    <a:pt x="30" y="10"/>
                  </a:cubicBezTo>
                  <a:cubicBezTo>
                    <a:pt x="30" y="9"/>
                    <a:pt x="31" y="9"/>
                    <a:pt x="31" y="8"/>
                  </a:cubicBezTo>
                  <a:cubicBezTo>
                    <a:pt x="31" y="7"/>
                    <a:pt x="31" y="6"/>
                    <a:pt x="31" y="5"/>
                  </a:cubicBezTo>
                  <a:cubicBezTo>
                    <a:pt x="29" y="2"/>
                    <a:pt x="29" y="2"/>
                    <a:pt x="29" y="2"/>
                  </a:cubicBezTo>
                  <a:cubicBezTo>
                    <a:pt x="28" y="0"/>
                    <a:pt x="26" y="0"/>
                    <a:pt x="24" y="1"/>
                  </a:cubicBezTo>
                  <a:cubicBezTo>
                    <a:pt x="10" y="9"/>
                    <a:pt x="10" y="9"/>
                    <a:pt x="10" y="9"/>
                  </a:cubicBezTo>
                  <a:cubicBezTo>
                    <a:pt x="8" y="10"/>
                    <a:pt x="8" y="12"/>
                    <a:pt x="9" y="13"/>
                  </a:cubicBezTo>
                  <a:cubicBezTo>
                    <a:pt x="11" y="17"/>
                    <a:pt x="11" y="17"/>
                    <a:pt x="11" y="17"/>
                  </a:cubicBezTo>
                  <a:cubicBezTo>
                    <a:pt x="11" y="18"/>
                    <a:pt x="12" y="18"/>
                    <a:pt x="13" y="19"/>
                  </a:cubicBezTo>
                  <a:cubicBezTo>
                    <a:pt x="14" y="19"/>
                    <a:pt x="15" y="19"/>
                    <a:pt x="15" y="18"/>
                  </a:cubicBezTo>
                  <a:cubicBezTo>
                    <a:pt x="16" y="18"/>
                    <a:pt x="16" y="18"/>
                    <a:pt x="16" y="18"/>
                  </a:cubicBezTo>
                  <a:cubicBezTo>
                    <a:pt x="19" y="23"/>
                    <a:pt x="19" y="23"/>
                    <a:pt x="19" y="23"/>
                  </a:cubicBezTo>
                  <a:cubicBezTo>
                    <a:pt x="8" y="32"/>
                    <a:pt x="0" y="46"/>
                    <a:pt x="0" y="63"/>
                  </a:cubicBezTo>
                  <a:cubicBezTo>
                    <a:pt x="0" y="91"/>
                    <a:pt x="23" y="114"/>
                    <a:pt x="51" y="114"/>
                  </a:cubicBezTo>
                  <a:cubicBezTo>
                    <a:pt x="79" y="114"/>
                    <a:pt x="102" y="91"/>
                    <a:pt x="102" y="63"/>
                  </a:cubicBezTo>
                  <a:cubicBezTo>
                    <a:pt x="102" y="46"/>
                    <a:pt x="94" y="32"/>
                    <a:pt x="83" y="23"/>
                  </a:cubicBezTo>
                  <a:close/>
                  <a:moveTo>
                    <a:pt x="51" y="104"/>
                  </a:moveTo>
                  <a:cubicBezTo>
                    <a:pt x="28" y="104"/>
                    <a:pt x="10" y="85"/>
                    <a:pt x="10" y="63"/>
                  </a:cubicBezTo>
                  <a:cubicBezTo>
                    <a:pt x="10" y="40"/>
                    <a:pt x="28" y="21"/>
                    <a:pt x="51" y="21"/>
                  </a:cubicBezTo>
                  <a:cubicBezTo>
                    <a:pt x="74" y="21"/>
                    <a:pt x="92" y="40"/>
                    <a:pt x="92" y="63"/>
                  </a:cubicBezTo>
                  <a:cubicBezTo>
                    <a:pt x="92" y="85"/>
                    <a:pt x="74" y="104"/>
                    <a:pt x="51" y="104"/>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59" name="Freeform 191"/>
            <p:cNvSpPr>
              <a:spLocks noEditPoints="1"/>
            </p:cNvSpPr>
            <p:nvPr/>
          </p:nvSpPr>
          <p:spPr bwMode="auto">
            <a:xfrm>
              <a:off x="4532313" y="3321932"/>
              <a:ext cx="60325" cy="298450"/>
            </a:xfrm>
            <a:custGeom>
              <a:avLst/>
              <a:gdLst>
                <a:gd name="T0" fmla="*/ 10 w 19"/>
                <a:gd name="T1" fmla="*/ 56 h 94"/>
                <a:gd name="T2" fmla="*/ 6 w 19"/>
                <a:gd name="T3" fmla="*/ 60 h 94"/>
                <a:gd name="T4" fmla="*/ 10 w 19"/>
                <a:gd name="T5" fmla="*/ 64 h 94"/>
                <a:gd name="T6" fmla="*/ 14 w 19"/>
                <a:gd name="T7" fmla="*/ 60 h 94"/>
                <a:gd name="T8" fmla="*/ 10 w 19"/>
                <a:gd name="T9" fmla="*/ 56 h 94"/>
                <a:gd name="T10" fmla="*/ 7 w 19"/>
                <a:gd name="T11" fmla="*/ 87 h 94"/>
                <a:gd name="T12" fmla="*/ 6 w 19"/>
                <a:gd name="T13" fmla="*/ 90 h 94"/>
                <a:gd name="T14" fmla="*/ 7 w 19"/>
                <a:gd name="T15" fmla="*/ 93 h 94"/>
                <a:gd name="T16" fmla="*/ 10 w 19"/>
                <a:gd name="T17" fmla="*/ 94 h 94"/>
                <a:gd name="T18" fmla="*/ 12 w 19"/>
                <a:gd name="T19" fmla="*/ 93 h 94"/>
                <a:gd name="T20" fmla="*/ 14 w 19"/>
                <a:gd name="T21" fmla="*/ 90 h 94"/>
                <a:gd name="T22" fmla="*/ 12 w 19"/>
                <a:gd name="T23" fmla="*/ 87 h 94"/>
                <a:gd name="T24" fmla="*/ 7 w 19"/>
                <a:gd name="T25" fmla="*/ 87 h 94"/>
                <a:gd name="T26" fmla="*/ 10 w 19"/>
                <a:gd name="T27" fmla="*/ 71 h 94"/>
                <a:gd name="T28" fmla="*/ 6 w 19"/>
                <a:gd name="T29" fmla="*/ 75 h 94"/>
                <a:gd name="T30" fmla="*/ 10 w 19"/>
                <a:gd name="T31" fmla="*/ 79 h 94"/>
                <a:gd name="T32" fmla="*/ 14 w 19"/>
                <a:gd name="T33" fmla="*/ 75 h 94"/>
                <a:gd name="T34" fmla="*/ 10 w 19"/>
                <a:gd name="T35" fmla="*/ 71 h 94"/>
                <a:gd name="T36" fmla="*/ 10 w 19"/>
                <a:gd name="T37" fmla="*/ 42 h 94"/>
                <a:gd name="T38" fmla="*/ 6 w 19"/>
                <a:gd name="T39" fmla="*/ 46 h 94"/>
                <a:gd name="T40" fmla="*/ 10 w 19"/>
                <a:gd name="T41" fmla="*/ 50 h 94"/>
                <a:gd name="T42" fmla="*/ 14 w 19"/>
                <a:gd name="T43" fmla="*/ 46 h 94"/>
                <a:gd name="T44" fmla="*/ 10 w 19"/>
                <a:gd name="T45" fmla="*/ 42 h 94"/>
                <a:gd name="T46" fmla="*/ 10 w 19"/>
                <a:gd name="T47" fmla="*/ 0 h 94"/>
                <a:gd name="T48" fmla="*/ 0 w 19"/>
                <a:gd name="T49" fmla="*/ 10 h 94"/>
                <a:gd name="T50" fmla="*/ 10 w 19"/>
                <a:gd name="T51" fmla="*/ 20 h 94"/>
                <a:gd name="T52" fmla="*/ 19 w 19"/>
                <a:gd name="T53" fmla="*/ 10 h 94"/>
                <a:gd name="T54" fmla="*/ 10 w 19"/>
                <a:gd name="T55" fmla="*/ 0 h 94"/>
                <a:gd name="T56" fmla="*/ 10 w 19"/>
                <a:gd name="T57" fmla="*/ 27 h 94"/>
                <a:gd name="T58" fmla="*/ 6 w 19"/>
                <a:gd name="T59" fmla="*/ 31 h 94"/>
                <a:gd name="T60" fmla="*/ 10 w 19"/>
                <a:gd name="T61" fmla="*/ 35 h 94"/>
                <a:gd name="T62" fmla="*/ 14 w 19"/>
                <a:gd name="T63" fmla="*/ 31 h 94"/>
                <a:gd name="T64" fmla="*/ 10 w 19"/>
                <a:gd name="T65"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4">
                  <a:moveTo>
                    <a:pt x="10" y="56"/>
                  </a:moveTo>
                  <a:cubicBezTo>
                    <a:pt x="7" y="56"/>
                    <a:pt x="6" y="58"/>
                    <a:pt x="6" y="60"/>
                  </a:cubicBezTo>
                  <a:cubicBezTo>
                    <a:pt x="6" y="63"/>
                    <a:pt x="7" y="64"/>
                    <a:pt x="10" y="64"/>
                  </a:cubicBezTo>
                  <a:cubicBezTo>
                    <a:pt x="12" y="64"/>
                    <a:pt x="14" y="63"/>
                    <a:pt x="14" y="60"/>
                  </a:cubicBezTo>
                  <a:cubicBezTo>
                    <a:pt x="14" y="58"/>
                    <a:pt x="12" y="56"/>
                    <a:pt x="10" y="56"/>
                  </a:cubicBezTo>
                  <a:close/>
                  <a:moveTo>
                    <a:pt x="7" y="87"/>
                  </a:moveTo>
                  <a:cubicBezTo>
                    <a:pt x="6" y="88"/>
                    <a:pt x="6" y="89"/>
                    <a:pt x="6" y="90"/>
                  </a:cubicBezTo>
                  <a:cubicBezTo>
                    <a:pt x="6" y="91"/>
                    <a:pt x="6" y="92"/>
                    <a:pt x="7" y="93"/>
                  </a:cubicBezTo>
                  <a:cubicBezTo>
                    <a:pt x="8" y="94"/>
                    <a:pt x="9" y="94"/>
                    <a:pt x="10" y="94"/>
                  </a:cubicBezTo>
                  <a:cubicBezTo>
                    <a:pt x="11" y="94"/>
                    <a:pt x="12" y="94"/>
                    <a:pt x="12" y="93"/>
                  </a:cubicBezTo>
                  <a:cubicBezTo>
                    <a:pt x="13" y="92"/>
                    <a:pt x="14" y="91"/>
                    <a:pt x="14" y="90"/>
                  </a:cubicBezTo>
                  <a:cubicBezTo>
                    <a:pt x="14" y="89"/>
                    <a:pt x="13" y="88"/>
                    <a:pt x="12" y="87"/>
                  </a:cubicBezTo>
                  <a:cubicBezTo>
                    <a:pt x="11" y="86"/>
                    <a:pt x="8" y="86"/>
                    <a:pt x="7" y="87"/>
                  </a:cubicBezTo>
                  <a:close/>
                  <a:moveTo>
                    <a:pt x="10" y="71"/>
                  </a:moveTo>
                  <a:cubicBezTo>
                    <a:pt x="7" y="71"/>
                    <a:pt x="6" y="73"/>
                    <a:pt x="6" y="75"/>
                  </a:cubicBezTo>
                  <a:cubicBezTo>
                    <a:pt x="6" y="78"/>
                    <a:pt x="7" y="79"/>
                    <a:pt x="10" y="79"/>
                  </a:cubicBezTo>
                  <a:cubicBezTo>
                    <a:pt x="12" y="79"/>
                    <a:pt x="14" y="78"/>
                    <a:pt x="14" y="75"/>
                  </a:cubicBezTo>
                  <a:cubicBezTo>
                    <a:pt x="14" y="73"/>
                    <a:pt x="12" y="71"/>
                    <a:pt x="10" y="71"/>
                  </a:cubicBezTo>
                  <a:close/>
                  <a:moveTo>
                    <a:pt x="10" y="42"/>
                  </a:moveTo>
                  <a:cubicBezTo>
                    <a:pt x="7" y="42"/>
                    <a:pt x="6" y="43"/>
                    <a:pt x="6" y="46"/>
                  </a:cubicBezTo>
                  <a:cubicBezTo>
                    <a:pt x="6" y="48"/>
                    <a:pt x="7" y="50"/>
                    <a:pt x="10" y="50"/>
                  </a:cubicBezTo>
                  <a:cubicBezTo>
                    <a:pt x="12" y="50"/>
                    <a:pt x="14" y="48"/>
                    <a:pt x="14" y="46"/>
                  </a:cubicBezTo>
                  <a:cubicBezTo>
                    <a:pt x="14" y="43"/>
                    <a:pt x="12" y="42"/>
                    <a:pt x="10" y="42"/>
                  </a:cubicBezTo>
                  <a:close/>
                  <a:moveTo>
                    <a:pt x="10" y="0"/>
                  </a:moveTo>
                  <a:cubicBezTo>
                    <a:pt x="4" y="0"/>
                    <a:pt x="0" y="5"/>
                    <a:pt x="0" y="10"/>
                  </a:cubicBezTo>
                  <a:cubicBezTo>
                    <a:pt x="0" y="15"/>
                    <a:pt x="4" y="20"/>
                    <a:pt x="10" y="20"/>
                  </a:cubicBezTo>
                  <a:cubicBezTo>
                    <a:pt x="15" y="20"/>
                    <a:pt x="19" y="15"/>
                    <a:pt x="19" y="10"/>
                  </a:cubicBezTo>
                  <a:cubicBezTo>
                    <a:pt x="19" y="5"/>
                    <a:pt x="15" y="0"/>
                    <a:pt x="10" y="0"/>
                  </a:cubicBezTo>
                  <a:close/>
                  <a:moveTo>
                    <a:pt x="10" y="27"/>
                  </a:moveTo>
                  <a:cubicBezTo>
                    <a:pt x="7" y="27"/>
                    <a:pt x="6" y="28"/>
                    <a:pt x="6" y="31"/>
                  </a:cubicBezTo>
                  <a:cubicBezTo>
                    <a:pt x="6" y="33"/>
                    <a:pt x="7" y="35"/>
                    <a:pt x="10" y="35"/>
                  </a:cubicBezTo>
                  <a:cubicBezTo>
                    <a:pt x="12" y="35"/>
                    <a:pt x="14" y="33"/>
                    <a:pt x="14" y="31"/>
                  </a:cubicBezTo>
                  <a:cubicBezTo>
                    <a:pt x="14" y="28"/>
                    <a:pt x="12" y="27"/>
                    <a:pt x="10"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360" name="Freeform 192"/>
            <p:cNvSpPr>
              <a:spLocks noEditPoints="1"/>
            </p:cNvSpPr>
            <p:nvPr/>
          </p:nvSpPr>
          <p:spPr bwMode="auto">
            <a:xfrm>
              <a:off x="7672388" y="3321932"/>
              <a:ext cx="60325" cy="298450"/>
            </a:xfrm>
            <a:custGeom>
              <a:avLst/>
              <a:gdLst>
                <a:gd name="T0" fmla="*/ 9 w 19"/>
                <a:gd name="T1" fmla="*/ 71 h 94"/>
                <a:gd name="T2" fmla="*/ 5 w 19"/>
                <a:gd name="T3" fmla="*/ 75 h 94"/>
                <a:gd name="T4" fmla="*/ 9 w 19"/>
                <a:gd name="T5" fmla="*/ 79 h 94"/>
                <a:gd name="T6" fmla="*/ 13 w 19"/>
                <a:gd name="T7" fmla="*/ 75 h 94"/>
                <a:gd name="T8" fmla="*/ 9 w 19"/>
                <a:gd name="T9" fmla="*/ 71 h 94"/>
                <a:gd name="T10" fmla="*/ 7 w 19"/>
                <a:gd name="T11" fmla="*/ 87 h 94"/>
                <a:gd name="T12" fmla="*/ 5 w 19"/>
                <a:gd name="T13" fmla="*/ 90 h 94"/>
                <a:gd name="T14" fmla="*/ 7 w 19"/>
                <a:gd name="T15" fmla="*/ 93 h 94"/>
                <a:gd name="T16" fmla="*/ 9 w 19"/>
                <a:gd name="T17" fmla="*/ 94 h 94"/>
                <a:gd name="T18" fmla="*/ 12 w 19"/>
                <a:gd name="T19" fmla="*/ 93 h 94"/>
                <a:gd name="T20" fmla="*/ 13 w 19"/>
                <a:gd name="T21" fmla="*/ 90 h 94"/>
                <a:gd name="T22" fmla="*/ 12 w 19"/>
                <a:gd name="T23" fmla="*/ 87 h 94"/>
                <a:gd name="T24" fmla="*/ 7 w 19"/>
                <a:gd name="T25" fmla="*/ 87 h 94"/>
                <a:gd name="T26" fmla="*/ 9 w 19"/>
                <a:gd name="T27" fmla="*/ 56 h 94"/>
                <a:gd name="T28" fmla="*/ 5 w 19"/>
                <a:gd name="T29" fmla="*/ 60 h 94"/>
                <a:gd name="T30" fmla="*/ 9 w 19"/>
                <a:gd name="T31" fmla="*/ 64 h 94"/>
                <a:gd name="T32" fmla="*/ 13 w 19"/>
                <a:gd name="T33" fmla="*/ 60 h 94"/>
                <a:gd name="T34" fmla="*/ 9 w 19"/>
                <a:gd name="T35" fmla="*/ 56 h 94"/>
                <a:gd name="T36" fmla="*/ 9 w 19"/>
                <a:gd name="T37" fmla="*/ 42 h 94"/>
                <a:gd name="T38" fmla="*/ 5 w 19"/>
                <a:gd name="T39" fmla="*/ 46 h 94"/>
                <a:gd name="T40" fmla="*/ 9 w 19"/>
                <a:gd name="T41" fmla="*/ 50 h 94"/>
                <a:gd name="T42" fmla="*/ 13 w 19"/>
                <a:gd name="T43" fmla="*/ 46 h 94"/>
                <a:gd name="T44" fmla="*/ 9 w 19"/>
                <a:gd name="T45" fmla="*/ 42 h 94"/>
                <a:gd name="T46" fmla="*/ 9 w 19"/>
                <a:gd name="T47" fmla="*/ 0 h 94"/>
                <a:gd name="T48" fmla="*/ 0 w 19"/>
                <a:gd name="T49" fmla="*/ 10 h 94"/>
                <a:gd name="T50" fmla="*/ 9 w 19"/>
                <a:gd name="T51" fmla="*/ 20 h 94"/>
                <a:gd name="T52" fmla="*/ 19 w 19"/>
                <a:gd name="T53" fmla="*/ 10 h 94"/>
                <a:gd name="T54" fmla="*/ 9 w 19"/>
                <a:gd name="T55" fmla="*/ 0 h 94"/>
                <a:gd name="T56" fmla="*/ 9 w 19"/>
                <a:gd name="T57" fmla="*/ 27 h 94"/>
                <a:gd name="T58" fmla="*/ 5 w 19"/>
                <a:gd name="T59" fmla="*/ 31 h 94"/>
                <a:gd name="T60" fmla="*/ 9 w 19"/>
                <a:gd name="T61" fmla="*/ 35 h 94"/>
                <a:gd name="T62" fmla="*/ 13 w 19"/>
                <a:gd name="T63" fmla="*/ 31 h 94"/>
                <a:gd name="T64" fmla="*/ 9 w 19"/>
                <a:gd name="T65"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4">
                  <a:moveTo>
                    <a:pt x="9" y="71"/>
                  </a:moveTo>
                  <a:cubicBezTo>
                    <a:pt x="7" y="71"/>
                    <a:pt x="5" y="73"/>
                    <a:pt x="5" y="75"/>
                  </a:cubicBezTo>
                  <a:cubicBezTo>
                    <a:pt x="5" y="78"/>
                    <a:pt x="7" y="79"/>
                    <a:pt x="9" y="79"/>
                  </a:cubicBezTo>
                  <a:cubicBezTo>
                    <a:pt x="12" y="79"/>
                    <a:pt x="13" y="78"/>
                    <a:pt x="13" y="75"/>
                  </a:cubicBezTo>
                  <a:cubicBezTo>
                    <a:pt x="13" y="73"/>
                    <a:pt x="12" y="71"/>
                    <a:pt x="9" y="71"/>
                  </a:cubicBezTo>
                  <a:close/>
                  <a:moveTo>
                    <a:pt x="7" y="87"/>
                  </a:moveTo>
                  <a:cubicBezTo>
                    <a:pt x="6" y="88"/>
                    <a:pt x="5" y="89"/>
                    <a:pt x="5" y="90"/>
                  </a:cubicBezTo>
                  <a:cubicBezTo>
                    <a:pt x="5" y="91"/>
                    <a:pt x="6" y="92"/>
                    <a:pt x="7" y="93"/>
                  </a:cubicBezTo>
                  <a:cubicBezTo>
                    <a:pt x="7" y="94"/>
                    <a:pt x="8" y="94"/>
                    <a:pt x="9" y="94"/>
                  </a:cubicBezTo>
                  <a:cubicBezTo>
                    <a:pt x="10" y="94"/>
                    <a:pt x="11" y="94"/>
                    <a:pt x="12" y="93"/>
                  </a:cubicBezTo>
                  <a:cubicBezTo>
                    <a:pt x="13" y="92"/>
                    <a:pt x="13" y="91"/>
                    <a:pt x="13" y="90"/>
                  </a:cubicBezTo>
                  <a:cubicBezTo>
                    <a:pt x="13" y="89"/>
                    <a:pt x="13" y="88"/>
                    <a:pt x="12" y="87"/>
                  </a:cubicBezTo>
                  <a:cubicBezTo>
                    <a:pt x="11" y="86"/>
                    <a:pt x="8" y="86"/>
                    <a:pt x="7" y="87"/>
                  </a:cubicBezTo>
                  <a:close/>
                  <a:moveTo>
                    <a:pt x="9" y="56"/>
                  </a:moveTo>
                  <a:cubicBezTo>
                    <a:pt x="7" y="56"/>
                    <a:pt x="5" y="58"/>
                    <a:pt x="5" y="60"/>
                  </a:cubicBezTo>
                  <a:cubicBezTo>
                    <a:pt x="5" y="63"/>
                    <a:pt x="7" y="64"/>
                    <a:pt x="9" y="64"/>
                  </a:cubicBezTo>
                  <a:cubicBezTo>
                    <a:pt x="12" y="64"/>
                    <a:pt x="13" y="63"/>
                    <a:pt x="13" y="60"/>
                  </a:cubicBezTo>
                  <a:cubicBezTo>
                    <a:pt x="13" y="58"/>
                    <a:pt x="12" y="56"/>
                    <a:pt x="9" y="56"/>
                  </a:cubicBezTo>
                  <a:close/>
                  <a:moveTo>
                    <a:pt x="9" y="42"/>
                  </a:moveTo>
                  <a:cubicBezTo>
                    <a:pt x="7" y="42"/>
                    <a:pt x="5" y="43"/>
                    <a:pt x="5" y="46"/>
                  </a:cubicBezTo>
                  <a:cubicBezTo>
                    <a:pt x="5" y="48"/>
                    <a:pt x="7" y="50"/>
                    <a:pt x="9" y="50"/>
                  </a:cubicBezTo>
                  <a:cubicBezTo>
                    <a:pt x="12" y="50"/>
                    <a:pt x="13" y="48"/>
                    <a:pt x="13" y="46"/>
                  </a:cubicBezTo>
                  <a:cubicBezTo>
                    <a:pt x="13" y="43"/>
                    <a:pt x="12" y="42"/>
                    <a:pt x="9" y="42"/>
                  </a:cubicBezTo>
                  <a:close/>
                  <a:moveTo>
                    <a:pt x="9" y="0"/>
                  </a:moveTo>
                  <a:cubicBezTo>
                    <a:pt x="4" y="0"/>
                    <a:pt x="0" y="5"/>
                    <a:pt x="0" y="10"/>
                  </a:cubicBezTo>
                  <a:cubicBezTo>
                    <a:pt x="0" y="15"/>
                    <a:pt x="4" y="20"/>
                    <a:pt x="9" y="20"/>
                  </a:cubicBezTo>
                  <a:cubicBezTo>
                    <a:pt x="15" y="20"/>
                    <a:pt x="19" y="15"/>
                    <a:pt x="19" y="10"/>
                  </a:cubicBezTo>
                  <a:cubicBezTo>
                    <a:pt x="19" y="5"/>
                    <a:pt x="15" y="0"/>
                    <a:pt x="9" y="0"/>
                  </a:cubicBezTo>
                  <a:close/>
                  <a:moveTo>
                    <a:pt x="9" y="27"/>
                  </a:moveTo>
                  <a:cubicBezTo>
                    <a:pt x="7" y="27"/>
                    <a:pt x="5" y="28"/>
                    <a:pt x="5" y="31"/>
                  </a:cubicBezTo>
                  <a:cubicBezTo>
                    <a:pt x="5" y="33"/>
                    <a:pt x="7" y="35"/>
                    <a:pt x="9" y="35"/>
                  </a:cubicBezTo>
                  <a:cubicBezTo>
                    <a:pt x="12" y="35"/>
                    <a:pt x="13" y="33"/>
                    <a:pt x="13" y="31"/>
                  </a:cubicBezTo>
                  <a:cubicBezTo>
                    <a:pt x="13" y="28"/>
                    <a:pt x="12" y="27"/>
                    <a:pt x="9"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cxnSp>
          <p:nvCxnSpPr>
            <p:cNvPr id="361" name="Straight Connector 31"/>
            <p:cNvCxnSpPr/>
            <p:nvPr/>
          </p:nvCxnSpPr>
          <p:spPr>
            <a:xfrm>
              <a:off x="6042513" y="4035877"/>
              <a:ext cx="180000" cy="0"/>
            </a:xfrm>
            <a:prstGeom prst="line">
              <a:avLst/>
            </a:prstGeom>
            <a:ln w="254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2" name="Straight Connector 39"/>
            <p:cNvCxnSpPr/>
            <p:nvPr/>
          </p:nvCxnSpPr>
          <p:spPr>
            <a:xfrm>
              <a:off x="9181000" y="4035877"/>
              <a:ext cx="180000" cy="0"/>
            </a:xfrm>
            <a:prstGeom prst="line">
              <a:avLst/>
            </a:prstGeom>
            <a:ln w="254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3" name="Straight Connector 43"/>
            <p:cNvCxnSpPr/>
            <p:nvPr/>
          </p:nvCxnSpPr>
          <p:spPr>
            <a:xfrm flipV="1">
              <a:off x="7611757" y="3182240"/>
              <a:ext cx="180000" cy="0"/>
            </a:xfrm>
            <a:prstGeom prst="line">
              <a:avLst/>
            </a:prstGeom>
            <a:ln w="254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4" name="Straight Connector 47"/>
            <p:cNvCxnSpPr/>
            <p:nvPr/>
          </p:nvCxnSpPr>
          <p:spPr>
            <a:xfrm flipV="1">
              <a:off x="4473269" y="3182240"/>
              <a:ext cx="180000" cy="0"/>
            </a:xfrm>
            <a:prstGeom prst="line">
              <a:avLst/>
            </a:prstGeom>
            <a:ln w="254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5" name="文本框 364"/>
            <p:cNvSpPr txBox="1"/>
            <p:nvPr/>
          </p:nvSpPr>
          <p:spPr>
            <a:xfrm>
              <a:off x="2381469" y="4086661"/>
              <a:ext cx="1225113" cy="67993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6" name="文本框 365"/>
            <p:cNvSpPr txBox="1"/>
            <p:nvPr/>
          </p:nvSpPr>
          <p:spPr>
            <a:xfrm>
              <a:off x="5519956" y="4086661"/>
              <a:ext cx="1225113" cy="67993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7" name="文本框 366"/>
            <p:cNvSpPr txBox="1"/>
            <p:nvPr/>
          </p:nvSpPr>
          <p:spPr>
            <a:xfrm>
              <a:off x="8656855" y="4086661"/>
              <a:ext cx="1225113" cy="67993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8" name="文本框 367"/>
            <p:cNvSpPr txBox="1"/>
            <p:nvPr/>
          </p:nvSpPr>
          <p:spPr>
            <a:xfrm>
              <a:off x="3949918" y="2493917"/>
              <a:ext cx="1225113" cy="67993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9" name="文本框 368"/>
            <p:cNvSpPr txBox="1"/>
            <p:nvPr/>
          </p:nvSpPr>
          <p:spPr>
            <a:xfrm>
              <a:off x="7089200" y="2493917"/>
              <a:ext cx="1225113" cy="679931"/>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03.</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864179" y="2064238"/>
            <a:ext cx="8760278" cy="4170352"/>
            <a:chOff x="1447800" y="1717400"/>
            <a:chExt cx="9302750" cy="4428598"/>
          </a:xfrm>
        </p:grpSpPr>
        <p:sp>
          <p:nvSpPr>
            <p:cNvPr id="30" name="AutoShape 4"/>
            <p:cNvSpPr/>
            <p:nvPr/>
          </p:nvSpPr>
          <p:spPr bwMode="auto">
            <a:xfrm>
              <a:off x="1447800" y="3228039"/>
              <a:ext cx="1752600" cy="920750"/>
            </a:xfrm>
            <a:prstGeom prst="roundRect">
              <a:avLst>
                <a:gd name="adj" fmla="val 34481"/>
              </a:avLst>
            </a:prstGeom>
            <a:noFill/>
            <a:ln w="635000">
              <a:solidFill>
                <a:srgbClr val="ED7D31">
                  <a:alpha val="57000"/>
                </a:srgbClr>
              </a:solidFill>
              <a:miter lim="800000"/>
            </a:ln>
          </p:spPr>
          <p:txBody>
            <a:bodyPr lIns="0" tIns="0" rIns="0" bIns="0"/>
            <a:lstStyle/>
            <a:p>
              <a:endParaRPr lang="en-US" sz="1400"/>
            </a:p>
          </p:txBody>
        </p:sp>
        <p:sp>
          <p:nvSpPr>
            <p:cNvPr id="31" name="AutoShape 5"/>
            <p:cNvSpPr/>
            <p:nvPr/>
          </p:nvSpPr>
          <p:spPr bwMode="auto">
            <a:xfrm>
              <a:off x="2641600" y="3710639"/>
              <a:ext cx="1752600" cy="920750"/>
            </a:xfrm>
            <a:prstGeom prst="roundRect">
              <a:avLst>
                <a:gd name="adj" fmla="val 34481"/>
              </a:avLst>
            </a:prstGeom>
            <a:noFill/>
            <a:ln w="635000">
              <a:solidFill>
                <a:schemeClr val="bg1">
                  <a:lumMod val="65000"/>
                  <a:alpha val="58000"/>
                </a:schemeClr>
              </a:solidFill>
              <a:miter lim="800000"/>
            </a:ln>
          </p:spPr>
          <p:txBody>
            <a:bodyPr lIns="0" tIns="0" rIns="0" bIns="0"/>
            <a:lstStyle/>
            <a:p>
              <a:endParaRPr lang="en-US" sz="1400"/>
            </a:p>
          </p:txBody>
        </p:sp>
        <p:sp>
          <p:nvSpPr>
            <p:cNvPr id="32" name="AutoShape 6"/>
            <p:cNvSpPr/>
            <p:nvPr/>
          </p:nvSpPr>
          <p:spPr bwMode="auto">
            <a:xfrm>
              <a:off x="3905250" y="3228039"/>
              <a:ext cx="1752600" cy="920750"/>
            </a:xfrm>
            <a:prstGeom prst="roundRect">
              <a:avLst>
                <a:gd name="adj" fmla="val 34481"/>
              </a:avLst>
            </a:prstGeom>
            <a:noFill/>
            <a:ln w="635000">
              <a:solidFill>
                <a:srgbClr val="ED7D31">
                  <a:alpha val="57000"/>
                </a:srgbClr>
              </a:solidFill>
              <a:miter lim="800000"/>
            </a:ln>
          </p:spPr>
          <p:txBody>
            <a:bodyPr lIns="0" tIns="0" rIns="0" bIns="0"/>
            <a:lstStyle/>
            <a:p>
              <a:endParaRPr lang="en-US" sz="1400"/>
            </a:p>
          </p:txBody>
        </p:sp>
        <p:sp>
          <p:nvSpPr>
            <p:cNvPr id="33" name="AutoShape 7"/>
            <p:cNvSpPr/>
            <p:nvPr/>
          </p:nvSpPr>
          <p:spPr bwMode="auto">
            <a:xfrm>
              <a:off x="5187950" y="3710639"/>
              <a:ext cx="1752600" cy="920750"/>
            </a:xfrm>
            <a:prstGeom prst="roundRect">
              <a:avLst>
                <a:gd name="adj" fmla="val 34481"/>
              </a:avLst>
            </a:prstGeom>
            <a:noFill/>
            <a:ln w="635000">
              <a:solidFill>
                <a:schemeClr val="bg1">
                  <a:lumMod val="65000"/>
                  <a:alpha val="58000"/>
                </a:schemeClr>
              </a:solidFill>
              <a:miter lim="800000"/>
            </a:ln>
          </p:spPr>
          <p:txBody>
            <a:bodyPr lIns="0" tIns="0" rIns="0" bIns="0"/>
            <a:lstStyle/>
            <a:p>
              <a:endParaRPr lang="en-US" sz="1400"/>
            </a:p>
          </p:txBody>
        </p:sp>
        <p:sp>
          <p:nvSpPr>
            <p:cNvPr id="34" name="AutoShape 8"/>
            <p:cNvSpPr/>
            <p:nvPr/>
          </p:nvSpPr>
          <p:spPr bwMode="auto">
            <a:xfrm>
              <a:off x="6451600" y="3228039"/>
              <a:ext cx="1752600" cy="920750"/>
            </a:xfrm>
            <a:prstGeom prst="roundRect">
              <a:avLst>
                <a:gd name="adj" fmla="val 34481"/>
              </a:avLst>
            </a:prstGeom>
            <a:noFill/>
            <a:ln w="635000">
              <a:solidFill>
                <a:srgbClr val="ED7D31">
                  <a:alpha val="57000"/>
                </a:srgbClr>
              </a:solidFill>
              <a:miter lim="800000"/>
            </a:ln>
          </p:spPr>
          <p:txBody>
            <a:bodyPr lIns="0" tIns="0" rIns="0" bIns="0"/>
            <a:lstStyle/>
            <a:p>
              <a:endParaRPr lang="en-US" sz="1400"/>
            </a:p>
          </p:txBody>
        </p:sp>
        <p:sp>
          <p:nvSpPr>
            <p:cNvPr id="35" name="AutoShape 9"/>
            <p:cNvSpPr/>
            <p:nvPr/>
          </p:nvSpPr>
          <p:spPr bwMode="auto">
            <a:xfrm>
              <a:off x="7734300" y="3710639"/>
              <a:ext cx="1752600" cy="920750"/>
            </a:xfrm>
            <a:prstGeom prst="roundRect">
              <a:avLst>
                <a:gd name="adj" fmla="val 34481"/>
              </a:avLst>
            </a:prstGeom>
            <a:noFill/>
            <a:ln w="635000">
              <a:solidFill>
                <a:schemeClr val="bg1">
                  <a:lumMod val="65000"/>
                  <a:alpha val="58000"/>
                </a:schemeClr>
              </a:solidFill>
              <a:miter lim="800000"/>
            </a:ln>
          </p:spPr>
          <p:txBody>
            <a:bodyPr lIns="0" tIns="0" rIns="0" bIns="0"/>
            <a:lstStyle/>
            <a:p>
              <a:endParaRPr lang="en-US" sz="1400"/>
            </a:p>
          </p:txBody>
        </p:sp>
        <p:sp>
          <p:nvSpPr>
            <p:cNvPr id="36" name="AutoShape 10"/>
            <p:cNvSpPr/>
            <p:nvPr/>
          </p:nvSpPr>
          <p:spPr bwMode="auto">
            <a:xfrm>
              <a:off x="8997950" y="3228039"/>
              <a:ext cx="1752600" cy="920750"/>
            </a:xfrm>
            <a:prstGeom prst="roundRect">
              <a:avLst>
                <a:gd name="adj" fmla="val 34481"/>
              </a:avLst>
            </a:prstGeom>
            <a:noFill/>
            <a:ln w="635000">
              <a:solidFill>
                <a:srgbClr val="ED7D31">
                  <a:alpha val="57000"/>
                </a:srgbClr>
              </a:solidFill>
              <a:miter lim="800000"/>
            </a:ln>
          </p:spPr>
          <p:txBody>
            <a:bodyPr lIns="0" tIns="0" rIns="0" bIns="0"/>
            <a:lstStyle/>
            <a:p>
              <a:endParaRPr lang="en-US" sz="1400"/>
            </a:p>
          </p:txBody>
        </p:sp>
        <p:sp>
          <p:nvSpPr>
            <p:cNvPr id="37" name="Line 18"/>
            <p:cNvSpPr>
              <a:spLocks noChangeShapeType="1"/>
            </p:cNvSpPr>
            <p:nvPr/>
          </p:nvSpPr>
          <p:spPr bwMode="auto">
            <a:xfrm rot="10800000" flipH="1">
              <a:off x="2336007" y="2614471"/>
              <a:ext cx="0" cy="595313"/>
            </a:xfrm>
            <a:prstGeom prst="line">
              <a:avLst/>
            </a:prstGeom>
            <a:noFill/>
            <a:ln w="25400">
              <a:solidFill>
                <a:schemeClr val="bg1">
                  <a:lumMod val="50000"/>
                </a:schemeClr>
              </a:solidFill>
              <a:prstDash val="sysDot"/>
              <a:miter lim="800000"/>
              <a:headEnd type="oval" w="med" len="med"/>
            </a:ln>
          </p:spPr>
          <p:txBody>
            <a:bodyPr lIns="0" tIns="0" rIns="0" bIns="0"/>
            <a:lstStyle/>
            <a:p>
              <a:endParaRPr lang="en-US" sz="1400"/>
            </a:p>
          </p:txBody>
        </p:sp>
        <p:sp>
          <p:nvSpPr>
            <p:cNvPr id="38" name="Line 19"/>
            <p:cNvSpPr>
              <a:spLocks noChangeShapeType="1"/>
            </p:cNvSpPr>
            <p:nvPr/>
          </p:nvSpPr>
          <p:spPr bwMode="auto">
            <a:xfrm rot="10800000" flipH="1">
              <a:off x="4781550" y="2617646"/>
              <a:ext cx="0" cy="595313"/>
            </a:xfrm>
            <a:prstGeom prst="line">
              <a:avLst/>
            </a:prstGeom>
            <a:noFill/>
            <a:ln w="25400">
              <a:solidFill>
                <a:schemeClr val="bg1">
                  <a:lumMod val="50000"/>
                </a:schemeClr>
              </a:solidFill>
              <a:prstDash val="sysDot"/>
              <a:miter lim="800000"/>
              <a:headEnd type="oval" w="med" len="med"/>
            </a:ln>
          </p:spPr>
          <p:txBody>
            <a:bodyPr lIns="0" tIns="0" rIns="0" bIns="0"/>
            <a:lstStyle/>
            <a:p>
              <a:endParaRPr lang="en-US" sz="1400"/>
            </a:p>
          </p:txBody>
        </p:sp>
        <p:sp>
          <p:nvSpPr>
            <p:cNvPr id="39" name="Line 20"/>
            <p:cNvSpPr>
              <a:spLocks noChangeShapeType="1"/>
            </p:cNvSpPr>
            <p:nvPr/>
          </p:nvSpPr>
          <p:spPr bwMode="auto">
            <a:xfrm rot="10800000" flipH="1">
              <a:off x="7327900" y="2611296"/>
              <a:ext cx="0" cy="595313"/>
            </a:xfrm>
            <a:prstGeom prst="line">
              <a:avLst/>
            </a:prstGeom>
            <a:noFill/>
            <a:ln w="25400">
              <a:solidFill>
                <a:schemeClr val="bg1">
                  <a:lumMod val="50000"/>
                </a:schemeClr>
              </a:solidFill>
              <a:prstDash val="sysDot"/>
              <a:miter lim="800000"/>
              <a:headEnd type="oval" w="med" len="med"/>
            </a:ln>
          </p:spPr>
          <p:txBody>
            <a:bodyPr lIns="0" tIns="0" rIns="0" bIns="0"/>
            <a:lstStyle/>
            <a:p>
              <a:endParaRPr lang="en-US" sz="1400"/>
            </a:p>
          </p:txBody>
        </p:sp>
        <p:sp>
          <p:nvSpPr>
            <p:cNvPr id="40" name="Line 21"/>
            <p:cNvSpPr>
              <a:spLocks noChangeShapeType="1"/>
            </p:cNvSpPr>
            <p:nvPr/>
          </p:nvSpPr>
          <p:spPr bwMode="auto">
            <a:xfrm rot="10800000" flipH="1">
              <a:off x="9899650" y="2617646"/>
              <a:ext cx="0" cy="595313"/>
            </a:xfrm>
            <a:prstGeom prst="line">
              <a:avLst/>
            </a:prstGeom>
            <a:noFill/>
            <a:ln w="25400">
              <a:solidFill>
                <a:schemeClr val="bg1">
                  <a:lumMod val="50000"/>
                </a:schemeClr>
              </a:solidFill>
              <a:prstDash val="sysDot"/>
              <a:miter lim="800000"/>
              <a:headEnd type="oval" w="med" len="med"/>
            </a:ln>
          </p:spPr>
          <p:txBody>
            <a:bodyPr lIns="0" tIns="0" rIns="0" bIns="0"/>
            <a:lstStyle/>
            <a:p>
              <a:endParaRPr lang="en-US" sz="1400"/>
            </a:p>
          </p:txBody>
        </p:sp>
        <p:sp>
          <p:nvSpPr>
            <p:cNvPr id="41" name="Line 22"/>
            <p:cNvSpPr>
              <a:spLocks noChangeShapeType="1"/>
            </p:cNvSpPr>
            <p:nvPr/>
          </p:nvSpPr>
          <p:spPr bwMode="auto">
            <a:xfrm rot="10800000" flipH="1">
              <a:off x="3530600" y="4640914"/>
              <a:ext cx="0" cy="595313"/>
            </a:xfrm>
            <a:prstGeom prst="line">
              <a:avLst/>
            </a:prstGeom>
            <a:noFill/>
            <a:ln w="25400">
              <a:solidFill>
                <a:schemeClr val="bg1">
                  <a:lumMod val="50000"/>
                </a:schemeClr>
              </a:solidFill>
              <a:prstDash val="sysDot"/>
              <a:miter lim="800000"/>
              <a:tailEnd type="oval" w="med" len="med"/>
            </a:ln>
          </p:spPr>
          <p:txBody>
            <a:bodyPr lIns="0" tIns="0" rIns="0" bIns="0"/>
            <a:lstStyle/>
            <a:p>
              <a:endParaRPr lang="en-US" sz="1400"/>
            </a:p>
          </p:txBody>
        </p:sp>
        <p:sp>
          <p:nvSpPr>
            <p:cNvPr id="42" name="Line 23"/>
            <p:cNvSpPr>
              <a:spLocks noChangeShapeType="1"/>
            </p:cNvSpPr>
            <p:nvPr/>
          </p:nvSpPr>
          <p:spPr bwMode="auto">
            <a:xfrm rot="10800000" flipH="1">
              <a:off x="6076950" y="4634564"/>
              <a:ext cx="0" cy="595313"/>
            </a:xfrm>
            <a:prstGeom prst="line">
              <a:avLst/>
            </a:prstGeom>
            <a:noFill/>
            <a:ln w="25400">
              <a:solidFill>
                <a:schemeClr val="bg1">
                  <a:lumMod val="75000"/>
                </a:schemeClr>
              </a:solidFill>
              <a:prstDash val="sysDot"/>
              <a:miter lim="800000"/>
              <a:tailEnd type="oval" w="med" len="med"/>
            </a:ln>
          </p:spPr>
          <p:txBody>
            <a:bodyPr lIns="0" tIns="0" rIns="0" bIns="0"/>
            <a:lstStyle/>
            <a:p>
              <a:endParaRPr lang="en-US" sz="1400"/>
            </a:p>
          </p:txBody>
        </p:sp>
        <p:sp>
          <p:nvSpPr>
            <p:cNvPr id="43" name="Line 24"/>
            <p:cNvSpPr>
              <a:spLocks noChangeShapeType="1"/>
            </p:cNvSpPr>
            <p:nvPr/>
          </p:nvSpPr>
          <p:spPr bwMode="auto">
            <a:xfrm rot="10800000" flipH="1">
              <a:off x="8648700" y="4640914"/>
              <a:ext cx="0" cy="595313"/>
            </a:xfrm>
            <a:prstGeom prst="line">
              <a:avLst/>
            </a:prstGeom>
            <a:noFill/>
            <a:ln w="25400">
              <a:solidFill>
                <a:schemeClr val="bg1">
                  <a:lumMod val="50000"/>
                </a:schemeClr>
              </a:solidFill>
              <a:prstDash val="sysDot"/>
              <a:miter lim="800000"/>
              <a:tailEnd type="oval" w="med" len="med"/>
            </a:ln>
          </p:spPr>
          <p:txBody>
            <a:bodyPr lIns="0" tIns="0" rIns="0" bIns="0"/>
            <a:lstStyle/>
            <a:p>
              <a:endParaRPr lang="en-US" sz="1400"/>
            </a:p>
          </p:txBody>
        </p:sp>
        <p:sp>
          <p:nvSpPr>
            <p:cNvPr id="44" name="文本框 43"/>
            <p:cNvSpPr txBox="1"/>
            <p:nvPr/>
          </p:nvSpPr>
          <p:spPr>
            <a:xfrm>
              <a:off x="2641600" y="5245752"/>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782248" y="5245752"/>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463723" y="1717400"/>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3883868" y="1717400"/>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468317" y="1717400"/>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9005984" y="1717400"/>
              <a:ext cx="1744566" cy="900246"/>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03.</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5" name="图表 14"/>
          <p:cNvGraphicFramePr/>
          <p:nvPr/>
        </p:nvGraphicFramePr>
        <p:xfrm>
          <a:off x="1287290" y="2200124"/>
          <a:ext cx="5950856" cy="3967238"/>
        </p:xfrm>
        <a:graphic>
          <a:graphicData uri="http://schemas.openxmlformats.org/drawingml/2006/chart">
            <c:chart xmlns:c="http://schemas.openxmlformats.org/drawingml/2006/chart" xmlns:r="http://schemas.openxmlformats.org/officeDocument/2006/relationships" r:id="rId1"/>
          </a:graphicData>
        </a:graphic>
      </p:graphicFrame>
      <p:sp>
        <p:nvSpPr>
          <p:cNvPr id="50" name="文本框 49"/>
          <p:cNvSpPr txBox="1"/>
          <p:nvPr/>
        </p:nvSpPr>
        <p:spPr>
          <a:xfrm>
            <a:off x="7641607" y="3429000"/>
            <a:ext cx="3230229" cy="185698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即点击文本框即可进行编辑输入相关内容点击文本框即点击文本框即可进行编辑输入相关内容点击文本框即</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6959475" y="3139033"/>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21" name="文本框 20"/>
          <p:cNvSpPr txBox="1"/>
          <p:nvPr/>
        </p:nvSpPr>
        <p:spPr>
          <a:xfrm>
            <a:off x="5314949" y="23286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Part 04</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2" name="矩形 21"/>
          <p:cNvSpPr/>
          <p:nvPr/>
        </p:nvSpPr>
        <p:spPr>
          <a:xfrm>
            <a:off x="7279495" y="37544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288881" y="4177808"/>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04.</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Group 90"/>
          <p:cNvGrpSpPr>
            <a:grpSpLocks noChangeAspect="1"/>
          </p:cNvGrpSpPr>
          <p:nvPr/>
        </p:nvGrpSpPr>
        <p:grpSpPr bwMode="auto">
          <a:xfrm>
            <a:off x="3511805" y="1988457"/>
            <a:ext cx="5545110" cy="4251071"/>
            <a:chOff x="1130" y="-2"/>
            <a:chExt cx="3496" cy="3207"/>
          </a:xfrm>
        </p:grpSpPr>
        <p:sp>
          <p:nvSpPr>
            <p:cNvPr id="9" name="Freeform 91"/>
            <p:cNvSpPr/>
            <p:nvPr/>
          </p:nvSpPr>
          <p:spPr bwMode="auto">
            <a:xfrm>
              <a:off x="1185" y="115"/>
              <a:ext cx="3191" cy="2984"/>
            </a:xfrm>
            <a:custGeom>
              <a:avLst/>
              <a:gdLst>
                <a:gd name="T0" fmla="*/ 1023 w 1383"/>
                <a:gd name="T1" fmla="*/ 77 h 1293"/>
                <a:gd name="T2" fmla="*/ 1044 w 1383"/>
                <a:gd name="T3" fmla="*/ 129 h 1293"/>
                <a:gd name="T4" fmla="*/ 1044 w 1383"/>
                <a:gd name="T5" fmla="*/ 237 h 1293"/>
                <a:gd name="T6" fmla="*/ 1023 w 1383"/>
                <a:gd name="T7" fmla="*/ 289 h 1293"/>
                <a:gd name="T8" fmla="*/ 974 w 1383"/>
                <a:gd name="T9" fmla="*/ 310 h 1293"/>
                <a:gd name="T10" fmla="*/ 392 w 1383"/>
                <a:gd name="T11" fmla="*/ 310 h 1293"/>
                <a:gd name="T12" fmla="*/ 318 w 1383"/>
                <a:gd name="T13" fmla="*/ 343 h 1293"/>
                <a:gd name="T14" fmla="*/ 287 w 1383"/>
                <a:gd name="T15" fmla="*/ 421 h 1293"/>
                <a:gd name="T16" fmla="*/ 287 w 1383"/>
                <a:gd name="T17" fmla="*/ 562 h 1293"/>
                <a:gd name="T18" fmla="*/ 318 w 1383"/>
                <a:gd name="T19" fmla="*/ 640 h 1293"/>
                <a:gd name="T20" fmla="*/ 392 w 1383"/>
                <a:gd name="T21" fmla="*/ 673 h 1293"/>
                <a:gd name="T22" fmla="*/ 699 w 1383"/>
                <a:gd name="T23" fmla="*/ 673 h 1293"/>
                <a:gd name="T24" fmla="*/ 748 w 1383"/>
                <a:gd name="T25" fmla="*/ 694 h 1293"/>
                <a:gd name="T26" fmla="*/ 769 w 1383"/>
                <a:gd name="T27" fmla="*/ 747 h 1293"/>
                <a:gd name="T28" fmla="*/ 769 w 1383"/>
                <a:gd name="T29" fmla="*/ 857 h 1293"/>
                <a:gd name="T30" fmla="*/ 748 w 1383"/>
                <a:gd name="T31" fmla="*/ 909 h 1293"/>
                <a:gd name="T32" fmla="*/ 699 w 1383"/>
                <a:gd name="T33" fmla="*/ 931 h 1293"/>
                <a:gd name="T34" fmla="*/ 255 w 1383"/>
                <a:gd name="T35" fmla="*/ 931 h 1293"/>
                <a:gd name="T36" fmla="*/ 180 w 1383"/>
                <a:gd name="T37" fmla="*/ 963 h 1293"/>
                <a:gd name="T38" fmla="*/ 149 w 1383"/>
                <a:gd name="T39" fmla="*/ 1041 h 1293"/>
                <a:gd name="T40" fmla="*/ 149 w 1383"/>
                <a:gd name="T41" fmla="*/ 1183 h 1293"/>
                <a:gd name="T42" fmla="*/ 180 w 1383"/>
                <a:gd name="T43" fmla="*/ 1261 h 1293"/>
                <a:gd name="T44" fmla="*/ 255 w 1383"/>
                <a:gd name="T45" fmla="*/ 1293 h 1293"/>
                <a:gd name="T46" fmla="*/ 1383 w 1383"/>
                <a:gd name="T47" fmla="*/ 1293 h 1293"/>
                <a:gd name="T48" fmla="*/ 1374 w 1383"/>
                <a:gd name="T49" fmla="*/ 1266 h 1293"/>
                <a:gd name="T50" fmla="*/ 1383 w 1383"/>
                <a:gd name="T51" fmla="*/ 1238 h 1293"/>
                <a:gd name="T52" fmla="*/ 272 w 1383"/>
                <a:gd name="T53" fmla="*/ 1238 h 1293"/>
                <a:gd name="T54" fmla="*/ 223 w 1383"/>
                <a:gd name="T55" fmla="*/ 1216 h 1293"/>
                <a:gd name="T56" fmla="*/ 202 w 1383"/>
                <a:gd name="T57" fmla="*/ 1164 h 1293"/>
                <a:gd name="T58" fmla="*/ 202 w 1383"/>
                <a:gd name="T59" fmla="*/ 1060 h 1293"/>
                <a:gd name="T60" fmla="*/ 223 w 1383"/>
                <a:gd name="T61" fmla="*/ 1008 h 1293"/>
                <a:gd name="T62" fmla="*/ 272 w 1383"/>
                <a:gd name="T63" fmla="*/ 986 h 1293"/>
                <a:gd name="T64" fmla="*/ 716 w 1383"/>
                <a:gd name="T65" fmla="*/ 986 h 1293"/>
                <a:gd name="T66" fmla="*/ 791 w 1383"/>
                <a:gd name="T67" fmla="*/ 954 h 1293"/>
                <a:gd name="T68" fmla="*/ 822 w 1383"/>
                <a:gd name="T69" fmla="*/ 876 h 1293"/>
                <a:gd name="T70" fmla="*/ 822 w 1383"/>
                <a:gd name="T71" fmla="*/ 728 h 1293"/>
                <a:gd name="T72" fmla="*/ 791 w 1383"/>
                <a:gd name="T73" fmla="*/ 650 h 1293"/>
                <a:gd name="T74" fmla="*/ 716 w 1383"/>
                <a:gd name="T75" fmla="*/ 617 h 1293"/>
                <a:gd name="T76" fmla="*/ 401 w 1383"/>
                <a:gd name="T77" fmla="*/ 617 h 1293"/>
                <a:gd name="T78" fmla="*/ 351 w 1383"/>
                <a:gd name="T79" fmla="*/ 596 h 1293"/>
                <a:gd name="T80" fmla="*/ 331 w 1383"/>
                <a:gd name="T81" fmla="*/ 544 h 1293"/>
                <a:gd name="T82" fmla="*/ 331 w 1383"/>
                <a:gd name="T83" fmla="*/ 439 h 1293"/>
                <a:gd name="T84" fmla="*/ 351 w 1383"/>
                <a:gd name="T85" fmla="*/ 387 h 1293"/>
                <a:gd name="T86" fmla="*/ 401 w 1383"/>
                <a:gd name="T87" fmla="*/ 366 h 1293"/>
                <a:gd name="T88" fmla="*/ 991 w 1383"/>
                <a:gd name="T89" fmla="*/ 366 h 1293"/>
                <a:gd name="T90" fmla="*/ 1066 w 1383"/>
                <a:gd name="T91" fmla="*/ 333 h 1293"/>
                <a:gd name="T92" fmla="*/ 1096 w 1383"/>
                <a:gd name="T93" fmla="*/ 255 h 1293"/>
                <a:gd name="T94" fmla="*/ 1096 w 1383"/>
                <a:gd name="T95" fmla="*/ 111 h 1293"/>
                <a:gd name="T96" fmla="*/ 1066 w 1383"/>
                <a:gd name="T97" fmla="*/ 32 h 1293"/>
                <a:gd name="T98" fmla="*/ 991 w 1383"/>
                <a:gd name="T99" fmla="*/ 0 h 1293"/>
                <a:gd name="T100" fmla="*/ 0 w 1383"/>
                <a:gd name="T101" fmla="*/ 0 h 1293"/>
                <a:gd name="T102" fmla="*/ 0 w 1383"/>
                <a:gd name="T103" fmla="*/ 55 h 1293"/>
                <a:gd name="T104" fmla="*/ 974 w 1383"/>
                <a:gd name="T105" fmla="*/ 55 h 1293"/>
                <a:gd name="T106" fmla="*/ 1023 w 1383"/>
                <a:gd name="T107" fmla="*/ 77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93">
                  <a:moveTo>
                    <a:pt x="1023" y="77"/>
                  </a:moveTo>
                  <a:cubicBezTo>
                    <a:pt x="1037" y="91"/>
                    <a:pt x="1044" y="110"/>
                    <a:pt x="1044" y="129"/>
                  </a:cubicBezTo>
                  <a:cubicBezTo>
                    <a:pt x="1044" y="237"/>
                    <a:pt x="1044" y="237"/>
                    <a:pt x="1044" y="237"/>
                  </a:cubicBezTo>
                  <a:cubicBezTo>
                    <a:pt x="1044" y="255"/>
                    <a:pt x="1037" y="274"/>
                    <a:pt x="1023" y="289"/>
                  </a:cubicBezTo>
                  <a:cubicBezTo>
                    <a:pt x="1010" y="303"/>
                    <a:pt x="992" y="310"/>
                    <a:pt x="974" y="310"/>
                  </a:cubicBezTo>
                  <a:cubicBezTo>
                    <a:pt x="392" y="310"/>
                    <a:pt x="392" y="310"/>
                    <a:pt x="392" y="310"/>
                  </a:cubicBezTo>
                  <a:cubicBezTo>
                    <a:pt x="365" y="310"/>
                    <a:pt x="338" y="321"/>
                    <a:pt x="318" y="343"/>
                  </a:cubicBezTo>
                  <a:cubicBezTo>
                    <a:pt x="297" y="364"/>
                    <a:pt x="287" y="393"/>
                    <a:pt x="287" y="421"/>
                  </a:cubicBezTo>
                  <a:cubicBezTo>
                    <a:pt x="287" y="562"/>
                    <a:pt x="287" y="562"/>
                    <a:pt x="287" y="562"/>
                  </a:cubicBezTo>
                  <a:cubicBezTo>
                    <a:pt x="287" y="590"/>
                    <a:pt x="297" y="619"/>
                    <a:pt x="318" y="640"/>
                  </a:cubicBezTo>
                  <a:cubicBezTo>
                    <a:pt x="338" y="662"/>
                    <a:pt x="365" y="673"/>
                    <a:pt x="392" y="673"/>
                  </a:cubicBezTo>
                  <a:cubicBezTo>
                    <a:pt x="699" y="673"/>
                    <a:pt x="699" y="673"/>
                    <a:pt x="699" y="673"/>
                  </a:cubicBezTo>
                  <a:cubicBezTo>
                    <a:pt x="717" y="673"/>
                    <a:pt x="735" y="680"/>
                    <a:pt x="748" y="694"/>
                  </a:cubicBezTo>
                  <a:cubicBezTo>
                    <a:pt x="762" y="709"/>
                    <a:pt x="769" y="728"/>
                    <a:pt x="769" y="747"/>
                  </a:cubicBezTo>
                  <a:cubicBezTo>
                    <a:pt x="769" y="857"/>
                    <a:pt x="769" y="857"/>
                    <a:pt x="769" y="857"/>
                  </a:cubicBezTo>
                  <a:cubicBezTo>
                    <a:pt x="769" y="876"/>
                    <a:pt x="762" y="895"/>
                    <a:pt x="748" y="909"/>
                  </a:cubicBezTo>
                  <a:cubicBezTo>
                    <a:pt x="735" y="924"/>
                    <a:pt x="717" y="931"/>
                    <a:pt x="699" y="931"/>
                  </a:cubicBezTo>
                  <a:cubicBezTo>
                    <a:pt x="255" y="931"/>
                    <a:pt x="255" y="931"/>
                    <a:pt x="255" y="931"/>
                  </a:cubicBezTo>
                  <a:cubicBezTo>
                    <a:pt x="228" y="931"/>
                    <a:pt x="201" y="942"/>
                    <a:pt x="180" y="963"/>
                  </a:cubicBezTo>
                  <a:cubicBezTo>
                    <a:pt x="160" y="985"/>
                    <a:pt x="149" y="1013"/>
                    <a:pt x="149" y="1041"/>
                  </a:cubicBezTo>
                  <a:cubicBezTo>
                    <a:pt x="149" y="1183"/>
                    <a:pt x="149" y="1183"/>
                    <a:pt x="149" y="1183"/>
                  </a:cubicBezTo>
                  <a:cubicBezTo>
                    <a:pt x="149" y="1211"/>
                    <a:pt x="160" y="1239"/>
                    <a:pt x="180" y="1261"/>
                  </a:cubicBezTo>
                  <a:cubicBezTo>
                    <a:pt x="201" y="1283"/>
                    <a:pt x="228" y="1293"/>
                    <a:pt x="255" y="1293"/>
                  </a:cubicBezTo>
                  <a:cubicBezTo>
                    <a:pt x="1383" y="1293"/>
                    <a:pt x="1383" y="1293"/>
                    <a:pt x="1383" y="1293"/>
                  </a:cubicBezTo>
                  <a:cubicBezTo>
                    <a:pt x="1383" y="1293"/>
                    <a:pt x="1374" y="1284"/>
                    <a:pt x="1374" y="1266"/>
                  </a:cubicBezTo>
                  <a:cubicBezTo>
                    <a:pt x="1374" y="1248"/>
                    <a:pt x="1383" y="1238"/>
                    <a:pt x="1383" y="1238"/>
                  </a:cubicBezTo>
                  <a:cubicBezTo>
                    <a:pt x="272" y="1238"/>
                    <a:pt x="272" y="1238"/>
                    <a:pt x="272" y="1238"/>
                  </a:cubicBezTo>
                  <a:cubicBezTo>
                    <a:pt x="254" y="1238"/>
                    <a:pt x="236" y="1231"/>
                    <a:pt x="223" y="1216"/>
                  </a:cubicBezTo>
                  <a:cubicBezTo>
                    <a:pt x="209" y="1202"/>
                    <a:pt x="202" y="1183"/>
                    <a:pt x="202" y="1164"/>
                  </a:cubicBezTo>
                  <a:cubicBezTo>
                    <a:pt x="202" y="1060"/>
                    <a:pt x="202" y="1060"/>
                    <a:pt x="202" y="1060"/>
                  </a:cubicBezTo>
                  <a:cubicBezTo>
                    <a:pt x="202" y="1041"/>
                    <a:pt x="209" y="1022"/>
                    <a:pt x="223" y="1008"/>
                  </a:cubicBezTo>
                  <a:cubicBezTo>
                    <a:pt x="236" y="993"/>
                    <a:pt x="254" y="986"/>
                    <a:pt x="272" y="986"/>
                  </a:cubicBezTo>
                  <a:cubicBezTo>
                    <a:pt x="716" y="986"/>
                    <a:pt x="716" y="986"/>
                    <a:pt x="716" y="986"/>
                  </a:cubicBezTo>
                  <a:cubicBezTo>
                    <a:pt x="743" y="986"/>
                    <a:pt x="770" y="975"/>
                    <a:pt x="791" y="954"/>
                  </a:cubicBezTo>
                  <a:cubicBezTo>
                    <a:pt x="811" y="932"/>
                    <a:pt x="822" y="904"/>
                    <a:pt x="822" y="876"/>
                  </a:cubicBezTo>
                  <a:cubicBezTo>
                    <a:pt x="822" y="728"/>
                    <a:pt x="822" y="728"/>
                    <a:pt x="822" y="728"/>
                  </a:cubicBezTo>
                  <a:cubicBezTo>
                    <a:pt x="822" y="700"/>
                    <a:pt x="811" y="671"/>
                    <a:pt x="791" y="650"/>
                  </a:cubicBezTo>
                  <a:cubicBezTo>
                    <a:pt x="770" y="628"/>
                    <a:pt x="743" y="617"/>
                    <a:pt x="716" y="617"/>
                  </a:cubicBezTo>
                  <a:cubicBezTo>
                    <a:pt x="401" y="617"/>
                    <a:pt x="401" y="617"/>
                    <a:pt x="401" y="617"/>
                  </a:cubicBezTo>
                  <a:cubicBezTo>
                    <a:pt x="383" y="617"/>
                    <a:pt x="365" y="610"/>
                    <a:pt x="351" y="596"/>
                  </a:cubicBezTo>
                  <a:cubicBezTo>
                    <a:pt x="337" y="581"/>
                    <a:pt x="331" y="563"/>
                    <a:pt x="331" y="544"/>
                  </a:cubicBezTo>
                  <a:cubicBezTo>
                    <a:pt x="331" y="439"/>
                    <a:pt x="331" y="439"/>
                    <a:pt x="331" y="439"/>
                  </a:cubicBezTo>
                  <a:cubicBezTo>
                    <a:pt x="331" y="420"/>
                    <a:pt x="337" y="402"/>
                    <a:pt x="351" y="387"/>
                  </a:cubicBezTo>
                  <a:cubicBezTo>
                    <a:pt x="365" y="373"/>
                    <a:pt x="383" y="366"/>
                    <a:pt x="401" y="366"/>
                  </a:cubicBezTo>
                  <a:cubicBezTo>
                    <a:pt x="991" y="366"/>
                    <a:pt x="991" y="366"/>
                    <a:pt x="991" y="366"/>
                  </a:cubicBezTo>
                  <a:cubicBezTo>
                    <a:pt x="1018" y="366"/>
                    <a:pt x="1045" y="355"/>
                    <a:pt x="1066" y="333"/>
                  </a:cubicBezTo>
                  <a:cubicBezTo>
                    <a:pt x="1086" y="312"/>
                    <a:pt x="1096" y="283"/>
                    <a:pt x="1096" y="255"/>
                  </a:cubicBezTo>
                  <a:cubicBezTo>
                    <a:pt x="1096" y="111"/>
                    <a:pt x="1096" y="111"/>
                    <a:pt x="1096" y="111"/>
                  </a:cubicBezTo>
                  <a:cubicBezTo>
                    <a:pt x="1096" y="82"/>
                    <a:pt x="1086" y="54"/>
                    <a:pt x="1066" y="32"/>
                  </a:cubicBezTo>
                  <a:cubicBezTo>
                    <a:pt x="1045" y="11"/>
                    <a:pt x="1018" y="0"/>
                    <a:pt x="991" y="0"/>
                  </a:cubicBezTo>
                  <a:cubicBezTo>
                    <a:pt x="0" y="0"/>
                    <a:pt x="0" y="0"/>
                    <a:pt x="0" y="0"/>
                  </a:cubicBezTo>
                  <a:cubicBezTo>
                    <a:pt x="0" y="55"/>
                    <a:pt x="0" y="55"/>
                    <a:pt x="0" y="55"/>
                  </a:cubicBezTo>
                  <a:cubicBezTo>
                    <a:pt x="974" y="55"/>
                    <a:pt x="974" y="55"/>
                    <a:pt x="974" y="55"/>
                  </a:cubicBezTo>
                  <a:cubicBezTo>
                    <a:pt x="992" y="55"/>
                    <a:pt x="1010" y="62"/>
                    <a:pt x="1023"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0" name="Freeform 92"/>
            <p:cNvSpPr/>
            <p:nvPr/>
          </p:nvSpPr>
          <p:spPr bwMode="auto">
            <a:xfrm>
              <a:off x="1185" y="9"/>
              <a:ext cx="3191" cy="2963"/>
            </a:xfrm>
            <a:custGeom>
              <a:avLst/>
              <a:gdLst>
                <a:gd name="T0" fmla="*/ 1066 w 1383"/>
                <a:gd name="T1" fmla="*/ 78 h 1284"/>
                <a:gd name="T2" fmla="*/ 1096 w 1383"/>
                <a:gd name="T3" fmla="*/ 157 h 1284"/>
                <a:gd name="T4" fmla="*/ 1096 w 1383"/>
                <a:gd name="T5" fmla="*/ 301 h 1284"/>
                <a:gd name="T6" fmla="*/ 1066 w 1383"/>
                <a:gd name="T7" fmla="*/ 379 h 1284"/>
                <a:gd name="T8" fmla="*/ 991 w 1383"/>
                <a:gd name="T9" fmla="*/ 412 h 1284"/>
                <a:gd name="T10" fmla="*/ 401 w 1383"/>
                <a:gd name="T11" fmla="*/ 412 h 1284"/>
                <a:gd name="T12" fmla="*/ 351 w 1383"/>
                <a:gd name="T13" fmla="*/ 433 h 1284"/>
                <a:gd name="T14" fmla="*/ 331 w 1383"/>
                <a:gd name="T15" fmla="*/ 485 h 1284"/>
                <a:gd name="T16" fmla="*/ 331 w 1383"/>
                <a:gd name="T17" fmla="*/ 590 h 1284"/>
                <a:gd name="T18" fmla="*/ 351 w 1383"/>
                <a:gd name="T19" fmla="*/ 642 h 1284"/>
                <a:gd name="T20" fmla="*/ 401 w 1383"/>
                <a:gd name="T21" fmla="*/ 663 h 1284"/>
                <a:gd name="T22" fmla="*/ 716 w 1383"/>
                <a:gd name="T23" fmla="*/ 663 h 1284"/>
                <a:gd name="T24" fmla="*/ 791 w 1383"/>
                <a:gd name="T25" fmla="*/ 696 h 1284"/>
                <a:gd name="T26" fmla="*/ 822 w 1383"/>
                <a:gd name="T27" fmla="*/ 774 h 1284"/>
                <a:gd name="T28" fmla="*/ 822 w 1383"/>
                <a:gd name="T29" fmla="*/ 922 h 1284"/>
                <a:gd name="T30" fmla="*/ 791 w 1383"/>
                <a:gd name="T31" fmla="*/ 1000 h 1284"/>
                <a:gd name="T32" fmla="*/ 716 w 1383"/>
                <a:gd name="T33" fmla="*/ 1032 h 1284"/>
                <a:gd name="T34" fmla="*/ 272 w 1383"/>
                <a:gd name="T35" fmla="*/ 1032 h 1284"/>
                <a:gd name="T36" fmla="*/ 223 w 1383"/>
                <a:gd name="T37" fmla="*/ 1054 h 1284"/>
                <a:gd name="T38" fmla="*/ 202 w 1383"/>
                <a:gd name="T39" fmla="*/ 1106 h 1284"/>
                <a:gd name="T40" fmla="*/ 202 w 1383"/>
                <a:gd name="T41" fmla="*/ 1210 h 1284"/>
                <a:gd name="T42" fmla="*/ 223 w 1383"/>
                <a:gd name="T43" fmla="*/ 1262 h 1284"/>
                <a:gd name="T44" fmla="*/ 272 w 1383"/>
                <a:gd name="T45" fmla="*/ 1284 h 1284"/>
                <a:gd name="T46" fmla="*/ 1383 w 1383"/>
                <a:gd name="T47" fmla="*/ 1284 h 1284"/>
                <a:gd name="T48" fmla="*/ 1374 w 1383"/>
                <a:gd name="T49" fmla="*/ 1261 h 1284"/>
                <a:gd name="T50" fmla="*/ 1383 w 1383"/>
                <a:gd name="T51" fmla="*/ 1238 h 1284"/>
                <a:gd name="T52" fmla="*/ 298 w 1383"/>
                <a:gd name="T53" fmla="*/ 1238 h 1284"/>
                <a:gd name="T54" fmla="*/ 261 w 1383"/>
                <a:gd name="T55" fmla="*/ 1222 h 1284"/>
                <a:gd name="T56" fmla="*/ 246 w 1383"/>
                <a:gd name="T57" fmla="*/ 1183 h 1284"/>
                <a:gd name="T58" fmla="*/ 246 w 1383"/>
                <a:gd name="T59" fmla="*/ 1134 h 1284"/>
                <a:gd name="T60" fmla="*/ 261 w 1383"/>
                <a:gd name="T61" fmla="*/ 1094 h 1284"/>
                <a:gd name="T62" fmla="*/ 298 w 1383"/>
                <a:gd name="T63" fmla="*/ 1078 h 1284"/>
                <a:gd name="T64" fmla="*/ 725 w 1383"/>
                <a:gd name="T65" fmla="*/ 1078 h 1284"/>
                <a:gd name="T66" fmla="*/ 824 w 1383"/>
                <a:gd name="T67" fmla="*/ 1035 h 1284"/>
                <a:gd name="T68" fmla="*/ 865 w 1383"/>
                <a:gd name="T69" fmla="*/ 931 h 1284"/>
                <a:gd name="T70" fmla="*/ 865 w 1383"/>
                <a:gd name="T71" fmla="*/ 765 h 1284"/>
                <a:gd name="T72" fmla="*/ 824 w 1383"/>
                <a:gd name="T73" fmla="*/ 661 h 1284"/>
                <a:gd name="T74" fmla="*/ 725 w 1383"/>
                <a:gd name="T75" fmla="*/ 617 h 1284"/>
                <a:gd name="T76" fmla="*/ 430 w 1383"/>
                <a:gd name="T77" fmla="*/ 617 h 1284"/>
                <a:gd name="T78" fmla="*/ 393 w 1383"/>
                <a:gd name="T79" fmla="*/ 601 h 1284"/>
                <a:gd name="T80" fmla="*/ 377 w 1383"/>
                <a:gd name="T81" fmla="*/ 562 h 1284"/>
                <a:gd name="T82" fmla="*/ 377 w 1383"/>
                <a:gd name="T83" fmla="*/ 513 h 1284"/>
                <a:gd name="T84" fmla="*/ 393 w 1383"/>
                <a:gd name="T85" fmla="*/ 474 h 1284"/>
                <a:gd name="T86" fmla="*/ 430 w 1383"/>
                <a:gd name="T87" fmla="*/ 458 h 1284"/>
                <a:gd name="T88" fmla="*/ 1000 w 1383"/>
                <a:gd name="T89" fmla="*/ 458 h 1284"/>
                <a:gd name="T90" fmla="*/ 1099 w 1383"/>
                <a:gd name="T91" fmla="*/ 414 h 1284"/>
                <a:gd name="T92" fmla="*/ 1140 w 1383"/>
                <a:gd name="T93" fmla="*/ 310 h 1284"/>
                <a:gd name="T94" fmla="*/ 1140 w 1383"/>
                <a:gd name="T95" fmla="*/ 147 h 1284"/>
                <a:gd name="T96" fmla="*/ 1099 w 1383"/>
                <a:gd name="T97" fmla="*/ 43 h 1284"/>
                <a:gd name="T98" fmla="*/ 1000 w 1383"/>
                <a:gd name="T99" fmla="*/ 0 h 1284"/>
                <a:gd name="T100" fmla="*/ 0 w 1383"/>
                <a:gd name="T101" fmla="*/ 0 h 1284"/>
                <a:gd name="T102" fmla="*/ 0 w 1383"/>
                <a:gd name="T103" fmla="*/ 46 h 1284"/>
                <a:gd name="T104" fmla="*/ 991 w 1383"/>
                <a:gd name="T105" fmla="*/ 46 h 1284"/>
                <a:gd name="T106" fmla="*/ 1066 w 1383"/>
                <a:gd name="T107" fmla="*/ 78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84">
                  <a:moveTo>
                    <a:pt x="1066" y="78"/>
                  </a:moveTo>
                  <a:cubicBezTo>
                    <a:pt x="1086" y="100"/>
                    <a:pt x="1096" y="128"/>
                    <a:pt x="1096" y="157"/>
                  </a:cubicBezTo>
                  <a:cubicBezTo>
                    <a:pt x="1096" y="301"/>
                    <a:pt x="1096" y="301"/>
                    <a:pt x="1096" y="301"/>
                  </a:cubicBezTo>
                  <a:cubicBezTo>
                    <a:pt x="1096" y="329"/>
                    <a:pt x="1086" y="358"/>
                    <a:pt x="1066" y="379"/>
                  </a:cubicBezTo>
                  <a:cubicBezTo>
                    <a:pt x="1045" y="401"/>
                    <a:pt x="1018" y="412"/>
                    <a:pt x="991" y="412"/>
                  </a:cubicBezTo>
                  <a:cubicBezTo>
                    <a:pt x="401" y="412"/>
                    <a:pt x="401" y="412"/>
                    <a:pt x="401" y="412"/>
                  </a:cubicBezTo>
                  <a:cubicBezTo>
                    <a:pt x="383" y="412"/>
                    <a:pt x="365" y="419"/>
                    <a:pt x="351" y="433"/>
                  </a:cubicBezTo>
                  <a:cubicBezTo>
                    <a:pt x="337" y="448"/>
                    <a:pt x="331" y="466"/>
                    <a:pt x="331" y="485"/>
                  </a:cubicBezTo>
                  <a:cubicBezTo>
                    <a:pt x="331" y="590"/>
                    <a:pt x="331" y="590"/>
                    <a:pt x="331" y="590"/>
                  </a:cubicBezTo>
                  <a:cubicBezTo>
                    <a:pt x="331" y="609"/>
                    <a:pt x="337" y="627"/>
                    <a:pt x="351" y="642"/>
                  </a:cubicBezTo>
                  <a:cubicBezTo>
                    <a:pt x="365" y="656"/>
                    <a:pt x="383" y="663"/>
                    <a:pt x="401" y="663"/>
                  </a:cubicBezTo>
                  <a:cubicBezTo>
                    <a:pt x="716" y="663"/>
                    <a:pt x="716" y="663"/>
                    <a:pt x="716" y="663"/>
                  </a:cubicBezTo>
                  <a:cubicBezTo>
                    <a:pt x="743" y="663"/>
                    <a:pt x="770" y="674"/>
                    <a:pt x="791" y="696"/>
                  </a:cubicBezTo>
                  <a:cubicBezTo>
                    <a:pt x="811" y="717"/>
                    <a:pt x="822" y="746"/>
                    <a:pt x="822" y="774"/>
                  </a:cubicBezTo>
                  <a:cubicBezTo>
                    <a:pt x="822" y="922"/>
                    <a:pt x="822" y="922"/>
                    <a:pt x="822" y="922"/>
                  </a:cubicBezTo>
                  <a:cubicBezTo>
                    <a:pt x="822" y="950"/>
                    <a:pt x="811" y="978"/>
                    <a:pt x="791" y="1000"/>
                  </a:cubicBezTo>
                  <a:cubicBezTo>
                    <a:pt x="770" y="1021"/>
                    <a:pt x="743" y="1032"/>
                    <a:pt x="716" y="1032"/>
                  </a:cubicBezTo>
                  <a:cubicBezTo>
                    <a:pt x="272" y="1032"/>
                    <a:pt x="272" y="1032"/>
                    <a:pt x="272" y="1032"/>
                  </a:cubicBezTo>
                  <a:cubicBezTo>
                    <a:pt x="254" y="1032"/>
                    <a:pt x="236" y="1039"/>
                    <a:pt x="223" y="1054"/>
                  </a:cubicBezTo>
                  <a:cubicBezTo>
                    <a:pt x="209" y="1068"/>
                    <a:pt x="202" y="1087"/>
                    <a:pt x="202" y="1106"/>
                  </a:cubicBezTo>
                  <a:cubicBezTo>
                    <a:pt x="202" y="1210"/>
                    <a:pt x="202" y="1210"/>
                    <a:pt x="202" y="1210"/>
                  </a:cubicBezTo>
                  <a:cubicBezTo>
                    <a:pt x="202" y="1229"/>
                    <a:pt x="209" y="1248"/>
                    <a:pt x="223" y="1262"/>
                  </a:cubicBezTo>
                  <a:cubicBezTo>
                    <a:pt x="236" y="1277"/>
                    <a:pt x="254" y="1284"/>
                    <a:pt x="272" y="1284"/>
                  </a:cubicBezTo>
                  <a:cubicBezTo>
                    <a:pt x="1383" y="1284"/>
                    <a:pt x="1383" y="1284"/>
                    <a:pt x="1383" y="1284"/>
                  </a:cubicBezTo>
                  <a:cubicBezTo>
                    <a:pt x="1383" y="1284"/>
                    <a:pt x="1374" y="1276"/>
                    <a:pt x="1374" y="1261"/>
                  </a:cubicBezTo>
                  <a:cubicBezTo>
                    <a:pt x="1374" y="1246"/>
                    <a:pt x="1383" y="1238"/>
                    <a:pt x="1383" y="1238"/>
                  </a:cubicBezTo>
                  <a:cubicBezTo>
                    <a:pt x="298" y="1238"/>
                    <a:pt x="298" y="1238"/>
                    <a:pt x="298" y="1238"/>
                  </a:cubicBezTo>
                  <a:cubicBezTo>
                    <a:pt x="285" y="1238"/>
                    <a:pt x="272" y="1233"/>
                    <a:pt x="261" y="1222"/>
                  </a:cubicBezTo>
                  <a:cubicBezTo>
                    <a:pt x="251" y="1211"/>
                    <a:pt x="246" y="1197"/>
                    <a:pt x="246" y="1183"/>
                  </a:cubicBezTo>
                  <a:cubicBezTo>
                    <a:pt x="246" y="1134"/>
                    <a:pt x="246" y="1134"/>
                    <a:pt x="246" y="1134"/>
                  </a:cubicBezTo>
                  <a:cubicBezTo>
                    <a:pt x="246" y="1119"/>
                    <a:pt x="251" y="1105"/>
                    <a:pt x="261" y="1094"/>
                  </a:cubicBezTo>
                  <a:cubicBezTo>
                    <a:pt x="272" y="1084"/>
                    <a:pt x="285" y="1078"/>
                    <a:pt x="298" y="1078"/>
                  </a:cubicBezTo>
                  <a:cubicBezTo>
                    <a:pt x="725" y="1078"/>
                    <a:pt x="725" y="1078"/>
                    <a:pt x="725" y="1078"/>
                  </a:cubicBezTo>
                  <a:cubicBezTo>
                    <a:pt x="761" y="1078"/>
                    <a:pt x="797" y="1064"/>
                    <a:pt x="824" y="1035"/>
                  </a:cubicBezTo>
                  <a:cubicBezTo>
                    <a:pt x="852" y="1006"/>
                    <a:pt x="865" y="968"/>
                    <a:pt x="865" y="931"/>
                  </a:cubicBezTo>
                  <a:cubicBezTo>
                    <a:pt x="865" y="765"/>
                    <a:pt x="865" y="765"/>
                    <a:pt x="865" y="765"/>
                  </a:cubicBezTo>
                  <a:cubicBezTo>
                    <a:pt x="865" y="727"/>
                    <a:pt x="852" y="689"/>
                    <a:pt x="824" y="661"/>
                  </a:cubicBezTo>
                  <a:cubicBezTo>
                    <a:pt x="797" y="632"/>
                    <a:pt x="761" y="617"/>
                    <a:pt x="725" y="617"/>
                  </a:cubicBezTo>
                  <a:cubicBezTo>
                    <a:pt x="430" y="617"/>
                    <a:pt x="430" y="617"/>
                    <a:pt x="430" y="617"/>
                  </a:cubicBezTo>
                  <a:cubicBezTo>
                    <a:pt x="417" y="617"/>
                    <a:pt x="403" y="612"/>
                    <a:pt x="393" y="601"/>
                  </a:cubicBezTo>
                  <a:cubicBezTo>
                    <a:pt x="382" y="590"/>
                    <a:pt x="377" y="576"/>
                    <a:pt x="377" y="562"/>
                  </a:cubicBezTo>
                  <a:cubicBezTo>
                    <a:pt x="377" y="513"/>
                    <a:pt x="377" y="513"/>
                    <a:pt x="377" y="513"/>
                  </a:cubicBezTo>
                  <a:cubicBezTo>
                    <a:pt x="377" y="499"/>
                    <a:pt x="382" y="485"/>
                    <a:pt x="393" y="474"/>
                  </a:cubicBezTo>
                  <a:cubicBezTo>
                    <a:pt x="403" y="463"/>
                    <a:pt x="417" y="458"/>
                    <a:pt x="430" y="458"/>
                  </a:cubicBezTo>
                  <a:cubicBezTo>
                    <a:pt x="1000" y="458"/>
                    <a:pt x="1000" y="458"/>
                    <a:pt x="1000" y="458"/>
                  </a:cubicBezTo>
                  <a:cubicBezTo>
                    <a:pt x="1036" y="458"/>
                    <a:pt x="1072" y="443"/>
                    <a:pt x="1099" y="414"/>
                  </a:cubicBezTo>
                  <a:cubicBezTo>
                    <a:pt x="1127" y="386"/>
                    <a:pt x="1140" y="348"/>
                    <a:pt x="1140" y="310"/>
                  </a:cubicBezTo>
                  <a:cubicBezTo>
                    <a:pt x="1140" y="147"/>
                    <a:pt x="1140" y="147"/>
                    <a:pt x="1140" y="147"/>
                  </a:cubicBezTo>
                  <a:cubicBezTo>
                    <a:pt x="1140" y="110"/>
                    <a:pt x="1127" y="72"/>
                    <a:pt x="1099" y="43"/>
                  </a:cubicBezTo>
                  <a:cubicBezTo>
                    <a:pt x="1072" y="14"/>
                    <a:pt x="1036" y="0"/>
                    <a:pt x="1000" y="0"/>
                  </a:cubicBezTo>
                  <a:cubicBezTo>
                    <a:pt x="0" y="0"/>
                    <a:pt x="0" y="0"/>
                    <a:pt x="0" y="0"/>
                  </a:cubicBezTo>
                  <a:cubicBezTo>
                    <a:pt x="0" y="46"/>
                    <a:pt x="0" y="46"/>
                    <a:pt x="0" y="46"/>
                  </a:cubicBezTo>
                  <a:cubicBezTo>
                    <a:pt x="991" y="46"/>
                    <a:pt x="991" y="46"/>
                    <a:pt x="991" y="46"/>
                  </a:cubicBezTo>
                  <a:cubicBezTo>
                    <a:pt x="1018" y="46"/>
                    <a:pt x="1045" y="57"/>
                    <a:pt x="1066" y="7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2" name="Freeform 93"/>
            <p:cNvSpPr/>
            <p:nvPr/>
          </p:nvSpPr>
          <p:spPr bwMode="auto">
            <a:xfrm>
              <a:off x="1191" y="242"/>
              <a:ext cx="3191" cy="2963"/>
            </a:xfrm>
            <a:custGeom>
              <a:avLst/>
              <a:gdLst>
                <a:gd name="T0" fmla="*/ 255 w 1383"/>
                <a:gd name="T1" fmla="*/ 1238 h 1284"/>
                <a:gd name="T2" fmla="*/ 180 w 1383"/>
                <a:gd name="T3" fmla="*/ 1206 h 1284"/>
                <a:gd name="T4" fmla="*/ 149 w 1383"/>
                <a:gd name="T5" fmla="*/ 1128 h 1284"/>
                <a:gd name="T6" fmla="*/ 149 w 1383"/>
                <a:gd name="T7" fmla="*/ 986 h 1284"/>
                <a:gd name="T8" fmla="*/ 180 w 1383"/>
                <a:gd name="T9" fmla="*/ 908 h 1284"/>
                <a:gd name="T10" fmla="*/ 255 w 1383"/>
                <a:gd name="T11" fmla="*/ 876 h 1284"/>
                <a:gd name="T12" fmla="*/ 699 w 1383"/>
                <a:gd name="T13" fmla="*/ 876 h 1284"/>
                <a:gd name="T14" fmla="*/ 748 w 1383"/>
                <a:gd name="T15" fmla="*/ 854 h 1284"/>
                <a:gd name="T16" fmla="*/ 769 w 1383"/>
                <a:gd name="T17" fmla="*/ 802 h 1284"/>
                <a:gd name="T18" fmla="*/ 769 w 1383"/>
                <a:gd name="T19" fmla="*/ 692 h 1284"/>
                <a:gd name="T20" fmla="*/ 748 w 1383"/>
                <a:gd name="T21" fmla="*/ 639 h 1284"/>
                <a:gd name="T22" fmla="*/ 699 w 1383"/>
                <a:gd name="T23" fmla="*/ 618 h 1284"/>
                <a:gd name="T24" fmla="*/ 392 w 1383"/>
                <a:gd name="T25" fmla="*/ 618 h 1284"/>
                <a:gd name="T26" fmla="*/ 318 w 1383"/>
                <a:gd name="T27" fmla="*/ 585 h 1284"/>
                <a:gd name="T28" fmla="*/ 287 w 1383"/>
                <a:gd name="T29" fmla="*/ 507 h 1284"/>
                <a:gd name="T30" fmla="*/ 287 w 1383"/>
                <a:gd name="T31" fmla="*/ 366 h 1284"/>
                <a:gd name="T32" fmla="*/ 318 w 1383"/>
                <a:gd name="T33" fmla="*/ 288 h 1284"/>
                <a:gd name="T34" fmla="*/ 392 w 1383"/>
                <a:gd name="T35" fmla="*/ 255 h 1284"/>
                <a:gd name="T36" fmla="*/ 974 w 1383"/>
                <a:gd name="T37" fmla="*/ 255 h 1284"/>
                <a:gd name="T38" fmla="*/ 1023 w 1383"/>
                <a:gd name="T39" fmla="*/ 234 h 1284"/>
                <a:gd name="T40" fmla="*/ 1044 w 1383"/>
                <a:gd name="T41" fmla="*/ 182 h 1284"/>
                <a:gd name="T42" fmla="*/ 1044 w 1383"/>
                <a:gd name="T43" fmla="*/ 74 h 1284"/>
                <a:gd name="T44" fmla="*/ 1023 w 1383"/>
                <a:gd name="T45" fmla="*/ 22 h 1284"/>
                <a:gd name="T46" fmla="*/ 974 w 1383"/>
                <a:gd name="T47" fmla="*/ 0 h 1284"/>
                <a:gd name="T48" fmla="*/ 0 w 1383"/>
                <a:gd name="T49" fmla="*/ 0 h 1284"/>
                <a:gd name="T50" fmla="*/ 0 w 1383"/>
                <a:gd name="T51" fmla="*/ 46 h 1284"/>
                <a:gd name="T52" fmla="*/ 947 w 1383"/>
                <a:gd name="T53" fmla="*/ 46 h 1284"/>
                <a:gd name="T54" fmla="*/ 985 w 1383"/>
                <a:gd name="T55" fmla="*/ 63 h 1284"/>
                <a:gd name="T56" fmla="*/ 1000 w 1383"/>
                <a:gd name="T57" fmla="*/ 102 h 1284"/>
                <a:gd name="T58" fmla="*/ 1000 w 1383"/>
                <a:gd name="T59" fmla="*/ 154 h 1284"/>
                <a:gd name="T60" fmla="*/ 985 w 1383"/>
                <a:gd name="T61" fmla="*/ 193 h 1284"/>
                <a:gd name="T62" fmla="*/ 947 w 1383"/>
                <a:gd name="T63" fmla="*/ 209 h 1284"/>
                <a:gd name="T64" fmla="*/ 377 w 1383"/>
                <a:gd name="T65" fmla="*/ 209 h 1284"/>
                <a:gd name="T66" fmla="*/ 278 w 1383"/>
                <a:gd name="T67" fmla="*/ 252 h 1284"/>
                <a:gd name="T68" fmla="*/ 237 w 1383"/>
                <a:gd name="T69" fmla="*/ 357 h 1284"/>
                <a:gd name="T70" fmla="*/ 237 w 1383"/>
                <a:gd name="T71" fmla="*/ 516 h 1284"/>
                <a:gd name="T72" fmla="*/ 278 w 1383"/>
                <a:gd name="T73" fmla="*/ 621 h 1284"/>
                <a:gd name="T74" fmla="*/ 377 w 1383"/>
                <a:gd name="T75" fmla="*/ 664 h 1284"/>
                <a:gd name="T76" fmla="*/ 673 w 1383"/>
                <a:gd name="T77" fmla="*/ 664 h 1284"/>
                <a:gd name="T78" fmla="*/ 710 w 1383"/>
                <a:gd name="T79" fmla="*/ 680 h 1284"/>
                <a:gd name="T80" fmla="*/ 725 w 1383"/>
                <a:gd name="T81" fmla="*/ 719 h 1284"/>
                <a:gd name="T82" fmla="*/ 725 w 1383"/>
                <a:gd name="T83" fmla="*/ 774 h 1284"/>
                <a:gd name="T84" fmla="*/ 710 w 1383"/>
                <a:gd name="T85" fmla="*/ 814 h 1284"/>
                <a:gd name="T86" fmla="*/ 673 w 1383"/>
                <a:gd name="T87" fmla="*/ 830 h 1284"/>
                <a:gd name="T88" fmla="*/ 246 w 1383"/>
                <a:gd name="T89" fmla="*/ 830 h 1284"/>
                <a:gd name="T90" fmla="*/ 147 w 1383"/>
                <a:gd name="T91" fmla="*/ 873 h 1284"/>
                <a:gd name="T92" fmla="*/ 106 w 1383"/>
                <a:gd name="T93" fmla="*/ 977 h 1284"/>
                <a:gd name="T94" fmla="*/ 106 w 1383"/>
                <a:gd name="T95" fmla="*/ 1137 h 1284"/>
                <a:gd name="T96" fmla="*/ 147 w 1383"/>
                <a:gd name="T97" fmla="*/ 1241 h 1284"/>
                <a:gd name="T98" fmla="*/ 246 w 1383"/>
                <a:gd name="T99" fmla="*/ 1284 h 1284"/>
                <a:gd name="T100" fmla="*/ 1383 w 1383"/>
                <a:gd name="T101" fmla="*/ 1284 h 1284"/>
                <a:gd name="T102" fmla="*/ 1374 w 1383"/>
                <a:gd name="T103" fmla="*/ 1260 h 1284"/>
                <a:gd name="T104" fmla="*/ 1383 w 1383"/>
                <a:gd name="T105" fmla="*/ 1238 h 1284"/>
                <a:gd name="T106" fmla="*/ 255 w 1383"/>
                <a:gd name="T107" fmla="*/ 1238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84">
                  <a:moveTo>
                    <a:pt x="255" y="1238"/>
                  </a:moveTo>
                  <a:cubicBezTo>
                    <a:pt x="228" y="1238"/>
                    <a:pt x="201" y="1228"/>
                    <a:pt x="180" y="1206"/>
                  </a:cubicBezTo>
                  <a:cubicBezTo>
                    <a:pt x="160" y="1184"/>
                    <a:pt x="149" y="1156"/>
                    <a:pt x="149" y="1128"/>
                  </a:cubicBezTo>
                  <a:cubicBezTo>
                    <a:pt x="149" y="986"/>
                    <a:pt x="149" y="986"/>
                    <a:pt x="149" y="986"/>
                  </a:cubicBezTo>
                  <a:cubicBezTo>
                    <a:pt x="149" y="958"/>
                    <a:pt x="160" y="930"/>
                    <a:pt x="180" y="908"/>
                  </a:cubicBezTo>
                  <a:cubicBezTo>
                    <a:pt x="201" y="887"/>
                    <a:pt x="228" y="876"/>
                    <a:pt x="255" y="876"/>
                  </a:cubicBezTo>
                  <a:cubicBezTo>
                    <a:pt x="699" y="876"/>
                    <a:pt x="699" y="876"/>
                    <a:pt x="699" y="876"/>
                  </a:cubicBezTo>
                  <a:cubicBezTo>
                    <a:pt x="717" y="876"/>
                    <a:pt x="735" y="869"/>
                    <a:pt x="748" y="854"/>
                  </a:cubicBezTo>
                  <a:cubicBezTo>
                    <a:pt x="762" y="840"/>
                    <a:pt x="769" y="821"/>
                    <a:pt x="769" y="802"/>
                  </a:cubicBezTo>
                  <a:cubicBezTo>
                    <a:pt x="769" y="692"/>
                    <a:pt x="769" y="692"/>
                    <a:pt x="769" y="692"/>
                  </a:cubicBezTo>
                  <a:cubicBezTo>
                    <a:pt x="769" y="673"/>
                    <a:pt x="762" y="654"/>
                    <a:pt x="748" y="639"/>
                  </a:cubicBezTo>
                  <a:cubicBezTo>
                    <a:pt x="735" y="625"/>
                    <a:pt x="717" y="618"/>
                    <a:pt x="699" y="618"/>
                  </a:cubicBezTo>
                  <a:cubicBezTo>
                    <a:pt x="392" y="618"/>
                    <a:pt x="392" y="618"/>
                    <a:pt x="392" y="618"/>
                  </a:cubicBezTo>
                  <a:cubicBezTo>
                    <a:pt x="365" y="618"/>
                    <a:pt x="338" y="607"/>
                    <a:pt x="318" y="585"/>
                  </a:cubicBezTo>
                  <a:cubicBezTo>
                    <a:pt x="297" y="564"/>
                    <a:pt x="287" y="535"/>
                    <a:pt x="287" y="507"/>
                  </a:cubicBezTo>
                  <a:cubicBezTo>
                    <a:pt x="287" y="366"/>
                    <a:pt x="287" y="366"/>
                    <a:pt x="287" y="366"/>
                  </a:cubicBezTo>
                  <a:cubicBezTo>
                    <a:pt x="287" y="338"/>
                    <a:pt x="297" y="309"/>
                    <a:pt x="318" y="288"/>
                  </a:cubicBezTo>
                  <a:cubicBezTo>
                    <a:pt x="338" y="266"/>
                    <a:pt x="365" y="255"/>
                    <a:pt x="392" y="255"/>
                  </a:cubicBezTo>
                  <a:cubicBezTo>
                    <a:pt x="974" y="255"/>
                    <a:pt x="974" y="255"/>
                    <a:pt x="974" y="255"/>
                  </a:cubicBezTo>
                  <a:cubicBezTo>
                    <a:pt x="992" y="255"/>
                    <a:pt x="1010" y="248"/>
                    <a:pt x="1023" y="234"/>
                  </a:cubicBezTo>
                  <a:cubicBezTo>
                    <a:pt x="1037" y="219"/>
                    <a:pt x="1044" y="200"/>
                    <a:pt x="1044" y="182"/>
                  </a:cubicBezTo>
                  <a:cubicBezTo>
                    <a:pt x="1044" y="74"/>
                    <a:pt x="1044" y="74"/>
                    <a:pt x="1044" y="74"/>
                  </a:cubicBezTo>
                  <a:cubicBezTo>
                    <a:pt x="1044" y="55"/>
                    <a:pt x="1037" y="36"/>
                    <a:pt x="1023" y="22"/>
                  </a:cubicBezTo>
                  <a:cubicBezTo>
                    <a:pt x="1010" y="7"/>
                    <a:pt x="992" y="0"/>
                    <a:pt x="974" y="0"/>
                  </a:cubicBezTo>
                  <a:cubicBezTo>
                    <a:pt x="0" y="0"/>
                    <a:pt x="0" y="0"/>
                    <a:pt x="0" y="0"/>
                  </a:cubicBezTo>
                  <a:cubicBezTo>
                    <a:pt x="0" y="46"/>
                    <a:pt x="0" y="46"/>
                    <a:pt x="0" y="46"/>
                  </a:cubicBezTo>
                  <a:cubicBezTo>
                    <a:pt x="947" y="46"/>
                    <a:pt x="947" y="46"/>
                    <a:pt x="947" y="46"/>
                  </a:cubicBezTo>
                  <a:cubicBezTo>
                    <a:pt x="961" y="46"/>
                    <a:pt x="974" y="52"/>
                    <a:pt x="985" y="63"/>
                  </a:cubicBezTo>
                  <a:cubicBezTo>
                    <a:pt x="995" y="73"/>
                    <a:pt x="1000" y="87"/>
                    <a:pt x="1000" y="102"/>
                  </a:cubicBezTo>
                  <a:cubicBezTo>
                    <a:pt x="1000" y="154"/>
                    <a:pt x="1000" y="154"/>
                    <a:pt x="1000" y="154"/>
                  </a:cubicBezTo>
                  <a:cubicBezTo>
                    <a:pt x="1000" y="168"/>
                    <a:pt x="995" y="182"/>
                    <a:pt x="985" y="193"/>
                  </a:cubicBezTo>
                  <a:cubicBezTo>
                    <a:pt x="974" y="204"/>
                    <a:pt x="961" y="209"/>
                    <a:pt x="947" y="209"/>
                  </a:cubicBezTo>
                  <a:cubicBezTo>
                    <a:pt x="377" y="209"/>
                    <a:pt x="377" y="209"/>
                    <a:pt x="377" y="209"/>
                  </a:cubicBezTo>
                  <a:cubicBezTo>
                    <a:pt x="341" y="209"/>
                    <a:pt x="306" y="224"/>
                    <a:pt x="278" y="252"/>
                  </a:cubicBezTo>
                  <a:cubicBezTo>
                    <a:pt x="251" y="281"/>
                    <a:pt x="237" y="319"/>
                    <a:pt x="237" y="357"/>
                  </a:cubicBezTo>
                  <a:cubicBezTo>
                    <a:pt x="237" y="516"/>
                    <a:pt x="237" y="516"/>
                    <a:pt x="237" y="516"/>
                  </a:cubicBezTo>
                  <a:cubicBezTo>
                    <a:pt x="237" y="554"/>
                    <a:pt x="251" y="592"/>
                    <a:pt x="278" y="621"/>
                  </a:cubicBezTo>
                  <a:cubicBezTo>
                    <a:pt x="306" y="649"/>
                    <a:pt x="341" y="664"/>
                    <a:pt x="377" y="664"/>
                  </a:cubicBezTo>
                  <a:cubicBezTo>
                    <a:pt x="673" y="664"/>
                    <a:pt x="673" y="664"/>
                    <a:pt x="673" y="664"/>
                  </a:cubicBezTo>
                  <a:cubicBezTo>
                    <a:pt x="686" y="664"/>
                    <a:pt x="700" y="669"/>
                    <a:pt x="710" y="680"/>
                  </a:cubicBezTo>
                  <a:cubicBezTo>
                    <a:pt x="720" y="691"/>
                    <a:pt x="725" y="705"/>
                    <a:pt x="725" y="719"/>
                  </a:cubicBezTo>
                  <a:cubicBezTo>
                    <a:pt x="725" y="774"/>
                    <a:pt x="725" y="774"/>
                    <a:pt x="725" y="774"/>
                  </a:cubicBezTo>
                  <a:cubicBezTo>
                    <a:pt x="725" y="789"/>
                    <a:pt x="720" y="803"/>
                    <a:pt x="710" y="814"/>
                  </a:cubicBezTo>
                  <a:cubicBezTo>
                    <a:pt x="700" y="824"/>
                    <a:pt x="686" y="830"/>
                    <a:pt x="673" y="830"/>
                  </a:cubicBezTo>
                  <a:cubicBezTo>
                    <a:pt x="246" y="830"/>
                    <a:pt x="246" y="830"/>
                    <a:pt x="246" y="830"/>
                  </a:cubicBezTo>
                  <a:cubicBezTo>
                    <a:pt x="210" y="830"/>
                    <a:pt x="174" y="844"/>
                    <a:pt x="147" y="873"/>
                  </a:cubicBezTo>
                  <a:cubicBezTo>
                    <a:pt x="119" y="902"/>
                    <a:pt x="106" y="939"/>
                    <a:pt x="106" y="977"/>
                  </a:cubicBezTo>
                  <a:cubicBezTo>
                    <a:pt x="106" y="1137"/>
                    <a:pt x="106" y="1137"/>
                    <a:pt x="106" y="1137"/>
                  </a:cubicBezTo>
                  <a:cubicBezTo>
                    <a:pt x="106" y="1175"/>
                    <a:pt x="119" y="1212"/>
                    <a:pt x="147" y="1241"/>
                  </a:cubicBezTo>
                  <a:cubicBezTo>
                    <a:pt x="174" y="1270"/>
                    <a:pt x="210" y="1284"/>
                    <a:pt x="246" y="1284"/>
                  </a:cubicBezTo>
                  <a:cubicBezTo>
                    <a:pt x="1383" y="1284"/>
                    <a:pt x="1383" y="1284"/>
                    <a:pt x="1383" y="1284"/>
                  </a:cubicBezTo>
                  <a:cubicBezTo>
                    <a:pt x="1383" y="1284"/>
                    <a:pt x="1374" y="1275"/>
                    <a:pt x="1374" y="1260"/>
                  </a:cubicBezTo>
                  <a:cubicBezTo>
                    <a:pt x="1374" y="1246"/>
                    <a:pt x="1383" y="1238"/>
                    <a:pt x="1383" y="1238"/>
                  </a:cubicBezTo>
                  <a:lnTo>
                    <a:pt x="255" y="123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13" name="Freeform 94"/>
            <p:cNvSpPr/>
            <p:nvPr/>
          </p:nvSpPr>
          <p:spPr bwMode="auto">
            <a:xfrm>
              <a:off x="1130" y="5"/>
              <a:ext cx="203" cy="350"/>
            </a:xfrm>
            <a:custGeom>
              <a:avLst/>
              <a:gdLst>
                <a:gd name="T0" fmla="*/ 12 w 88"/>
                <a:gd name="T1" fmla="*/ 2 h 152"/>
                <a:gd name="T2" fmla="*/ 0 w 88"/>
                <a:gd name="T3" fmla="*/ 77 h 152"/>
                <a:gd name="T4" fmla="*/ 12 w 88"/>
                <a:gd name="T5" fmla="*/ 150 h 152"/>
                <a:gd name="T6" fmla="*/ 87 w 88"/>
                <a:gd name="T7" fmla="*/ 152 h 152"/>
                <a:gd name="T8" fmla="*/ 88 w 88"/>
                <a:gd name="T9" fmla="*/ 77 h 152"/>
                <a:gd name="T10" fmla="*/ 87 w 88"/>
                <a:gd name="T11" fmla="*/ 0 h 152"/>
                <a:gd name="T12" fmla="*/ 12 w 88"/>
                <a:gd name="T13" fmla="*/ 2 h 152"/>
              </a:gdLst>
              <a:ahLst/>
              <a:cxnLst>
                <a:cxn ang="0">
                  <a:pos x="T0" y="T1"/>
                </a:cxn>
                <a:cxn ang="0">
                  <a:pos x="T2" y="T3"/>
                </a:cxn>
                <a:cxn ang="0">
                  <a:pos x="T4" y="T5"/>
                </a:cxn>
                <a:cxn ang="0">
                  <a:pos x="T6" y="T7"/>
                </a:cxn>
                <a:cxn ang="0">
                  <a:pos x="T8" y="T9"/>
                </a:cxn>
                <a:cxn ang="0">
                  <a:pos x="T10" y="T11"/>
                </a:cxn>
                <a:cxn ang="0">
                  <a:pos x="T12" y="T13"/>
                </a:cxn>
              </a:cxnLst>
              <a:rect l="0" t="0" r="r" b="b"/>
              <a:pathLst>
                <a:path w="88" h="152">
                  <a:moveTo>
                    <a:pt x="12" y="2"/>
                  </a:moveTo>
                  <a:cubicBezTo>
                    <a:pt x="1" y="3"/>
                    <a:pt x="0" y="40"/>
                    <a:pt x="0" y="77"/>
                  </a:cubicBezTo>
                  <a:cubicBezTo>
                    <a:pt x="0" y="114"/>
                    <a:pt x="2" y="149"/>
                    <a:pt x="12" y="150"/>
                  </a:cubicBezTo>
                  <a:cubicBezTo>
                    <a:pt x="20" y="151"/>
                    <a:pt x="87" y="152"/>
                    <a:pt x="87" y="152"/>
                  </a:cubicBezTo>
                  <a:cubicBezTo>
                    <a:pt x="87" y="152"/>
                    <a:pt x="88" y="131"/>
                    <a:pt x="88" y="77"/>
                  </a:cubicBezTo>
                  <a:cubicBezTo>
                    <a:pt x="88" y="23"/>
                    <a:pt x="87" y="0"/>
                    <a:pt x="87" y="0"/>
                  </a:cubicBezTo>
                  <a:cubicBezTo>
                    <a:pt x="87" y="0"/>
                    <a:pt x="21" y="1"/>
                    <a:pt x="12" y="2"/>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pic>
          <p:nvPicPr>
            <p:cNvPr id="14" name="Picture 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 y="-2"/>
              <a:ext cx="187"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 y="-1"/>
              <a:ext cx="35"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
              <a:ext cx="35"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2" y="-1"/>
              <a:ext cx="35"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1" y="-1"/>
              <a:ext cx="35"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100"/>
            <p:cNvSpPr/>
            <p:nvPr/>
          </p:nvSpPr>
          <p:spPr bwMode="auto">
            <a:xfrm>
              <a:off x="4356" y="2866"/>
              <a:ext cx="164" cy="146"/>
            </a:xfrm>
            <a:custGeom>
              <a:avLst/>
              <a:gdLst>
                <a:gd name="T0" fmla="*/ 9 w 71"/>
                <a:gd name="T1" fmla="*/ 0 h 63"/>
                <a:gd name="T2" fmla="*/ 0 w 71"/>
                <a:gd name="T3" fmla="*/ 23 h 63"/>
                <a:gd name="T4" fmla="*/ 9 w 71"/>
                <a:gd name="T5" fmla="*/ 46 h 63"/>
                <a:gd name="T6" fmla="*/ 9 w 71"/>
                <a:gd name="T7" fmla="*/ 46 h 63"/>
                <a:gd name="T8" fmla="*/ 70 w 71"/>
                <a:gd name="T9" fmla="*/ 63 h 63"/>
                <a:gd name="T10" fmla="*/ 71 w 71"/>
                <a:gd name="T11" fmla="*/ 45 h 63"/>
                <a:gd name="T12" fmla="*/ 9 w 71"/>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71" h="63">
                  <a:moveTo>
                    <a:pt x="9" y="0"/>
                  </a:moveTo>
                  <a:cubicBezTo>
                    <a:pt x="8" y="1"/>
                    <a:pt x="0" y="9"/>
                    <a:pt x="0" y="23"/>
                  </a:cubicBezTo>
                  <a:cubicBezTo>
                    <a:pt x="0" y="38"/>
                    <a:pt x="9" y="46"/>
                    <a:pt x="9" y="46"/>
                  </a:cubicBezTo>
                  <a:cubicBezTo>
                    <a:pt x="9" y="46"/>
                    <a:pt x="9" y="46"/>
                    <a:pt x="9" y="46"/>
                  </a:cubicBezTo>
                  <a:cubicBezTo>
                    <a:pt x="70" y="63"/>
                    <a:pt x="70" y="63"/>
                    <a:pt x="70" y="63"/>
                  </a:cubicBezTo>
                  <a:cubicBezTo>
                    <a:pt x="70" y="54"/>
                    <a:pt x="71" y="47"/>
                    <a:pt x="71" y="45"/>
                  </a:cubicBezTo>
                  <a:lnTo>
                    <a:pt x="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0" name="Freeform 101"/>
            <p:cNvSpPr/>
            <p:nvPr/>
          </p:nvSpPr>
          <p:spPr bwMode="auto">
            <a:xfrm>
              <a:off x="4356" y="2972"/>
              <a:ext cx="164" cy="127"/>
            </a:xfrm>
            <a:custGeom>
              <a:avLst/>
              <a:gdLst>
                <a:gd name="T0" fmla="*/ 70 w 71"/>
                <a:gd name="T1" fmla="*/ 17 h 55"/>
                <a:gd name="T2" fmla="*/ 9 w 71"/>
                <a:gd name="T3" fmla="*/ 0 h 55"/>
                <a:gd name="T4" fmla="*/ 0 w 71"/>
                <a:gd name="T5" fmla="*/ 28 h 55"/>
                <a:gd name="T6" fmla="*/ 9 w 71"/>
                <a:gd name="T7" fmla="*/ 55 h 55"/>
                <a:gd name="T8" fmla="*/ 71 w 71"/>
                <a:gd name="T9" fmla="*/ 37 h 55"/>
                <a:gd name="T10" fmla="*/ 70 w 71"/>
                <a:gd name="T11" fmla="*/ 17 h 55"/>
              </a:gdLst>
              <a:ahLst/>
              <a:cxnLst>
                <a:cxn ang="0">
                  <a:pos x="T0" y="T1"/>
                </a:cxn>
                <a:cxn ang="0">
                  <a:pos x="T2" y="T3"/>
                </a:cxn>
                <a:cxn ang="0">
                  <a:pos x="T4" y="T5"/>
                </a:cxn>
                <a:cxn ang="0">
                  <a:pos x="T6" y="T7"/>
                </a:cxn>
                <a:cxn ang="0">
                  <a:pos x="T8" y="T9"/>
                </a:cxn>
                <a:cxn ang="0">
                  <a:pos x="T10" y="T11"/>
                </a:cxn>
              </a:cxnLst>
              <a:rect l="0" t="0" r="r" b="b"/>
              <a:pathLst>
                <a:path w="71" h="55">
                  <a:moveTo>
                    <a:pt x="70" y="17"/>
                  </a:moveTo>
                  <a:cubicBezTo>
                    <a:pt x="9" y="0"/>
                    <a:pt x="9" y="0"/>
                    <a:pt x="9" y="0"/>
                  </a:cubicBezTo>
                  <a:cubicBezTo>
                    <a:pt x="8" y="1"/>
                    <a:pt x="0" y="11"/>
                    <a:pt x="0" y="28"/>
                  </a:cubicBezTo>
                  <a:cubicBezTo>
                    <a:pt x="0" y="46"/>
                    <a:pt x="9" y="55"/>
                    <a:pt x="9" y="55"/>
                  </a:cubicBezTo>
                  <a:cubicBezTo>
                    <a:pt x="71" y="37"/>
                    <a:pt x="71" y="37"/>
                    <a:pt x="71" y="37"/>
                  </a:cubicBezTo>
                  <a:cubicBezTo>
                    <a:pt x="71" y="31"/>
                    <a:pt x="71" y="23"/>
                    <a:pt x="70" y="1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1" name="Freeform 102"/>
            <p:cNvSpPr/>
            <p:nvPr/>
          </p:nvSpPr>
          <p:spPr bwMode="auto">
            <a:xfrm>
              <a:off x="4356" y="3058"/>
              <a:ext cx="166" cy="147"/>
            </a:xfrm>
            <a:custGeom>
              <a:avLst/>
              <a:gdLst>
                <a:gd name="T0" fmla="*/ 0 w 72"/>
                <a:gd name="T1" fmla="*/ 40 h 64"/>
                <a:gd name="T2" fmla="*/ 9 w 72"/>
                <a:gd name="T3" fmla="*/ 64 h 64"/>
                <a:gd name="T4" fmla="*/ 72 w 72"/>
                <a:gd name="T5" fmla="*/ 19 h 64"/>
                <a:gd name="T6" fmla="*/ 71 w 72"/>
                <a:gd name="T7" fmla="*/ 0 h 64"/>
                <a:gd name="T8" fmla="*/ 8 w 72"/>
                <a:gd name="T9" fmla="*/ 19 h 64"/>
                <a:gd name="T10" fmla="*/ 0 w 72"/>
                <a:gd name="T11" fmla="*/ 40 h 64"/>
              </a:gdLst>
              <a:ahLst/>
              <a:cxnLst>
                <a:cxn ang="0">
                  <a:pos x="T0" y="T1"/>
                </a:cxn>
                <a:cxn ang="0">
                  <a:pos x="T2" y="T3"/>
                </a:cxn>
                <a:cxn ang="0">
                  <a:pos x="T4" y="T5"/>
                </a:cxn>
                <a:cxn ang="0">
                  <a:pos x="T6" y="T7"/>
                </a:cxn>
                <a:cxn ang="0">
                  <a:pos x="T8" y="T9"/>
                </a:cxn>
                <a:cxn ang="0">
                  <a:pos x="T10" y="T11"/>
                </a:cxn>
              </a:cxnLst>
              <a:rect l="0" t="0" r="r" b="b"/>
              <a:pathLst>
                <a:path w="72" h="64">
                  <a:moveTo>
                    <a:pt x="0" y="40"/>
                  </a:moveTo>
                  <a:cubicBezTo>
                    <a:pt x="0" y="55"/>
                    <a:pt x="9" y="64"/>
                    <a:pt x="9" y="64"/>
                  </a:cubicBezTo>
                  <a:cubicBezTo>
                    <a:pt x="72" y="19"/>
                    <a:pt x="72" y="19"/>
                    <a:pt x="72" y="19"/>
                  </a:cubicBezTo>
                  <a:cubicBezTo>
                    <a:pt x="72" y="17"/>
                    <a:pt x="71" y="9"/>
                    <a:pt x="71" y="0"/>
                  </a:cubicBezTo>
                  <a:cubicBezTo>
                    <a:pt x="8" y="19"/>
                    <a:pt x="8" y="19"/>
                    <a:pt x="8" y="19"/>
                  </a:cubicBezTo>
                  <a:cubicBezTo>
                    <a:pt x="7" y="20"/>
                    <a:pt x="0" y="28"/>
                    <a:pt x="0" y="4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22" name="Freeform 103"/>
            <p:cNvSpPr/>
            <p:nvPr/>
          </p:nvSpPr>
          <p:spPr bwMode="auto">
            <a:xfrm>
              <a:off x="4503" y="2970"/>
              <a:ext cx="123" cy="132"/>
            </a:xfrm>
            <a:custGeom>
              <a:avLst/>
              <a:gdLst>
                <a:gd name="T0" fmla="*/ 7 w 53"/>
                <a:gd name="T1" fmla="*/ 0 h 57"/>
                <a:gd name="T2" fmla="*/ 52 w 53"/>
                <a:gd name="T3" fmla="*/ 25 h 57"/>
                <a:gd name="T4" fmla="*/ 53 w 53"/>
                <a:gd name="T5" fmla="*/ 29 h 57"/>
                <a:gd name="T6" fmla="*/ 52 w 53"/>
                <a:gd name="T7" fmla="*/ 33 h 57"/>
                <a:gd name="T8" fmla="*/ 8 w 53"/>
                <a:gd name="T9" fmla="*/ 57 h 57"/>
                <a:gd name="T10" fmla="*/ 1 w 53"/>
                <a:gd name="T11" fmla="*/ 45 h 57"/>
                <a:gd name="T12" fmla="*/ 3 w 53"/>
                <a:gd name="T13" fmla="*/ 29 h 57"/>
                <a:gd name="T14" fmla="*/ 1 w 53"/>
                <a:gd name="T15" fmla="*/ 13 h 57"/>
                <a:gd name="T16" fmla="*/ 7 w 53"/>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7">
                  <a:moveTo>
                    <a:pt x="7" y="0"/>
                  </a:moveTo>
                  <a:cubicBezTo>
                    <a:pt x="52" y="25"/>
                    <a:pt x="52" y="25"/>
                    <a:pt x="52" y="25"/>
                  </a:cubicBezTo>
                  <a:cubicBezTo>
                    <a:pt x="53" y="26"/>
                    <a:pt x="53" y="27"/>
                    <a:pt x="53" y="29"/>
                  </a:cubicBezTo>
                  <a:cubicBezTo>
                    <a:pt x="53" y="31"/>
                    <a:pt x="53" y="32"/>
                    <a:pt x="52" y="33"/>
                  </a:cubicBezTo>
                  <a:cubicBezTo>
                    <a:pt x="8" y="57"/>
                    <a:pt x="8" y="57"/>
                    <a:pt x="8" y="57"/>
                  </a:cubicBezTo>
                  <a:cubicBezTo>
                    <a:pt x="7" y="52"/>
                    <a:pt x="2" y="49"/>
                    <a:pt x="1" y="45"/>
                  </a:cubicBezTo>
                  <a:cubicBezTo>
                    <a:pt x="0" y="40"/>
                    <a:pt x="3" y="34"/>
                    <a:pt x="3" y="29"/>
                  </a:cubicBezTo>
                  <a:cubicBezTo>
                    <a:pt x="3" y="23"/>
                    <a:pt x="0" y="17"/>
                    <a:pt x="1" y="13"/>
                  </a:cubicBezTo>
                  <a:cubicBezTo>
                    <a:pt x="1" y="7"/>
                    <a:pt x="6" y="4"/>
                    <a:pt x="7"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sp>
        <p:nvSpPr>
          <p:cNvPr id="23" name="文本框 22"/>
          <p:cNvSpPr txBox="1"/>
          <p:nvPr/>
        </p:nvSpPr>
        <p:spPr>
          <a:xfrm>
            <a:off x="2583899" y="3116513"/>
            <a:ext cx="18558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020804" y="5132749"/>
            <a:ext cx="18558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008940" y="2504023"/>
            <a:ext cx="18558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923531" y="4520259"/>
            <a:ext cx="1855811"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319486" y="2282745"/>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203745" y="4283210"/>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312082" y="4878468"/>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872765" y="2917913"/>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04.</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 name="图表 3"/>
          <p:cNvGraphicFramePr/>
          <p:nvPr/>
        </p:nvGraphicFramePr>
        <p:xfrm>
          <a:off x="885372" y="2281163"/>
          <a:ext cx="5602514" cy="3735008"/>
        </p:xfrm>
        <a:graphic>
          <a:graphicData uri="http://schemas.openxmlformats.org/drawingml/2006/chart">
            <c:chart xmlns:c="http://schemas.openxmlformats.org/drawingml/2006/chart" xmlns:r="http://schemas.openxmlformats.org/officeDocument/2006/relationships" r:id="rId1"/>
          </a:graphicData>
        </a:graphic>
      </p:graphicFrame>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1483" y="2794907"/>
            <a:ext cx="3608746" cy="2328636"/>
          </a:xfrm>
          <a:prstGeom prst="rect">
            <a:avLst/>
          </a:prstGeom>
        </p:spPr>
      </p:pic>
      <p:sp>
        <p:nvSpPr>
          <p:cNvPr id="11" name="文本框 10"/>
          <p:cNvSpPr txBox="1"/>
          <p:nvPr/>
        </p:nvSpPr>
        <p:spPr>
          <a:xfrm>
            <a:off x="7182626" y="5343297"/>
            <a:ext cx="3826460"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069" t="10688" r="5600" b="14612"/>
          <a:stretch>
            <a:fillRect/>
          </a:stretch>
        </p:blipFill>
        <p:spPr>
          <a:xfrm flipH="1">
            <a:off x="0" y="0"/>
            <a:ext cx="12192000" cy="6858000"/>
          </a:xfrm>
          <a:prstGeom prst="rect">
            <a:avLst/>
          </a:prstGeom>
        </p:spPr>
      </p:pic>
      <p:sp>
        <p:nvSpPr>
          <p:cNvPr id="21" name="文本框 20"/>
          <p:cNvSpPr txBox="1"/>
          <p:nvPr/>
        </p:nvSpPr>
        <p:spPr>
          <a:xfrm>
            <a:off x="5314949" y="2328619"/>
            <a:ext cx="6191251" cy="1569660"/>
          </a:xfrm>
          <a:prstGeom prst="rect">
            <a:avLst/>
          </a:prstGeom>
          <a:noFill/>
        </p:spPr>
        <p:txBody>
          <a:bodyPr wrap="square" rtlCol="0">
            <a:spAutoFit/>
          </a:bodyPr>
          <a:lstStyle/>
          <a:p>
            <a:pPr algn="ctr"/>
            <a:r>
              <a:rPr lang="en-US" altLang="zh-CN" sz="9600" b="1" dirty="0" smtClean="0">
                <a:solidFill>
                  <a:schemeClr val="tx1">
                    <a:lumMod val="75000"/>
                    <a:lumOff val="25000"/>
                  </a:schemeClr>
                </a:solidFill>
                <a:latin typeface="华文仿宋" panose="02010600040101010101" pitchFamily="2" charset="-122"/>
                <a:ea typeface="华文仿宋" panose="02010600040101010101" pitchFamily="2" charset="-122"/>
              </a:rPr>
              <a:t>Part 05</a:t>
            </a:r>
            <a:endParaRPr lang="zh-CN" altLang="en-US" sz="9600" b="1" dirty="0">
              <a:solidFill>
                <a:schemeClr val="tx1">
                  <a:lumMod val="75000"/>
                  <a:lumOff val="25000"/>
                </a:schemeClr>
              </a:solidFill>
              <a:latin typeface="华文仿宋" panose="02010600040101010101" pitchFamily="2" charset="-122"/>
              <a:ea typeface="华文仿宋" panose="02010600040101010101" pitchFamily="2" charset="-122"/>
            </a:endParaRPr>
          </a:p>
        </p:txBody>
      </p:sp>
      <p:sp>
        <p:nvSpPr>
          <p:cNvPr id="22" name="矩形 21"/>
          <p:cNvSpPr/>
          <p:nvPr/>
        </p:nvSpPr>
        <p:spPr>
          <a:xfrm>
            <a:off x="7279495" y="3754408"/>
            <a:ext cx="2262158" cy="458908"/>
          </a:xfrm>
          <a:prstGeom prst="rect">
            <a:avLst/>
          </a:prstGeom>
        </p:spPr>
        <p:txBody>
          <a:bodyPr wrap="none">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单击文本框输入标题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288881" y="4177808"/>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ECEF"/>
        </a:solidFill>
        <a:effectLst/>
      </p:bgPr>
    </p:bg>
    <p:spTree>
      <p:nvGrpSpPr>
        <p:cNvPr id="1" name=""/>
        <p:cNvGrpSpPr/>
        <p:nvPr/>
      </p:nvGrpSpPr>
      <p:grpSpPr>
        <a:xfrm>
          <a:off x="0" y="0"/>
          <a:ext cx="0" cy="0"/>
          <a:chOff x="0" y="0"/>
          <a:chExt cx="0" cy="0"/>
        </a:xfrm>
      </p:grpSpPr>
      <p:sp>
        <p:nvSpPr>
          <p:cNvPr id="6" name="矩形 5"/>
          <p:cNvSpPr/>
          <p:nvPr/>
        </p:nvSpPr>
        <p:spPr>
          <a:xfrm>
            <a:off x="777457" y="239805"/>
            <a:ext cx="4070923" cy="646331"/>
          </a:xfrm>
          <a:prstGeom prst="rect">
            <a:avLst/>
          </a:prstGeom>
        </p:spPr>
        <p:txBody>
          <a:bodyPr wrap="none">
            <a:spAutoFit/>
          </a:bodyPr>
          <a:lstStyle/>
          <a:p>
            <a:pPr>
              <a:lnSpc>
                <a:spcPct val="150000"/>
              </a:lnSpc>
            </a:pP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Part 05.</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文本框输入标题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262718" y="436214"/>
            <a:ext cx="5680190" cy="40011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2000" b="0" dirty="0" smtClean="0">
                <a:solidFill>
                  <a:schemeClr val="tx1">
                    <a:lumMod val="75000"/>
                    <a:lumOff val="25000"/>
                  </a:schemeClr>
                </a:solidFill>
                <a:latin typeface="微软雅黑" panose="020B0503020204020204" pitchFamily="34" charset="-122"/>
                <a:ea typeface="微软雅黑" panose="020B0503020204020204" pitchFamily="34" charset="-122"/>
              </a:rPr>
              <a:t>Professional generation PowerPoint</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224441" y="1804636"/>
            <a:ext cx="5351978" cy="4613868"/>
            <a:chOff x="5882080" y="1804636"/>
            <a:chExt cx="5351978" cy="4613868"/>
          </a:xfrm>
        </p:grpSpPr>
        <p:grpSp>
          <p:nvGrpSpPr>
            <p:cNvPr id="31" name="Group 4"/>
            <p:cNvGrpSpPr>
              <a:grpSpLocks noChangeAspect="1"/>
            </p:cNvGrpSpPr>
            <p:nvPr/>
          </p:nvGrpSpPr>
          <p:grpSpPr bwMode="auto">
            <a:xfrm flipH="1">
              <a:off x="6842615" y="1804636"/>
              <a:ext cx="4391443" cy="4613868"/>
              <a:chOff x="1335" y="0"/>
              <a:chExt cx="3080" cy="3236"/>
            </a:xfrm>
            <a:solidFill>
              <a:schemeClr val="bg1">
                <a:lumMod val="85000"/>
              </a:schemeClr>
            </a:solidFill>
          </p:grpSpPr>
          <p:sp>
            <p:nvSpPr>
              <p:cNvPr id="32" name="Freeform 5"/>
              <p:cNvSpPr>
                <a:spLocks noEditPoints="1"/>
              </p:cNvSpPr>
              <p:nvPr/>
            </p:nvSpPr>
            <p:spPr bwMode="auto">
              <a:xfrm>
                <a:off x="1742" y="120"/>
                <a:ext cx="550" cy="550"/>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3" name="Freeform 6"/>
              <p:cNvSpPr>
                <a:spLocks noEditPoints="1"/>
              </p:cNvSpPr>
              <p:nvPr/>
            </p:nvSpPr>
            <p:spPr bwMode="auto">
              <a:xfrm>
                <a:off x="2360" y="104"/>
                <a:ext cx="892" cy="892"/>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4" name="Freeform 9"/>
              <p:cNvSpPr>
                <a:spLocks noEditPoints="1"/>
              </p:cNvSpPr>
              <p:nvPr/>
            </p:nvSpPr>
            <p:spPr bwMode="auto">
              <a:xfrm>
                <a:off x="1795" y="677"/>
                <a:ext cx="840" cy="843"/>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5" name="Freeform 10"/>
              <p:cNvSpPr>
                <a:spLocks noEditPoints="1"/>
              </p:cNvSpPr>
              <p:nvPr/>
            </p:nvSpPr>
            <p:spPr bwMode="auto">
              <a:xfrm>
                <a:off x="1771" y="1545"/>
                <a:ext cx="859" cy="860"/>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6" name="Freeform 12"/>
              <p:cNvSpPr>
                <a:spLocks noEditPoints="1"/>
              </p:cNvSpPr>
              <p:nvPr/>
            </p:nvSpPr>
            <p:spPr bwMode="auto">
              <a:xfrm>
                <a:off x="3311" y="1860"/>
                <a:ext cx="809" cy="809"/>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7" name="Freeform 14"/>
              <p:cNvSpPr>
                <a:spLocks noEditPoints="1"/>
              </p:cNvSpPr>
              <p:nvPr/>
            </p:nvSpPr>
            <p:spPr bwMode="auto">
              <a:xfrm>
                <a:off x="2402" y="2103"/>
                <a:ext cx="1013" cy="1017"/>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8" name="Freeform 15"/>
              <p:cNvSpPr>
                <a:spLocks noEditPoints="1"/>
              </p:cNvSpPr>
              <p:nvPr/>
            </p:nvSpPr>
            <p:spPr bwMode="auto">
              <a:xfrm>
                <a:off x="2614" y="2317"/>
                <a:ext cx="589" cy="589"/>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39" name="Freeform 17"/>
              <p:cNvSpPr>
                <a:spLocks noEditPoints="1"/>
              </p:cNvSpPr>
              <p:nvPr/>
            </p:nvSpPr>
            <p:spPr bwMode="auto">
              <a:xfrm>
                <a:off x="2606" y="2327"/>
                <a:ext cx="589" cy="589"/>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0" name="Freeform 18"/>
              <p:cNvSpPr>
                <a:spLocks noEditPoints="1"/>
              </p:cNvSpPr>
              <p:nvPr/>
            </p:nvSpPr>
            <p:spPr bwMode="auto">
              <a:xfrm>
                <a:off x="1657" y="0"/>
                <a:ext cx="739" cy="738"/>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1" name="Freeform 21"/>
              <p:cNvSpPr>
                <a:spLocks noEditPoints="1"/>
              </p:cNvSpPr>
              <p:nvPr/>
            </p:nvSpPr>
            <p:spPr bwMode="auto">
              <a:xfrm>
                <a:off x="1353" y="24"/>
                <a:ext cx="349" cy="353"/>
              </a:xfrm>
              <a:custGeom>
                <a:avLst/>
                <a:gdLst>
                  <a:gd name="T0" fmla="*/ 160 w 178"/>
                  <a:gd name="T1" fmla="*/ 99 h 180"/>
                  <a:gd name="T2" fmla="*/ 156 w 178"/>
                  <a:gd name="T3" fmla="*/ 65 h 180"/>
                  <a:gd name="T4" fmla="*/ 171 w 178"/>
                  <a:gd name="T5" fmla="*/ 50 h 180"/>
                  <a:gd name="T6" fmla="*/ 161 w 178"/>
                  <a:gd name="T7" fmla="*/ 39 h 180"/>
                  <a:gd name="T8" fmla="*/ 120 w 178"/>
                  <a:gd name="T9" fmla="*/ 27 h 180"/>
                  <a:gd name="T10" fmla="*/ 122 w 178"/>
                  <a:gd name="T11" fmla="*/ 4 h 180"/>
                  <a:gd name="T12" fmla="*/ 106 w 178"/>
                  <a:gd name="T13" fmla="*/ 3 h 180"/>
                  <a:gd name="T14" fmla="*/ 98 w 178"/>
                  <a:gd name="T15" fmla="*/ 20 h 180"/>
                  <a:gd name="T16" fmla="*/ 68 w 178"/>
                  <a:gd name="T17" fmla="*/ 23 h 180"/>
                  <a:gd name="T18" fmla="*/ 56 w 178"/>
                  <a:gd name="T19" fmla="*/ 8 h 180"/>
                  <a:gd name="T20" fmla="*/ 41 w 178"/>
                  <a:gd name="T21" fmla="*/ 13 h 180"/>
                  <a:gd name="T22" fmla="*/ 47 w 178"/>
                  <a:gd name="T23" fmla="*/ 34 h 180"/>
                  <a:gd name="T24" fmla="*/ 8 w 178"/>
                  <a:gd name="T25" fmla="*/ 55 h 180"/>
                  <a:gd name="T26" fmla="*/ 0 w 178"/>
                  <a:gd name="T27" fmla="*/ 69 h 180"/>
                  <a:gd name="T28" fmla="*/ 19 w 178"/>
                  <a:gd name="T29" fmla="*/ 81 h 180"/>
                  <a:gd name="T30" fmla="*/ 22 w 178"/>
                  <a:gd name="T31" fmla="*/ 114 h 180"/>
                  <a:gd name="T32" fmla="*/ 6 w 178"/>
                  <a:gd name="T33" fmla="*/ 129 h 180"/>
                  <a:gd name="T34" fmla="*/ 16 w 178"/>
                  <a:gd name="T35" fmla="*/ 141 h 180"/>
                  <a:gd name="T36" fmla="*/ 59 w 178"/>
                  <a:gd name="T37" fmla="*/ 155 h 180"/>
                  <a:gd name="T38" fmla="*/ 58 w 178"/>
                  <a:gd name="T39" fmla="*/ 176 h 180"/>
                  <a:gd name="T40" fmla="*/ 74 w 178"/>
                  <a:gd name="T41" fmla="*/ 177 h 180"/>
                  <a:gd name="T42" fmla="*/ 97 w 178"/>
                  <a:gd name="T43" fmla="*/ 162 h 180"/>
                  <a:gd name="T44" fmla="*/ 122 w 178"/>
                  <a:gd name="T45" fmla="*/ 172 h 180"/>
                  <a:gd name="T46" fmla="*/ 137 w 178"/>
                  <a:gd name="T47" fmla="*/ 167 h 180"/>
                  <a:gd name="T48" fmla="*/ 132 w 178"/>
                  <a:gd name="T49" fmla="*/ 148 h 180"/>
                  <a:gd name="T50" fmla="*/ 170 w 178"/>
                  <a:gd name="T51" fmla="*/ 124 h 180"/>
                  <a:gd name="T52" fmla="*/ 178 w 178"/>
                  <a:gd name="T53" fmla="*/ 111 h 180"/>
                  <a:gd name="T54" fmla="*/ 95 w 178"/>
                  <a:gd name="T55" fmla="*/ 141 h 180"/>
                  <a:gd name="T56" fmla="*/ 84 w 178"/>
                  <a:gd name="T57" fmla="*/ 41 h 180"/>
                  <a:gd name="T58" fmla="*/ 95 w 178"/>
                  <a:gd name="T59" fmla="*/ 141 h 180"/>
                  <a:gd name="T60" fmla="*/ 75 w 178"/>
                  <a:gd name="T61" fmla="*/ 93 h 180"/>
                  <a:gd name="T62" fmla="*/ 104 w 178"/>
                  <a:gd name="T63" fmla="*/ 8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8" h="180">
                    <a:moveTo>
                      <a:pt x="176" y="106"/>
                    </a:moveTo>
                    <a:cubicBezTo>
                      <a:pt x="160" y="99"/>
                      <a:pt x="160" y="99"/>
                      <a:pt x="160" y="99"/>
                    </a:cubicBezTo>
                    <a:cubicBezTo>
                      <a:pt x="161" y="94"/>
                      <a:pt x="161" y="89"/>
                      <a:pt x="161" y="83"/>
                    </a:cubicBezTo>
                    <a:cubicBezTo>
                      <a:pt x="160" y="77"/>
                      <a:pt x="158" y="71"/>
                      <a:pt x="156" y="65"/>
                    </a:cubicBezTo>
                    <a:cubicBezTo>
                      <a:pt x="170" y="55"/>
                      <a:pt x="170" y="55"/>
                      <a:pt x="170" y="55"/>
                    </a:cubicBezTo>
                    <a:cubicBezTo>
                      <a:pt x="171" y="54"/>
                      <a:pt x="172" y="52"/>
                      <a:pt x="171" y="50"/>
                    </a:cubicBezTo>
                    <a:cubicBezTo>
                      <a:pt x="165" y="40"/>
                      <a:pt x="165" y="40"/>
                      <a:pt x="165" y="40"/>
                    </a:cubicBezTo>
                    <a:cubicBezTo>
                      <a:pt x="164" y="39"/>
                      <a:pt x="162" y="38"/>
                      <a:pt x="161" y="39"/>
                    </a:cubicBezTo>
                    <a:cubicBezTo>
                      <a:pt x="145" y="45"/>
                      <a:pt x="145" y="45"/>
                      <a:pt x="145" y="45"/>
                    </a:cubicBezTo>
                    <a:cubicBezTo>
                      <a:pt x="138" y="37"/>
                      <a:pt x="130" y="31"/>
                      <a:pt x="120" y="27"/>
                    </a:cubicBezTo>
                    <a:cubicBezTo>
                      <a:pt x="124" y="9"/>
                      <a:pt x="124" y="9"/>
                      <a:pt x="124" y="9"/>
                    </a:cubicBezTo>
                    <a:cubicBezTo>
                      <a:pt x="124" y="7"/>
                      <a:pt x="123" y="5"/>
                      <a:pt x="122" y="4"/>
                    </a:cubicBezTo>
                    <a:cubicBezTo>
                      <a:pt x="111" y="1"/>
                      <a:pt x="111" y="1"/>
                      <a:pt x="111" y="1"/>
                    </a:cubicBezTo>
                    <a:cubicBezTo>
                      <a:pt x="109" y="0"/>
                      <a:pt x="107" y="1"/>
                      <a:pt x="106" y="3"/>
                    </a:cubicBezTo>
                    <a:cubicBezTo>
                      <a:pt x="98" y="20"/>
                      <a:pt x="98" y="20"/>
                      <a:pt x="98" y="20"/>
                    </a:cubicBezTo>
                    <a:cubicBezTo>
                      <a:pt x="98" y="20"/>
                      <a:pt x="98" y="20"/>
                      <a:pt x="98" y="20"/>
                    </a:cubicBezTo>
                    <a:cubicBezTo>
                      <a:pt x="93" y="19"/>
                      <a:pt x="87" y="19"/>
                      <a:pt x="82" y="20"/>
                    </a:cubicBezTo>
                    <a:cubicBezTo>
                      <a:pt x="77" y="21"/>
                      <a:pt x="72" y="22"/>
                      <a:pt x="68" y="23"/>
                    </a:cubicBezTo>
                    <a:cubicBezTo>
                      <a:pt x="67" y="23"/>
                      <a:pt x="67" y="23"/>
                      <a:pt x="67" y="23"/>
                    </a:cubicBezTo>
                    <a:cubicBezTo>
                      <a:pt x="56" y="8"/>
                      <a:pt x="56" y="8"/>
                      <a:pt x="56" y="8"/>
                    </a:cubicBezTo>
                    <a:cubicBezTo>
                      <a:pt x="54" y="6"/>
                      <a:pt x="52" y="6"/>
                      <a:pt x="51" y="7"/>
                    </a:cubicBezTo>
                    <a:cubicBezTo>
                      <a:pt x="41" y="13"/>
                      <a:pt x="41" y="13"/>
                      <a:pt x="41" y="13"/>
                    </a:cubicBezTo>
                    <a:cubicBezTo>
                      <a:pt x="39" y="13"/>
                      <a:pt x="39" y="15"/>
                      <a:pt x="40" y="17"/>
                    </a:cubicBezTo>
                    <a:cubicBezTo>
                      <a:pt x="47" y="34"/>
                      <a:pt x="47" y="34"/>
                      <a:pt x="47" y="34"/>
                    </a:cubicBezTo>
                    <a:cubicBezTo>
                      <a:pt x="38" y="40"/>
                      <a:pt x="31" y="49"/>
                      <a:pt x="26" y="58"/>
                    </a:cubicBezTo>
                    <a:cubicBezTo>
                      <a:pt x="8" y="55"/>
                      <a:pt x="8" y="55"/>
                      <a:pt x="8" y="55"/>
                    </a:cubicBezTo>
                    <a:cubicBezTo>
                      <a:pt x="6" y="55"/>
                      <a:pt x="4" y="56"/>
                      <a:pt x="4" y="58"/>
                    </a:cubicBezTo>
                    <a:cubicBezTo>
                      <a:pt x="0" y="69"/>
                      <a:pt x="0" y="69"/>
                      <a:pt x="0" y="69"/>
                    </a:cubicBezTo>
                    <a:cubicBezTo>
                      <a:pt x="0" y="70"/>
                      <a:pt x="1" y="72"/>
                      <a:pt x="2" y="73"/>
                    </a:cubicBezTo>
                    <a:cubicBezTo>
                      <a:pt x="19" y="81"/>
                      <a:pt x="19" y="81"/>
                      <a:pt x="19" y="81"/>
                    </a:cubicBezTo>
                    <a:cubicBezTo>
                      <a:pt x="18" y="86"/>
                      <a:pt x="18" y="92"/>
                      <a:pt x="19" y="99"/>
                    </a:cubicBezTo>
                    <a:cubicBezTo>
                      <a:pt x="19" y="104"/>
                      <a:pt x="20" y="109"/>
                      <a:pt x="22" y="114"/>
                    </a:cubicBezTo>
                    <a:cubicBezTo>
                      <a:pt x="7" y="124"/>
                      <a:pt x="7" y="124"/>
                      <a:pt x="7" y="124"/>
                    </a:cubicBezTo>
                    <a:cubicBezTo>
                      <a:pt x="6" y="126"/>
                      <a:pt x="5" y="128"/>
                      <a:pt x="6" y="129"/>
                    </a:cubicBezTo>
                    <a:cubicBezTo>
                      <a:pt x="12" y="139"/>
                      <a:pt x="12" y="139"/>
                      <a:pt x="12" y="139"/>
                    </a:cubicBezTo>
                    <a:cubicBezTo>
                      <a:pt x="13" y="141"/>
                      <a:pt x="15" y="141"/>
                      <a:pt x="16" y="141"/>
                    </a:cubicBezTo>
                    <a:cubicBezTo>
                      <a:pt x="33" y="134"/>
                      <a:pt x="33" y="134"/>
                      <a:pt x="33" y="134"/>
                    </a:cubicBezTo>
                    <a:cubicBezTo>
                      <a:pt x="40" y="143"/>
                      <a:pt x="48" y="150"/>
                      <a:pt x="59" y="155"/>
                    </a:cubicBezTo>
                    <a:cubicBezTo>
                      <a:pt x="56" y="172"/>
                      <a:pt x="56" y="172"/>
                      <a:pt x="56" y="172"/>
                    </a:cubicBezTo>
                    <a:cubicBezTo>
                      <a:pt x="56" y="173"/>
                      <a:pt x="57" y="175"/>
                      <a:pt x="58" y="176"/>
                    </a:cubicBezTo>
                    <a:cubicBezTo>
                      <a:pt x="69" y="179"/>
                      <a:pt x="69" y="179"/>
                      <a:pt x="69" y="179"/>
                    </a:cubicBezTo>
                    <a:cubicBezTo>
                      <a:pt x="71" y="180"/>
                      <a:pt x="73" y="179"/>
                      <a:pt x="74" y="177"/>
                    </a:cubicBezTo>
                    <a:cubicBezTo>
                      <a:pt x="80" y="162"/>
                      <a:pt x="80" y="162"/>
                      <a:pt x="80" y="162"/>
                    </a:cubicBezTo>
                    <a:cubicBezTo>
                      <a:pt x="86" y="162"/>
                      <a:pt x="92" y="163"/>
                      <a:pt x="97" y="162"/>
                    </a:cubicBezTo>
                    <a:cubicBezTo>
                      <a:pt x="102" y="161"/>
                      <a:pt x="108" y="160"/>
                      <a:pt x="112" y="159"/>
                    </a:cubicBezTo>
                    <a:cubicBezTo>
                      <a:pt x="122" y="172"/>
                      <a:pt x="122" y="172"/>
                      <a:pt x="122" y="172"/>
                    </a:cubicBezTo>
                    <a:cubicBezTo>
                      <a:pt x="123" y="173"/>
                      <a:pt x="125" y="174"/>
                      <a:pt x="127" y="173"/>
                    </a:cubicBezTo>
                    <a:cubicBezTo>
                      <a:pt x="137" y="167"/>
                      <a:pt x="137" y="167"/>
                      <a:pt x="137" y="167"/>
                    </a:cubicBezTo>
                    <a:cubicBezTo>
                      <a:pt x="138" y="167"/>
                      <a:pt x="139" y="165"/>
                      <a:pt x="138" y="163"/>
                    </a:cubicBezTo>
                    <a:cubicBezTo>
                      <a:pt x="132" y="148"/>
                      <a:pt x="132" y="148"/>
                      <a:pt x="132" y="148"/>
                    </a:cubicBezTo>
                    <a:cubicBezTo>
                      <a:pt x="142" y="141"/>
                      <a:pt x="149" y="132"/>
                      <a:pt x="154" y="121"/>
                    </a:cubicBezTo>
                    <a:cubicBezTo>
                      <a:pt x="170" y="124"/>
                      <a:pt x="170" y="124"/>
                      <a:pt x="170" y="124"/>
                    </a:cubicBezTo>
                    <a:cubicBezTo>
                      <a:pt x="172" y="124"/>
                      <a:pt x="174" y="123"/>
                      <a:pt x="174" y="122"/>
                    </a:cubicBezTo>
                    <a:cubicBezTo>
                      <a:pt x="178" y="111"/>
                      <a:pt x="178" y="111"/>
                      <a:pt x="178" y="111"/>
                    </a:cubicBezTo>
                    <a:cubicBezTo>
                      <a:pt x="178" y="109"/>
                      <a:pt x="177" y="107"/>
                      <a:pt x="176" y="106"/>
                    </a:cubicBezTo>
                    <a:close/>
                    <a:moveTo>
                      <a:pt x="95" y="141"/>
                    </a:moveTo>
                    <a:cubicBezTo>
                      <a:pt x="67" y="144"/>
                      <a:pt x="42" y="124"/>
                      <a:pt x="39" y="96"/>
                    </a:cubicBezTo>
                    <a:cubicBezTo>
                      <a:pt x="36" y="69"/>
                      <a:pt x="56" y="44"/>
                      <a:pt x="84" y="41"/>
                    </a:cubicBezTo>
                    <a:cubicBezTo>
                      <a:pt x="112" y="38"/>
                      <a:pt x="137" y="58"/>
                      <a:pt x="140" y="86"/>
                    </a:cubicBezTo>
                    <a:cubicBezTo>
                      <a:pt x="143" y="113"/>
                      <a:pt x="123" y="138"/>
                      <a:pt x="95" y="141"/>
                    </a:cubicBezTo>
                    <a:close/>
                    <a:moveTo>
                      <a:pt x="91" y="106"/>
                    </a:moveTo>
                    <a:cubicBezTo>
                      <a:pt x="83" y="107"/>
                      <a:pt x="76" y="101"/>
                      <a:pt x="75" y="93"/>
                    </a:cubicBezTo>
                    <a:cubicBezTo>
                      <a:pt x="74" y="84"/>
                      <a:pt x="80" y="77"/>
                      <a:pt x="88" y="76"/>
                    </a:cubicBezTo>
                    <a:cubicBezTo>
                      <a:pt x="96" y="75"/>
                      <a:pt x="103" y="81"/>
                      <a:pt x="104" y="89"/>
                    </a:cubicBezTo>
                    <a:cubicBezTo>
                      <a:pt x="105" y="97"/>
                      <a:pt x="99" y="105"/>
                      <a:pt x="91" y="106"/>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2" name="Freeform 22"/>
              <p:cNvSpPr>
                <a:spLocks noEditPoints="1"/>
              </p:cNvSpPr>
              <p:nvPr/>
            </p:nvSpPr>
            <p:spPr bwMode="auto">
              <a:xfrm>
                <a:off x="3378" y="2698"/>
                <a:ext cx="536" cy="53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3" name="Freeform 25"/>
              <p:cNvSpPr>
                <a:spLocks noEditPoints="1"/>
              </p:cNvSpPr>
              <p:nvPr/>
            </p:nvSpPr>
            <p:spPr bwMode="auto">
              <a:xfrm>
                <a:off x="1335" y="642"/>
                <a:ext cx="530" cy="534"/>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4" name="Freeform 26"/>
              <p:cNvSpPr>
                <a:spLocks noEditPoints="1"/>
              </p:cNvSpPr>
              <p:nvPr/>
            </p:nvSpPr>
            <p:spPr bwMode="auto">
              <a:xfrm>
                <a:off x="3649" y="1384"/>
                <a:ext cx="530" cy="534"/>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5" name="Freeform 28"/>
              <p:cNvSpPr>
                <a:spLocks noEditPoints="1"/>
              </p:cNvSpPr>
              <p:nvPr/>
            </p:nvSpPr>
            <p:spPr bwMode="auto">
              <a:xfrm>
                <a:off x="1353" y="1204"/>
                <a:ext cx="573" cy="575"/>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6" name="Freeform 31"/>
              <p:cNvSpPr>
                <a:spLocks noEditPoints="1"/>
              </p:cNvSpPr>
              <p:nvPr/>
            </p:nvSpPr>
            <p:spPr bwMode="auto">
              <a:xfrm>
                <a:off x="3898" y="2529"/>
                <a:ext cx="517" cy="517"/>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sp>
            <p:nvSpPr>
              <p:cNvPr id="47" name="Freeform 33"/>
              <p:cNvSpPr>
                <a:spLocks noEditPoints="1"/>
              </p:cNvSpPr>
              <p:nvPr/>
            </p:nvSpPr>
            <p:spPr bwMode="auto">
              <a:xfrm>
                <a:off x="2531" y="986"/>
                <a:ext cx="1104" cy="1105"/>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p>
            </p:txBody>
          </p:sp>
        </p:grpSp>
        <p:grpSp>
          <p:nvGrpSpPr>
            <p:cNvPr id="48" name="Group 24"/>
            <p:cNvGrpSpPr/>
            <p:nvPr/>
          </p:nvGrpSpPr>
          <p:grpSpPr>
            <a:xfrm>
              <a:off x="5882080" y="4507289"/>
              <a:ext cx="879415" cy="1911215"/>
              <a:chOff x="6506875" y="3380456"/>
              <a:chExt cx="1474828" cy="2932795"/>
            </a:xfrm>
          </p:grpSpPr>
          <p:sp>
            <p:nvSpPr>
              <p:cNvPr id="49" name="Freeform 254"/>
              <p:cNvSpPr/>
              <p:nvPr/>
            </p:nvSpPr>
            <p:spPr bwMode="auto">
              <a:xfrm>
                <a:off x="6676107" y="3380456"/>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50" name="Freeform 255"/>
              <p:cNvSpPr/>
              <p:nvPr/>
            </p:nvSpPr>
            <p:spPr bwMode="auto">
              <a:xfrm>
                <a:off x="6506875" y="3486150"/>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1" name="Freeform 256"/>
              <p:cNvSpPr/>
              <p:nvPr/>
            </p:nvSpPr>
            <p:spPr bwMode="auto">
              <a:xfrm>
                <a:off x="6723732" y="3801144"/>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grpSp>
      </p:grpSp>
      <p:sp>
        <p:nvSpPr>
          <p:cNvPr id="52" name="文本框 51"/>
          <p:cNvSpPr txBox="1"/>
          <p:nvPr/>
        </p:nvSpPr>
        <p:spPr>
          <a:xfrm>
            <a:off x="1167663" y="2973816"/>
            <a:ext cx="3230229" cy="1856989"/>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即点击文本框即可进行编辑输入相关内容点击文本框即点击文本框即可进行编辑输入相关内容点击文本框即</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485531" y="2683849"/>
            <a:ext cx="2424915" cy="368052"/>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0688" r="12670" b="14612"/>
          <a:stretch>
            <a:fillRect/>
          </a:stretch>
        </p:blipFill>
        <p:spPr>
          <a:xfrm>
            <a:off x="0" y="0"/>
            <a:ext cx="12192000" cy="6858000"/>
          </a:xfrm>
          <a:prstGeom prst="rect">
            <a:avLst/>
          </a:prstGeom>
        </p:spPr>
      </p:pic>
      <p:sp>
        <p:nvSpPr>
          <p:cNvPr id="9" name="文本框 8"/>
          <p:cNvSpPr txBox="1"/>
          <p:nvPr/>
        </p:nvSpPr>
        <p:spPr>
          <a:xfrm>
            <a:off x="682172" y="3675909"/>
            <a:ext cx="7424516"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微软雅黑" panose="020B0503020204020204" pitchFamily="34" charset="-122"/>
                <a:ea typeface="微软雅黑" panose="020B0503020204020204" pitchFamily="34" charset="-122"/>
              </a:rPr>
              <a:t>汇报完毕</a:t>
            </a:r>
            <a:endPar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19"/>
          <p:cNvSpPr txBox="1"/>
          <p:nvPr/>
        </p:nvSpPr>
        <p:spPr>
          <a:xfrm>
            <a:off x="-1155747" y="2352470"/>
            <a:ext cx="11100354"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THANK YOU</a:t>
            </a:r>
            <a:endParaRPr lang="zh-CN" altLang="en-US" sz="96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2025</Words>
  <Application>WPS 演示</Application>
  <PresentationFormat>宽屏</PresentationFormat>
  <Paragraphs>221</Paragraphs>
  <Slides>20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宋体</vt:lpstr>
      <vt:lpstr>Wingdings</vt:lpstr>
      <vt:lpstr>微软雅黑</vt:lpstr>
      <vt:lpstr>华文仿宋</vt:lpstr>
      <vt:lpstr>华康俪金黑W8(P)</vt:lpstr>
      <vt:lpstr>Arial Unicode MS</vt:lpstr>
      <vt:lpstr>Calibri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16</cp:revision>
  <dcterms:created xsi:type="dcterms:W3CDTF">2017-05-05T07:18:00Z</dcterms:created>
  <dcterms:modified xsi:type="dcterms:W3CDTF">2018-05-19T02:36:39Z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