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E1F3"/>
    <a:srgbClr val="BDD7EE"/>
    <a:srgbClr val="E3E3E1"/>
    <a:srgbClr val="9DC3E6"/>
    <a:srgbClr val="ADADAD"/>
    <a:srgbClr val="BBD6EF"/>
    <a:srgbClr val="BFBFBF"/>
    <a:srgbClr val="F5F6F3"/>
    <a:srgbClr val="F9F9F7"/>
    <a:srgbClr val="EDEE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1" d="100"/>
          <a:sy n="71" d="100"/>
        </p:scale>
        <p:origin x="69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smoothMarker"/>
        <c:varyColors val="0"/>
        <c:ser>
          <c:idx val="0"/>
          <c:order val="0"/>
          <c:tx>
            <c:strRef>
              <c:f>Sheet1!$B$1</c:f>
              <c:strCache>
                <c:ptCount val="1"/>
                <c:pt idx="0">
                  <c:v>Series 1</c:v>
                </c:pt>
              </c:strCache>
            </c:strRef>
          </c:tx>
          <c:dLbls>
            <c:delete val="1"/>
          </c:dLbls>
          <c:xVal>
            <c:strRef>
              <c:f>Sheet1!$A$2:$A$5</c:f>
              <c:strCache>
                <c:ptCount val="4"/>
                <c:pt idx="0">
                  <c:v>Q1</c:v>
                </c:pt>
                <c:pt idx="1">
                  <c:v>Q2</c:v>
                </c:pt>
                <c:pt idx="2">
                  <c:v>Q3</c:v>
                </c:pt>
                <c:pt idx="3">
                  <c:v>Q4</c:v>
                </c:pt>
              </c:strCache>
            </c:strRef>
          </c:xVal>
          <c:yVal>
            <c:numRef>
              <c:f>Sheet1!$B$2:$B$5</c:f>
              <c:numCache>
                <c:formatCode>General</c:formatCode>
                <c:ptCount val="4"/>
                <c:pt idx="0">
                  <c:v>4.3</c:v>
                </c:pt>
                <c:pt idx="1">
                  <c:v>2.5</c:v>
                </c:pt>
                <c:pt idx="2">
                  <c:v>3.5</c:v>
                </c:pt>
                <c:pt idx="3">
                  <c:v>4.5</c:v>
                </c:pt>
              </c:numCache>
            </c:numRef>
          </c:yVal>
          <c:smooth val="1"/>
        </c:ser>
        <c:ser>
          <c:idx val="1"/>
          <c:order val="1"/>
          <c:tx>
            <c:strRef>
              <c:f>Sheet1!$C$1</c:f>
              <c:strCache>
                <c:ptCount val="1"/>
                <c:pt idx="0">
                  <c:v>Series 2</c:v>
                </c:pt>
              </c:strCache>
            </c:strRef>
          </c:tx>
          <c:spPr>
            <a:ln w="31750" cap="rnd" cmpd="sng" algn="ctr">
              <a:solidFill>
                <a:schemeClr val="accent1">
                  <a:lumMod val="60000"/>
                  <a:lumOff val="40000"/>
                </a:schemeClr>
              </a:solidFill>
              <a:prstDash val="solid"/>
              <a:round/>
            </a:ln>
          </c:spPr>
          <c:marker>
            <c:spPr>
              <a:solidFill>
                <a:schemeClr val="accent1">
                  <a:lumMod val="60000"/>
                  <a:lumOff val="40000"/>
                </a:schemeClr>
              </a:solidFill>
              <a:ln w="6350" cap="flat" cmpd="sng" algn="ctr">
                <a:solidFill>
                  <a:schemeClr val="accent1">
                    <a:lumMod val="60000"/>
                    <a:lumOff val="40000"/>
                  </a:schemeClr>
                </a:solidFill>
                <a:prstDash val="solid"/>
                <a:round/>
              </a:ln>
            </c:spPr>
          </c:marker>
          <c:dLbls>
            <c:delete val="1"/>
          </c:dLbls>
          <c:xVal>
            <c:strRef>
              <c:f>Sheet1!$A$2:$A$5</c:f>
              <c:strCache>
                <c:ptCount val="4"/>
                <c:pt idx="0">
                  <c:v>Q1</c:v>
                </c:pt>
                <c:pt idx="1">
                  <c:v>Q2</c:v>
                </c:pt>
                <c:pt idx="2">
                  <c:v>Q3</c:v>
                </c:pt>
                <c:pt idx="3">
                  <c:v>Q4</c:v>
                </c:pt>
              </c:strCache>
            </c:strRef>
          </c:xVal>
          <c:yVal>
            <c:numRef>
              <c:f>Sheet1!$C$2:$C$5</c:f>
              <c:numCache>
                <c:formatCode>General</c:formatCode>
                <c:ptCount val="4"/>
                <c:pt idx="0">
                  <c:v>2.4</c:v>
                </c:pt>
                <c:pt idx="1">
                  <c:v>4.4</c:v>
                </c:pt>
                <c:pt idx="2">
                  <c:v>1.8</c:v>
                </c:pt>
                <c:pt idx="3">
                  <c:v>2.8</c:v>
                </c:pt>
              </c:numCache>
            </c:numRef>
          </c:yVal>
          <c:smooth val="1"/>
        </c:ser>
        <c:ser>
          <c:idx val="2"/>
          <c:order val="2"/>
          <c:tx>
            <c:strRef>
              <c:f>Sheet1!$D$1</c:f>
              <c:strCache>
                <c:ptCount val="1"/>
                <c:pt idx="0">
                  <c:v>Series 3</c:v>
                </c:pt>
              </c:strCache>
            </c:strRef>
          </c:tx>
          <c:spPr>
            <a:ln w="31750" cap="rnd" cmpd="sng" algn="ctr">
              <a:solidFill>
                <a:schemeClr val="bg1">
                  <a:lumMod val="65000"/>
                </a:schemeClr>
              </a:solidFill>
              <a:prstDash val="solid"/>
              <a:round/>
            </a:ln>
          </c:spPr>
          <c:marker>
            <c:spPr>
              <a:solidFill>
                <a:schemeClr val="bg1">
                  <a:lumMod val="65000"/>
                </a:schemeClr>
              </a:solidFill>
              <a:ln w="6350" cap="flat" cmpd="sng" algn="ctr">
                <a:solidFill>
                  <a:schemeClr val="bg1">
                    <a:lumMod val="65000"/>
                  </a:schemeClr>
                </a:solidFill>
                <a:prstDash val="solid"/>
                <a:round/>
              </a:ln>
            </c:spPr>
          </c:marker>
          <c:dLbls>
            <c:delete val="1"/>
          </c:dLbls>
          <c:xVal>
            <c:strRef>
              <c:f>Sheet1!$A$2:$A$5</c:f>
              <c:strCache>
                <c:ptCount val="4"/>
                <c:pt idx="0">
                  <c:v>Q1</c:v>
                </c:pt>
                <c:pt idx="1">
                  <c:v>Q2</c:v>
                </c:pt>
                <c:pt idx="2">
                  <c:v>Q3</c:v>
                </c:pt>
                <c:pt idx="3">
                  <c:v>Q4</c:v>
                </c:pt>
              </c:strCache>
            </c:strRef>
          </c:xVal>
          <c:yVal>
            <c:numRef>
              <c:f>Sheet1!$D$2:$D$5</c:f>
              <c:numCache>
                <c:formatCode>General</c:formatCode>
                <c:ptCount val="4"/>
                <c:pt idx="0">
                  <c:v>2</c:v>
                </c:pt>
                <c:pt idx="1">
                  <c:v>2</c:v>
                </c:pt>
                <c:pt idx="2">
                  <c:v>3</c:v>
                </c:pt>
                <c:pt idx="3">
                  <c:v>5</c:v>
                </c:pt>
              </c:numCache>
            </c:numRef>
          </c:yVal>
          <c:smooth val="1"/>
        </c:ser>
        <c:dLbls>
          <c:showLegendKey val="0"/>
          <c:showVal val="0"/>
          <c:showCatName val="0"/>
          <c:showSerName val="0"/>
          <c:showPercent val="0"/>
          <c:showBubbleSize val="0"/>
        </c:dLbls>
        <c:axId val="1126423920"/>
        <c:axId val="1126424480"/>
      </c:scatterChart>
      <c:valAx>
        <c:axId val="1126423920"/>
        <c:scaling>
          <c:orientation val="minMax"/>
        </c:scaling>
        <c:delete val="0"/>
        <c:axPos val="b"/>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lumMod val="75000"/>
                    <a:lumOff val="25000"/>
                  </a:schemeClr>
                </a:solidFill>
                <a:latin typeface="+mn-lt"/>
                <a:ea typeface="+mn-ea"/>
                <a:cs typeface="+mn-cs"/>
              </a:defRPr>
            </a:pPr>
          </a:p>
        </c:txPr>
        <c:crossAx val="1126424480"/>
        <c:crosses val="autoZero"/>
        <c:crossBetween val="midCat"/>
      </c:valAx>
      <c:valAx>
        <c:axId val="1126424480"/>
        <c:scaling>
          <c:orientation val="minMax"/>
        </c:scaling>
        <c:delete val="0"/>
        <c:axPos val="l"/>
        <c:majorGridlines>
          <c:spPr>
            <a:ln w="6350" cap="flat" cmpd="sng" algn="ctr">
              <a:solidFill>
                <a:schemeClr val="bg1">
                  <a:lumMod val="85000"/>
                </a:schemeClr>
              </a:solidFill>
              <a:prstDash val="solid"/>
              <a:round/>
            </a:ln>
          </c:spPr>
        </c:majorGridlines>
        <c:numFmt formatCode="General" sourceLinked="1"/>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lumMod val="75000"/>
                    <a:lumOff val="25000"/>
                  </a:schemeClr>
                </a:solidFill>
                <a:latin typeface="+mn-lt"/>
                <a:ea typeface="+mn-ea"/>
                <a:cs typeface="+mn-cs"/>
              </a:defRPr>
            </a:pPr>
          </a:p>
        </c:txPr>
        <c:crossAx val="1126423920"/>
        <c:crosses val="autoZero"/>
        <c:crossBetween val="midCat"/>
      </c:valAx>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Series 1</c:v>
                </c:pt>
              </c:strCache>
            </c:strRef>
          </c:tx>
          <c:explosion val="0"/>
          <c:dPt>
            <c:idx val="0"/>
            <c:bubble3D val="0"/>
            <c:spPr>
              <a:solidFill>
                <a:schemeClr val="accent1">
                  <a:lumMod val="40000"/>
                  <a:lumOff val="60000"/>
                </a:schemeClr>
              </a:solidFill>
            </c:spPr>
          </c:dPt>
          <c:dPt>
            <c:idx val="1"/>
            <c:bubble3D val="0"/>
            <c:spPr>
              <a:solidFill>
                <a:srgbClr val="CDE1F3"/>
              </a:solidFill>
            </c:spPr>
          </c:dPt>
          <c:dPt>
            <c:idx val="2"/>
            <c:bubble3D val="0"/>
            <c:spPr>
              <a:solidFill>
                <a:srgbClr val="ADADAD">
                  <a:alpha val="25000"/>
                </a:srgbClr>
              </a:solidFill>
            </c:spPr>
          </c:dPt>
          <c:dPt>
            <c:idx val="3"/>
            <c:bubble3D val="0"/>
            <c:spPr>
              <a:solidFill>
                <a:schemeClr val="accent1">
                  <a:lumMod val="60000"/>
                  <a:lumOff val="40000"/>
                </a:schemeClr>
              </a:solidFill>
            </c:spPr>
          </c:dPt>
          <c:dLbls>
            <c:delete val="1"/>
          </c:dLbls>
          <c:cat>
            <c:strRef>
              <c:f>Sheet1!$A$2:$A$5</c:f>
              <c:strCache>
                <c:ptCount val="4"/>
                <c:pt idx="0">
                  <c:v>Q1</c:v>
                </c:pt>
                <c:pt idx="1">
                  <c:v>Q2</c:v>
                </c:pt>
                <c:pt idx="2">
                  <c:v>Q3</c:v>
                </c:pt>
                <c:pt idx="3">
                  <c:v>Q4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explosion val="0"/>
          <c:dPt>
            <c:idx val="0"/>
            <c:bubble3D val="0"/>
          </c:dPt>
          <c:dPt>
            <c:idx val="1"/>
            <c:bubble3D val="0"/>
          </c:dPt>
          <c:dPt>
            <c:idx val="2"/>
            <c:bubble3D val="0"/>
          </c:dPt>
          <c:dPt>
            <c:idx val="3"/>
            <c:bubble3D val="0"/>
          </c:dPt>
          <c:dLbls>
            <c:delete val="1"/>
          </c:dLbls>
          <c:cat>
            <c:strRef>
              <c:f>Sheet1!$A$2:$A$5</c:f>
              <c:strCache>
                <c:ptCount val="4"/>
                <c:pt idx="0">
                  <c:v>Q1</c:v>
                </c:pt>
                <c:pt idx="1">
                  <c:v>Q2</c:v>
                </c:pt>
                <c:pt idx="2">
                  <c:v>Q3</c:v>
                </c:pt>
                <c:pt idx="3">
                  <c:v>Q4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Series 3</c:v>
                </c:pt>
              </c:strCache>
            </c:strRef>
          </c:tx>
          <c:explosion val="0"/>
          <c:dPt>
            <c:idx val="0"/>
            <c:bubble3D val="0"/>
          </c:dPt>
          <c:dPt>
            <c:idx val="1"/>
            <c:bubble3D val="0"/>
          </c:dPt>
          <c:dPt>
            <c:idx val="2"/>
            <c:bubble3D val="0"/>
          </c:dPt>
          <c:dPt>
            <c:idx val="3"/>
            <c:bubble3D val="0"/>
          </c:dPt>
          <c:dLbls>
            <c:delete val="1"/>
          </c:dLbls>
          <c:cat>
            <c:strRef>
              <c:f>Sheet1!$A$2:$A$5</c:f>
              <c:strCache>
                <c:ptCount val="4"/>
                <c:pt idx="0">
                  <c:v>Q1</c:v>
                </c:pt>
                <c:pt idx="1">
                  <c:v>Q2</c:v>
                </c:pt>
                <c:pt idx="2">
                  <c:v>Q3</c:v>
                </c:pt>
                <c:pt idx="3">
                  <c:v>Q4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solidFill>
          <a:schemeClr val="accent1">
            <a:lumMod val="60000"/>
            <a:lumOff val="40000"/>
          </a:schemeClr>
        </a:solidFill>
        <a:ln>
          <a:noFill/>
        </a:ln>
      </dgm:spPr>
      <dgm:t>
        <a:bodyPr/>
        <a:lstStyle/>
        <a:p>
          <a:endParaRPr lang="en-US" sz="4000" b="1" dirty="0">
            <a:solidFill>
              <a:schemeClr val="bg1"/>
            </a:solidFill>
          </a:endParaRPr>
        </a:p>
      </dgm:t>
    </dgm:pt>
    <dgm:pt modelId="{68C8E73F-A05A-4DC8-914A-C484D8568F55}" cxnId="{78D5CF50-3633-4A11-9FE0-D306D94A091D}" type="parTrans">
      <dgm:prSet/>
      <dgm:spPr/>
      <dgm:t>
        <a:bodyPr/>
        <a:lstStyle/>
        <a:p>
          <a:endParaRPr lang="en-US">
            <a:solidFill>
              <a:schemeClr val="bg1"/>
            </a:solidFill>
          </a:endParaRPr>
        </a:p>
      </dgm:t>
    </dgm:pt>
    <dgm:pt modelId="{12A631F8-73E8-4437-A632-1DA4C96C2081}" cxnId="{78D5CF50-3633-4A11-9FE0-D306D94A091D}" type="sibTrans">
      <dgm:prSet/>
      <dgm:spPr>
        <a:ln>
          <a:noFill/>
        </a:ln>
      </dgm:spPr>
      <dgm:t>
        <a:bodyPr/>
        <a:lstStyle/>
        <a:p>
          <a:endParaRPr lang="en-US">
            <a:solidFill>
              <a:schemeClr val="bg1"/>
            </a:solidFill>
          </a:endParaRPr>
        </a:p>
      </dgm:t>
    </dgm:pt>
    <dgm:pt modelId="{37FDA6AE-027B-4120-90CE-09301A415796}">
      <dgm:prSet phldrT="[Text]" custT="1"/>
      <dgm:spPr>
        <a:solidFill>
          <a:schemeClr val="bg1">
            <a:lumMod val="75000"/>
          </a:schemeClr>
        </a:solidFill>
        <a:ln>
          <a:noFill/>
        </a:ln>
      </dgm:spPr>
      <dgm:t>
        <a:bodyPr/>
        <a:lstStyle/>
        <a:p>
          <a:endParaRPr lang="en-US" sz="4000" b="1" dirty="0">
            <a:solidFill>
              <a:schemeClr val="bg1"/>
            </a:solidFill>
          </a:endParaRPr>
        </a:p>
      </dgm:t>
    </dgm:pt>
    <dgm:pt modelId="{F547554B-51EF-4D52-BD83-B530786A53F6}" cxnId="{97371629-EAFB-49C5-8D4C-1C2CC8EF98DA}" type="parTrans">
      <dgm:prSet/>
      <dgm:spPr/>
      <dgm:t>
        <a:bodyPr/>
        <a:lstStyle/>
        <a:p>
          <a:endParaRPr lang="en-US">
            <a:solidFill>
              <a:schemeClr val="bg1"/>
            </a:solidFill>
          </a:endParaRPr>
        </a:p>
      </dgm:t>
    </dgm:pt>
    <dgm:pt modelId="{AACFA7FC-124D-47F0-AAB7-D837F03A13D6}" cxnId="{97371629-EAFB-49C5-8D4C-1C2CC8EF98DA}" type="sibTrans">
      <dgm:prSet/>
      <dgm:spPr>
        <a:ln>
          <a:noFill/>
        </a:ln>
      </dgm:spPr>
      <dgm:t>
        <a:bodyPr/>
        <a:lstStyle/>
        <a:p>
          <a:endParaRPr lang="en-US">
            <a:solidFill>
              <a:schemeClr val="bg1"/>
            </a:solidFill>
          </a:endParaRPr>
        </a:p>
      </dgm:t>
    </dgm:pt>
    <dgm:pt modelId="{8C92A023-B595-4B7E-9FD1-86305B47363F}">
      <dgm:prSet phldrT="[Text]" custT="1"/>
      <dgm:spPr>
        <a:solidFill>
          <a:schemeClr val="accent1">
            <a:lumMod val="60000"/>
            <a:lumOff val="40000"/>
          </a:schemeClr>
        </a:solidFill>
        <a:ln>
          <a:noFill/>
        </a:ln>
      </dgm:spPr>
      <dgm:t>
        <a:bodyPr/>
        <a:lstStyle/>
        <a:p>
          <a:endParaRPr lang="en-US" sz="4000" b="1" dirty="0">
            <a:solidFill>
              <a:schemeClr val="bg1"/>
            </a:solidFill>
          </a:endParaRPr>
        </a:p>
      </dgm:t>
    </dgm:pt>
    <dgm:pt modelId="{126030B6-AD92-4139-8AC7-ED96A61FFA13}" cxnId="{6393EA77-6C35-4795-B9F8-BC384CEB01BB}" type="parTrans">
      <dgm:prSet/>
      <dgm:spPr/>
      <dgm:t>
        <a:bodyPr/>
        <a:lstStyle/>
        <a:p>
          <a:endParaRPr lang="en-US">
            <a:solidFill>
              <a:schemeClr val="bg1"/>
            </a:solidFill>
          </a:endParaRPr>
        </a:p>
      </dgm:t>
    </dgm:pt>
    <dgm:pt modelId="{45610BF7-B096-4636-A867-71803911F6BC}" cxnId="{6393EA77-6C35-4795-B9F8-BC384CEB01BB}" type="sibTrans">
      <dgm:prSet/>
      <dgm:spPr>
        <a:ln>
          <a:noFill/>
        </a:ln>
      </dgm:spPr>
      <dgm:t>
        <a:bodyPr/>
        <a:lstStyle/>
        <a:p>
          <a:endParaRPr lang="en-US">
            <a:solidFill>
              <a:schemeClr val="bg1"/>
            </a:solidFill>
          </a:endParaRPr>
        </a:p>
      </dgm:t>
    </dgm:pt>
    <dgm:pt modelId="{839B389E-0F3A-4E44-B6E2-13F1399C142F}">
      <dgm:prSet phldrT="[Text]" custT="1"/>
      <dgm:spPr>
        <a:solidFill>
          <a:schemeClr val="bg1">
            <a:lumMod val="75000"/>
          </a:schemeClr>
        </a:solidFill>
        <a:ln>
          <a:noFill/>
        </a:ln>
      </dgm:spPr>
      <dgm:t>
        <a:bodyPr/>
        <a:lstStyle/>
        <a:p>
          <a:endParaRPr lang="en-US" sz="4000" b="0" dirty="0">
            <a:solidFill>
              <a:schemeClr val="bg1"/>
            </a:solidFill>
            <a:latin typeface="Source Sans Pro ExtraLight"/>
            <a:cs typeface="Source Sans Pro ExtraLight"/>
          </a:endParaRPr>
        </a:p>
      </dgm:t>
    </dgm:pt>
    <dgm:pt modelId="{9C2D419A-4208-435A-8DFE-59E57C79B927}" cxnId="{E9F581C8-1891-4557-8FD4-140226A54CF9}" type="parTrans">
      <dgm:prSet/>
      <dgm:spPr/>
      <dgm:t>
        <a:bodyPr/>
        <a:lstStyle/>
        <a:p>
          <a:endParaRPr lang="en-US"/>
        </a:p>
      </dgm:t>
    </dgm:pt>
    <dgm:pt modelId="{8F45AFFE-9FF4-4A34-B11A-ED475E2D4999}" cxnId="{E9F581C8-1891-4557-8FD4-140226A54CF9}" type="sibTrans">
      <dgm:prSet/>
      <dgm:spPr/>
      <dgm:t>
        <a:bodyPr/>
        <a:lstStyle/>
        <a:p>
          <a:endParaRPr lang="en-US"/>
        </a:p>
      </dgm:t>
    </dgm:pt>
    <dgm:pt modelId="{A6B3B62F-EDA3-4221-8018-909179A2BA6B}" type="pres">
      <dgm:prSet presAssocID="{ABB6AAD5-BB22-443A-B98E-11707CBE16C9}" presName="CompostProcess" presStyleCnt="0">
        <dgm:presLayoutVars>
          <dgm:dir/>
          <dgm:resizeHandles val="exact"/>
        </dgm:presLayoutVars>
      </dgm:prSet>
      <dgm:spPr/>
      <dgm:t>
        <a:bodyPr/>
        <a:lstStyle/>
        <a:p>
          <a:endParaRPr lang="en-US"/>
        </a:p>
      </dgm:t>
    </dgm:pt>
    <dgm:pt modelId="{1D48C5A7-11B1-4619-8D2D-7C0B3EA00BFA}" type="pres">
      <dgm:prSet presAssocID="{ABB6AAD5-BB22-443A-B98E-11707CBE16C9}" presName="arrow" presStyleLbl="bgShp" presStyleIdx="0" presStyleCnt="1"/>
      <dgm:spPr>
        <a:solidFill>
          <a:schemeClr val="bg1">
            <a:lumMod val="75000"/>
            <a:alpha val="30000"/>
          </a:schemeClr>
        </a:solidFill>
      </dgm:spPr>
      <dgm:t>
        <a:bodyPr/>
        <a:lstStyle/>
        <a:p>
          <a:endParaRPr lang="zh-CN" altLang="en-US"/>
        </a:p>
      </dgm:t>
    </dgm:pt>
    <dgm:pt modelId="{E088BE0A-76F8-4150-B7B3-D2B4916BB66A}" type="pres">
      <dgm:prSet presAssocID="{ABB6AAD5-BB22-443A-B98E-11707CBE16C9}" presName="linearProcess" presStyleCnt="0"/>
      <dgm:spPr/>
    </dgm:pt>
    <dgm:pt modelId="{26F66446-017F-4385-8006-9D47D814AE48}" type="pres">
      <dgm:prSet presAssocID="{62F3A35F-EA2B-462C-89DA-224952DBD84B}" presName="textNode" presStyleLbl="node1" presStyleIdx="0" presStyleCnt="4">
        <dgm:presLayoutVars>
          <dgm:bulletEnabled val="1"/>
        </dgm:presLayoutVars>
      </dgm:prSet>
      <dgm:spPr/>
      <dgm:t>
        <a:bodyPr/>
        <a:lstStyle/>
        <a:p>
          <a:endParaRPr lang="en-US"/>
        </a:p>
      </dgm:t>
    </dgm:pt>
    <dgm:pt modelId="{67A67BEB-B679-4EDD-8EEF-4EB34EF4D2F1}" type="pres">
      <dgm:prSet presAssocID="{12A631F8-73E8-4437-A632-1DA4C96C2081}" presName="sibTrans" presStyleCnt="0"/>
      <dgm:spPr/>
    </dgm:pt>
    <dgm:pt modelId="{BE2F1EAE-0E56-4C5D-BB60-43F0AB0DDA06}" type="pres">
      <dgm:prSet presAssocID="{37FDA6AE-027B-4120-90CE-09301A415796}" presName="textNode" presStyleLbl="node1" presStyleIdx="1" presStyleCnt="4">
        <dgm:presLayoutVars>
          <dgm:bulletEnabled val="1"/>
        </dgm:presLayoutVars>
      </dgm:prSet>
      <dgm:spPr/>
      <dgm:t>
        <a:bodyPr/>
        <a:lstStyle/>
        <a:p>
          <a:endParaRPr lang="en-US"/>
        </a:p>
      </dgm:t>
    </dgm:pt>
    <dgm:pt modelId="{D29EAE0D-83DA-4E84-A49B-639519EF4523}" type="pres">
      <dgm:prSet presAssocID="{AACFA7FC-124D-47F0-AAB7-D837F03A13D6}" presName="sibTrans" presStyleCnt="0"/>
      <dgm:spPr/>
    </dgm:pt>
    <dgm:pt modelId="{9E4901F2-22D8-4A1B-A2CD-AD7895CBB316}" type="pres">
      <dgm:prSet presAssocID="{8C92A023-B595-4B7E-9FD1-86305B47363F}" presName="textNode" presStyleLbl="node1" presStyleIdx="2" presStyleCnt="4">
        <dgm:presLayoutVars>
          <dgm:bulletEnabled val="1"/>
        </dgm:presLayoutVars>
      </dgm:prSet>
      <dgm:spPr/>
      <dgm:t>
        <a:bodyPr/>
        <a:lstStyle/>
        <a:p>
          <a:endParaRPr lang="en-US"/>
        </a:p>
      </dgm:t>
    </dgm:pt>
    <dgm:pt modelId="{97828D3C-B81A-4CB6-9E23-4F1F993224D1}" type="pres">
      <dgm:prSet presAssocID="{45610BF7-B096-4636-A867-71803911F6BC}" presName="sibTrans" presStyleCnt="0"/>
      <dgm:spPr/>
    </dgm:pt>
    <dgm:pt modelId="{F3973C81-2114-4050-8515-9352593E0055}" type="pres">
      <dgm:prSet presAssocID="{839B389E-0F3A-4E44-B6E2-13F1399C142F}" presName="textNode" presStyleLbl="node1" presStyleIdx="3" presStyleCnt="4">
        <dgm:presLayoutVars>
          <dgm:bulletEnabled val="1"/>
        </dgm:presLayoutVars>
      </dgm:prSet>
      <dgm:spPr/>
      <dgm:t>
        <a:bodyPr/>
        <a:lstStyle/>
        <a:p>
          <a:endParaRPr lang="en-US"/>
        </a:p>
      </dgm:t>
    </dgm:pt>
  </dgm:ptLst>
  <dgm:cxnLst>
    <dgm:cxn modelId="{69A097C2-0B62-4204-A38C-8727AACB9323}" type="presOf" srcId="{8C92A023-B595-4B7E-9FD1-86305B47363F}" destId="{9E4901F2-22D8-4A1B-A2CD-AD7895CBB316}" srcOrd="0" destOrd="0" presId="urn:microsoft.com/office/officeart/2005/8/layout/hProcess9"/>
    <dgm:cxn modelId="{97371629-EAFB-49C5-8D4C-1C2CC8EF98DA}" srcId="{ABB6AAD5-BB22-443A-B98E-11707CBE16C9}" destId="{37FDA6AE-027B-4120-90CE-09301A415796}" srcOrd="1" destOrd="0" parTransId="{F547554B-51EF-4D52-BD83-B530786A53F6}" sibTransId="{AACFA7FC-124D-47F0-AAB7-D837F03A13D6}"/>
    <dgm:cxn modelId="{0A20EE37-5EE8-4ED2-9108-F33FFCE0EB19}" type="presOf" srcId="{ABB6AAD5-BB22-443A-B98E-11707CBE16C9}" destId="{A6B3B62F-EDA3-4221-8018-909179A2BA6B}" srcOrd="0" destOrd="0" presId="urn:microsoft.com/office/officeart/2005/8/layout/hProcess9"/>
    <dgm:cxn modelId="{78D5CF50-3633-4A11-9FE0-D306D94A091D}" srcId="{ABB6AAD5-BB22-443A-B98E-11707CBE16C9}" destId="{62F3A35F-EA2B-462C-89DA-224952DBD84B}" srcOrd="0" destOrd="0" parTransId="{68C8E73F-A05A-4DC8-914A-C484D8568F55}" sibTransId="{12A631F8-73E8-4437-A632-1DA4C96C2081}"/>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35F751D5-0816-4359-9C2A-425348F85A81}" type="presOf" srcId="{839B389E-0F3A-4E44-B6E2-13F1399C142F}" destId="{F3973C81-2114-4050-8515-9352593E0055}" srcOrd="0" destOrd="0" presId="urn:microsoft.com/office/officeart/2005/8/layout/hProcess9"/>
    <dgm:cxn modelId="{AF71B22B-4F79-4AB2-9BD2-FF765EC5970E}" type="presOf" srcId="{37FDA6AE-027B-4120-90CE-09301A415796}" destId="{BE2F1EAE-0E56-4C5D-BB60-43F0AB0DDA06}" srcOrd="0" destOrd="0" presId="urn:microsoft.com/office/officeart/2005/8/layout/hProcess9"/>
    <dgm:cxn modelId="{610E1088-FFCC-4FEF-8591-F0BF19D4EAF9}" type="presOf" srcId="{62F3A35F-EA2B-462C-89DA-224952DBD84B}" destId="{26F66446-017F-4385-8006-9D47D814AE48}" srcOrd="0" destOrd="0" presId="urn:microsoft.com/office/officeart/2005/8/layout/hProcess9"/>
    <dgm:cxn modelId="{7B52591A-A141-4138-8929-3564B9A2891E}" type="presParOf" srcId="{A6B3B62F-EDA3-4221-8018-909179A2BA6B}" destId="{1D48C5A7-11B1-4619-8D2D-7C0B3EA00BFA}" srcOrd="0" destOrd="0" presId="urn:microsoft.com/office/officeart/2005/8/layout/hProcess9"/>
    <dgm:cxn modelId="{7FAB8955-6419-4163-B5DC-5D68608D42CC}" type="presParOf" srcId="{A6B3B62F-EDA3-4221-8018-909179A2BA6B}" destId="{E088BE0A-76F8-4150-B7B3-D2B4916BB66A}" srcOrd="1" destOrd="0" presId="urn:microsoft.com/office/officeart/2005/8/layout/hProcess9"/>
    <dgm:cxn modelId="{92D0DAE2-E805-4802-BEA9-2989D089EF21}" type="presParOf" srcId="{E088BE0A-76F8-4150-B7B3-D2B4916BB66A}" destId="{26F66446-017F-4385-8006-9D47D814AE48}" srcOrd="0" destOrd="0" presId="urn:microsoft.com/office/officeart/2005/8/layout/hProcess9"/>
    <dgm:cxn modelId="{5D85EE79-0B46-4380-80AA-CD840E4E73A8}" type="presParOf" srcId="{E088BE0A-76F8-4150-B7B3-D2B4916BB66A}" destId="{67A67BEB-B679-4EDD-8EEF-4EB34EF4D2F1}" srcOrd="1" destOrd="0" presId="urn:microsoft.com/office/officeart/2005/8/layout/hProcess9"/>
    <dgm:cxn modelId="{5741B375-F093-4F82-B431-882916D97DB3}" type="presParOf" srcId="{E088BE0A-76F8-4150-B7B3-D2B4916BB66A}" destId="{BE2F1EAE-0E56-4C5D-BB60-43F0AB0DDA06}" srcOrd="2" destOrd="0" presId="urn:microsoft.com/office/officeart/2005/8/layout/hProcess9"/>
    <dgm:cxn modelId="{D7B6C50D-D8D5-46C9-AE0F-E1C8C1D2E8BE}" type="presParOf" srcId="{E088BE0A-76F8-4150-B7B3-D2B4916BB66A}" destId="{D29EAE0D-83DA-4E84-A49B-639519EF4523}" srcOrd="3" destOrd="0" presId="urn:microsoft.com/office/officeart/2005/8/layout/hProcess9"/>
    <dgm:cxn modelId="{90F28AC1-16CB-4776-B3DB-92FA45ECE74F}" type="presParOf" srcId="{E088BE0A-76F8-4150-B7B3-D2B4916BB66A}" destId="{9E4901F2-22D8-4A1B-A2CD-AD7895CBB316}" srcOrd="4" destOrd="0" presId="urn:microsoft.com/office/officeart/2005/8/layout/hProcess9"/>
    <dgm:cxn modelId="{B138830F-41D7-4991-A4E9-9BB575CEF95E}" type="presParOf" srcId="{E088BE0A-76F8-4150-B7B3-D2B4916BB66A}" destId="{97828D3C-B81A-4CB6-9E23-4F1F993224D1}" srcOrd="5" destOrd="0" presId="urn:microsoft.com/office/officeart/2005/8/layout/hProcess9"/>
    <dgm:cxn modelId="{42E974BF-0AFB-496F-B09A-2144EAB8EDED}" type="presParOf" srcId="{E088BE0A-76F8-4150-B7B3-D2B4916BB66A}" destId="{F3973C81-2114-4050-8515-9352593E0055}"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solidFill>
          <a:schemeClr val="accent1">
            <a:lumMod val="60000"/>
            <a:lumOff val="40000"/>
          </a:schemeClr>
        </a:solidFill>
        <a:ln>
          <a:noFill/>
        </a:ln>
      </dgm:spPr>
      <dgm:t>
        <a:bodyPr/>
        <a:lstStyle/>
        <a:p>
          <a:endParaRPr lang="en-US" sz="4000" b="0" dirty="0">
            <a:solidFill>
              <a:schemeClr val="bg1"/>
            </a:solidFill>
            <a:latin typeface="Source Sans Pro ExtraLight"/>
            <a:cs typeface="Source Sans Pro ExtraLight"/>
          </a:endParaRPr>
        </a:p>
      </dgm:t>
    </dgm:pt>
    <dgm:pt modelId="{68C8E73F-A05A-4DC8-914A-C484D8568F55}" cxnId="{78D5CF50-3633-4A11-9FE0-D306D94A091D}" type="parTrans">
      <dgm:prSet/>
      <dgm:spPr/>
      <dgm:t>
        <a:bodyPr/>
        <a:lstStyle/>
        <a:p>
          <a:endParaRPr lang="en-US">
            <a:solidFill>
              <a:schemeClr val="bg1"/>
            </a:solidFill>
          </a:endParaRPr>
        </a:p>
      </dgm:t>
    </dgm:pt>
    <dgm:pt modelId="{12A631F8-73E8-4437-A632-1DA4C96C2081}" cxnId="{78D5CF50-3633-4A11-9FE0-D306D94A091D}" type="sibTrans">
      <dgm:prSet/>
      <dgm:spPr>
        <a:solidFill>
          <a:schemeClr val="accent1">
            <a:lumMod val="60000"/>
            <a:lumOff val="40000"/>
          </a:schemeClr>
        </a:solidFill>
        <a:ln>
          <a:noFill/>
        </a:ln>
      </dgm:spPr>
      <dgm:t>
        <a:bodyPr/>
        <a:lstStyle/>
        <a:p>
          <a:endParaRPr lang="en-US">
            <a:solidFill>
              <a:schemeClr val="bg1"/>
            </a:solidFill>
          </a:endParaRPr>
        </a:p>
      </dgm:t>
    </dgm:pt>
    <dgm:pt modelId="{37FDA6AE-027B-4120-90CE-09301A415796}">
      <dgm:prSet phldrT="[Text]" custT="1"/>
      <dgm:spPr>
        <a:solidFill>
          <a:schemeClr val="bg1">
            <a:lumMod val="75000"/>
          </a:schemeClr>
        </a:solidFill>
        <a:ln>
          <a:noFill/>
        </a:ln>
      </dgm:spPr>
      <dgm:t>
        <a:bodyPr/>
        <a:lstStyle/>
        <a:p>
          <a:endParaRPr lang="en-US" sz="4000" b="0" dirty="0">
            <a:solidFill>
              <a:schemeClr val="bg1"/>
            </a:solidFill>
            <a:latin typeface="Source Sans Pro ExtraLight"/>
            <a:cs typeface="Source Sans Pro ExtraLight"/>
          </a:endParaRPr>
        </a:p>
      </dgm:t>
    </dgm:pt>
    <dgm:pt modelId="{F547554B-51EF-4D52-BD83-B530786A53F6}" cxnId="{97371629-EAFB-49C5-8D4C-1C2CC8EF98DA}" type="parTrans">
      <dgm:prSet/>
      <dgm:spPr/>
      <dgm:t>
        <a:bodyPr/>
        <a:lstStyle/>
        <a:p>
          <a:endParaRPr lang="en-US">
            <a:solidFill>
              <a:schemeClr val="bg1"/>
            </a:solidFill>
          </a:endParaRPr>
        </a:p>
      </dgm:t>
    </dgm:pt>
    <dgm:pt modelId="{AACFA7FC-124D-47F0-AAB7-D837F03A13D6}" cxnId="{97371629-EAFB-49C5-8D4C-1C2CC8EF98DA}" type="sibTrans">
      <dgm:prSet/>
      <dgm:spPr>
        <a:solidFill>
          <a:schemeClr val="bg1">
            <a:lumMod val="75000"/>
          </a:schemeClr>
        </a:solidFill>
        <a:ln>
          <a:noFill/>
        </a:ln>
      </dgm:spPr>
      <dgm:t>
        <a:bodyPr/>
        <a:lstStyle/>
        <a:p>
          <a:endParaRPr lang="en-US">
            <a:solidFill>
              <a:schemeClr val="bg1"/>
            </a:solidFill>
          </a:endParaRPr>
        </a:p>
      </dgm:t>
    </dgm:pt>
    <dgm:pt modelId="{8C92A023-B595-4B7E-9FD1-86305B47363F}">
      <dgm:prSet phldrT="[Text]" custT="1"/>
      <dgm:spPr>
        <a:solidFill>
          <a:schemeClr val="bg1">
            <a:lumMod val="75000"/>
          </a:schemeClr>
        </a:solidFill>
        <a:ln>
          <a:noFill/>
        </a:ln>
      </dgm:spPr>
      <dgm:t>
        <a:bodyPr/>
        <a:lstStyle/>
        <a:p>
          <a:endParaRPr lang="en-US" sz="4000" b="0" dirty="0">
            <a:solidFill>
              <a:schemeClr val="bg1"/>
            </a:solidFill>
            <a:latin typeface="Source Sans Pro ExtraLight"/>
            <a:cs typeface="Source Sans Pro ExtraLight"/>
          </a:endParaRPr>
        </a:p>
      </dgm:t>
    </dgm:pt>
    <dgm:pt modelId="{126030B6-AD92-4139-8AC7-ED96A61FFA13}" cxnId="{6393EA77-6C35-4795-B9F8-BC384CEB01BB}" type="parTrans">
      <dgm:prSet/>
      <dgm:spPr/>
      <dgm:t>
        <a:bodyPr/>
        <a:lstStyle/>
        <a:p>
          <a:endParaRPr lang="en-US">
            <a:solidFill>
              <a:schemeClr val="bg1"/>
            </a:solidFill>
          </a:endParaRPr>
        </a:p>
      </dgm:t>
    </dgm:pt>
    <dgm:pt modelId="{45610BF7-B096-4636-A867-71803911F6BC}" cxnId="{6393EA77-6C35-4795-B9F8-BC384CEB01BB}" type="sibTrans">
      <dgm:prSet/>
      <dgm:spPr>
        <a:solidFill>
          <a:schemeClr val="bg1">
            <a:lumMod val="75000"/>
          </a:schemeClr>
        </a:solidFill>
        <a:ln>
          <a:noFill/>
        </a:ln>
      </dgm:spPr>
      <dgm:t>
        <a:bodyPr/>
        <a:lstStyle/>
        <a:p>
          <a:endParaRPr lang="en-US">
            <a:solidFill>
              <a:schemeClr val="bg1"/>
            </a:solidFill>
          </a:endParaRPr>
        </a:p>
      </dgm:t>
    </dgm:pt>
    <dgm:pt modelId="{839B389E-0F3A-4E44-B6E2-13F1399C142F}">
      <dgm:prSet phldrT="[Text]" custT="1"/>
      <dgm:spPr>
        <a:solidFill>
          <a:schemeClr val="accent1">
            <a:lumMod val="60000"/>
            <a:lumOff val="40000"/>
          </a:schemeClr>
        </a:solidFill>
        <a:ln>
          <a:noFill/>
        </a:ln>
      </dgm:spPr>
      <dgm:t>
        <a:bodyPr/>
        <a:lstStyle/>
        <a:p>
          <a:endParaRPr lang="en-US" sz="4000" b="0" dirty="0">
            <a:solidFill>
              <a:schemeClr val="bg1"/>
            </a:solidFill>
            <a:latin typeface="Source Sans Pro ExtraLight"/>
            <a:cs typeface="Source Sans Pro ExtraLight"/>
          </a:endParaRPr>
        </a:p>
      </dgm:t>
    </dgm:pt>
    <dgm:pt modelId="{9C2D419A-4208-435A-8DFE-59E57C79B927}" cxnId="{E9F581C8-1891-4557-8FD4-140226A54CF9}" type="parTrans">
      <dgm:prSet/>
      <dgm:spPr/>
      <dgm:t>
        <a:bodyPr/>
        <a:lstStyle/>
        <a:p>
          <a:endParaRPr lang="en-US"/>
        </a:p>
      </dgm:t>
    </dgm:pt>
    <dgm:pt modelId="{8F45AFFE-9FF4-4A34-B11A-ED475E2D4999}" cxnId="{E9F581C8-1891-4557-8FD4-140226A54CF9}" type="sibTrans">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t>
        <a:bodyPr/>
        <a:lstStyle/>
        <a:p>
          <a:endParaRPr lang="id-ID"/>
        </a:p>
      </dgm:t>
    </dgm:pt>
    <dgm:pt modelId="{D9FC563C-D769-4101-9655-D8B5A1C6252F}" type="pres">
      <dgm:prSet presAssocID="{ABB6AAD5-BB22-443A-B98E-11707CBE16C9}" presName="bSp" presStyleCnt="0"/>
      <dgm:spPr/>
      <dgm:t>
        <a:bodyPr/>
        <a:lstStyle/>
        <a:p>
          <a:endParaRPr lang="id-ID"/>
        </a:p>
      </dgm:t>
    </dgm:pt>
    <dgm:pt modelId="{ED6524A3-5A32-48CD-B667-DFB44CF40773}" type="pres">
      <dgm:prSet presAssocID="{ABB6AAD5-BB22-443A-B98E-11707CBE16C9}" presName="process" presStyleCnt="0"/>
      <dgm:spPr/>
      <dgm:t>
        <a:bodyPr/>
        <a:lstStyle/>
        <a:p>
          <a:endParaRPr lang="id-ID"/>
        </a:p>
      </dgm:t>
    </dgm:pt>
    <dgm:pt modelId="{D2991228-8CF8-4943-9450-6060DB6B2D0D}" type="pres">
      <dgm:prSet presAssocID="{62F3A35F-EA2B-462C-89DA-224952DBD84B}" presName="composite1" presStyleCnt="0"/>
      <dgm:spPr/>
      <dgm:t>
        <a:bodyPr/>
        <a:lstStyle/>
        <a:p>
          <a:endParaRPr lang="id-ID"/>
        </a:p>
      </dgm:t>
    </dgm:pt>
    <dgm:pt modelId="{0A6DDAA2-A8F8-4C83-A2A4-E718221F4F47}" type="pres">
      <dgm:prSet presAssocID="{62F3A35F-EA2B-462C-89DA-224952DBD84B}" presName="dummyNode1" presStyleLbl="node1" presStyleIdx="0" presStyleCnt="4"/>
      <dgm:spPr/>
      <dgm:t>
        <a:bodyPr/>
        <a:lstStyle/>
        <a:p>
          <a:endParaRPr lang="id-ID"/>
        </a:p>
      </dgm:t>
    </dgm:pt>
    <dgm:pt modelId="{5CD9D2C4-CA47-4E2F-9386-15BF2C5BFCE9}" type="pres">
      <dgm:prSet presAssocID="{62F3A35F-EA2B-462C-89DA-224952DBD84B}" presName="childNode1" presStyleLbl="bgAcc1" presStyleIdx="0" presStyleCnt="4">
        <dgm:presLayoutVars>
          <dgm:bulletEnabled val="1"/>
        </dgm:presLayoutVars>
      </dgm:prSet>
      <dgm:spPr>
        <a:noFill/>
        <a:ln>
          <a:solidFill>
            <a:schemeClr val="accent1"/>
          </a:solidFill>
        </a:ln>
      </dgm:spPr>
      <dgm:t>
        <a:bodyPr/>
        <a:lstStyle/>
        <a:p>
          <a:endParaRPr lang="en-US"/>
        </a:p>
      </dgm:t>
    </dgm:pt>
    <dgm:pt modelId="{0AA0795C-3E61-4B6C-BFBF-9678D7606329}" type="pres">
      <dgm:prSet presAssocID="{62F3A35F-EA2B-462C-89DA-224952DBD84B}" presName="childNode1tx" presStyleLbl="bgAcc1" presStyleIdx="0" presStyleCnt="4">
        <dgm:presLayoutVars>
          <dgm:bulletEnabled val="1"/>
        </dgm:presLayoutVars>
      </dgm:prSet>
      <dgm:spPr/>
      <dgm:t>
        <a:bodyPr/>
        <a:lstStyle/>
        <a:p>
          <a:endParaRPr lang="id-ID"/>
        </a:p>
      </dgm:t>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en-US"/>
        </a:p>
      </dgm:t>
    </dgm:pt>
    <dgm:pt modelId="{89312213-4838-4C30-A681-20C663B3ED12}" type="pres">
      <dgm:prSet presAssocID="{62F3A35F-EA2B-462C-89DA-224952DBD84B}" presName="connSite1" presStyleCnt="0"/>
      <dgm:spPr/>
      <dgm:t>
        <a:bodyPr/>
        <a:lstStyle/>
        <a:p>
          <a:endParaRPr lang="id-ID"/>
        </a:p>
      </dgm:t>
    </dgm:pt>
    <dgm:pt modelId="{1FE64DFD-23AF-4F50-BCBC-C27132FB3B0D}" type="pres">
      <dgm:prSet presAssocID="{12A631F8-73E8-4437-A632-1DA4C96C2081}" presName="Name9" presStyleLbl="sibTrans2D1" presStyleIdx="0" presStyleCnt="3"/>
      <dgm:spPr/>
      <dgm:t>
        <a:bodyPr/>
        <a:lstStyle/>
        <a:p>
          <a:endParaRPr lang="en-US"/>
        </a:p>
      </dgm:t>
    </dgm:pt>
    <dgm:pt modelId="{3E192D9B-A9E7-40C2-8A43-829922D5ACBF}" type="pres">
      <dgm:prSet presAssocID="{37FDA6AE-027B-4120-90CE-09301A415796}" presName="composite2" presStyleCnt="0"/>
      <dgm:spPr/>
      <dgm:t>
        <a:bodyPr/>
        <a:lstStyle/>
        <a:p>
          <a:endParaRPr lang="id-ID"/>
        </a:p>
      </dgm:t>
    </dgm:pt>
    <dgm:pt modelId="{C4A7D10B-4C13-456F-9E6C-9F9985127CE1}" type="pres">
      <dgm:prSet presAssocID="{37FDA6AE-027B-4120-90CE-09301A415796}" presName="dummyNode2" presStyleLbl="node1" presStyleIdx="0" presStyleCnt="4"/>
      <dgm:spPr/>
      <dgm:t>
        <a:bodyPr/>
        <a:lstStyle/>
        <a:p>
          <a:endParaRPr lang="id-ID"/>
        </a:p>
      </dgm:t>
    </dgm:pt>
    <dgm:pt modelId="{B651F1CF-D429-4713-ABB8-9F7461E4F7F5}" type="pres">
      <dgm:prSet presAssocID="{37FDA6AE-027B-4120-90CE-09301A415796}" presName="childNode2" presStyleLbl="bgAcc1" presStyleIdx="1" presStyleCnt="4">
        <dgm:presLayoutVars>
          <dgm:bulletEnabled val="1"/>
        </dgm:presLayoutVars>
      </dgm:prSet>
      <dgm:spPr>
        <a:noFill/>
        <a:ln>
          <a:solidFill>
            <a:schemeClr val="bg1">
              <a:lumMod val="65000"/>
            </a:schemeClr>
          </a:solidFill>
        </a:ln>
      </dgm:spPr>
      <dgm:t>
        <a:bodyPr/>
        <a:lstStyle/>
        <a:p>
          <a:endParaRPr lang="en-US"/>
        </a:p>
      </dgm:t>
    </dgm:pt>
    <dgm:pt modelId="{935188BB-FF57-4D09-84D9-19ECEEFAA612}" type="pres">
      <dgm:prSet presAssocID="{37FDA6AE-027B-4120-90CE-09301A415796}" presName="childNode2tx" presStyleLbl="bgAcc1" presStyleIdx="1" presStyleCnt="4">
        <dgm:presLayoutVars>
          <dgm:bulletEnabled val="1"/>
        </dgm:presLayoutVars>
      </dgm:prSet>
      <dgm:spPr/>
      <dgm:t>
        <a:bodyPr/>
        <a:lstStyle/>
        <a:p>
          <a:endParaRPr lang="id-ID"/>
        </a:p>
      </dgm:t>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en-US"/>
        </a:p>
      </dgm:t>
    </dgm:pt>
    <dgm:pt modelId="{99CED883-7DB5-4B78-B4E7-386BDE96A531}" type="pres">
      <dgm:prSet presAssocID="{37FDA6AE-027B-4120-90CE-09301A415796}" presName="connSite2" presStyleCnt="0"/>
      <dgm:spPr/>
      <dgm:t>
        <a:bodyPr/>
        <a:lstStyle/>
        <a:p>
          <a:endParaRPr lang="id-ID"/>
        </a:p>
      </dgm:t>
    </dgm:pt>
    <dgm:pt modelId="{BF198A36-C0C4-4E90-AC13-6C982ACE8400}" type="pres">
      <dgm:prSet presAssocID="{AACFA7FC-124D-47F0-AAB7-D837F03A13D6}" presName="Name18" presStyleLbl="sibTrans2D1" presStyleIdx="1" presStyleCnt="3"/>
      <dgm:spPr/>
      <dgm:t>
        <a:bodyPr/>
        <a:lstStyle/>
        <a:p>
          <a:endParaRPr lang="en-US"/>
        </a:p>
      </dgm:t>
    </dgm:pt>
    <dgm:pt modelId="{D6723E67-A432-4FEE-AC6B-8E6B17DEE5B7}" type="pres">
      <dgm:prSet presAssocID="{8C92A023-B595-4B7E-9FD1-86305B47363F}" presName="composite1" presStyleCnt="0"/>
      <dgm:spPr/>
      <dgm:t>
        <a:bodyPr/>
        <a:lstStyle/>
        <a:p>
          <a:endParaRPr lang="id-ID"/>
        </a:p>
      </dgm:t>
    </dgm:pt>
    <dgm:pt modelId="{47D1E680-C156-4E6D-86C6-95E9E423BCC9}" type="pres">
      <dgm:prSet presAssocID="{8C92A023-B595-4B7E-9FD1-86305B47363F}" presName="dummyNode1" presStyleLbl="node1" presStyleIdx="1" presStyleCnt="4"/>
      <dgm:spPr/>
      <dgm:t>
        <a:bodyPr/>
        <a:lstStyle/>
        <a:p>
          <a:endParaRPr lang="id-ID"/>
        </a:p>
      </dgm:t>
    </dgm:pt>
    <dgm:pt modelId="{C26DB7B9-FAD6-48DB-954D-A5E46F77BD6D}" type="pres">
      <dgm:prSet presAssocID="{8C92A023-B595-4B7E-9FD1-86305B47363F}" presName="childNode1" presStyleLbl="bgAcc1" presStyleIdx="2" presStyleCnt="4">
        <dgm:presLayoutVars>
          <dgm:bulletEnabled val="1"/>
        </dgm:presLayoutVars>
      </dgm:prSet>
      <dgm:spPr>
        <a:noFill/>
        <a:ln>
          <a:solidFill>
            <a:schemeClr val="accent3"/>
          </a:solidFill>
        </a:ln>
      </dgm:spPr>
      <dgm:t>
        <a:bodyPr/>
        <a:lstStyle/>
        <a:p>
          <a:endParaRPr lang="en-US"/>
        </a:p>
      </dgm:t>
    </dgm:pt>
    <dgm:pt modelId="{313EE525-068F-4B0D-B80F-E3D1A721A503}" type="pres">
      <dgm:prSet presAssocID="{8C92A023-B595-4B7E-9FD1-86305B47363F}" presName="childNode1tx" presStyleLbl="bgAcc1" presStyleIdx="2" presStyleCnt="4">
        <dgm:presLayoutVars>
          <dgm:bulletEnabled val="1"/>
        </dgm:presLayoutVars>
      </dgm:prSet>
      <dgm:spPr/>
      <dgm:t>
        <a:bodyPr/>
        <a:lstStyle/>
        <a:p>
          <a:endParaRPr lang="id-ID"/>
        </a:p>
      </dgm:t>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en-US"/>
        </a:p>
      </dgm:t>
    </dgm:pt>
    <dgm:pt modelId="{48206F52-42E7-4248-B79E-9B1077913B20}" type="pres">
      <dgm:prSet presAssocID="{8C92A023-B595-4B7E-9FD1-86305B47363F}" presName="connSite1" presStyleCnt="0"/>
      <dgm:spPr/>
      <dgm:t>
        <a:bodyPr/>
        <a:lstStyle/>
        <a:p>
          <a:endParaRPr lang="id-ID"/>
        </a:p>
      </dgm:t>
    </dgm:pt>
    <dgm:pt modelId="{2467359E-7225-4CFB-BBD2-900CCD5D7BDE}" type="pres">
      <dgm:prSet presAssocID="{45610BF7-B096-4636-A867-71803911F6BC}" presName="Name9" presStyleLbl="sibTrans2D1" presStyleIdx="2" presStyleCnt="3"/>
      <dgm:spPr/>
      <dgm:t>
        <a:bodyPr/>
        <a:lstStyle/>
        <a:p>
          <a:endParaRPr lang="en-US"/>
        </a:p>
      </dgm:t>
    </dgm:pt>
    <dgm:pt modelId="{0F447C47-A4FF-407A-BC1F-16AC042D6327}" type="pres">
      <dgm:prSet presAssocID="{839B389E-0F3A-4E44-B6E2-13F1399C142F}" presName="composite2" presStyleCnt="0"/>
      <dgm:spPr/>
      <dgm:t>
        <a:bodyPr/>
        <a:lstStyle/>
        <a:p>
          <a:endParaRPr lang="id-ID"/>
        </a:p>
      </dgm:t>
    </dgm:pt>
    <dgm:pt modelId="{21F77DA2-0E77-43BA-AFE7-885029D8FC3B}" type="pres">
      <dgm:prSet presAssocID="{839B389E-0F3A-4E44-B6E2-13F1399C142F}" presName="dummyNode2" presStyleLbl="node1" presStyleIdx="2" presStyleCnt="4"/>
      <dgm:spPr/>
      <dgm:t>
        <a:bodyPr/>
        <a:lstStyle/>
        <a:p>
          <a:endParaRPr lang="id-ID"/>
        </a:p>
      </dgm:t>
    </dgm:pt>
    <dgm:pt modelId="{939DFC11-B217-40F1-B0EE-ADA1D5FE8FDC}" type="pres">
      <dgm:prSet presAssocID="{839B389E-0F3A-4E44-B6E2-13F1399C142F}" presName="childNode2" presStyleLbl="bgAcc1" presStyleIdx="3" presStyleCnt="4">
        <dgm:presLayoutVars>
          <dgm:bulletEnabled val="1"/>
        </dgm:presLayoutVars>
      </dgm:prSet>
      <dgm:spPr>
        <a:noFill/>
        <a:ln>
          <a:solidFill>
            <a:schemeClr val="accent5"/>
          </a:solidFill>
        </a:ln>
      </dgm:spPr>
      <dgm:t>
        <a:bodyPr/>
        <a:lstStyle/>
        <a:p>
          <a:endParaRPr lang="en-US"/>
        </a:p>
      </dgm:t>
    </dgm:pt>
    <dgm:pt modelId="{999DAA6F-B9C3-4EA2-A461-724C3FC87C73}" type="pres">
      <dgm:prSet presAssocID="{839B389E-0F3A-4E44-B6E2-13F1399C142F}" presName="childNode2tx" presStyleLbl="bgAcc1" presStyleIdx="3" presStyleCnt="4">
        <dgm:presLayoutVars>
          <dgm:bulletEnabled val="1"/>
        </dgm:presLayoutVars>
      </dgm:prSet>
      <dgm:spPr/>
      <dgm:t>
        <a:bodyPr/>
        <a:lstStyle/>
        <a:p>
          <a:endParaRPr lang="id-ID"/>
        </a:p>
      </dgm:t>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en-US"/>
        </a:p>
      </dgm:t>
    </dgm:pt>
    <dgm:pt modelId="{FCAE0843-F8C6-41B9-81A8-7C72B81CAA10}" type="pres">
      <dgm:prSet presAssocID="{839B389E-0F3A-4E44-B6E2-13F1399C142F}" presName="connSite2" presStyleCnt="0"/>
      <dgm:spPr/>
      <dgm:t>
        <a:bodyPr/>
        <a:lstStyle/>
        <a:p>
          <a:endParaRPr lang="id-ID"/>
        </a:p>
      </dgm:t>
    </dgm:pt>
  </dgm:ptLst>
  <dgm:cxnLst>
    <dgm:cxn modelId="{DCE05B78-E16F-42C3-8113-DE92525055DA}" type="presOf" srcId="{62F3A35F-EA2B-462C-89DA-224952DBD84B}" destId="{3B837679-D346-4EBB-AB0C-EE653ACF3C6C}" srcOrd="0" destOrd="0" presId="urn:microsoft.com/office/officeart/2005/8/layout/hProcess4"/>
    <dgm:cxn modelId="{95166F5E-183C-4591-B139-916306EA7CB0}" type="presOf" srcId="{ABB6AAD5-BB22-443A-B98E-11707CBE16C9}" destId="{329F22C9-55CE-4923-A3AD-2FFA227599C0}" srcOrd="0" destOrd="0" presId="urn:microsoft.com/office/officeart/2005/8/layout/hProcess4"/>
    <dgm:cxn modelId="{2E58B5C9-1720-4D21-BB52-C438986E9194}" type="presOf" srcId="{45610BF7-B096-4636-A867-71803911F6BC}" destId="{2467359E-7225-4CFB-BBD2-900CCD5D7BDE}" srcOrd="0" destOrd="0" presId="urn:microsoft.com/office/officeart/2005/8/layout/hProcess4"/>
    <dgm:cxn modelId="{AEE6D53C-7470-4CA6-B555-5349E4DA04DB}" type="presOf" srcId="{37FDA6AE-027B-4120-90CE-09301A415796}" destId="{D1957E8D-52E6-47CA-9E1F-B3BE7EB3E09B}" srcOrd="0" destOrd="0" presId="urn:microsoft.com/office/officeart/2005/8/layout/hProcess4"/>
    <dgm:cxn modelId="{AAAFB72F-3AB6-45FF-A604-9D56D621E2F8}" type="presOf" srcId="{12A631F8-73E8-4437-A632-1DA4C96C2081}" destId="{1FE64DFD-23AF-4F50-BCBC-C27132FB3B0D}" srcOrd="0" destOrd="0" presId="urn:microsoft.com/office/officeart/2005/8/layout/hProcess4"/>
    <dgm:cxn modelId="{97371629-EAFB-49C5-8D4C-1C2CC8EF98DA}" srcId="{ABB6AAD5-BB22-443A-B98E-11707CBE16C9}" destId="{37FDA6AE-027B-4120-90CE-09301A415796}" srcOrd="1" destOrd="0" parTransId="{F547554B-51EF-4D52-BD83-B530786A53F6}" sibTransId="{AACFA7FC-124D-47F0-AAB7-D837F03A13D6}"/>
    <dgm:cxn modelId="{17BA758E-EF05-40D7-9EA8-6478B9C09975}" type="presOf" srcId="{839B389E-0F3A-4E44-B6E2-13F1399C142F}" destId="{A9F63716-280D-4A8A-8AF8-9D84FEF36D8F}" srcOrd="0" destOrd="0" presId="urn:microsoft.com/office/officeart/2005/8/layout/hProcess4"/>
    <dgm:cxn modelId="{E9F581C8-1891-4557-8FD4-140226A54CF9}" srcId="{ABB6AAD5-BB22-443A-B98E-11707CBE16C9}" destId="{839B389E-0F3A-4E44-B6E2-13F1399C142F}" srcOrd="3" destOrd="0" parTransId="{9C2D419A-4208-435A-8DFE-59E57C79B927}" sibTransId="{8F45AFFE-9FF4-4A34-B11A-ED475E2D4999}"/>
    <dgm:cxn modelId="{78D5CF50-3633-4A11-9FE0-D306D94A091D}" srcId="{ABB6AAD5-BB22-443A-B98E-11707CBE16C9}" destId="{62F3A35F-EA2B-462C-89DA-224952DBD84B}" srcOrd="0" destOrd="0" parTransId="{68C8E73F-A05A-4DC8-914A-C484D8568F55}" sibTransId="{12A631F8-73E8-4437-A632-1DA4C96C2081}"/>
    <dgm:cxn modelId="{5CBA61E6-F6FE-4EBB-85C7-257EAFBBA7F2}" type="presOf" srcId="{AACFA7FC-124D-47F0-AAB7-D837F03A13D6}" destId="{BF198A36-C0C4-4E90-AC13-6C982ACE8400}" srcOrd="0" destOrd="0" presId="urn:microsoft.com/office/officeart/2005/8/layout/hProcess4"/>
    <dgm:cxn modelId="{C4BE7390-5F0D-4D6D-B20F-1EB9032057A4}" type="presOf" srcId="{8C92A023-B595-4B7E-9FD1-86305B47363F}" destId="{47A26F57-A010-4072-9EBD-86BD6484D91B}" srcOrd="0" destOrd="0" presId="urn:microsoft.com/office/officeart/2005/8/layout/hProcess4"/>
    <dgm:cxn modelId="{6393EA77-6C35-4795-B9F8-BC384CEB01BB}" srcId="{ABB6AAD5-BB22-443A-B98E-11707CBE16C9}" destId="{8C92A023-B595-4B7E-9FD1-86305B47363F}" srcOrd="2" destOrd="0" parTransId="{126030B6-AD92-4139-8AC7-ED96A61FFA13}" sibTransId="{45610BF7-B096-4636-A867-71803911F6BC}"/>
    <dgm:cxn modelId="{203E1D46-A384-4511-9110-61DF1F40AEA4}" type="presParOf" srcId="{329F22C9-55CE-4923-A3AD-2FFA227599C0}" destId="{872017F4-5903-43E5-A816-F3AC98CFF3B1}" srcOrd="0" destOrd="0" presId="urn:microsoft.com/office/officeart/2005/8/layout/hProcess4"/>
    <dgm:cxn modelId="{2E6FF95A-46F5-4EE9-864B-08CE4AB66EA8}" type="presParOf" srcId="{329F22C9-55CE-4923-A3AD-2FFA227599C0}" destId="{D9FC563C-D769-4101-9655-D8B5A1C6252F}" srcOrd="1" destOrd="0" presId="urn:microsoft.com/office/officeart/2005/8/layout/hProcess4"/>
    <dgm:cxn modelId="{49629F05-A217-4D9E-BB95-D456006EAB79}" type="presParOf" srcId="{329F22C9-55CE-4923-A3AD-2FFA227599C0}" destId="{ED6524A3-5A32-48CD-B667-DFB44CF40773}" srcOrd="2" destOrd="0" presId="urn:microsoft.com/office/officeart/2005/8/layout/hProcess4"/>
    <dgm:cxn modelId="{8A1250EB-D1E0-4359-AB8B-ECD25D2ECCA6}" type="presParOf" srcId="{ED6524A3-5A32-48CD-B667-DFB44CF40773}" destId="{D2991228-8CF8-4943-9450-6060DB6B2D0D}" srcOrd="0" destOrd="0" presId="urn:microsoft.com/office/officeart/2005/8/layout/hProcess4"/>
    <dgm:cxn modelId="{03578D98-6A61-44B2-BE34-6FFA55B205C7}" type="presParOf" srcId="{D2991228-8CF8-4943-9450-6060DB6B2D0D}" destId="{0A6DDAA2-A8F8-4C83-A2A4-E718221F4F47}" srcOrd="0" destOrd="0" presId="urn:microsoft.com/office/officeart/2005/8/layout/hProcess4"/>
    <dgm:cxn modelId="{83A4D5EC-3556-49E5-9199-3107052ABEE2}" type="presParOf" srcId="{D2991228-8CF8-4943-9450-6060DB6B2D0D}" destId="{5CD9D2C4-CA47-4E2F-9386-15BF2C5BFCE9}" srcOrd="1" destOrd="0" presId="urn:microsoft.com/office/officeart/2005/8/layout/hProcess4"/>
    <dgm:cxn modelId="{B9CAFF00-8A6D-4EB1-8D47-51857CA5ACA9}" type="presParOf" srcId="{D2991228-8CF8-4943-9450-6060DB6B2D0D}" destId="{0AA0795C-3E61-4B6C-BFBF-9678D7606329}" srcOrd="2" destOrd="0" presId="urn:microsoft.com/office/officeart/2005/8/layout/hProcess4"/>
    <dgm:cxn modelId="{5A88D082-1666-4951-8274-0B4F12ADD4F4}" type="presParOf" srcId="{D2991228-8CF8-4943-9450-6060DB6B2D0D}" destId="{3B837679-D346-4EBB-AB0C-EE653ACF3C6C}" srcOrd="3" destOrd="0" presId="urn:microsoft.com/office/officeart/2005/8/layout/hProcess4"/>
    <dgm:cxn modelId="{9F264EC6-439D-4758-8790-9DE26B607C49}" type="presParOf" srcId="{D2991228-8CF8-4943-9450-6060DB6B2D0D}" destId="{89312213-4838-4C30-A681-20C663B3ED12}" srcOrd="4" destOrd="0" presId="urn:microsoft.com/office/officeart/2005/8/layout/hProcess4"/>
    <dgm:cxn modelId="{F42ECD0D-EEE8-4F9F-99E3-FD0B3E27F1C8}" type="presParOf" srcId="{ED6524A3-5A32-48CD-B667-DFB44CF40773}" destId="{1FE64DFD-23AF-4F50-BCBC-C27132FB3B0D}" srcOrd="1" destOrd="0" presId="urn:microsoft.com/office/officeart/2005/8/layout/hProcess4"/>
    <dgm:cxn modelId="{258F65B9-EF1E-44FB-B70C-367C0385D29A}" type="presParOf" srcId="{ED6524A3-5A32-48CD-B667-DFB44CF40773}" destId="{3E192D9B-A9E7-40C2-8A43-829922D5ACBF}" srcOrd="2" destOrd="0" presId="urn:microsoft.com/office/officeart/2005/8/layout/hProcess4"/>
    <dgm:cxn modelId="{909B36A6-EA1A-41CC-B3CF-D552BC03F14F}" type="presParOf" srcId="{3E192D9B-A9E7-40C2-8A43-829922D5ACBF}" destId="{C4A7D10B-4C13-456F-9E6C-9F9985127CE1}" srcOrd="0" destOrd="0" presId="urn:microsoft.com/office/officeart/2005/8/layout/hProcess4"/>
    <dgm:cxn modelId="{DE4CB43A-47E6-46A0-8204-015F4D2A888C}" type="presParOf" srcId="{3E192D9B-A9E7-40C2-8A43-829922D5ACBF}" destId="{B651F1CF-D429-4713-ABB8-9F7461E4F7F5}" srcOrd="1" destOrd="0" presId="urn:microsoft.com/office/officeart/2005/8/layout/hProcess4"/>
    <dgm:cxn modelId="{09B2E699-E2B9-4F2A-804F-DBC73571253B}" type="presParOf" srcId="{3E192D9B-A9E7-40C2-8A43-829922D5ACBF}" destId="{935188BB-FF57-4D09-84D9-19ECEEFAA612}" srcOrd="2" destOrd="0" presId="urn:microsoft.com/office/officeart/2005/8/layout/hProcess4"/>
    <dgm:cxn modelId="{E74A8573-4055-4CCD-947C-396DF654C9DA}" type="presParOf" srcId="{3E192D9B-A9E7-40C2-8A43-829922D5ACBF}" destId="{D1957E8D-52E6-47CA-9E1F-B3BE7EB3E09B}" srcOrd="3" destOrd="0" presId="urn:microsoft.com/office/officeart/2005/8/layout/hProcess4"/>
    <dgm:cxn modelId="{6E42F39F-5765-4DB8-957C-D54860AE4A43}" type="presParOf" srcId="{3E192D9B-A9E7-40C2-8A43-829922D5ACBF}" destId="{99CED883-7DB5-4B78-B4E7-386BDE96A531}" srcOrd="4" destOrd="0" presId="urn:microsoft.com/office/officeart/2005/8/layout/hProcess4"/>
    <dgm:cxn modelId="{3D2FA9CA-E1FA-4B1B-BDBE-D9D4C20982E9}" type="presParOf" srcId="{ED6524A3-5A32-48CD-B667-DFB44CF40773}" destId="{BF198A36-C0C4-4E90-AC13-6C982ACE8400}" srcOrd="3" destOrd="0" presId="urn:microsoft.com/office/officeart/2005/8/layout/hProcess4"/>
    <dgm:cxn modelId="{CAC25C57-9949-4319-B3B7-65737B6C6BF8}" type="presParOf" srcId="{ED6524A3-5A32-48CD-B667-DFB44CF40773}" destId="{D6723E67-A432-4FEE-AC6B-8E6B17DEE5B7}" srcOrd="4" destOrd="0" presId="urn:microsoft.com/office/officeart/2005/8/layout/hProcess4"/>
    <dgm:cxn modelId="{1B107C84-20DE-4120-A382-9A4C2F47F861}" type="presParOf" srcId="{D6723E67-A432-4FEE-AC6B-8E6B17DEE5B7}" destId="{47D1E680-C156-4E6D-86C6-95E9E423BCC9}" srcOrd="0" destOrd="0" presId="urn:microsoft.com/office/officeart/2005/8/layout/hProcess4"/>
    <dgm:cxn modelId="{370929C3-1983-4F38-9307-6220BB7A94FE}" type="presParOf" srcId="{D6723E67-A432-4FEE-AC6B-8E6B17DEE5B7}" destId="{C26DB7B9-FAD6-48DB-954D-A5E46F77BD6D}" srcOrd="1" destOrd="0" presId="urn:microsoft.com/office/officeart/2005/8/layout/hProcess4"/>
    <dgm:cxn modelId="{11C729F4-C02D-4B2E-99C4-2BC65668DF9B}" type="presParOf" srcId="{D6723E67-A432-4FEE-AC6B-8E6B17DEE5B7}" destId="{313EE525-068F-4B0D-B80F-E3D1A721A503}" srcOrd="2" destOrd="0" presId="urn:microsoft.com/office/officeart/2005/8/layout/hProcess4"/>
    <dgm:cxn modelId="{787196D6-2020-42AA-A9D8-0A62291E3696}" type="presParOf" srcId="{D6723E67-A432-4FEE-AC6B-8E6B17DEE5B7}" destId="{47A26F57-A010-4072-9EBD-86BD6484D91B}" srcOrd="3" destOrd="0" presId="urn:microsoft.com/office/officeart/2005/8/layout/hProcess4"/>
    <dgm:cxn modelId="{78CC51D5-C821-4AAD-9CCA-AF44C881AFE8}" type="presParOf" srcId="{D6723E67-A432-4FEE-AC6B-8E6B17DEE5B7}" destId="{48206F52-42E7-4248-B79E-9B1077913B20}" srcOrd="4" destOrd="0" presId="urn:microsoft.com/office/officeart/2005/8/layout/hProcess4"/>
    <dgm:cxn modelId="{23E91EBF-E9DB-4832-816A-A53E020832DD}" type="presParOf" srcId="{ED6524A3-5A32-48CD-B667-DFB44CF40773}" destId="{2467359E-7225-4CFB-BBD2-900CCD5D7BDE}" srcOrd="5" destOrd="0" presId="urn:microsoft.com/office/officeart/2005/8/layout/hProcess4"/>
    <dgm:cxn modelId="{2758BD1A-6D96-4060-B742-AFAC5C48B444}" type="presParOf" srcId="{ED6524A3-5A32-48CD-B667-DFB44CF40773}" destId="{0F447C47-A4FF-407A-BC1F-16AC042D6327}" srcOrd="6" destOrd="0" presId="urn:microsoft.com/office/officeart/2005/8/layout/hProcess4"/>
    <dgm:cxn modelId="{415B7827-9FD1-441F-9F6F-3B99EA9A0F81}" type="presParOf" srcId="{0F447C47-A4FF-407A-BC1F-16AC042D6327}" destId="{21F77DA2-0E77-43BA-AFE7-885029D8FC3B}" srcOrd="0" destOrd="0" presId="urn:microsoft.com/office/officeart/2005/8/layout/hProcess4"/>
    <dgm:cxn modelId="{D6D6E68E-27BE-460E-8261-5024EDC0CF65}" type="presParOf" srcId="{0F447C47-A4FF-407A-BC1F-16AC042D6327}" destId="{939DFC11-B217-40F1-B0EE-ADA1D5FE8FDC}" srcOrd="1" destOrd="0" presId="urn:microsoft.com/office/officeart/2005/8/layout/hProcess4"/>
    <dgm:cxn modelId="{65C3E9F0-ADDD-4131-AA63-BEE716CCA862}" type="presParOf" srcId="{0F447C47-A4FF-407A-BC1F-16AC042D6327}" destId="{999DAA6F-B9C3-4EA2-A461-724C3FC87C73}" srcOrd="2" destOrd="0" presId="urn:microsoft.com/office/officeart/2005/8/layout/hProcess4"/>
    <dgm:cxn modelId="{09D97452-5FF6-4330-AC43-C61C03651568}" type="presParOf" srcId="{0F447C47-A4FF-407A-BC1F-16AC042D6327}" destId="{A9F63716-280D-4A8A-8AF8-9D84FEF36D8F}" srcOrd="3" destOrd="0" presId="urn:microsoft.com/office/officeart/2005/8/layout/hProcess4"/>
    <dgm:cxn modelId="{CC30B260-B2A7-4F70-B6AE-EBAB4E9A6D32}" type="presParOf" srcId="{0F447C47-A4FF-407A-BC1F-16AC042D6327}" destId="{FCAE0843-F8C6-41B9-81A8-7C72B81CAA10}"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8C5A7-11B1-4619-8D2D-7C0B3EA00BFA}">
      <dsp:nvSpPr>
        <dsp:cNvPr id="0" name=""/>
        <dsp:cNvSpPr/>
      </dsp:nvSpPr>
      <dsp:spPr>
        <a:xfrm>
          <a:off x="724988" y="0"/>
          <a:ext cx="8216536" cy="3691888"/>
        </a:xfrm>
        <a:prstGeom prst="rightArrow">
          <a:avLst/>
        </a:prstGeom>
        <a:solidFill>
          <a:schemeClr val="bg1">
            <a:lumMod val="75000"/>
            <a:alpha val="30000"/>
          </a:schemeClr>
        </a:solidFill>
        <a:ln>
          <a:noFill/>
        </a:ln>
        <a:effectLst/>
      </dsp:spPr>
      <dsp:style>
        <a:lnRef idx="0">
          <a:scrgbClr r="0" g="0" b="0"/>
        </a:lnRef>
        <a:fillRef idx="1">
          <a:scrgbClr r="0" g="0" b="0"/>
        </a:fillRef>
        <a:effectRef idx="0">
          <a:scrgbClr r="0" g="0" b="0"/>
        </a:effectRef>
        <a:fontRef idx="minor"/>
      </dsp:style>
    </dsp:sp>
    <dsp:sp modelId="{26F66446-017F-4385-8006-9D47D814AE48}">
      <dsp:nvSpPr>
        <dsp:cNvPr id="0" name=""/>
        <dsp:cNvSpPr/>
      </dsp:nvSpPr>
      <dsp:spPr>
        <a:xfrm>
          <a:off x="3303" y="1107566"/>
          <a:ext cx="2146645" cy="1476755"/>
        </a:xfrm>
        <a:prstGeom prst="roundRect">
          <a:avLst/>
        </a:prstGeom>
        <a:solidFill>
          <a:schemeClr val="accent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endParaRPr lang="en-US" sz="4000" b="1" kern="1200" dirty="0">
            <a:solidFill>
              <a:schemeClr val="bg1"/>
            </a:solidFill>
          </a:endParaRPr>
        </a:p>
      </dsp:txBody>
      <dsp:txXfrm>
        <a:off x="75392" y="1179655"/>
        <a:ext cx="2002467" cy="1332577"/>
      </dsp:txXfrm>
    </dsp:sp>
    <dsp:sp modelId="{BE2F1EAE-0E56-4C5D-BB60-43F0AB0DDA06}">
      <dsp:nvSpPr>
        <dsp:cNvPr id="0" name=""/>
        <dsp:cNvSpPr/>
      </dsp:nvSpPr>
      <dsp:spPr>
        <a:xfrm>
          <a:off x="2507724" y="1107566"/>
          <a:ext cx="2146645" cy="1476755"/>
        </a:xfrm>
        <a:prstGeom prst="roundRect">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endParaRPr lang="en-US" sz="4000" b="1" kern="1200" dirty="0">
            <a:solidFill>
              <a:schemeClr val="bg1"/>
            </a:solidFill>
          </a:endParaRPr>
        </a:p>
      </dsp:txBody>
      <dsp:txXfrm>
        <a:off x="2579813" y="1179655"/>
        <a:ext cx="2002467" cy="1332577"/>
      </dsp:txXfrm>
    </dsp:sp>
    <dsp:sp modelId="{9E4901F2-22D8-4A1B-A2CD-AD7895CBB316}">
      <dsp:nvSpPr>
        <dsp:cNvPr id="0" name=""/>
        <dsp:cNvSpPr/>
      </dsp:nvSpPr>
      <dsp:spPr>
        <a:xfrm>
          <a:off x="5012144" y="1107566"/>
          <a:ext cx="2146645" cy="1476755"/>
        </a:xfrm>
        <a:prstGeom prst="roundRect">
          <a:avLst/>
        </a:prstGeom>
        <a:solidFill>
          <a:schemeClr val="accent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endParaRPr lang="en-US" sz="4000" b="1" kern="1200" dirty="0">
            <a:solidFill>
              <a:schemeClr val="bg1"/>
            </a:solidFill>
          </a:endParaRPr>
        </a:p>
      </dsp:txBody>
      <dsp:txXfrm>
        <a:off x="5084233" y="1179655"/>
        <a:ext cx="2002467" cy="1332577"/>
      </dsp:txXfrm>
    </dsp:sp>
    <dsp:sp modelId="{F3973C81-2114-4050-8515-9352593E0055}">
      <dsp:nvSpPr>
        <dsp:cNvPr id="0" name=""/>
        <dsp:cNvSpPr/>
      </dsp:nvSpPr>
      <dsp:spPr>
        <a:xfrm>
          <a:off x="7516564" y="1107566"/>
          <a:ext cx="2146645" cy="1476755"/>
        </a:xfrm>
        <a:prstGeom prst="roundRect">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endParaRPr lang="en-US" sz="4000" b="0" kern="1200" dirty="0">
            <a:solidFill>
              <a:schemeClr val="bg1"/>
            </a:solidFill>
            <a:latin typeface="Source Sans Pro ExtraLight"/>
            <a:cs typeface="Source Sans Pro ExtraLight"/>
          </a:endParaRPr>
        </a:p>
      </dsp:txBody>
      <dsp:txXfrm>
        <a:off x="7588653" y="1179655"/>
        <a:ext cx="2002467" cy="1332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9D2C4-CA47-4E2F-9386-15BF2C5BFCE9}">
      <dsp:nvSpPr>
        <dsp:cNvPr id="0" name=""/>
        <dsp:cNvSpPr/>
      </dsp:nvSpPr>
      <dsp:spPr>
        <a:xfrm>
          <a:off x="5121" y="1050217"/>
          <a:ext cx="1863341" cy="1536866"/>
        </a:xfrm>
        <a:prstGeom prst="roundRect">
          <a:avLst>
            <a:gd name="adj" fmla="val 10000"/>
          </a:avLst>
        </a:prstGeom>
        <a:no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1FE64DFD-23AF-4F50-BCBC-C27132FB3B0D}">
      <dsp:nvSpPr>
        <dsp:cNvPr id="0" name=""/>
        <dsp:cNvSpPr/>
      </dsp:nvSpPr>
      <dsp:spPr>
        <a:xfrm>
          <a:off x="1021431" y="1305491"/>
          <a:ext cx="2218545" cy="2218545"/>
        </a:xfrm>
        <a:prstGeom prst="leftCircularArrow">
          <a:avLst>
            <a:gd name="adj1" fmla="val 3887"/>
            <a:gd name="adj2" fmla="val 486747"/>
            <a:gd name="adj3" fmla="val 2262258"/>
            <a:gd name="adj4" fmla="val 9024489"/>
            <a:gd name="adj5" fmla="val 4535"/>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3B837679-D346-4EBB-AB0C-EE653ACF3C6C}">
      <dsp:nvSpPr>
        <dsp:cNvPr id="0" name=""/>
        <dsp:cNvSpPr/>
      </dsp:nvSpPr>
      <dsp:spPr>
        <a:xfrm>
          <a:off x="419196" y="2257755"/>
          <a:ext cx="1656303" cy="658657"/>
        </a:xfrm>
        <a:prstGeom prst="roundRect">
          <a:avLst>
            <a:gd name="adj" fmla="val 10000"/>
          </a:avLst>
        </a:prstGeom>
        <a:solidFill>
          <a:schemeClr val="accent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endParaRPr lang="en-US" sz="4000" b="0" kern="1200" dirty="0">
            <a:solidFill>
              <a:schemeClr val="bg1"/>
            </a:solidFill>
            <a:latin typeface="Source Sans Pro ExtraLight"/>
            <a:cs typeface="Source Sans Pro ExtraLight"/>
          </a:endParaRPr>
        </a:p>
      </dsp:txBody>
      <dsp:txXfrm>
        <a:off x="438487" y="2277046"/>
        <a:ext cx="1617721" cy="620075"/>
      </dsp:txXfrm>
    </dsp:sp>
    <dsp:sp modelId="{B651F1CF-D429-4713-ABB8-9F7461E4F7F5}">
      <dsp:nvSpPr>
        <dsp:cNvPr id="0" name=""/>
        <dsp:cNvSpPr/>
      </dsp:nvSpPr>
      <dsp:spPr>
        <a:xfrm>
          <a:off x="2486112" y="1050217"/>
          <a:ext cx="1863341" cy="1536866"/>
        </a:xfrm>
        <a:prstGeom prst="roundRect">
          <a:avLst>
            <a:gd name="adj" fmla="val 10000"/>
          </a:avLst>
        </a:prstGeom>
        <a:noFill/>
        <a:ln w="12700" cap="flat" cmpd="sng" algn="ctr">
          <a:solidFill>
            <a:schemeClr val="bg1">
              <a:lumMod val="65000"/>
            </a:schemeClr>
          </a:solidFill>
          <a:prstDash val="solid"/>
          <a:miter lim="800000"/>
        </a:ln>
        <a:effectLst/>
      </dsp:spPr>
      <dsp:style>
        <a:lnRef idx="2">
          <a:scrgbClr r="0" g="0" b="0"/>
        </a:lnRef>
        <a:fillRef idx="1">
          <a:scrgbClr r="0" g="0" b="0"/>
        </a:fillRef>
        <a:effectRef idx="0">
          <a:scrgbClr r="0" g="0" b="0"/>
        </a:effectRef>
        <a:fontRef idx="minor"/>
      </dsp:style>
    </dsp:sp>
    <dsp:sp modelId="{BF198A36-C0C4-4E90-AC13-6C982ACE8400}">
      <dsp:nvSpPr>
        <dsp:cNvPr id="0" name=""/>
        <dsp:cNvSpPr/>
      </dsp:nvSpPr>
      <dsp:spPr>
        <a:xfrm>
          <a:off x="3486894" y="53006"/>
          <a:ext cx="2456638" cy="2456638"/>
        </a:xfrm>
        <a:prstGeom prst="circularArrow">
          <a:avLst>
            <a:gd name="adj1" fmla="val 3510"/>
            <a:gd name="adj2" fmla="val 435617"/>
            <a:gd name="adj3" fmla="val 19388872"/>
            <a:gd name="adj4" fmla="val 12575511"/>
            <a:gd name="adj5" fmla="val 4095"/>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D1957E8D-52E6-47CA-9E1F-B3BE7EB3E09B}">
      <dsp:nvSpPr>
        <dsp:cNvPr id="0" name=""/>
        <dsp:cNvSpPr/>
      </dsp:nvSpPr>
      <dsp:spPr>
        <a:xfrm>
          <a:off x="2900187" y="720889"/>
          <a:ext cx="1656303" cy="658657"/>
        </a:xfrm>
        <a:prstGeom prst="roundRect">
          <a:avLst>
            <a:gd name="adj" fmla="val 10000"/>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endParaRPr lang="en-US" sz="4000" b="0" kern="1200" dirty="0">
            <a:solidFill>
              <a:schemeClr val="bg1"/>
            </a:solidFill>
            <a:latin typeface="Source Sans Pro ExtraLight"/>
            <a:cs typeface="Source Sans Pro ExtraLight"/>
          </a:endParaRPr>
        </a:p>
      </dsp:txBody>
      <dsp:txXfrm>
        <a:off x="2919478" y="740180"/>
        <a:ext cx="1617721" cy="620075"/>
      </dsp:txXfrm>
    </dsp:sp>
    <dsp:sp modelId="{C26DB7B9-FAD6-48DB-954D-A5E46F77BD6D}">
      <dsp:nvSpPr>
        <dsp:cNvPr id="0" name=""/>
        <dsp:cNvSpPr/>
      </dsp:nvSpPr>
      <dsp:spPr>
        <a:xfrm>
          <a:off x="4967102" y="1050217"/>
          <a:ext cx="1863341" cy="1536866"/>
        </a:xfrm>
        <a:prstGeom prst="roundRect">
          <a:avLst>
            <a:gd name="adj" fmla="val 10000"/>
          </a:avLst>
        </a:prstGeom>
        <a:no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dsp:style>
    </dsp:sp>
    <dsp:sp modelId="{2467359E-7225-4CFB-BBD2-900CCD5D7BDE}">
      <dsp:nvSpPr>
        <dsp:cNvPr id="0" name=""/>
        <dsp:cNvSpPr/>
      </dsp:nvSpPr>
      <dsp:spPr>
        <a:xfrm>
          <a:off x="5983412" y="1305491"/>
          <a:ext cx="2218545" cy="2218545"/>
        </a:xfrm>
        <a:prstGeom prst="leftCircularArrow">
          <a:avLst>
            <a:gd name="adj1" fmla="val 3887"/>
            <a:gd name="adj2" fmla="val 486747"/>
            <a:gd name="adj3" fmla="val 2262258"/>
            <a:gd name="adj4" fmla="val 9024489"/>
            <a:gd name="adj5" fmla="val 4535"/>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47A26F57-A010-4072-9EBD-86BD6484D91B}">
      <dsp:nvSpPr>
        <dsp:cNvPr id="0" name=""/>
        <dsp:cNvSpPr/>
      </dsp:nvSpPr>
      <dsp:spPr>
        <a:xfrm>
          <a:off x="5381178" y="2257755"/>
          <a:ext cx="1656303" cy="658657"/>
        </a:xfrm>
        <a:prstGeom prst="roundRect">
          <a:avLst>
            <a:gd name="adj" fmla="val 10000"/>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endParaRPr lang="en-US" sz="4000" b="0" kern="1200" dirty="0">
            <a:solidFill>
              <a:schemeClr val="bg1"/>
            </a:solidFill>
            <a:latin typeface="Source Sans Pro ExtraLight"/>
            <a:cs typeface="Source Sans Pro ExtraLight"/>
          </a:endParaRPr>
        </a:p>
      </dsp:txBody>
      <dsp:txXfrm>
        <a:off x="5400469" y="2277046"/>
        <a:ext cx="1617721" cy="620075"/>
      </dsp:txXfrm>
    </dsp:sp>
    <dsp:sp modelId="{939DFC11-B217-40F1-B0EE-ADA1D5FE8FDC}">
      <dsp:nvSpPr>
        <dsp:cNvPr id="0" name=""/>
        <dsp:cNvSpPr/>
      </dsp:nvSpPr>
      <dsp:spPr>
        <a:xfrm>
          <a:off x="7448093" y="1050217"/>
          <a:ext cx="1863341" cy="1536866"/>
        </a:xfrm>
        <a:prstGeom prst="roundRect">
          <a:avLst>
            <a:gd name="adj" fmla="val 10000"/>
          </a:avLst>
        </a:prstGeom>
        <a:no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dsp:style>
    </dsp:sp>
    <dsp:sp modelId="{A9F63716-280D-4A8A-8AF8-9D84FEF36D8F}">
      <dsp:nvSpPr>
        <dsp:cNvPr id="0" name=""/>
        <dsp:cNvSpPr/>
      </dsp:nvSpPr>
      <dsp:spPr>
        <a:xfrm>
          <a:off x="7862169" y="720889"/>
          <a:ext cx="1656303" cy="658657"/>
        </a:xfrm>
        <a:prstGeom prst="roundRect">
          <a:avLst>
            <a:gd name="adj" fmla="val 10000"/>
          </a:avLst>
        </a:prstGeom>
        <a:solidFill>
          <a:schemeClr val="accent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endParaRPr lang="en-US" sz="4000" b="0" kern="1200" dirty="0">
            <a:solidFill>
              <a:schemeClr val="bg1"/>
            </a:solidFill>
            <a:latin typeface="Source Sans Pro ExtraLight"/>
            <a:cs typeface="Source Sans Pro ExtraLight"/>
          </a:endParaRPr>
        </a:p>
      </dsp:txBody>
      <dsp:txXfrm>
        <a:off x="7881460" y="740180"/>
        <a:ext cx="1617721" cy="62007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0F1D48-FD17-4FC1-8CBE-F5D135DFB87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9AD4CA-A98D-45D3-B836-CDAE3CF0974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0F1D48-FD17-4FC1-8CBE-F5D135DFB87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AD4CA-A98D-45D3-B836-CDAE3CF0974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sp>
        <p:nvSpPr>
          <p:cNvPr id="3" name="文本框 2"/>
          <p:cNvSpPr txBox="1"/>
          <p:nvPr/>
        </p:nvSpPr>
        <p:spPr>
          <a:xfrm>
            <a:off x="3327143" y="1647530"/>
            <a:ext cx="9964143" cy="923330"/>
          </a:xfrm>
          <a:prstGeom prst="rect">
            <a:avLst/>
          </a:prstGeom>
          <a:noFill/>
        </p:spPr>
        <p:txBody>
          <a:bodyPr wrap="square" rtlCol="0">
            <a:spAutoFit/>
          </a:bodyPr>
          <a:lstStyle/>
          <a:p>
            <a:pPr algn="ct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总结计划</a:t>
            </a:r>
            <a:r>
              <a:rPr lang="zh-CN" altLang="en-US" sz="5400" b="1" dirty="0" smtClean="0">
                <a:solidFill>
                  <a:schemeClr val="tx1">
                    <a:lumMod val="75000"/>
                    <a:lumOff val="25000"/>
                  </a:schemeClr>
                </a:solidFill>
                <a:latin typeface="微软雅黑" panose="020B0503020204020204" pitchFamily="34" charset="-122"/>
                <a:ea typeface="微软雅黑" panose="020B0503020204020204" pitchFamily="34" charset="-122"/>
              </a:rPr>
              <a:t>答辩通用模板</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712884" y="2646740"/>
            <a:ext cx="9192660" cy="338554"/>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600" b="0" dirty="0" smtClean="0">
                <a:solidFill>
                  <a:sysClr val="windowText" lastClr="000000"/>
                </a:solidFill>
                <a:latin typeface="微软雅黑" panose="020B0503020204020204" pitchFamily="34" charset="-122"/>
                <a:ea typeface="微软雅黑" panose="020B0503020204020204" pitchFamily="34" charset="-122"/>
              </a:rPr>
              <a:t>Professional generation Graduation Report </a:t>
            </a:r>
            <a:r>
              <a:rPr lang="en-US" altLang="zh-CN" sz="1400" b="0" dirty="0" smtClean="0">
                <a:solidFill>
                  <a:sysClr val="windowText" lastClr="000000"/>
                </a:solidFill>
                <a:latin typeface="微软雅黑" panose="020B0503020204020204" pitchFamily="34" charset="-122"/>
                <a:ea typeface="微软雅黑" panose="020B0503020204020204" pitchFamily="34" charset="-122"/>
              </a:rPr>
              <a:t>PowerPoint</a:t>
            </a:r>
            <a:r>
              <a:rPr lang="en-US" altLang="zh-CN" sz="1600" b="0" dirty="0" smtClean="0">
                <a:solidFill>
                  <a:sysClr val="windowText" lastClr="000000"/>
                </a:solidFill>
                <a:latin typeface="微软雅黑" panose="020B0503020204020204" pitchFamily="34" charset="-122"/>
                <a:ea typeface="微软雅黑" panose="020B0503020204020204" pitchFamily="34" charset="-122"/>
              </a:rPr>
              <a:t> Template</a:t>
            </a:r>
            <a:endParaRPr lang="zh-CN" altLang="en-US" sz="1600" b="0" dirty="0">
              <a:solidFill>
                <a:sysClr val="windowText" lastClr="0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245213" y="3110208"/>
            <a:ext cx="2919658" cy="337185"/>
          </a:xfrm>
          <a:prstGeom prst="rect">
            <a:avLst/>
          </a:prstGeom>
          <a:noFill/>
        </p:spPr>
        <p:txBody>
          <a:bodyPr wrap="square" rtlCol="0">
            <a:spAutoFit/>
          </a:bodyPr>
          <a:lstStyle/>
          <a:p>
            <a:pPr algn="ctr"/>
            <a:r>
              <a:rPr lang="zh-CN" altLang="en-US" sz="1600" dirty="0">
                <a:solidFill>
                  <a:sysClr val="windowText" lastClr="000000"/>
                </a:solidFill>
                <a:latin typeface="微软雅黑" panose="020B0503020204020204" pitchFamily="34" charset="-122"/>
                <a:ea typeface="微软雅黑" panose="020B0503020204020204" pitchFamily="34" charset="-122"/>
              </a:rPr>
              <a:t>答辩</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人：</a:t>
            </a:r>
            <a:r>
              <a:rPr lang="en-US" altLang="zh-CN" sz="1600" dirty="0">
                <a:solidFill>
                  <a:sysClr val="windowText" lastClr="000000"/>
                </a:solidFill>
                <a:latin typeface="微软雅黑" panose="020B0503020204020204" pitchFamily="34" charset="-122"/>
                <a:ea typeface="微软雅黑" panose="020B0503020204020204" pitchFamily="34" charset="-122"/>
              </a:rPr>
              <a:t>Tmm</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611949" y="3085691"/>
            <a:ext cx="2942585" cy="337185"/>
          </a:xfrm>
          <a:prstGeom prst="rect">
            <a:avLst/>
          </a:prstGeom>
          <a:noFill/>
        </p:spPr>
        <p:txBody>
          <a:bodyPr wrap="square" rtlCol="0">
            <a:spAutoFit/>
          </a:bodyPr>
          <a:lstStyle/>
          <a:p>
            <a:pPr algn="ctr"/>
            <a:r>
              <a:rPr lang="zh-CN" altLang="en-US" sz="1600" dirty="0">
                <a:solidFill>
                  <a:sysClr val="windowText" lastClr="000000"/>
                </a:solidFill>
                <a:latin typeface="微软雅黑" panose="020B0503020204020204" pitchFamily="34" charset="-122"/>
                <a:ea typeface="微软雅黑" panose="020B0503020204020204" pitchFamily="34" charset="-122"/>
              </a:rPr>
              <a:t>指导</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老师：管理资源吧</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8914529" y="3097950"/>
            <a:ext cx="3681308" cy="337185"/>
          </a:xfrm>
          <a:prstGeom prst="rect">
            <a:avLst/>
          </a:prstGeom>
          <a:noFill/>
        </p:spPr>
        <p:txBody>
          <a:bodyPr wrap="square" rtlCol="0">
            <a:spAutoFit/>
          </a:bodyPr>
          <a:lstStyle/>
          <a:p>
            <a:pPr algn="ctr"/>
            <a:r>
              <a:rPr lang="zh-CN" altLang="en-US" sz="1600" dirty="0" smtClean="0">
                <a:solidFill>
                  <a:sysClr val="windowText" lastClr="000000"/>
                </a:solidFill>
                <a:latin typeface="微软雅黑" panose="020B0503020204020204" pitchFamily="34" charset="-122"/>
                <a:ea typeface="微软雅黑" panose="020B0503020204020204" pitchFamily="34" charset="-122"/>
              </a:rPr>
              <a:t>学院：这哈那啥学院</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sp>
        <p:nvSpPr>
          <p:cNvPr id="9" name="文本框 8"/>
          <p:cNvSpPr txBox="1"/>
          <p:nvPr/>
        </p:nvSpPr>
        <p:spPr>
          <a:xfrm>
            <a:off x="6906892" y="2405186"/>
            <a:ext cx="4451350" cy="2785378"/>
          </a:xfrm>
          <a:prstGeom prst="rect">
            <a:avLst/>
          </a:prstGeom>
          <a:noFill/>
        </p:spPr>
        <p:txBody>
          <a:bodyPr wrap="square" rtlCol="0">
            <a:spAutoFit/>
          </a:bodyPr>
          <a:lstStyle/>
          <a:p>
            <a:pPr>
              <a:lnSpc>
                <a:spcPct val="125000"/>
              </a:lnSpc>
            </a:pPr>
            <a:r>
              <a:rPr lang="en-US" altLang="zh-CN" sz="2800" dirty="0" smtClean="0">
                <a:solidFill>
                  <a:srgbClr val="303030"/>
                </a:solidFill>
                <a:latin typeface="华文仿宋" panose="02010600040101010101" pitchFamily="2" charset="-122"/>
                <a:ea typeface="华文仿宋" panose="02010600040101010101" pitchFamily="2" charset="-122"/>
              </a:rPr>
              <a:t>01.</a:t>
            </a:r>
            <a:r>
              <a:rPr lang="zh-CN" altLang="en-US" sz="2000" dirty="0" smtClean="0">
                <a:solidFill>
                  <a:srgbClr val="303030"/>
                </a:solidFill>
                <a:latin typeface="微软雅黑" panose="020B0503020204020204" pitchFamily="34" charset="-122"/>
                <a:ea typeface="微软雅黑" panose="020B0503020204020204" pitchFamily="34" charset="-122"/>
              </a:rPr>
              <a:t>单击文本框输入标题</a:t>
            </a:r>
            <a:endParaRPr lang="en-US" altLang="zh-CN" sz="2000" dirty="0">
              <a:solidFill>
                <a:srgbClr val="303030"/>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rgbClr val="303030"/>
                </a:solidFill>
                <a:latin typeface="华文仿宋" panose="02010600040101010101" pitchFamily="2" charset="-122"/>
                <a:ea typeface="华文仿宋" panose="02010600040101010101" pitchFamily="2" charset="-122"/>
              </a:rPr>
              <a:t>02.</a:t>
            </a:r>
            <a:r>
              <a:rPr lang="zh-CN" altLang="en-US" sz="2000" dirty="0" smtClean="0">
                <a:solidFill>
                  <a:srgbClr val="303030"/>
                </a:solidFill>
                <a:latin typeface="微软雅黑" panose="020B0503020204020204" pitchFamily="34" charset="-122"/>
                <a:ea typeface="微软雅黑" panose="020B0503020204020204" pitchFamily="34" charset="-122"/>
              </a:rPr>
              <a:t>单击文本框输入标题</a:t>
            </a:r>
            <a:endParaRPr lang="zh-CN" altLang="en-US" sz="2000" dirty="0" smtClean="0">
              <a:solidFill>
                <a:srgbClr val="303030"/>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rgbClr val="303030"/>
                </a:solidFill>
                <a:latin typeface="华文仿宋" panose="02010600040101010101" pitchFamily="2" charset="-122"/>
                <a:ea typeface="华文仿宋" panose="02010600040101010101" pitchFamily="2" charset="-122"/>
              </a:rPr>
              <a:t>03.</a:t>
            </a:r>
            <a:r>
              <a:rPr lang="zh-CN" altLang="en-US" sz="2000" dirty="0" smtClean="0">
                <a:solidFill>
                  <a:srgbClr val="303030"/>
                </a:solidFill>
                <a:latin typeface="微软雅黑" panose="020B0503020204020204" pitchFamily="34" charset="-122"/>
                <a:ea typeface="微软雅黑" panose="020B0503020204020204" pitchFamily="34" charset="-122"/>
              </a:rPr>
              <a:t>单击文本框输入标题</a:t>
            </a:r>
            <a:endParaRPr lang="zh-CN" altLang="en-US" sz="2000" dirty="0" smtClean="0">
              <a:solidFill>
                <a:srgbClr val="303030"/>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rgbClr val="303030"/>
                </a:solidFill>
                <a:latin typeface="华文仿宋" panose="02010600040101010101" pitchFamily="2" charset="-122"/>
                <a:ea typeface="华文仿宋" panose="02010600040101010101" pitchFamily="2" charset="-122"/>
              </a:rPr>
              <a:t>04.</a:t>
            </a:r>
            <a:r>
              <a:rPr lang="zh-CN" altLang="en-US" sz="2000" dirty="0" smtClean="0">
                <a:solidFill>
                  <a:srgbClr val="303030"/>
                </a:solidFill>
                <a:latin typeface="微软雅黑" panose="020B0503020204020204" pitchFamily="34" charset="-122"/>
                <a:ea typeface="微软雅黑" panose="020B0503020204020204" pitchFamily="34" charset="-122"/>
              </a:rPr>
              <a:t>单击文本框输入标题</a:t>
            </a:r>
            <a:endParaRPr lang="zh-CN" altLang="en-US" sz="2000" dirty="0" smtClean="0">
              <a:solidFill>
                <a:srgbClr val="303030"/>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rgbClr val="303030"/>
                </a:solidFill>
                <a:latin typeface="华文仿宋" panose="02010600040101010101" pitchFamily="2" charset="-122"/>
                <a:ea typeface="华文仿宋" panose="02010600040101010101" pitchFamily="2" charset="-122"/>
              </a:rPr>
              <a:t>05.</a:t>
            </a:r>
            <a:r>
              <a:rPr lang="zh-CN" altLang="en-US" sz="2000" dirty="0" smtClean="0">
                <a:solidFill>
                  <a:srgbClr val="303030"/>
                </a:solidFill>
                <a:latin typeface="微软雅黑" panose="020B0503020204020204" pitchFamily="34" charset="-122"/>
                <a:ea typeface="微软雅黑" panose="020B0503020204020204" pitchFamily="34" charset="-122"/>
              </a:rPr>
              <a:t>单击文本框输入标题</a:t>
            </a:r>
            <a:endParaRPr lang="zh-CN" altLang="en-US" sz="2000" dirty="0" smtClean="0">
              <a:solidFill>
                <a:srgbClr val="303030"/>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7002900" y="717711"/>
            <a:ext cx="3741300" cy="1687475"/>
            <a:chOff x="4450200" y="926900"/>
            <a:chExt cx="4064392" cy="1687475"/>
          </a:xfrm>
        </p:grpSpPr>
        <p:sp>
          <p:nvSpPr>
            <p:cNvPr id="11" name="文本框 10"/>
            <p:cNvSpPr txBox="1"/>
            <p:nvPr/>
          </p:nvSpPr>
          <p:spPr>
            <a:xfrm>
              <a:off x="4883150" y="926900"/>
              <a:ext cx="2425700" cy="923330"/>
            </a:xfrm>
            <a:prstGeom prst="rect">
              <a:avLst/>
            </a:prstGeom>
            <a:noFill/>
          </p:spPr>
          <p:txBody>
            <a:bodyPr wrap="square" rtlCol="0">
              <a:spAutoFit/>
            </a:bodyPr>
            <a:lstStyle/>
            <a:p>
              <a:r>
                <a:rPr lang="zh-CN" altLang="en-US" sz="5400" dirty="0" smtClean="0">
                  <a:solidFill>
                    <a:schemeClr val="tx1">
                      <a:lumMod val="75000"/>
                      <a:lumOff val="25000"/>
                    </a:schemeClr>
                  </a:solidFill>
                  <a:latin typeface="华康俪金黑W8(P)" panose="020B0800000000000000" pitchFamily="34" charset="-122"/>
                  <a:ea typeface="华康俪金黑W8(P)" panose="020B0800000000000000" pitchFamily="34" charset="-122"/>
                </a:rPr>
                <a:t>目录</a:t>
              </a:r>
              <a:endParaRPr lang="zh-CN" altLang="en-US" sz="5400" dirty="0">
                <a:solidFill>
                  <a:schemeClr val="tx1">
                    <a:lumMod val="75000"/>
                    <a:lumOff val="25000"/>
                  </a:schemeClr>
                </a:solidFill>
                <a:latin typeface="华康俪金黑W8(P)" panose="020B0800000000000000" pitchFamily="34" charset="-122"/>
                <a:ea typeface="华康俪金黑W8(P)" panose="020B0800000000000000" pitchFamily="34" charset="-122"/>
              </a:endParaRPr>
            </a:p>
          </p:txBody>
        </p:sp>
        <p:sp>
          <p:nvSpPr>
            <p:cNvPr id="12" name="文本框 11"/>
            <p:cNvSpPr txBox="1"/>
            <p:nvPr/>
          </p:nvSpPr>
          <p:spPr>
            <a:xfrm>
              <a:off x="6182246" y="1660268"/>
              <a:ext cx="1756229" cy="954107"/>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2800" b="1" dirty="0" smtClean="0">
                  <a:solidFill>
                    <a:schemeClr val="tx1">
                      <a:lumMod val="75000"/>
                      <a:lumOff val="25000"/>
                    </a:schemeClr>
                  </a:solidFill>
                  <a:effectLst>
                    <a:outerShdw blurRad="38100" dist="38100" dir="2700000" algn="tl">
                      <a:srgbClr val="000000">
                        <a:alpha val="43137"/>
                      </a:srgbClr>
                    </a:outerShdw>
                  </a:effectLst>
                  <a:latin typeface="华文仿宋" panose="02010600040101010101" pitchFamily="2" charset="-122"/>
                  <a:ea typeface="华文仿宋" panose="02010600040101010101" pitchFamily="2" charset="-122"/>
                </a:rPr>
                <a:t>Contents</a:t>
              </a:r>
              <a:endParaRPr lang="en-US" altLang="zh-CN" sz="2800" b="1" dirty="0" smtClean="0">
                <a:solidFill>
                  <a:schemeClr val="tx1">
                    <a:lumMod val="75000"/>
                    <a:lumOff val="25000"/>
                  </a:schemeClr>
                </a:solidFill>
                <a:effectLst>
                  <a:outerShdw blurRad="38100" dist="38100" dir="2700000" algn="tl">
                    <a:srgbClr val="000000">
                      <a:alpha val="43137"/>
                    </a:srgbClr>
                  </a:outerShdw>
                </a:effectLst>
                <a:latin typeface="华文仿宋" panose="02010600040101010101" pitchFamily="2" charset="-122"/>
                <a:ea typeface="华文仿宋" panose="02010600040101010101" pitchFamily="2" charset="-122"/>
              </a:endParaRPr>
            </a:p>
          </p:txBody>
        </p:sp>
        <p:grpSp>
          <p:nvGrpSpPr>
            <p:cNvPr id="13" name="组合 12"/>
            <p:cNvGrpSpPr/>
            <p:nvPr/>
          </p:nvGrpSpPr>
          <p:grpSpPr>
            <a:xfrm>
              <a:off x="4450200" y="1419240"/>
              <a:ext cx="1699013" cy="954107"/>
              <a:chOff x="4256379" y="1419241"/>
              <a:chExt cx="2160263" cy="954107"/>
            </a:xfrm>
          </p:grpSpPr>
          <p:cxnSp>
            <p:nvCxnSpPr>
              <p:cNvPr id="18" name="直接连接符 17"/>
              <p:cNvCxnSpPr/>
              <p:nvPr/>
            </p:nvCxnSpPr>
            <p:spPr>
              <a:xfrm flipH="1">
                <a:off x="4256379" y="1419241"/>
                <a:ext cx="626771"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256379" y="1419241"/>
                <a:ext cx="0" cy="954107"/>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256379" y="2373348"/>
                <a:ext cx="2160263"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482054" y="1419240"/>
              <a:ext cx="2032538" cy="954107"/>
              <a:chOff x="6416642" y="1419240"/>
              <a:chExt cx="2291087" cy="954107"/>
            </a:xfrm>
          </p:grpSpPr>
          <p:cxnSp>
            <p:nvCxnSpPr>
              <p:cNvPr id="15" name="直接连接符 14"/>
              <p:cNvCxnSpPr/>
              <p:nvPr/>
            </p:nvCxnSpPr>
            <p:spPr>
              <a:xfrm>
                <a:off x="7881258" y="2373347"/>
                <a:ext cx="826471"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flipV="1">
                <a:off x="8707729" y="1419240"/>
                <a:ext cx="0" cy="954107"/>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416642" y="1419240"/>
                <a:ext cx="2291087"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
        <p:nvSpPr>
          <p:cNvPr id="24" name="文本框 23"/>
          <p:cNvSpPr txBox="1"/>
          <p:nvPr/>
        </p:nvSpPr>
        <p:spPr>
          <a:xfrm>
            <a:off x="5314949" y="17190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Section 01</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5" name="矩形 24"/>
          <p:cNvSpPr/>
          <p:nvPr/>
        </p:nvSpPr>
        <p:spPr>
          <a:xfrm>
            <a:off x="7279495" y="31448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288881" y="3568208"/>
            <a:ext cx="4243386"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2" name="图片占位符 7"/>
          <p:cNvPicPr>
            <a:picLocks noChangeAspect="1"/>
          </p:cNvPicPr>
          <p:nvPr/>
        </p:nvPicPr>
        <p:blipFill>
          <a:blip r:embed="rId2" cstate="print">
            <a:extLst>
              <a:ext uri="{28A0092B-C50C-407E-A947-70E740481C1C}">
                <a14:useLocalDpi xmlns:a14="http://schemas.microsoft.com/office/drawing/2010/main" val="0"/>
              </a:ext>
            </a:extLst>
          </a:blip>
          <a:srcRect l="16616" r="16616"/>
          <a:stretch>
            <a:fillRect/>
          </a:stretch>
        </p:blipFill>
        <p:spPr>
          <a:xfrm>
            <a:off x="2300979" y="2146440"/>
            <a:ext cx="2089410" cy="2087263"/>
          </a:xfrm>
          <a:prstGeom prst="ellipse">
            <a:avLst/>
          </a:prstGeom>
        </p:spPr>
      </p:pic>
      <p:pic>
        <p:nvPicPr>
          <p:cNvPr id="27" name="图片占位符 10"/>
          <p:cNvPicPr>
            <a:picLocks noChangeAspect="1"/>
          </p:cNvPicPr>
          <p:nvPr/>
        </p:nvPicPr>
        <p:blipFill>
          <a:blip r:embed="rId3" cstate="print">
            <a:extLst>
              <a:ext uri="{28A0092B-C50C-407E-A947-70E740481C1C}">
                <a14:useLocalDpi xmlns:a14="http://schemas.microsoft.com/office/drawing/2010/main" val="0"/>
              </a:ext>
            </a:extLst>
          </a:blip>
          <a:srcRect l="12462" r="12462"/>
          <a:stretch>
            <a:fillRect/>
          </a:stretch>
        </p:blipFill>
        <p:spPr>
          <a:xfrm>
            <a:off x="3715713" y="4018218"/>
            <a:ext cx="2089410" cy="2087263"/>
          </a:xfrm>
          <a:prstGeom prst="ellipse">
            <a:avLst/>
          </a:prstGeom>
        </p:spPr>
      </p:pic>
      <p:pic>
        <p:nvPicPr>
          <p:cNvPr id="28" name="图片占位符 8"/>
          <p:cNvPicPr>
            <a:picLocks noChangeAspect="1"/>
          </p:cNvPicPr>
          <p:nvPr/>
        </p:nvPicPr>
        <p:blipFill rotWithShape="1">
          <a:blip r:embed="rId4">
            <a:extLst>
              <a:ext uri="{28A0092B-C50C-407E-A947-70E740481C1C}">
                <a14:useLocalDpi xmlns:a14="http://schemas.microsoft.com/office/drawing/2010/main" val="0"/>
              </a:ext>
            </a:extLst>
          </a:blip>
          <a:srcRect l="1836" t="-2086" r="31482" b="2086"/>
          <a:stretch>
            <a:fillRect/>
          </a:stretch>
        </p:blipFill>
        <p:spPr>
          <a:xfrm>
            <a:off x="5051295" y="2146440"/>
            <a:ext cx="2089410" cy="2087263"/>
          </a:xfrm>
          <a:prstGeom prst="ellipse">
            <a:avLst/>
          </a:prstGeom>
        </p:spPr>
      </p:pic>
      <p:pic>
        <p:nvPicPr>
          <p:cNvPr id="29" name="图片占位符 11"/>
          <p:cNvPicPr>
            <a:picLocks noChangeAspect="1"/>
          </p:cNvPicPr>
          <p:nvPr/>
        </p:nvPicPr>
        <p:blipFill>
          <a:blip r:embed="rId5" cstate="print">
            <a:extLst>
              <a:ext uri="{28A0092B-C50C-407E-A947-70E740481C1C}">
                <a14:useLocalDpi xmlns:a14="http://schemas.microsoft.com/office/drawing/2010/main" val="0"/>
              </a:ext>
            </a:extLst>
          </a:blip>
          <a:srcRect t="15035" b="15035"/>
          <a:stretch>
            <a:fillRect/>
          </a:stretch>
        </p:blipFill>
        <p:spPr>
          <a:xfrm>
            <a:off x="6466028" y="4018218"/>
            <a:ext cx="2089410" cy="2087263"/>
          </a:xfrm>
          <a:prstGeom prst="ellipse">
            <a:avLst/>
          </a:prstGeom>
        </p:spPr>
      </p:pic>
      <p:pic>
        <p:nvPicPr>
          <p:cNvPr id="30" name="图片占位符 9"/>
          <p:cNvPicPr>
            <a:picLocks noChangeAspect="1"/>
          </p:cNvPicPr>
          <p:nvPr/>
        </p:nvPicPr>
        <p:blipFill>
          <a:blip r:embed="rId6">
            <a:extLst>
              <a:ext uri="{28A0092B-C50C-407E-A947-70E740481C1C}">
                <a14:useLocalDpi xmlns:a14="http://schemas.microsoft.com/office/drawing/2010/main" val="0"/>
              </a:ext>
            </a:extLst>
          </a:blip>
          <a:srcRect l="16666" r="16666"/>
          <a:stretch>
            <a:fillRect/>
          </a:stretch>
        </p:blipFill>
        <p:spPr>
          <a:xfrm>
            <a:off x="7801611" y="2146440"/>
            <a:ext cx="2089410" cy="2087263"/>
          </a:xfrm>
          <a:prstGeom prst="ellipse">
            <a:avLst/>
          </a:prstGeom>
        </p:spPr>
      </p:pic>
      <p:sp>
        <p:nvSpPr>
          <p:cNvPr id="31" name="文本框 30"/>
          <p:cNvSpPr txBox="1"/>
          <p:nvPr/>
        </p:nvSpPr>
        <p:spPr>
          <a:xfrm>
            <a:off x="8715094" y="4486193"/>
            <a:ext cx="1807050" cy="1144929"/>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808083" y="4486193"/>
            <a:ext cx="1807050" cy="1144929"/>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Rectangle 11"/>
          <p:cNvSpPr/>
          <p:nvPr/>
        </p:nvSpPr>
        <p:spPr>
          <a:xfrm>
            <a:off x="4960249" y="2330047"/>
            <a:ext cx="2241345" cy="1998436"/>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latin typeface="Source Sans Pro ExtraLight"/>
              <a:cs typeface="Source Sans Pro ExtraLight"/>
            </a:endParaRPr>
          </a:p>
        </p:txBody>
      </p:sp>
      <p:sp>
        <p:nvSpPr>
          <p:cNvPr id="23" name="Rectangle 13"/>
          <p:cNvSpPr/>
          <p:nvPr/>
        </p:nvSpPr>
        <p:spPr>
          <a:xfrm>
            <a:off x="7226506" y="2330047"/>
            <a:ext cx="2241345" cy="199843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latin typeface="Source Sans Pro ExtraLight"/>
              <a:cs typeface="Source Sans Pro ExtraLight"/>
            </a:endParaRPr>
          </a:p>
        </p:txBody>
      </p:sp>
      <p:sp>
        <p:nvSpPr>
          <p:cNvPr id="25" name="Rectangle 15"/>
          <p:cNvSpPr/>
          <p:nvPr/>
        </p:nvSpPr>
        <p:spPr>
          <a:xfrm>
            <a:off x="9492760" y="2330047"/>
            <a:ext cx="2241345" cy="1998436"/>
          </a:xfrm>
          <a:prstGeom prst="rect">
            <a:avLst/>
          </a:prstGeom>
          <a:solidFill>
            <a:schemeClr val="bg1">
              <a:lumMod val="75000"/>
              <a:alpha val="57000"/>
            </a:schemeClr>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latin typeface="Source Sans Pro ExtraLight"/>
              <a:cs typeface="Source Sans Pro ExtraLight"/>
            </a:endParaRPr>
          </a:p>
        </p:txBody>
      </p:sp>
      <p:pic>
        <p:nvPicPr>
          <p:cNvPr id="33" name="图片占位符 5"/>
          <p:cNvPicPr>
            <a:picLocks noChangeAspect="1"/>
          </p:cNvPicPr>
          <p:nvPr/>
        </p:nvPicPr>
        <p:blipFill>
          <a:blip r:embed="rId2">
            <a:extLst>
              <a:ext uri="{28A0092B-C50C-407E-A947-70E740481C1C}">
                <a14:useLocalDpi xmlns:a14="http://schemas.microsoft.com/office/drawing/2010/main" val="0"/>
              </a:ext>
            </a:extLst>
          </a:blip>
          <a:srcRect l="12594" r="12594"/>
          <a:stretch>
            <a:fillRect/>
          </a:stretch>
        </p:blipFill>
        <p:spPr>
          <a:xfrm>
            <a:off x="457895" y="2330046"/>
            <a:ext cx="4482691" cy="3996873"/>
          </a:xfrm>
          <a:prstGeom prst="rect">
            <a:avLst/>
          </a:prstGeom>
        </p:spPr>
      </p:pic>
      <p:pic>
        <p:nvPicPr>
          <p:cNvPr id="34" name="图片占位符 6"/>
          <p:cNvPicPr>
            <a:picLocks noChangeAspect="1"/>
          </p:cNvPicPr>
          <p:nvPr/>
        </p:nvPicPr>
        <p:blipFill>
          <a:blip r:embed="rId3">
            <a:extLst>
              <a:ext uri="{28A0092B-C50C-407E-A947-70E740481C1C}">
                <a14:useLocalDpi xmlns:a14="http://schemas.microsoft.com/office/drawing/2010/main" val="0"/>
              </a:ext>
            </a:extLst>
          </a:blip>
          <a:srcRect l="12650" r="12650"/>
          <a:stretch>
            <a:fillRect/>
          </a:stretch>
        </p:blipFill>
        <p:spPr>
          <a:xfrm>
            <a:off x="4960251" y="4328484"/>
            <a:ext cx="2241345" cy="1998436"/>
          </a:xfrm>
          <a:prstGeom prst="rect">
            <a:avLst/>
          </a:prstGeom>
        </p:spPr>
      </p:pic>
      <p:pic>
        <p:nvPicPr>
          <p:cNvPr id="35" name="图片占位符 7"/>
          <p:cNvPicPr>
            <a:picLocks noChangeAspect="1"/>
          </p:cNvPicPr>
          <p:nvPr/>
        </p:nvPicPr>
        <p:blipFill>
          <a:blip r:embed="rId4" cstate="print">
            <a:extLst>
              <a:ext uri="{28A0092B-C50C-407E-A947-70E740481C1C}">
                <a14:useLocalDpi xmlns:a14="http://schemas.microsoft.com/office/drawing/2010/main" val="0"/>
              </a:ext>
            </a:extLst>
          </a:blip>
          <a:srcRect t="18795" b="18795"/>
          <a:stretch>
            <a:fillRect/>
          </a:stretch>
        </p:blipFill>
        <p:spPr>
          <a:xfrm>
            <a:off x="7227816" y="4328484"/>
            <a:ext cx="2241345" cy="1998436"/>
          </a:xfrm>
          <a:prstGeom prst="rect">
            <a:avLst/>
          </a:prstGeom>
        </p:spPr>
      </p:pic>
      <p:pic>
        <p:nvPicPr>
          <p:cNvPr id="36" name="图片占位符 8"/>
          <p:cNvPicPr>
            <a:picLocks noChangeAspect="1"/>
          </p:cNvPicPr>
          <p:nvPr/>
        </p:nvPicPr>
        <p:blipFill rotWithShape="1">
          <a:blip r:embed="rId5">
            <a:extLst>
              <a:ext uri="{28A0092B-C50C-407E-A947-70E740481C1C}">
                <a14:useLocalDpi xmlns:a14="http://schemas.microsoft.com/office/drawing/2010/main" val="0"/>
              </a:ext>
            </a:extLst>
          </a:blip>
          <a:srcRect l="-821" t="13137" r="821" b="43631"/>
          <a:stretch>
            <a:fillRect/>
          </a:stretch>
        </p:blipFill>
        <p:spPr>
          <a:xfrm>
            <a:off x="9488826" y="4328484"/>
            <a:ext cx="2241345" cy="1998436"/>
          </a:xfrm>
          <a:prstGeom prst="rect">
            <a:avLst/>
          </a:prstGeom>
        </p:spPr>
      </p:pic>
      <p:sp>
        <p:nvSpPr>
          <p:cNvPr id="37" name="文本框 36"/>
          <p:cNvSpPr txBox="1"/>
          <p:nvPr/>
        </p:nvSpPr>
        <p:spPr>
          <a:xfrm>
            <a:off x="5180631" y="3123731"/>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997247" y="2858318"/>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384978" y="3123731"/>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7201594" y="2858318"/>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9589325" y="3123731"/>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405941" y="2858318"/>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275229" y="2501152"/>
            <a:ext cx="9619130" cy="2186811"/>
            <a:chOff x="651010" y="2375028"/>
            <a:chExt cx="10889980" cy="2107944"/>
          </a:xfrm>
        </p:grpSpPr>
        <p:sp>
          <p:nvSpPr>
            <p:cNvPr id="22" name="Rectangle 9"/>
            <p:cNvSpPr/>
            <p:nvPr/>
          </p:nvSpPr>
          <p:spPr>
            <a:xfrm>
              <a:off x="4462503" y="2378758"/>
              <a:ext cx="3266994" cy="2104214"/>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p>
          </p:txBody>
        </p:sp>
        <p:pic>
          <p:nvPicPr>
            <p:cNvPr id="26" name="图片占位符 3"/>
            <p:cNvPicPr>
              <a:picLocks noChangeAspect="1"/>
            </p:cNvPicPr>
            <p:nvPr/>
          </p:nvPicPr>
          <p:blipFill>
            <a:blip r:embed="rId2" cstate="print">
              <a:extLst>
                <a:ext uri="{28A0092B-C50C-407E-A947-70E740481C1C}">
                  <a14:useLocalDpi xmlns:a14="http://schemas.microsoft.com/office/drawing/2010/main" val="0"/>
                </a:ext>
              </a:extLst>
            </a:blip>
            <a:srcRect t="8622" b="8622"/>
            <a:stretch>
              <a:fillRect/>
            </a:stretch>
          </p:blipFill>
          <p:spPr>
            <a:xfrm>
              <a:off x="651010" y="2375028"/>
              <a:ext cx="3811493" cy="2103476"/>
            </a:xfrm>
            <a:prstGeom prst="rect">
              <a:avLst/>
            </a:prstGeom>
          </p:spPr>
        </p:pic>
        <p:pic>
          <p:nvPicPr>
            <p:cNvPr id="27" name="图片占位符 4"/>
            <p:cNvPicPr>
              <a:picLocks noChangeAspect="1"/>
            </p:cNvPicPr>
            <p:nvPr/>
          </p:nvPicPr>
          <p:blipFill>
            <a:blip r:embed="rId3">
              <a:extLst>
                <a:ext uri="{28A0092B-C50C-407E-A947-70E740481C1C}">
                  <a14:useLocalDpi xmlns:a14="http://schemas.microsoft.com/office/drawing/2010/main" val="0"/>
                </a:ext>
              </a:extLst>
            </a:blip>
            <a:srcRect t="8560" b="8560"/>
            <a:stretch>
              <a:fillRect/>
            </a:stretch>
          </p:blipFill>
          <p:spPr>
            <a:xfrm>
              <a:off x="7729497" y="2375028"/>
              <a:ext cx="3811493" cy="2103476"/>
            </a:xfrm>
            <a:prstGeom prst="rect">
              <a:avLst/>
            </a:prstGeom>
          </p:spPr>
        </p:pic>
        <p:sp>
          <p:nvSpPr>
            <p:cNvPr id="28" name="文本框 27"/>
            <p:cNvSpPr txBox="1"/>
            <p:nvPr/>
          </p:nvSpPr>
          <p:spPr>
            <a:xfrm>
              <a:off x="5051612" y="3141488"/>
              <a:ext cx="2088776" cy="1169551"/>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997247" y="2858318"/>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275229" y="5228358"/>
            <a:ext cx="9619131" cy="606320"/>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
        <p:nvSpPr>
          <p:cNvPr id="24" name="文本框 23"/>
          <p:cNvSpPr txBox="1"/>
          <p:nvPr/>
        </p:nvSpPr>
        <p:spPr>
          <a:xfrm>
            <a:off x="5314949" y="17190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Section 02</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5" name="矩形 24"/>
          <p:cNvSpPr/>
          <p:nvPr/>
        </p:nvSpPr>
        <p:spPr>
          <a:xfrm>
            <a:off x="7279495" y="31448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288881" y="3568208"/>
            <a:ext cx="4243386"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AutoShape 2"/>
          <p:cNvSpPr/>
          <p:nvPr/>
        </p:nvSpPr>
        <p:spPr bwMode="auto">
          <a:xfrm>
            <a:off x="7690568" y="2252517"/>
            <a:ext cx="2701661" cy="2701308"/>
          </a:xfrm>
          <a:prstGeom prst="diamond">
            <a:avLst/>
          </a:prstGeom>
          <a:solidFill>
            <a:schemeClr val="accent1">
              <a:lumMod val="60000"/>
              <a:lumOff val="40000"/>
            </a:schemeClr>
          </a:solidFill>
          <a:ln w="25400">
            <a:solidFill>
              <a:schemeClr val="tx1">
                <a:alpha val="0"/>
              </a:schemeClr>
            </a:solidFill>
            <a:miter lim="800000"/>
          </a:ln>
        </p:spPr>
        <p:txBody>
          <a:bodyPr lIns="0" tIns="0" rIns="0" bIns="0"/>
          <a:lstStyle/>
          <a:p>
            <a:pPr algn="ctr"/>
            <a:endParaRPr lang="es-ES" dirty="0"/>
          </a:p>
        </p:txBody>
      </p:sp>
      <p:sp>
        <p:nvSpPr>
          <p:cNvPr id="14" name="AutoShape 3"/>
          <p:cNvSpPr/>
          <p:nvPr/>
        </p:nvSpPr>
        <p:spPr bwMode="auto">
          <a:xfrm>
            <a:off x="5676068" y="2252517"/>
            <a:ext cx="2701661" cy="2701308"/>
          </a:xfrm>
          <a:prstGeom prst="diamond">
            <a:avLst/>
          </a:prstGeom>
          <a:solidFill>
            <a:schemeClr val="accent3">
              <a:alpha val="89803"/>
            </a:schemeClr>
          </a:solidFill>
          <a:ln w="25400">
            <a:solidFill>
              <a:schemeClr val="tx1">
                <a:alpha val="0"/>
              </a:schemeClr>
            </a:solidFill>
            <a:miter lim="800000"/>
          </a:ln>
        </p:spPr>
        <p:txBody>
          <a:bodyPr lIns="0" tIns="0" rIns="0" bIns="0"/>
          <a:lstStyle/>
          <a:p>
            <a:pPr algn="ctr"/>
            <a:endParaRPr lang="es-ES" dirty="0"/>
          </a:p>
        </p:txBody>
      </p:sp>
      <p:sp>
        <p:nvSpPr>
          <p:cNvPr id="15" name="AutoShape 4"/>
          <p:cNvSpPr/>
          <p:nvPr/>
        </p:nvSpPr>
        <p:spPr bwMode="auto">
          <a:xfrm>
            <a:off x="3714427" y="2252517"/>
            <a:ext cx="2701661" cy="2701308"/>
          </a:xfrm>
          <a:prstGeom prst="diamond">
            <a:avLst/>
          </a:prstGeom>
          <a:solidFill>
            <a:schemeClr val="accent1">
              <a:lumMod val="60000"/>
              <a:lumOff val="40000"/>
              <a:alpha val="90000"/>
            </a:schemeClr>
          </a:solidFill>
          <a:ln w="25400">
            <a:solidFill>
              <a:schemeClr val="tx1">
                <a:alpha val="0"/>
              </a:schemeClr>
            </a:solidFill>
            <a:miter lim="800000"/>
          </a:ln>
        </p:spPr>
        <p:txBody>
          <a:bodyPr lIns="0" tIns="0" rIns="0" bIns="0"/>
          <a:lstStyle/>
          <a:p>
            <a:pPr algn="ctr"/>
            <a:endParaRPr lang="es-ES" dirty="0"/>
          </a:p>
        </p:txBody>
      </p:sp>
      <p:sp>
        <p:nvSpPr>
          <p:cNvPr id="16" name="AutoShape 5"/>
          <p:cNvSpPr/>
          <p:nvPr/>
        </p:nvSpPr>
        <p:spPr bwMode="auto">
          <a:xfrm>
            <a:off x="1799771" y="2252517"/>
            <a:ext cx="2701661" cy="2701308"/>
          </a:xfrm>
          <a:prstGeom prst="diamond">
            <a:avLst/>
          </a:prstGeom>
          <a:solidFill>
            <a:srgbClr val="ADADAD">
              <a:alpha val="73000"/>
            </a:srgbClr>
          </a:solidFill>
          <a:ln w="25400">
            <a:solidFill>
              <a:schemeClr val="tx1">
                <a:alpha val="0"/>
              </a:schemeClr>
            </a:solidFill>
            <a:miter lim="800000"/>
          </a:ln>
        </p:spPr>
        <p:txBody>
          <a:bodyPr lIns="0" tIns="0" rIns="0" bIns="0"/>
          <a:lstStyle/>
          <a:p>
            <a:pPr algn="ctr"/>
            <a:endParaRPr lang="es-ES" dirty="0"/>
          </a:p>
        </p:txBody>
      </p:sp>
      <p:sp>
        <p:nvSpPr>
          <p:cNvPr id="17" name="Freeform 1"/>
          <p:cNvSpPr>
            <a:spLocks noChangeArrowheads="1"/>
          </p:cNvSpPr>
          <p:nvPr/>
        </p:nvSpPr>
        <p:spPr bwMode="auto">
          <a:xfrm>
            <a:off x="2734020" y="3372512"/>
            <a:ext cx="835866" cy="468762"/>
          </a:xfrm>
          <a:custGeom>
            <a:avLst/>
            <a:gdLst>
              <a:gd name="T0" fmla="*/ 9469 w 18938"/>
              <a:gd name="T1" fmla="*/ 0 h 10625"/>
              <a:gd name="T2" fmla="*/ 9469 w 18938"/>
              <a:gd name="T3" fmla="*/ 0 h 10625"/>
              <a:gd name="T4" fmla="*/ 0 w 18938"/>
              <a:gd name="T5" fmla="*/ 5313 h 10625"/>
              <a:gd name="T6" fmla="*/ 9469 w 18938"/>
              <a:gd name="T7" fmla="*/ 10624 h 10625"/>
              <a:gd name="T8" fmla="*/ 18937 w 18938"/>
              <a:gd name="T9" fmla="*/ 5313 h 10625"/>
              <a:gd name="T10" fmla="*/ 9469 w 18938"/>
              <a:gd name="T11" fmla="*/ 0 h 10625"/>
              <a:gd name="T12" fmla="*/ 9469 w 18938"/>
              <a:gd name="T13" fmla="*/ 9406 h 10625"/>
              <a:gd name="T14" fmla="*/ 9469 w 18938"/>
              <a:gd name="T15" fmla="*/ 9406 h 10625"/>
              <a:gd name="T16" fmla="*/ 5282 w 18938"/>
              <a:gd name="T17" fmla="*/ 5313 h 10625"/>
              <a:gd name="T18" fmla="*/ 9469 w 18938"/>
              <a:gd name="T19" fmla="*/ 1250 h 10625"/>
              <a:gd name="T20" fmla="*/ 13687 w 18938"/>
              <a:gd name="T21" fmla="*/ 5313 h 10625"/>
              <a:gd name="T22" fmla="*/ 9469 w 18938"/>
              <a:gd name="T23" fmla="*/ 9406 h 10625"/>
              <a:gd name="T24" fmla="*/ 11593 w 18938"/>
              <a:gd name="T25" fmla="*/ 5313 h 10625"/>
              <a:gd name="T26" fmla="*/ 11593 w 18938"/>
              <a:gd name="T27" fmla="*/ 5313 h 10625"/>
              <a:gd name="T28" fmla="*/ 9469 w 18938"/>
              <a:gd name="T29" fmla="*/ 7343 h 10625"/>
              <a:gd name="T30" fmla="*/ 7376 w 18938"/>
              <a:gd name="T31" fmla="*/ 5313 h 10625"/>
              <a:gd name="T32" fmla="*/ 9469 w 18938"/>
              <a:gd name="T33" fmla="*/ 3282 h 10625"/>
              <a:gd name="T34" fmla="*/ 9469 w 18938"/>
              <a:gd name="T35" fmla="*/ 5313 h 10625"/>
              <a:gd name="T36" fmla="*/ 11593 w 18938"/>
              <a:gd name="T37" fmla="*/ 5313 h 10625"/>
              <a:gd name="T38" fmla="*/ 11593 w 18938"/>
              <a:gd name="T39" fmla="*/ 5313 h 10625"/>
              <a:gd name="T40" fmla="*/ 11593 w 18938"/>
              <a:gd name="T41" fmla="*/ 5313 h 10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38" h="10625">
                <a:moveTo>
                  <a:pt x="9469" y="0"/>
                </a:moveTo>
                <a:lnTo>
                  <a:pt x="9469" y="0"/>
                </a:lnTo>
                <a:cubicBezTo>
                  <a:pt x="3251" y="0"/>
                  <a:pt x="0" y="4594"/>
                  <a:pt x="0" y="5313"/>
                </a:cubicBezTo>
                <a:cubicBezTo>
                  <a:pt x="0" y="6031"/>
                  <a:pt x="3251" y="10624"/>
                  <a:pt x="9469" y="10624"/>
                </a:cubicBezTo>
                <a:cubicBezTo>
                  <a:pt x="15687" y="10624"/>
                  <a:pt x="18937" y="6031"/>
                  <a:pt x="18937" y="5313"/>
                </a:cubicBezTo>
                <a:cubicBezTo>
                  <a:pt x="18937" y="4594"/>
                  <a:pt x="15687" y="0"/>
                  <a:pt x="9469" y="0"/>
                </a:cubicBezTo>
                <a:close/>
                <a:moveTo>
                  <a:pt x="9469" y="9406"/>
                </a:moveTo>
                <a:lnTo>
                  <a:pt x="9469" y="9406"/>
                </a:lnTo>
                <a:cubicBezTo>
                  <a:pt x="7157" y="9406"/>
                  <a:pt x="5282" y="7562"/>
                  <a:pt x="5282" y="5313"/>
                </a:cubicBezTo>
                <a:cubicBezTo>
                  <a:pt x="5282" y="3063"/>
                  <a:pt x="7157" y="1250"/>
                  <a:pt x="9469" y="1250"/>
                </a:cubicBezTo>
                <a:cubicBezTo>
                  <a:pt x="11812" y="1250"/>
                  <a:pt x="13687" y="3063"/>
                  <a:pt x="13687" y="5313"/>
                </a:cubicBezTo>
                <a:cubicBezTo>
                  <a:pt x="13687" y="7562"/>
                  <a:pt x="11812" y="9406"/>
                  <a:pt x="9469" y="9406"/>
                </a:cubicBezTo>
                <a:close/>
                <a:moveTo>
                  <a:pt x="11593" y="5313"/>
                </a:moveTo>
                <a:lnTo>
                  <a:pt x="11593" y="5313"/>
                </a:lnTo>
                <a:cubicBezTo>
                  <a:pt x="11593" y="6437"/>
                  <a:pt x="10625" y="7343"/>
                  <a:pt x="9469" y="7343"/>
                </a:cubicBezTo>
                <a:cubicBezTo>
                  <a:pt x="8313" y="7343"/>
                  <a:pt x="7376" y="6437"/>
                  <a:pt x="7376" y="5313"/>
                </a:cubicBezTo>
                <a:cubicBezTo>
                  <a:pt x="7376" y="4188"/>
                  <a:pt x="8313" y="3282"/>
                  <a:pt x="9469" y="3282"/>
                </a:cubicBezTo>
                <a:cubicBezTo>
                  <a:pt x="10093" y="3282"/>
                  <a:pt x="9094" y="4907"/>
                  <a:pt x="9469" y="5313"/>
                </a:cubicBezTo>
                <a:cubicBezTo>
                  <a:pt x="9812" y="5687"/>
                  <a:pt x="11593" y="4813"/>
                  <a:pt x="11593" y="5313"/>
                </a:cubicBezTo>
                <a:close/>
                <a:moveTo>
                  <a:pt x="11593" y="5313"/>
                </a:moveTo>
                <a:lnTo>
                  <a:pt x="11593" y="5313"/>
                </a:lnTo>
                <a:close/>
              </a:path>
            </a:pathLst>
          </a:custGeom>
          <a:solidFill>
            <a:schemeClr val="bg1"/>
          </a:solidFill>
          <a:ln>
            <a:noFill/>
          </a:ln>
          <a:effectLst/>
        </p:spPr>
        <p:txBody>
          <a:bodyPr wrap="none" lIns="243846" tIns="121922" rIns="243846" bIns="121922" anchor="ctr"/>
          <a:lstStyle/>
          <a:p>
            <a:endParaRPr lang="en-US" dirty="0"/>
          </a:p>
        </p:txBody>
      </p:sp>
      <p:sp>
        <p:nvSpPr>
          <p:cNvPr id="18" name="Freeform 1"/>
          <p:cNvSpPr>
            <a:spLocks noChangeArrowheads="1"/>
          </p:cNvSpPr>
          <p:nvPr/>
        </p:nvSpPr>
        <p:spPr bwMode="auto">
          <a:xfrm>
            <a:off x="4833190" y="3228427"/>
            <a:ext cx="466549" cy="666229"/>
          </a:xfrm>
          <a:custGeom>
            <a:avLst/>
            <a:gdLst>
              <a:gd name="T0" fmla="*/ 4338 w 4818"/>
              <a:gd name="T1" fmla="*/ 688 h 6883"/>
              <a:gd name="T2" fmla="*/ 4338 w 4818"/>
              <a:gd name="T3" fmla="*/ 688 h 6883"/>
              <a:gd name="T4" fmla="*/ 3932 w 4818"/>
              <a:gd name="T5" fmla="*/ 1721 h 6883"/>
              <a:gd name="T6" fmla="*/ 897 w 4818"/>
              <a:gd name="T7" fmla="*/ 1721 h 6883"/>
              <a:gd name="T8" fmla="*/ 491 w 4818"/>
              <a:gd name="T9" fmla="*/ 688 h 6883"/>
              <a:gd name="T10" fmla="*/ 0 w 4818"/>
              <a:gd name="T11" fmla="*/ 1168 h 6883"/>
              <a:gd name="T12" fmla="*/ 0 w 4818"/>
              <a:gd name="T13" fmla="*/ 6403 h 6883"/>
              <a:gd name="T14" fmla="*/ 491 w 4818"/>
              <a:gd name="T15" fmla="*/ 6882 h 6883"/>
              <a:gd name="T16" fmla="*/ 4338 w 4818"/>
              <a:gd name="T17" fmla="*/ 6882 h 6883"/>
              <a:gd name="T18" fmla="*/ 4817 w 4818"/>
              <a:gd name="T19" fmla="*/ 6403 h 6883"/>
              <a:gd name="T20" fmla="*/ 4817 w 4818"/>
              <a:gd name="T21" fmla="*/ 1168 h 6883"/>
              <a:gd name="T22" fmla="*/ 4338 w 4818"/>
              <a:gd name="T23" fmla="*/ 688 h 6883"/>
              <a:gd name="T24" fmla="*/ 3650 w 4818"/>
              <a:gd name="T25" fmla="*/ 1376 h 6883"/>
              <a:gd name="T26" fmla="*/ 3650 w 4818"/>
              <a:gd name="T27" fmla="*/ 1376 h 6883"/>
              <a:gd name="T28" fmla="*/ 3957 w 4818"/>
              <a:gd name="T29" fmla="*/ 688 h 6883"/>
              <a:gd name="T30" fmla="*/ 3207 w 4818"/>
              <a:gd name="T31" fmla="*/ 688 h 6883"/>
              <a:gd name="T32" fmla="*/ 2962 w 4818"/>
              <a:gd name="T33" fmla="*/ 0 h 6883"/>
              <a:gd name="T34" fmla="*/ 1868 w 4818"/>
              <a:gd name="T35" fmla="*/ 0 h 6883"/>
              <a:gd name="T36" fmla="*/ 1610 w 4818"/>
              <a:gd name="T37" fmla="*/ 688 h 6883"/>
              <a:gd name="T38" fmla="*/ 860 w 4818"/>
              <a:gd name="T39" fmla="*/ 688 h 6883"/>
              <a:gd name="T40" fmla="*/ 1179 w 4818"/>
              <a:gd name="T41" fmla="*/ 1376 h 6883"/>
              <a:gd name="T42" fmla="*/ 3650 w 4818"/>
              <a:gd name="T43" fmla="*/ 1376 h 6883"/>
              <a:gd name="T44" fmla="*/ 3650 w 4818"/>
              <a:gd name="T45" fmla="*/ 1376 h 6883"/>
              <a:gd name="T46" fmla="*/ 3650 w 4818"/>
              <a:gd name="T47" fmla="*/ 1376 h 6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18" h="6883">
                <a:moveTo>
                  <a:pt x="4338" y="688"/>
                </a:moveTo>
                <a:lnTo>
                  <a:pt x="4338" y="688"/>
                </a:lnTo>
                <a:cubicBezTo>
                  <a:pt x="3932" y="1721"/>
                  <a:pt x="3932" y="1721"/>
                  <a:pt x="3932" y="1721"/>
                </a:cubicBezTo>
                <a:cubicBezTo>
                  <a:pt x="897" y="1721"/>
                  <a:pt x="897" y="1721"/>
                  <a:pt x="897" y="1721"/>
                </a:cubicBezTo>
                <a:cubicBezTo>
                  <a:pt x="491" y="688"/>
                  <a:pt x="491" y="688"/>
                  <a:pt x="491" y="688"/>
                </a:cubicBezTo>
                <a:cubicBezTo>
                  <a:pt x="221" y="688"/>
                  <a:pt x="0" y="910"/>
                  <a:pt x="0" y="1168"/>
                </a:cubicBezTo>
                <a:cubicBezTo>
                  <a:pt x="0" y="6403"/>
                  <a:pt x="0" y="6403"/>
                  <a:pt x="0" y="6403"/>
                </a:cubicBezTo>
                <a:cubicBezTo>
                  <a:pt x="0" y="6661"/>
                  <a:pt x="221" y="6882"/>
                  <a:pt x="491" y="6882"/>
                </a:cubicBezTo>
                <a:cubicBezTo>
                  <a:pt x="4338" y="6882"/>
                  <a:pt x="4338" y="6882"/>
                  <a:pt x="4338" y="6882"/>
                </a:cubicBezTo>
                <a:cubicBezTo>
                  <a:pt x="4608" y="6882"/>
                  <a:pt x="4817" y="6661"/>
                  <a:pt x="4817" y="6403"/>
                </a:cubicBezTo>
                <a:cubicBezTo>
                  <a:pt x="4817" y="1168"/>
                  <a:pt x="4817" y="1168"/>
                  <a:pt x="4817" y="1168"/>
                </a:cubicBezTo>
                <a:cubicBezTo>
                  <a:pt x="4817" y="910"/>
                  <a:pt x="4608" y="688"/>
                  <a:pt x="4338" y="688"/>
                </a:cubicBezTo>
                <a:close/>
                <a:moveTo>
                  <a:pt x="3650" y="1376"/>
                </a:moveTo>
                <a:lnTo>
                  <a:pt x="3650" y="1376"/>
                </a:lnTo>
                <a:cubicBezTo>
                  <a:pt x="3957" y="688"/>
                  <a:pt x="3957" y="688"/>
                  <a:pt x="3957" y="688"/>
                </a:cubicBezTo>
                <a:cubicBezTo>
                  <a:pt x="3207" y="688"/>
                  <a:pt x="3207" y="688"/>
                  <a:pt x="3207" y="688"/>
                </a:cubicBezTo>
                <a:cubicBezTo>
                  <a:pt x="2962" y="0"/>
                  <a:pt x="2962" y="0"/>
                  <a:pt x="2962" y="0"/>
                </a:cubicBezTo>
                <a:cubicBezTo>
                  <a:pt x="1868" y="0"/>
                  <a:pt x="1868" y="0"/>
                  <a:pt x="1868" y="0"/>
                </a:cubicBezTo>
                <a:cubicBezTo>
                  <a:pt x="1610" y="688"/>
                  <a:pt x="1610" y="688"/>
                  <a:pt x="1610" y="688"/>
                </a:cubicBezTo>
                <a:cubicBezTo>
                  <a:pt x="860" y="688"/>
                  <a:pt x="860" y="688"/>
                  <a:pt x="860" y="688"/>
                </a:cubicBezTo>
                <a:cubicBezTo>
                  <a:pt x="1179" y="1376"/>
                  <a:pt x="1179" y="1376"/>
                  <a:pt x="1179" y="1376"/>
                </a:cubicBezTo>
                <a:lnTo>
                  <a:pt x="3650" y="1376"/>
                </a:lnTo>
                <a:close/>
                <a:moveTo>
                  <a:pt x="3650" y="1376"/>
                </a:moveTo>
                <a:lnTo>
                  <a:pt x="3650" y="1376"/>
                </a:lnTo>
                <a:close/>
              </a:path>
            </a:pathLst>
          </a:custGeom>
          <a:solidFill>
            <a:schemeClr val="bg1"/>
          </a:solidFill>
          <a:ln>
            <a:noFill/>
          </a:ln>
          <a:effectLst/>
        </p:spPr>
        <p:txBody>
          <a:bodyPr wrap="none" lIns="243846" tIns="121922" rIns="243846" bIns="121922" anchor="ctr"/>
          <a:lstStyle/>
          <a:p>
            <a:endParaRPr lang="en-US" dirty="0"/>
          </a:p>
        </p:txBody>
      </p:sp>
      <p:sp>
        <p:nvSpPr>
          <p:cNvPr id="19" name="AutoShape 91"/>
          <p:cNvSpPr/>
          <p:nvPr/>
        </p:nvSpPr>
        <p:spPr bwMode="auto">
          <a:xfrm>
            <a:off x="6623869" y="3239104"/>
            <a:ext cx="583165" cy="641398"/>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lIns="101603" tIns="101603" rIns="101603" bIns="101603" anchor="ctr"/>
          <a:lstStyle/>
          <a:p>
            <a:pPr defTabSz="914400">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0" name="AutoShape 12"/>
          <p:cNvSpPr/>
          <p:nvPr/>
        </p:nvSpPr>
        <p:spPr bwMode="auto">
          <a:xfrm>
            <a:off x="8778731" y="3239104"/>
            <a:ext cx="538320" cy="592076"/>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101603" tIns="101603" rIns="101603" bIns="101603" anchor="ctr"/>
          <a:lstStyle/>
          <a:p>
            <a:pPr defTabSz="914400">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3" name="文本框 22"/>
          <p:cNvSpPr txBox="1"/>
          <p:nvPr/>
        </p:nvSpPr>
        <p:spPr>
          <a:xfrm>
            <a:off x="1799771" y="5334092"/>
            <a:ext cx="8592458" cy="606320"/>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Freeform 5"/>
          <p:cNvSpPr/>
          <p:nvPr/>
        </p:nvSpPr>
        <p:spPr bwMode="auto">
          <a:xfrm>
            <a:off x="3162674" y="3535268"/>
            <a:ext cx="2694928" cy="2697225"/>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lumMod val="60000"/>
              <a:lumOff val="40000"/>
            </a:schemeClr>
          </a:solidFill>
          <a:ln>
            <a:noFill/>
          </a:ln>
        </p:spPr>
        <p:txBody>
          <a:bodyPr vert="horz" wrap="square" lIns="182889" tIns="91445" rIns="182889" bIns="91445" numCol="1" anchor="t" anchorCtr="0" compatLnSpc="1"/>
          <a:lstStyle/>
          <a:p>
            <a:endParaRPr lang="id-ID">
              <a:solidFill>
                <a:schemeClr val="accent3"/>
              </a:solidFill>
            </a:endParaRPr>
          </a:p>
        </p:txBody>
      </p:sp>
      <p:sp>
        <p:nvSpPr>
          <p:cNvPr id="22" name="Freeform 6"/>
          <p:cNvSpPr/>
          <p:nvPr/>
        </p:nvSpPr>
        <p:spPr bwMode="auto">
          <a:xfrm>
            <a:off x="4595471" y="2104759"/>
            <a:ext cx="2694928" cy="2349323"/>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bg1">
              <a:lumMod val="75000"/>
            </a:schemeClr>
          </a:solidFill>
          <a:ln>
            <a:noFill/>
          </a:ln>
        </p:spPr>
        <p:txBody>
          <a:bodyPr vert="horz" wrap="square" lIns="182889" tIns="91445" rIns="182889" bIns="91445" numCol="1" anchor="t" anchorCtr="0" compatLnSpc="1"/>
          <a:lstStyle/>
          <a:p>
            <a:endParaRPr lang="id-ID"/>
          </a:p>
        </p:txBody>
      </p:sp>
      <p:sp>
        <p:nvSpPr>
          <p:cNvPr id="24" name="Freeform 7"/>
          <p:cNvSpPr/>
          <p:nvPr/>
        </p:nvSpPr>
        <p:spPr bwMode="auto">
          <a:xfrm>
            <a:off x="6025623" y="3535268"/>
            <a:ext cx="2698897" cy="2697225"/>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1">
              <a:lumMod val="60000"/>
              <a:lumOff val="40000"/>
            </a:schemeClr>
          </a:solidFill>
          <a:ln>
            <a:noFill/>
          </a:ln>
        </p:spPr>
        <p:txBody>
          <a:bodyPr vert="horz" wrap="square" lIns="182889" tIns="91445" rIns="182889" bIns="91445" numCol="1" anchor="t" anchorCtr="0" compatLnSpc="1"/>
          <a:lstStyle/>
          <a:p>
            <a:endParaRPr lang="id-ID"/>
          </a:p>
        </p:txBody>
      </p:sp>
      <p:sp>
        <p:nvSpPr>
          <p:cNvPr id="25" name="TextBox 175"/>
          <p:cNvSpPr txBox="1"/>
          <p:nvPr/>
        </p:nvSpPr>
        <p:spPr>
          <a:xfrm>
            <a:off x="5227634" y="2679306"/>
            <a:ext cx="1497864" cy="1538893"/>
          </a:xfrm>
          <a:prstGeom prst="rect">
            <a:avLst/>
          </a:prstGeom>
          <a:noFill/>
        </p:spPr>
        <p:txBody>
          <a:bodyPr wrap="none" lIns="182889" tIns="91445" rIns="182889" bIns="91445" rtlCol="0">
            <a:spAutoFit/>
          </a:bodyPr>
          <a:lstStyle/>
          <a:p>
            <a:r>
              <a:rPr lang="id-ID" sz="8800" dirty="0">
                <a:solidFill>
                  <a:srgbClr val="BFBFBF"/>
                </a:solidFill>
                <a:latin typeface="Source Sans Pro ExtraLight"/>
                <a:cs typeface="Source Sans Pro ExtraLight"/>
              </a:rPr>
              <a:t>01</a:t>
            </a:r>
            <a:endParaRPr lang="id-ID" sz="8800" dirty="0">
              <a:solidFill>
                <a:srgbClr val="BFBFBF"/>
              </a:solidFill>
              <a:latin typeface="Source Sans Pro ExtraLight"/>
              <a:cs typeface="Source Sans Pro ExtraLight"/>
            </a:endParaRPr>
          </a:p>
        </p:txBody>
      </p:sp>
      <p:sp>
        <p:nvSpPr>
          <p:cNvPr id="26" name="TextBox 176"/>
          <p:cNvSpPr txBox="1"/>
          <p:nvPr/>
        </p:nvSpPr>
        <p:spPr>
          <a:xfrm>
            <a:off x="3760725" y="4026101"/>
            <a:ext cx="1497864" cy="1538893"/>
          </a:xfrm>
          <a:prstGeom prst="rect">
            <a:avLst/>
          </a:prstGeom>
          <a:noFill/>
        </p:spPr>
        <p:txBody>
          <a:bodyPr wrap="none" lIns="182889" tIns="91445" rIns="182889" bIns="91445" rtlCol="0">
            <a:spAutoFit/>
          </a:bodyPr>
          <a:lstStyle/>
          <a:p>
            <a:r>
              <a:rPr lang="id-ID" sz="8800" dirty="0">
                <a:solidFill>
                  <a:schemeClr val="accent1">
                    <a:lumMod val="60000"/>
                    <a:lumOff val="40000"/>
                  </a:schemeClr>
                </a:solidFill>
                <a:latin typeface="Source Sans Pro ExtraLight"/>
                <a:cs typeface="Source Sans Pro ExtraLight"/>
              </a:rPr>
              <a:t>02</a:t>
            </a:r>
            <a:endParaRPr lang="id-ID" sz="8800" dirty="0">
              <a:solidFill>
                <a:schemeClr val="accent1">
                  <a:lumMod val="60000"/>
                  <a:lumOff val="40000"/>
                </a:schemeClr>
              </a:solidFill>
              <a:latin typeface="Source Sans Pro ExtraLight"/>
              <a:cs typeface="Source Sans Pro ExtraLight"/>
            </a:endParaRPr>
          </a:p>
        </p:txBody>
      </p:sp>
      <p:sp>
        <p:nvSpPr>
          <p:cNvPr id="27" name="TextBox 177"/>
          <p:cNvSpPr txBox="1"/>
          <p:nvPr/>
        </p:nvSpPr>
        <p:spPr>
          <a:xfrm>
            <a:off x="6660431" y="4021520"/>
            <a:ext cx="1497864" cy="1538893"/>
          </a:xfrm>
          <a:prstGeom prst="rect">
            <a:avLst/>
          </a:prstGeom>
          <a:noFill/>
        </p:spPr>
        <p:txBody>
          <a:bodyPr wrap="none" lIns="182889" tIns="91445" rIns="182889" bIns="91445" rtlCol="0">
            <a:spAutoFit/>
          </a:bodyPr>
          <a:lstStyle/>
          <a:p>
            <a:r>
              <a:rPr lang="id-ID" sz="8800" dirty="0">
                <a:solidFill>
                  <a:schemeClr val="accent1">
                    <a:lumMod val="60000"/>
                    <a:lumOff val="40000"/>
                  </a:schemeClr>
                </a:solidFill>
                <a:latin typeface="Source Sans Pro ExtraLight"/>
                <a:cs typeface="Source Sans Pro ExtraLight"/>
              </a:rPr>
              <a:t>03</a:t>
            </a:r>
            <a:endParaRPr lang="id-ID" sz="8800" dirty="0">
              <a:solidFill>
                <a:schemeClr val="accent1">
                  <a:lumMod val="60000"/>
                  <a:lumOff val="40000"/>
                </a:schemeClr>
              </a:solidFill>
              <a:latin typeface="Source Sans Pro ExtraLight"/>
              <a:cs typeface="Source Sans Pro ExtraLight"/>
            </a:endParaRPr>
          </a:p>
        </p:txBody>
      </p:sp>
      <p:sp>
        <p:nvSpPr>
          <p:cNvPr id="28" name="文本框 27"/>
          <p:cNvSpPr txBox="1"/>
          <p:nvPr/>
        </p:nvSpPr>
        <p:spPr>
          <a:xfrm>
            <a:off x="8793103" y="4454082"/>
            <a:ext cx="2499753"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61597" y="4454082"/>
            <a:ext cx="2499753"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303846" y="2369891"/>
            <a:ext cx="2499753"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Rounded Rectangle 5"/>
          <p:cNvSpPr/>
          <p:nvPr/>
        </p:nvSpPr>
        <p:spPr>
          <a:xfrm>
            <a:off x="5051950" y="2403462"/>
            <a:ext cx="2286316" cy="753740"/>
          </a:xfrm>
          <a:prstGeom prst="roundRect">
            <a:avLst>
              <a:gd name="adj" fmla="val 72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17" name="Rounded Rectangle 12"/>
          <p:cNvSpPr/>
          <p:nvPr/>
        </p:nvSpPr>
        <p:spPr>
          <a:xfrm>
            <a:off x="5051950" y="3504513"/>
            <a:ext cx="2286316" cy="753740"/>
          </a:xfrm>
          <a:prstGeom prst="roundRect">
            <a:avLst>
              <a:gd name="adj" fmla="val 726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19" name="Rounded Rectangle 14"/>
          <p:cNvSpPr/>
          <p:nvPr/>
        </p:nvSpPr>
        <p:spPr>
          <a:xfrm>
            <a:off x="5051950" y="4605564"/>
            <a:ext cx="2286316" cy="753740"/>
          </a:xfrm>
          <a:prstGeom prst="roundRect">
            <a:avLst>
              <a:gd name="adj" fmla="val 72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23" name="Rounded Rectangle 34"/>
          <p:cNvSpPr/>
          <p:nvPr/>
        </p:nvSpPr>
        <p:spPr>
          <a:xfrm>
            <a:off x="1275229" y="3420977"/>
            <a:ext cx="2783340" cy="931663"/>
          </a:xfrm>
          <a:prstGeom prst="roundRect">
            <a:avLst>
              <a:gd name="adj" fmla="val 726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32" name="Rounded Rectangle 36"/>
          <p:cNvSpPr/>
          <p:nvPr/>
        </p:nvSpPr>
        <p:spPr>
          <a:xfrm>
            <a:off x="8332317" y="2108076"/>
            <a:ext cx="2286316" cy="533548"/>
          </a:xfrm>
          <a:prstGeom prst="roundRect">
            <a:avLst>
              <a:gd name="adj" fmla="val 726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34" name="Rounded Rectangle 41"/>
          <p:cNvSpPr/>
          <p:nvPr/>
        </p:nvSpPr>
        <p:spPr>
          <a:xfrm>
            <a:off x="8332317" y="2915951"/>
            <a:ext cx="2286316" cy="533549"/>
          </a:xfrm>
          <a:prstGeom prst="roundRect">
            <a:avLst>
              <a:gd name="adj" fmla="val 72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36" name="Rounded Rectangle 44"/>
          <p:cNvSpPr/>
          <p:nvPr/>
        </p:nvSpPr>
        <p:spPr>
          <a:xfrm>
            <a:off x="8332317" y="4292898"/>
            <a:ext cx="2286316" cy="533548"/>
          </a:xfrm>
          <a:prstGeom prst="roundRect">
            <a:avLst>
              <a:gd name="adj" fmla="val 72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sp>
        <p:nvSpPr>
          <p:cNvPr id="38" name="Rounded Rectangle 47"/>
          <p:cNvSpPr/>
          <p:nvPr/>
        </p:nvSpPr>
        <p:spPr>
          <a:xfrm>
            <a:off x="8332317" y="5100769"/>
            <a:ext cx="2286316" cy="533548"/>
          </a:xfrm>
          <a:prstGeom prst="roundRect">
            <a:avLst>
              <a:gd name="adj" fmla="val 726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bg-BG"/>
          </a:p>
        </p:txBody>
      </p:sp>
      <p:cxnSp>
        <p:nvCxnSpPr>
          <p:cNvPr id="40" name="Elbow Connector 49"/>
          <p:cNvCxnSpPr/>
          <p:nvPr/>
        </p:nvCxnSpPr>
        <p:spPr>
          <a:xfrm rot="10800000" flipV="1">
            <a:off x="4046920" y="2802527"/>
            <a:ext cx="981222" cy="861903"/>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Elbow Connector 50"/>
          <p:cNvCxnSpPr>
            <a:stCxn id="19" idx="1"/>
          </p:cNvCxnSpPr>
          <p:nvPr/>
        </p:nvCxnSpPr>
        <p:spPr>
          <a:xfrm rot="10800000">
            <a:off x="4058573" y="4125959"/>
            <a:ext cx="993378" cy="856478"/>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2" name="Elbow Connector 54"/>
          <p:cNvCxnSpPr>
            <a:stCxn id="17" idx="1"/>
            <a:endCxn id="23" idx="3"/>
          </p:cNvCxnSpPr>
          <p:nvPr/>
        </p:nvCxnSpPr>
        <p:spPr>
          <a:xfrm rot="10800000" flipV="1">
            <a:off x="4058569" y="3881382"/>
            <a:ext cx="993381" cy="5427"/>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Elbow Connector 56"/>
          <p:cNvCxnSpPr>
            <a:stCxn id="32" idx="1"/>
            <a:endCxn id="15" idx="3"/>
          </p:cNvCxnSpPr>
          <p:nvPr/>
        </p:nvCxnSpPr>
        <p:spPr>
          <a:xfrm rot="10800000" flipV="1">
            <a:off x="7338266" y="2374849"/>
            <a:ext cx="994051" cy="405482"/>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Elbow Connector 59"/>
          <p:cNvCxnSpPr>
            <a:stCxn id="34" idx="1"/>
            <a:endCxn id="15" idx="3"/>
          </p:cNvCxnSpPr>
          <p:nvPr/>
        </p:nvCxnSpPr>
        <p:spPr>
          <a:xfrm rot="10800000">
            <a:off x="7338266" y="2780334"/>
            <a:ext cx="994051" cy="402389"/>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Elbow Connector 62"/>
          <p:cNvCxnSpPr>
            <a:stCxn id="36" idx="1"/>
            <a:endCxn id="19" idx="3"/>
          </p:cNvCxnSpPr>
          <p:nvPr/>
        </p:nvCxnSpPr>
        <p:spPr>
          <a:xfrm rot="10800000" flipV="1">
            <a:off x="7338266" y="4559672"/>
            <a:ext cx="994051" cy="422763"/>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Elbow Connector 63"/>
          <p:cNvCxnSpPr>
            <a:stCxn id="38" idx="1"/>
            <a:endCxn id="19" idx="3"/>
          </p:cNvCxnSpPr>
          <p:nvPr/>
        </p:nvCxnSpPr>
        <p:spPr>
          <a:xfrm rot="10800000">
            <a:off x="7338266" y="4982437"/>
            <a:ext cx="994051" cy="385109"/>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AutoShape 87"/>
          <p:cNvSpPr/>
          <p:nvPr/>
        </p:nvSpPr>
        <p:spPr bwMode="auto">
          <a:xfrm>
            <a:off x="1825777" y="3572339"/>
            <a:ext cx="487804" cy="510545"/>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01603" tIns="101603" rIns="101603" bIns="101603" anchor="ctr"/>
          <a:lstStyle/>
          <a:p>
            <a:pPr defTabSz="914400">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8" name="文本框 47"/>
          <p:cNvSpPr txBox="1"/>
          <p:nvPr/>
        </p:nvSpPr>
        <p:spPr>
          <a:xfrm>
            <a:off x="2486668" y="3624125"/>
            <a:ext cx="1127570" cy="406971"/>
          </a:xfrm>
          <a:prstGeom prst="rect">
            <a:avLst/>
          </a:prstGeom>
          <a:noFill/>
        </p:spPr>
        <p:txBody>
          <a:bodyPr wrap="square" rtlCol="0">
            <a:spAutoFit/>
          </a:bodyPr>
          <a:lstStyle/>
          <a:p>
            <a:pPr algn="ctr">
              <a:lnSpc>
                <a:spcPct val="125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5263207" y="2485920"/>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5263207" y="3572339"/>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5263207" y="4658758"/>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8475691" y="2059375"/>
            <a:ext cx="1999568" cy="630942"/>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8475691" y="2854080"/>
            <a:ext cx="1999568" cy="630942"/>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8475691" y="4238727"/>
            <a:ext cx="1999568" cy="630942"/>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8475691" y="5046603"/>
            <a:ext cx="1999568" cy="630942"/>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
        <p:nvSpPr>
          <p:cNvPr id="24" name="文本框 23"/>
          <p:cNvSpPr txBox="1"/>
          <p:nvPr/>
        </p:nvSpPr>
        <p:spPr>
          <a:xfrm>
            <a:off x="5314949" y="17190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Section 03</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5" name="矩形 24"/>
          <p:cNvSpPr/>
          <p:nvPr/>
        </p:nvSpPr>
        <p:spPr>
          <a:xfrm>
            <a:off x="7279495" y="31448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288881" y="3568208"/>
            <a:ext cx="4243386"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30" name="Diagram 7"/>
          <p:cNvGraphicFramePr/>
          <p:nvPr/>
        </p:nvGraphicFramePr>
        <p:xfrm>
          <a:off x="1262743" y="2006023"/>
          <a:ext cx="9666514" cy="3691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1" name="文本框 30"/>
          <p:cNvSpPr txBox="1"/>
          <p:nvPr/>
        </p:nvSpPr>
        <p:spPr>
          <a:xfrm>
            <a:off x="1530391" y="3680818"/>
            <a:ext cx="1947380" cy="63351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1338784" y="3421409"/>
            <a:ext cx="23305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3915316" y="3680818"/>
            <a:ext cx="1947380" cy="63351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723709" y="3421409"/>
            <a:ext cx="23305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300241" y="3680818"/>
            <a:ext cx="1947380" cy="63351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108634" y="3421409"/>
            <a:ext cx="23305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685166" y="3680818"/>
            <a:ext cx="1947380" cy="63351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493559" y="3421409"/>
            <a:ext cx="23305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184761" y="1910656"/>
            <a:ext cx="9822478" cy="3637302"/>
            <a:chOff x="1181100" y="2084411"/>
            <a:chExt cx="10138294" cy="3754250"/>
          </a:xfrm>
        </p:grpSpPr>
        <p:graphicFrame>
          <p:nvGraphicFramePr>
            <p:cNvPr id="15" name="Diagram 5"/>
            <p:cNvGraphicFramePr/>
            <p:nvPr/>
          </p:nvGraphicFramePr>
          <p:xfrm>
            <a:off x="1181100" y="2084411"/>
            <a:ext cx="9829800" cy="3754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Freeform 149"/>
            <p:cNvSpPr>
              <a:spLocks noChangeArrowheads="1"/>
            </p:cNvSpPr>
            <p:nvPr/>
          </p:nvSpPr>
          <p:spPr bwMode="auto">
            <a:xfrm>
              <a:off x="1900896" y="3464027"/>
              <a:ext cx="547832" cy="745840"/>
            </a:xfrm>
            <a:custGeom>
              <a:avLst/>
              <a:gdLst>
                <a:gd name="T0" fmla="*/ 106 w 364"/>
                <a:gd name="T1" fmla="*/ 479 h 498"/>
                <a:gd name="T2" fmla="*/ 106 w 364"/>
                <a:gd name="T3" fmla="*/ 479 h 498"/>
                <a:gd name="T4" fmla="*/ 176 w 364"/>
                <a:gd name="T5" fmla="*/ 497 h 498"/>
                <a:gd name="T6" fmla="*/ 248 w 364"/>
                <a:gd name="T7" fmla="*/ 479 h 498"/>
                <a:gd name="T8" fmla="*/ 248 w 364"/>
                <a:gd name="T9" fmla="*/ 426 h 498"/>
                <a:gd name="T10" fmla="*/ 106 w 364"/>
                <a:gd name="T11" fmla="*/ 426 h 498"/>
                <a:gd name="T12" fmla="*/ 106 w 364"/>
                <a:gd name="T13" fmla="*/ 479 h 498"/>
                <a:gd name="T14" fmla="*/ 248 w 364"/>
                <a:gd name="T15" fmla="*/ 400 h 498"/>
                <a:gd name="T16" fmla="*/ 248 w 364"/>
                <a:gd name="T17" fmla="*/ 400 h 498"/>
                <a:gd name="T18" fmla="*/ 354 w 364"/>
                <a:gd name="T19" fmla="*/ 151 h 498"/>
                <a:gd name="T20" fmla="*/ 176 w 364"/>
                <a:gd name="T21" fmla="*/ 0 h 498"/>
                <a:gd name="T22" fmla="*/ 0 w 364"/>
                <a:gd name="T23" fmla="*/ 151 h 498"/>
                <a:gd name="T24" fmla="*/ 106 w 364"/>
                <a:gd name="T25" fmla="*/ 400 h 498"/>
                <a:gd name="T26" fmla="*/ 248 w 364"/>
                <a:gd name="T27" fmla="*/ 400 h 498"/>
                <a:gd name="T28" fmla="*/ 53 w 364"/>
                <a:gd name="T29" fmla="*/ 151 h 498"/>
                <a:gd name="T30" fmla="*/ 53 w 364"/>
                <a:gd name="T31" fmla="*/ 151 h 498"/>
                <a:gd name="T32" fmla="*/ 176 w 364"/>
                <a:gd name="T33" fmla="*/ 53 h 498"/>
                <a:gd name="T34" fmla="*/ 301 w 364"/>
                <a:gd name="T35" fmla="*/ 151 h 498"/>
                <a:gd name="T36" fmla="*/ 257 w 364"/>
                <a:gd name="T37" fmla="*/ 249 h 498"/>
                <a:gd name="T38" fmla="*/ 194 w 364"/>
                <a:gd name="T39" fmla="*/ 355 h 498"/>
                <a:gd name="T40" fmla="*/ 159 w 364"/>
                <a:gd name="T41" fmla="*/ 355 h 498"/>
                <a:gd name="T42" fmla="*/ 97 w 364"/>
                <a:gd name="T43" fmla="*/ 249 h 498"/>
                <a:gd name="T44" fmla="*/ 53 w 364"/>
                <a:gd name="T45" fmla="*/ 15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498">
                  <a:moveTo>
                    <a:pt x="106" y="479"/>
                  </a:moveTo>
                  <a:lnTo>
                    <a:pt x="106" y="479"/>
                  </a:lnTo>
                  <a:cubicBezTo>
                    <a:pt x="123" y="488"/>
                    <a:pt x="150" y="497"/>
                    <a:pt x="176" y="497"/>
                  </a:cubicBezTo>
                  <a:cubicBezTo>
                    <a:pt x="203" y="497"/>
                    <a:pt x="229" y="488"/>
                    <a:pt x="248" y="479"/>
                  </a:cubicBezTo>
                  <a:cubicBezTo>
                    <a:pt x="248" y="426"/>
                    <a:pt x="248" y="426"/>
                    <a:pt x="248" y="426"/>
                  </a:cubicBezTo>
                  <a:cubicBezTo>
                    <a:pt x="106" y="426"/>
                    <a:pt x="106" y="426"/>
                    <a:pt x="106" y="426"/>
                  </a:cubicBezTo>
                  <a:lnTo>
                    <a:pt x="106" y="479"/>
                  </a:lnTo>
                  <a:close/>
                  <a:moveTo>
                    <a:pt x="248" y="400"/>
                  </a:moveTo>
                  <a:lnTo>
                    <a:pt x="248" y="400"/>
                  </a:lnTo>
                  <a:cubicBezTo>
                    <a:pt x="248" y="293"/>
                    <a:pt x="363" y="258"/>
                    <a:pt x="354" y="151"/>
                  </a:cubicBezTo>
                  <a:cubicBezTo>
                    <a:pt x="345" y="80"/>
                    <a:pt x="301" y="0"/>
                    <a:pt x="176" y="0"/>
                  </a:cubicBezTo>
                  <a:cubicBezTo>
                    <a:pt x="53" y="0"/>
                    <a:pt x="9" y="80"/>
                    <a:pt x="0" y="151"/>
                  </a:cubicBezTo>
                  <a:cubicBezTo>
                    <a:pt x="0" y="258"/>
                    <a:pt x="106" y="293"/>
                    <a:pt x="106" y="400"/>
                  </a:cubicBezTo>
                  <a:lnTo>
                    <a:pt x="248" y="400"/>
                  </a:lnTo>
                  <a:close/>
                  <a:moveTo>
                    <a:pt x="53" y="151"/>
                  </a:moveTo>
                  <a:lnTo>
                    <a:pt x="53" y="151"/>
                  </a:lnTo>
                  <a:cubicBezTo>
                    <a:pt x="62" y="89"/>
                    <a:pt x="106" y="53"/>
                    <a:pt x="176" y="53"/>
                  </a:cubicBezTo>
                  <a:cubicBezTo>
                    <a:pt x="248" y="53"/>
                    <a:pt x="292" y="89"/>
                    <a:pt x="301" y="151"/>
                  </a:cubicBezTo>
                  <a:cubicBezTo>
                    <a:pt x="301" y="187"/>
                    <a:pt x="283" y="213"/>
                    <a:pt x="257" y="249"/>
                  </a:cubicBezTo>
                  <a:cubicBezTo>
                    <a:pt x="229" y="275"/>
                    <a:pt x="213" y="311"/>
                    <a:pt x="194" y="355"/>
                  </a:cubicBezTo>
                  <a:cubicBezTo>
                    <a:pt x="159" y="355"/>
                    <a:pt x="159" y="355"/>
                    <a:pt x="159" y="355"/>
                  </a:cubicBezTo>
                  <a:cubicBezTo>
                    <a:pt x="141" y="311"/>
                    <a:pt x="123" y="275"/>
                    <a:pt x="97" y="249"/>
                  </a:cubicBezTo>
                  <a:cubicBezTo>
                    <a:pt x="70" y="213"/>
                    <a:pt x="53" y="187"/>
                    <a:pt x="53" y="151"/>
                  </a:cubicBezTo>
                  <a:close/>
                </a:path>
              </a:pathLst>
            </a:custGeom>
            <a:solidFill>
              <a:schemeClr val="accent1">
                <a:lumMod val="60000"/>
                <a:lumOff val="40000"/>
              </a:schemeClr>
            </a:solidFill>
            <a:ln>
              <a:noFill/>
            </a:ln>
            <a:effectLst/>
          </p:spPr>
          <p:txBody>
            <a:bodyPr wrap="none" anchor="ctr"/>
            <a:lstStyle/>
            <a:p>
              <a:endParaRPr lang="en-US"/>
            </a:p>
          </p:txBody>
        </p:sp>
        <p:sp>
          <p:nvSpPr>
            <p:cNvPr id="17" name="Freeform 124"/>
            <p:cNvSpPr>
              <a:spLocks noChangeArrowheads="1"/>
            </p:cNvSpPr>
            <p:nvPr/>
          </p:nvSpPr>
          <p:spPr bwMode="auto">
            <a:xfrm>
              <a:off x="4397517" y="3775554"/>
              <a:ext cx="717711" cy="693170"/>
            </a:xfrm>
            <a:custGeom>
              <a:avLst/>
              <a:gdLst>
                <a:gd name="T0" fmla="*/ 79 w 515"/>
                <a:gd name="T1" fmla="*/ 337 h 498"/>
                <a:gd name="T2" fmla="*/ 79 w 515"/>
                <a:gd name="T3" fmla="*/ 337 h 498"/>
                <a:gd name="T4" fmla="*/ 18 w 515"/>
                <a:gd name="T5" fmla="*/ 470 h 498"/>
                <a:gd name="T6" fmla="*/ 169 w 515"/>
                <a:gd name="T7" fmla="*/ 434 h 498"/>
                <a:gd name="T8" fmla="*/ 160 w 515"/>
                <a:gd name="T9" fmla="*/ 346 h 498"/>
                <a:gd name="T10" fmla="*/ 79 w 515"/>
                <a:gd name="T11" fmla="*/ 337 h 498"/>
                <a:gd name="T12" fmla="*/ 496 w 515"/>
                <a:gd name="T13" fmla="*/ 18 h 498"/>
                <a:gd name="T14" fmla="*/ 496 w 515"/>
                <a:gd name="T15" fmla="*/ 18 h 498"/>
                <a:gd name="T16" fmla="*/ 195 w 515"/>
                <a:gd name="T17" fmla="*/ 231 h 498"/>
                <a:gd name="T18" fmla="*/ 141 w 515"/>
                <a:gd name="T19" fmla="*/ 293 h 498"/>
                <a:gd name="T20" fmla="*/ 150 w 515"/>
                <a:gd name="T21" fmla="*/ 301 h 498"/>
                <a:gd name="T22" fmla="*/ 186 w 515"/>
                <a:gd name="T23" fmla="*/ 328 h 498"/>
                <a:gd name="T24" fmla="*/ 204 w 515"/>
                <a:gd name="T25" fmla="*/ 354 h 498"/>
                <a:gd name="T26" fmla="*/ 213 w 515"/>
                <a:gd name="T27" fmla="*/ 363 h 498"/>
                <a:gd name="T28" fmla="*/ 275 w 515"/>
                <a:gd name="T29" fmla="*/ 310 h 498"/>
                <a:gd name="T30" fmla="*/ 496 w 515"/>
                <a:gd name="T31" fmla="*/ 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chemeClr val="bg1">
                <a:lumMod val="75000"/>
              </a:schemeClr>
            </a:solidFill>
            <a:ln>
              <a:noFill/>
            </a:ln>
            <a:effectLst/>
          </p:spPr>
          <p:txBody>
            <a:bodyPr wrap="none" anchor="ctr"/>
            <a:lstStyle/>
            <a:p>
              <a:endParaRPr lang="en-US"/>
            </a:p>
          </p:txBody>
        </p:sp>
        <p:sp>
          <p:nvSpPr>
            <p:cNvPr id="18" name="Freeform 102"/>
            <p:cNvSpPr>
              <a:spLocks noChangeArrowheads="1"/>
            </p:cNvSpPr>
            <p:nvPr/>
          </p:nvSpPr>
          <p:spPr bwMode="auto">
            <a:xfrm>
              <a:off x="6875476" y="3464027"/>
              <a:ext cx="770814" cy="68895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lumMod val="75000"/>
              </a:schemeClr>
            </a:solidFill>
            <a:ln>
              <a:noFill/>
            </a:ln>
            <a:effectLst/>
          </p:spPr>
          <p:txBody>
            <a:bodyPr wrap="none" anchor="ctr"/>
            <a:lstStyle/>
            <a:p>
              <a:endParaRPr lang="en-US"/>
            </a:p>
          </p:txBody>
        </p:sp>
        <p:sp>
          <p:nvSpPr>
            <p:cNvPr id="19" name="Freeform 144"/>
            <p:cNvSpPr>
              <a:spLocks noChangeArrowheads="1"/>
            </p:cNvSpPr>
            <p:nvPr/>
          </p:nvSpPr>
          <p:spPr bwMode="auto">
            <a:xfrm>
              <a:off x="9535494" y="3775554"/>
              <a:ext cx="618603" cy="551233"/>
            </a:xfrm>
            <a:custGeom>
              <a:avLst/>
              <a:gdLst>
                <a:gd name="T0" fmla="*/ 426 w 444"/>
                <a:gd name="T1" fmla="*/ 0 h 399"/>
                <a:gd name="T2" fmla="*/ 426 w 444"/>
                <a:gd name="T3" fmla="*/ 0 h 399"/>
                <a:gd name="T4" fmla="*/ 9 w 444"/>
                <a:gd name="T5" fmla="*/ 0 h 399"/>
                <a:gd name="T6" fmla="*/ 0 w 444"/>
                <a:gd name="T7" fmla="*/ 17 h 399"/>
                <a:gd name="T8" fmla="*/ 0 w 444"/>
                <a:gd name="T9" fmla="*/ 70 h 399"/>
                <a:gd name="T10" fmla="*/ 443 w 444"/>
                <a:gd name="T11" fmla="*/ 70 h 399"/>
                <a:gd name="T12" fmla="*/ 443 w 444"/>
                <a:gd name="T13" fmla="*/ 17 h 399"/>
                <a:gd name="T14" fmla="*/ 426 w 444"/>
                <a:gd name="T15" fmla="*/ 0 h 399"/>
                <a:gd name="T16" fmla="*/ 27 w 444"/>
                <a:gd name="T17" fmla="*/ 363 h 399"/>
                <a:gd name="T18" fmla="*/ 27 w 444"/>
                <a:gd name="T19" fmla="*/ 363 h 399"/>
                <a:gd name="T20" fmla="*/ 54 w 444"/>
                <a:gd name="T21" fmla="*/ 398 h 399"/>
                <a:gd name="T22" fmla="*/ 381 w 444"/>
                <a:gd name="T23" fmla="*/ 398 h 399"/>
                <a:gd name="T24" fmla="*/ 417 w 444"/>
                <a:gd name="T25" fmla="*/ 363 h 399"/>
                <a:gd name="T26" fmla="*/ 417 w 444"/>
                <a:gd name="T27" fmla="*/ 97 h 399"/>
                <a:gd name="T28" fmla="*/ 27 w 444"/>
                <a:gd name="T29" fmla="*/ 97 h 399"/>
                <a:gd name="T30" fmla="*/ 27 w 444"/>
                <a:gd name="T31" fmla="*/ 363 h 399"/>
                <a:gd name="T32" fmla="*/ 151 w 444"/>
                <a:gd name="T33" fmla="*/ 150 h 399"/>
                <a:gd name="T34" fmla="*/ 151 w 444"/>
                <a:gd name="T35" fmla="*/ 150 h 399"/>
                <a:gd name="T36" fmla="*/ 293 w 444"/>
                <a:gd name="T37" fmla="*/ 150 h 399"/>
                <a:gd name="T38" fmla="*/ 293 w 444"/>
                <a:gd name="T39" fmla="*/ 194 h 399"/>
                <a:gd name="T40" fmla="*/ 151 w 444"/>
                <a:gd name="T41" fmla="*/ 194 h 399"/>
                <a:gd name="T42" fmla="*/ 151 w 444"/>
                <a:gd name="T43" fmla="*/ 15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399">
                  <a:moveTo>
                    <a:pt x="426" y="0"/>
                  </a:moveTo>
                  <a:lnTo>
                    <a:pt x="426" y="0"/>
                  </a:lnTo>
                  <a:cubicBezTo>
                    <a:pt x="9" y="0"/>
                    <a:pt x="9" y="0"/>
                    <a:pt x="9" y="0"/>
                  </a:cubicBezTo>
                  <a:cubicBezTo>
                    <a:pt x="0" y="0"/>
                    <a:pt x="0" y="8"/>
                    <a:pt x="0" y="17"/>
                  </a:cubicBezTo>
                  <a:cubicBezTo>
                    <a:pt x="0" y="70"/>
                    <a:pt x="0" y="70"/>
                    <a:pt x="0" y="70"/>
                  </a:cubicBezTo>
                  <a:cubicBezTo>
                    <a:pt x="443" y="70"/>
                    <a:pt x="443" y="70"/>
                    <a:pt x="443" y="70"/>
                  </a:cubicBezTo>
                  <a:cubicBezTo>
                    <a:pt x="443" y="17"/>
                    <a:pt x="443" y="17"/>
                    <a:pt x="443" y="17"/>
                  </a:cubicBezTo>
                  <a:cubicBezTo>
                    <a:pt x="443" y="8"/>
                    <a:pt x="434" y="0"/>
                    <a:pt x="426" y="0"/>
                  </a:cubicBezTo>
                  <a:close/>
                  <a:moveTo>
                    <a:pt x="27" y="363"/>
                  </a:moveTo>
                  <a:lnTo>
                    <a:pt x="27" y="363"/>
                  </a:lnTo>
                  <a:cubicBezTo>
                    <a:pt x="27" y="380"/>
                    <a:pt x="36" y="398"/>
                    <a:pt x="54" y="398"/>
                  </a:cubicBezTo>
                  <a:cubicBezTo>
                    <a:pt x="381" y="398"/>
                    <a:pt x="381" y="398"/>
                    <a:pt x="381" y="398"/>
                  </a:cubicBezTo>
                  <a:cubicBezTo>
                    <a:pt x="408" y="398"/>
                    <a:pt x="417" y="380"/>
                    <a:pt x="417" y="363"/>
                  </a:cubicBezTo>
                  <a:cubicBezTo>
                    <a:pt x="417" y="97"/>
                    <a:pt x="417" y="97"/>
                    <a:pt x="417" y="97"/>
                  </a:cubicBezTo>
                  <a:cubicBezTo>
                    <a:pt x="27" y="97"/>
                    <a:pt x="27" y="97"/>
                    <a:pt x="27" y="97"/>
                  </a:cubicBezTo>
                  <a:lnTo>
                    <a:pt x="27" y="363"/>
                  </a:lnTo>
                  <a:close/>
                  <a:moveTo>
                    <a:pt x="151" y="150"/>
                  </a:moveTo>
                  <a:lnTo>
                    <a:pt x="151" y="150"/>
                  </a:lnTo>
                  <a:cubicBezTo>
                    <a:pt x="293" y="150"/>
                    <a:pt x="293" y="150"/>
                    <a:pt x="293" y="150"/>
                  </a:cubicBezTo>
                  <a:cubicBezTo>
                    <a:pt x="293" y="194"/>
                    <a:pt x="293" y="194"/>
                    <a:pt x="293" y="194"/>
                  </a:cubicBezTo>
                  <a:cubicBezTo>
                    <a:pt x="151" y="194"/>
                    <a:pt x="151" y="194"/>
                    <a:pt x="151" y="194"/>
                  </a:cubicBezTo>
                  <a:lnTo>
                    <a:pt x="151" y="150"/>
                  </a:lnTo>
                  <a:close/>
                </a:path>
              </a:pathLst>
            </a:custGeom>
            <a:solidFill>
              <a:schemeClr val="accent1">
                <a:lumMod val="60000"/>
                <a:lumOff val="40000"/>
              </a:schemeClr>
            </a:solidFill>
            <a:ln>
              <a:noFill/>
            </a:ln>
            <a:effectLst/>
          </p:spPr>
          <p:txBody>
            <a:bodyPr wrap="none" anchor="ctr"/>
            <a:lstStyle/>
            <a:p>
              <a:endParaRPr lang="en-US"/>
            </a:p>
          </p:txBody>
        </p:sp>
        <p:sp>
          <p:nvSpPr>
            <p:cNvPr id="21" name="文本框 20"/>
            <p:cNvSpPr txBox="1"/>
            <p:nvPr/>
          </p:nvSpPr>
          <p:spPr>
            <a:xfrm>
              <a:off x="1275229" y="4597067"/>
              <a:ext cx="2330594"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6480993" y="4597067"/>
              <a:ext cx="2330594"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783036" y="3012689"/>
              <a:ext cx="2330594"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988800" y="3012689"/>
              <a:ext cx="2330594"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1147164" y="5505874"/>
            <a:ext cx="9520836"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95870" y="2453826"/>
            <a:ext cx="10200261" cy="3411916"/>
            <a:chOff x="571230" y="2453826"/>
            <a:chExt cx="10200261" cy="3411916"/>
          </a:xfrm>
        </p:grpSpPr>
        <p:sp>
          <p:nvSpPr>
            <p:cNvPr id="32" name="Oval 18"/>
            <p:cNvSpPr/>
            <p:nvPr/>
          </p:nvSpPr>
          <p:spPr>
            <a:xfrm>
              <a:off x="8011469" y="3015219"/>
              <a:ext cx="707296" cy="707203"/>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33" name="Freeform 6"/>
            <p:cNvSpPr>
              <a:spLocks noChangeArrowheads="1"/>
            </p:cNvSpPr>
            <p:nvPr/>
          </p:nvSpPr>
          <p:spPr bwMode="auto">
            <a:xfrm>
              <a:off x="8185410" y="3193749"/>
              <a:ext cx="361234" cy="354081"/>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endParaRPr lang="en-US"/>
            </a:p>
          </p:txBody>
        </p:sp>
        <p:sp>
          <p:nvSpPr>
            <p:cNvPr id="35" name="Oval 21"/>
            <p:cNvSpPr/>
            <p:nvPr/>
          </p:nvSpPr>
          <p:spPr>
            <a:xfrm>
              <a:off x="8028937" y="4347570"/>
              <a:ext cx="707296" cy="707203"/>
            </a:xfrm>
            <a:prstGeom prst="ellipse">
              <a:avLst/>
            </a:prstGeom>
            <a:solidFill>
              <a:srgbClr val="BBD6EF"/>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36" name="Freeform 52"/>
            <p:cNvSpPr>
              <a:spLocks noChangeArrowheads="1"/>
            </p:cNvSpPr>
            <p:nvPr/>
          </p:nvSpPr>
          <p:spPr bwMode="auto">
            <a:xfrm>
              <a:off x="8223226" y="4506884"/>
              <a:ext cx="354408" cy="367414"/>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endParaRPr lang="en-US"/>
            </a:p>
          </p:txBody>
        </p:sp>
        <p:sp>
          <p:nvSpPr>
            <p:cNvPr id="44" name="Oval 45"/>
            <p:cNvSpPr/>
            <p:nvPr/>
          </p:nvSpPr>
          <p:spPr>
            <a:xfrm>
              <a:off x="2630782" y="3034647"/>
              <a:ext cx="707296" cy="70720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45" name="Freeform 6"/>
            <p:cNvSpPr>
              <a:spLocks noChangeArrowheads="1"/>
            </p:cNvSpPr>
            <p:nvPr/>
          </p:nvSpPr>
          <p:spPr bwMode="auto">
            <a:xfrm>
              <a:off x="2804723" y="3213177"/>
              <a:ext cx="361234" cy="354081"/>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endParaRPr lang="en-US"/>
            </a:p>
          </p:txBody>
        </p:sp>
        <p:sp>
          <p:nvSpPr>
            <p:cNvPr id="47" name="Oval 48"/>
            <p:cNvSpPr/>
            <p:nvPr/>
          </p:nvSpPr>
          <p:spPr>
            <a:xfrm>
              <a:off x="2648250" y="4366998"/>
              <a:ext cx="707296" cy="707203"/>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48" name="Freeform 52"/>
            <p:cNvSpPr>
              <a:spLocks noChangeArrowheads="1"/>
            </p:cNvSpPr>
            <p:nvPr/>
          </p:nvSpPr>
          <p:spPr bwMode="auto">
            <a:xfrm>
              <a:off x="2842539" y="4526312"/>
              <a:ext cx="354408" cy="367414"/>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endParaRPr lang="en-US"/>
            </a:p>
          </p:txBody>
        </p:sp>
        <p:sp>
          <p:nvSpPr>
            <p:cNvPr id="49" name="Oval 31"/>
            <p:cNvSpPr>
              <a:spLocks noChangeAspect="1"/>
            </p:cNvSpPr>
            <p:nvPr/>
          </p:nvSpPr>
          <p:spPr>
            <a:xfrm>
              <a:off x="4053715" y="2453826"/>
              <a:ext cx="3414272" cy="3411916"/>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243846" tIns="121922" rIns="243846" bIns="121922" anchor="ctr"/>
            <a:lstStyle/>
            <a:p>
              <a:pPr algn="ctr">
                <a:defRPr/>
              </a:pPr>
              <a:endParaRPr lang="en-US" dirty="0">
                <a:latin typeface="Source Sans Pro ExtraLight"/>
              </a:endParaRPr>
            </a:p>
          </p:txBody>
        </p:sp>
        <p:grpSp>
          <p:nvGrpSpPr>
            <p:cNvPr id="50" name="Group 32"/>
            <p:cNvGrpSpPr/>
            <p:nvPr/>
          </p:nvGrpSpPr>
          <p:grpSpPr>
            <a:xfrm>
              <a:off x="4413112" y="3172522"/>
              <a:ext cx="2695477" cy="2693216"/>
              <a:chOff x="1795883" y="2927743"/>
              <a:chExt cx="2645131" cy="2643256"/>
            </a:xfrm>
            <a:solidFill>
              <a:schemeClr val="accent1">
                <a:lumMod val="40000"/>
                <a:lumOff val="60000"/>
              </a:schemeClr>
            </a:solidFill>
          </p:grpSpPr>
          <p:sp>
            <p:nvSpPr>
              <p:cNvPr id="51" name="Oval 33"/>
              <p:cNvSpPr>
                <a:spLocks noChangeAspect="1"/>
              </p:cNvSpPr>
              <p:nvPr/>
            </p:nvSpPr>
            <p:spPr>
              <a:xfrm>
                <a:off x="1795883" y="2927743"/>
                <a:ext cx="2645131" cy="264325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anchor="ctr"/>
              <a:lstStyle/>
              <a:p>
                <a:pPr algn="ctr">
                  <a:defRPr/>
                </a:pPr>
                <a:endParaRPr lang="en-US" dirty="0">
                  <a:latin typeface="Source Sans Pro ExtraLight"/>
                </a:endParaRPr>
              </a:p>
            </p:txBody>
          </p:sp>
          <p:sp>
            <p:nvSpPr>
              <p:cNvPr id="52" name="Content Placeholder 2"/>
              <p:cNvSpPr txBox="1"/>
              <p:nvPr/>
            </p:nvSpPr>
            <p:spPr bwMode="auto">
              <a:xfrm>
                <a:off x="2634374" y="3179789"/>
                <a:ext cx="944040" cy="448010"/>
              </a:xfrm>
              <a:prstGeom prst="rect">
                <a:avLst/>
              </a:prstGeom>
              <a:grpFill/>
              <a:ln>
                <a:noFill/>
              </a:ln>
            </p:spPr>
            <p:txBody>
              <a:bodyPr lIns="121917" tIns="60958" rIns="121917" bIns="60958"/>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dirty="0" smtClean="0">
                    <a:solidFill>
                      <a:schemeClr val="bg1"/>
                    </a:solidFill>
                    <a:latin typeface="Source Sans Pro ExtraLight"/>
                    <a:cs typeface="Source Sans Pro ExtraLight"/>
                  </a:rPr>
                  <a:t>2017</a:t>
                </a:r>
                <a:endParaRPr lang="en-US" dirty="0">
                  <a:solidFill>
                    <a:schemeClr val="bg1"/>
                  </a:solidFill>
                  <a:latin typeface="Source Sans Pro ExtraLight"/>
                  <a:cs typeface="Source Sans Pro ExtraLight"/>
                </a:endParaRPr>
              </a:p>
            </p:txBody>
          </p:sp>
        </p:grpSp>
        <p:grpSp>
          <p:nvGrpSpPr>
            <p:cNvPr id="53" name="Group 35"/>
            <p:cNvGrpSpPr/>
            <p:nvPr/>
          </p:nvGrpSpPr>
          <p:grpSpPr>
            <a:xfrm>
              <a:off x="4902504" y="4130157"/>
              <a:ext cx="1716695" cy="1716471"/>
              <a:chOff x="2276134" y="3867614"/>
              <a:chExt cx="1684630" cy="1684630"/>
            </a:xfrm>
            <a:solidFill>
              <a:schemeClr val="accent1">
                <a:lumMod val="20000"/>
                <a:lumOff val="80000"/>
              </a:schemeClr>
            </a:solidFill>
          </p:grpSpPr>
          <p:sp>
            <p:nvSpPr>
              <p:cNvPr id="54" name="Oval 36"/>
              <p:cNvSpPr>
                <a:spLocks noChangeAspect="1"/>
              </p:cNvSpPr>
              <p:nvPr/>
            </p:nvSpPr>
            <p:spPr>
              <a:xfrm>
                <a:off x="2276134" y="3867614"/>
                <a:ext cx="1684630" cy="1684630"/>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anchor="ctr"/>
              <a:lstStyle/>
              <a:p>
                <a:pPr algn="ctr">
                  <a:defRPr/>
                </a:pPr>
                <a:endParaRPr lang="en-US" dirty="0">
                  <a:latin typeface="Source Sans Pro ExtraLight"/>
                </a:endParaRPr>
              </a:p>
            </p:txBody>
          </p:sp>
          <p:sp>
            <p:nvSpPr>
              <p:cNvPr id="55" name="Content Placeholder 2"/>
              <p:cNvSpPr txBox="1"/>
              <p:nvPr/>
            </p:nvSpPr>
            <p:spPr bwMode="auto">
              <a:xfrm>
                <a:off x="2645893" y="4089592"/>
                <a:ext cx="944040" cy="448010"/>
              </a:xfrm>
              <a:prstGeom prst="rect">
                <a:avLst/>
              </a:prstGeom>
              <a:grpFill/>
              <a:ln>
                <a:noFill/>
              </a:ln>
            </p:spPr>
            <p:txBody>
              <a:bodyPr lIns="121917" tIns="60958" rIns="121917" bIns="60958"/>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dirty="0" smtClean="0">
                    <a:solidFill>
                      <a:schemeClr val="bg1"/>
                    </a:solidFill>
                    <a:latin typeface="Source Sans Pro ExtraLight"/>
                    <a:cs typeface="Source Sans Pro ExtraLight"/>
                  </a:rPr>
                  <a:t>2016</a:t>
                </a:r>
                <a:endParaRPr lang="en-US" dirty="0">
                  <a:solidFill>
                    <a:schemeClr val="bg1"/>
                  </a:solidFill>
                  <a:latin typeface="Source Sans Pro ExtraLight"/>
                  <a:cs typeface="Source Sans Pro ExtraLight"/>
                </a:endParaRPr>
              </a:p>
            </p:txBody>
          </p:sp>
        </p:grpSp>
        <p:grpSp>
          <p:nvGrpSpPr>
            <p:cNvPr id="56" name="Group 50"/>
            <p:cNvGrpSpPr/>
            <p:nvPr/>
          </p:nvGrpSpPr>
          <p:grpSpPr>
            <a:xfrm>
              <a:off x="5282865" y="4931049"/>
              <a:ext cx="962009" cy="896465"/>
              <a:chOff x="2649391" y="4653648"/>
              <a:chExt cx="944040" cy="879835"/>
            </a:xfrm>
          </p:grpSpPr>
          <p:sp>
            <p:nvSpPr>
              <p:cNvPr id="57" name="Oval 51"/>
              <p:cNvSpPr>
                <a:spLocks noChangeAspect="1"/>
              </p:cNvSpPr>
              <p:nvPr/>
            </p:nvSpPr>
            <p:spPr>
              <a:xfrm>
                <a:off x="2679466" y="4653648"/>
                <a:ext cx="877958" cy="879835"/>
              </a:xfrm>
              <a:prstGeom prst="ellipse">
                <a:avLst/>
              </a:prstGeom>
              <a:solidFill>
                <a:srgbClr val="BBD6EF"/>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anchor="ctr"/>
              <a:lstStyle/>
              <a:p>
                <a:pPr algn="ctr">
                  <a:defRPr/>
                </a:pPr>
                <a:endParaRPr lang="en-US" dirty="0">
                  <a:solidFill>
                    <a:schemeClr val="bg2">
                      <a:lumMod val="40000"/>
                      <a:lumOff val="60000"/>
                    </a:schemeClr>
                  </a:solidFill>
                  <a:latin typeface="Source Sans Pro ExtraLight"/>
                </a:endParaRPr>
              </a:p>
            </p:txBody>
          </p:sp>
          <p:sp>
            <p:nvSpPr>
              <p:cNvPr id="58" name="Content Placeholder 2"/>
              <p:cNvSpPr txBox="1"/>
              <p:nvPr/>
            </p:nvSpPr>
            <p:spPr bwMode="auto">
              <a:xfrm>
                <a:off x="2649391" y="4834138"/>
                <a:ext cx="944040" cy="448010"/>
              </a:xfrm>
              <a:prstGeom prst="rect">
                <a:avLst/>
              </a:prstGeom>
              <a:noFill/>
              <a:ln>
                <a:noFill/>
              </a:ln>
            </p:spPr>
            <p:txBody>
              <a:bodyPr lIns="121917" tIns="60958" rIns="121917" bIns="60958"/>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dirty="0" smtClean="0">
                    <a:solidFill>
                      <a:schemeClr val="bg1"/>
                    </a:solidFill>
                    <a:latin typeface="Source Sans Pro ExtraLight"/>
                    <a:cs typeface="Source Sans Pro ExtraLight"/>
                  </a:rPr>
                  <a:t>2015</a:t>
                </a:r>
                <a:endParaRPr lang="en-US" dirty="0">
                  <a:solidFill>
                    <a:schemeClr val="bg1"/>
                  </a:solidFill>
                  <a:latin typeface="Source Sans Pro ExtraLight"/>
                  <a:cs typeface="Source Sans Pro ExtraLight"/>
                </a:endParaRPr>
              </a:p>
            </p:txBody>
          </p:sp>
        </p:grpSp>
        <p:sp>
          <p:nvSpPr>
            <p:cNvPr id="59" name="Content Placeholder 2"/>
            <p:cNvSpPr txBox="1"/>
            <p:nvPr/>
          </p:nvSpPr>
          <p:spPr bwMode="auto">
            <a:xfrm>
              <a:off x="5289983" y="2549422"/>
              <a:ext cx="962009" cy="456478"/>
            </a:xfrm>
            <a:prstGeom prst="rect">
              <a:avLst/>
            </a:prstGeom>
            <a:noFill/>
            <a:ln>
              <a:noFill/>
            </a:ln>
          </p:spPr>
          <p:txBody>
            <a:bodyPr lIns="243846" tIns="121922" rIns="243846" bIns="121922"/>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dirty="0" smtClean="0">
                  <a:solidFill>
                    <a:schemeClr val="bg1"/>
                  </a:solidFill>
                  <a:latin typeface="Source Sans Pro ExtraLight"/>
                  <a:cs typeface="Source Sans Pro ExtraLight"/>
                </a:rPr>
                <a:t>2018</a:t>
              </a:r>
              <a:endParaRPr lang="en-US" dirty="0">
                <a:solidFill>
                  <a:schemeClr val="bg1"/>
                </a:solidFill>
                <a:latin typeface="Source Sans Pro ExtraLight"/>
                <a:cs typeface="Source Sans Pro ExtraLight"/>
              </a:endParaRPr>
            </a:p>
          </p:txBody>
        </p:sp>
        <p:sp>
          <p:nvSpPr>
            <p:cNvPr id="60" name="文本框 59"/>
            <p:cNvSpPr txBox="1"/>
            <p:nvPr/>
          </p:nvSpPr>
          <p:spPr>
            <a:xfrm>
              <a:off x="8771923" y="4399911"/>
              <a:ext cx="1999568"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8771923" y="3047844"/>
              <a:ext cx="1999568"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571230" y="4399911"/>
              <a:ext cx="1999568" cy="630942"/>
            </a:xfrm>
            <a:prstGeom prst="rect">
              <a:avLst/>
            </a:prstGeom>
            <a:noFill/>
          </p:spPr>
          <p:txBody>
            <a:bodyPr wrap="square" rtlCol="0">
              <a:spAutoFit/>
            </a:bodyPr>
            <a:lstStyle/>
            <a:p>
              <a:pPr algn="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571230" y="3047844"/>
              <a:ext cx="1999568" cy="630942"/>
            </a:xfrm>
            <a:prstGeom prst="rect">
              <a:avLst/>
            </a:prstGeom>
            <a:noFill/>
          </p:spPr>
          <p:txBody>
            <a:bodyPr wrap="square" rtlCol="0">
              <a:spAutoFit/>
            </a:bodyPr>
            <a:lstStyle/>
            <a:p>
              <a:pPr algn="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
        <p:nvSpPr>
          <p:cNvPr id="24" name="文本框 23"/>
          <p:cNvSpPr txBox="1"/>
          <p:nvPr/>
        </p:nvSpPr>
        <p:spPr>
          <a:xfrm>
            <a:off x="5314949" y="17190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Section 04</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5" name="矩形 24"/>
          <p:cNvSpPr/>
          <p:nvPr/>
        </p:nvSpPr>
        <p:spPr>
          <a:xfrm>
            <a:off x="7279495" y="31448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288881" y="3568208"/>
            <a:ext cx="4243386"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04.</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175021" y="2474259"/>
            <a:ext cx="9841958" cy="3613562"/>
            <a:chOff x="786191" y="2474259"/>
            <a:chExt cx="9841958" cy="3613562"/>
          </a:xfrm>
        </p:grpSpPr>
        <p:graphicFrame>
          <p:nvGraphicFramePr>
            <p:cNvPr id="30" name="Chart 1"/>
            <p:cNvGraphicFramePr/>
            <p:nvPr/>
          </p:nvGraphicFramePr>
          <p:xfrm>
            <a:off x="786191" y="2474259"/>
            <a:ext cx="6438402" cy="3613562"/>
          </p:xfrm>
          <a:graphic>
            <a:graphicData uri="http://schemas.openxmlformats.org/drawingml/2006/chart">
              <c:chart xmlns:c="http://schemas.openxmlformats.org/drawingml/2006/chart" xmlns:r="http://schemas.openxmlformats.org/officeDocument/2006/relationships" r:id="rId1"/>
            </a:graphicData>
          </a:graphic>
        </p:graphicFrame>
        <p:sp>
          <p:nvSpPr>
            <p:cNvPr id="31" name="文本框 30"/>
            <p:cNvSpPr txBox="1"/>
            <p:nvPr/>
          </p:nvSpPr>
          <p:spPr>
            <a:xfrm>
              <a:off x="7397920" y="3534941"/>
              <a:ext cx="3230229" cy="1856989"/>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即点击文本框即可进行编辑输入相关内容点击文本框即点击文本框即可进行编辑输入相关内容点击文本框即</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715788" y="3244974"/>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04.</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3199875" y="2095412"/>
            <a:ext cx="5792250" cy="3724132"/>
            <a:chOff x="2602839" y="1755136"/>
            <a:chExt cx="6348779" cy="4081954"/>
          </a:xfrm>
        </p:grpSpPr>
        <p:graphicFrame>
          <p:nvGraphicFramePr>
            <p:cNvPr id="39" name="Chart 1"/>
            <p:cNvGraphicFramePr/>
            <p:nvPr/>
          </p:nvGraphicFramePr>
          <p:xfrm>
            <a:off x="3693585" y="1755136"/>
            <a:ext cx="4245430" cy="4081954"/>
          </p:xfrm>
          <a:graphic>
            <a:graphicData uri="http://schemas.openxmlformats.org/drawingml/2006/chart">
              <c:chart xmlns:c="http://schemas.openxmlformats.org/drawingml/2006/chart" xmlns:r="http://schemas.openxmlformats.org/officeDocument/2006/relationships" r:id="rId1"/>
            </a:graphicData>
          </a:graphic>
        </p:graphicFrame>
        <p:sp>
          <p:nvSpPr>
            <p:cNvPr id="47" name="Oval 18"/>
            <p:cNvSpPr/>
            <p:nvPr/>
          </p:nvSpPr>
          <p:spPr>
            <a:xfrm>
              <a:off x="8197968" y="2702208"/>
              <a:ext cx="735485" cy="735389"/>
            </a:xfrm>
            <a:prstGeom prst="ellipse">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48" name="Freeform 6"/>
            <p:cNvSpPr>
              <a:spLocks noChangeArrowheads="1"/>
            </p:cNvSpPr>
            <p:nvPr/>
          </p:nvSpPr>
          <p:spPr bwMode="auto">
            <a:xfrm>
              <a:off x="8378841" y="2887853"/>
              <a:ext cx="375631" cy="368193"/>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endParaRPr lang="en-US"/>
            </a:p>
          </p:txBody>
        </p:sp>
        <p:sp>
          <p:nvSpPr>
            <p:cNvPr id="50" name="Oval 21"/>
            <p:cNvSpPr/>
            <p:nvPr/>
          </p:nvSpPr>
          <p:spPr>
            <a:xfrm>
              <a:off x="8216133" y="4087660"/>
              <a:ext cx="735485" cy="735389"/>
            </a:xfrm>
            <a:prstGeom prst="ellipse">
              <a:avLst/>
            </a:prstGeom>
            <a:solidFill>
              <a:srgbClr val="CDE1F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51" name="Freeform 52"/>
            <p:cNvSpPr>
              <a:spLocks noChangeArrowheads="1"/>
            </p:cNvSpPr>
            <p:nvPr/>
          </p:nvSpPr>
          <p:spPr bwMode="auto">
            <a:xfrm>
              <a:off x="8418165" y="4253323"/>
              <a:ext cx="368533" cy="382057"/>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endParaRPr lang="en-US"/>
            </a:p>
          </p:txBody>
        </p:sp>
        <p:sp>
          <p:nvSpPr>
            <p:cNvPr id="59" name="Oval 45"/>
            <p:cNvSpPr/>
            <p:nvPr/>
          </p:nvSpPr>
          <p:spPr>
            <a:xfrm>
              <a:off x="2602839" y="2722411"/>
              <a:ext cx="735485" cy="735389"/>
            </a:xfrm>
            <a:prstGeom prst="ellipse">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60" name="Freeform 6"/>
            <p:cNvSpPr>
              <a:spLocks noChangeArrowheads="1"/>
            </p:cNvSpPr>
            <p:nvPr/>
          </p:nvSpPr>
          <p:spPr bwMode="auto">
            <a:xfrm>
              <a:off x="2783712" y="2908056"/>
              <a:ext cx="375631" cy="368193"/>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endParaRPr lang="en-US"/>
            </a:p>
          </p:txBody>
        </p:sp>
        <p:sp>
          <p:nvSpPr>
            <p:cNvPr id="62" name="Oval 48"/>
            <p:cNvSpPr/>
            <p:nvPr/>
          </p:nvSpPr>
          <p:spPr>
            <a:xfrm>
              <a:off x="2621004" y="4107862"/>
              <a:ext cx="735485" cy="735389"/>
            </a:xfrm>
            <a:prstGeom prst="ellipse">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63" name="Freeform 52"/>
            <p:cNvSpPr>
              <a:spLocks noChangeArrowheads="1"/>
            </p:cNvSpPr>
            <p:nvPr/>
          </p:nvSpPr>
          <p:spPr bwMode="auto">
            <a:xfrm>
              <a:off x="2823036" y="4273525"/>
              <a:ext cx="368533" cy="382057"/>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endParaRPr lang="en-US"/>
            </a:p>
          </p:txBody>
        </p:sp>
      </p:grpSp>
      <p:sp>
        <p:nvSpPr>
          <p:cNvPr id="64" name="文本框 63"/>
          <p:cNvSpPr txBox="1"/>
          <p:nvPr/>
        </p:nvSpPr>
        <p:spPr>
          <a:xfrm>
            <a:off x="1037015" y="2999447"/>
            <a:ext cx="1999568" cy="630942"/>
          </a:xfrm>
          <a:prstGeom prst="rect">
            <a:avLst/>
          </a:prstGeom>
          <a:noFill/>
        </p:spPr>
        <p:txBody>
          <a:bodyPr wrap="square" rtlCol="0">
            <a:spAutoFit/>
          </a:bodyPr>
          <a:lstStyle/>
          <a:p>
            <a:pPr algn="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1037015" y="4254629"/>
            <a:ext cx="1999568" cy="630942"/>
          </a:xfrm>
          <a:prstGeom prst="rect">
            <a:avLst/>
          </a:prstGeom>
          <a:noFill/>
        </p:spPr>
        <p:txBody>
          <a:bodyPr wrap="square" rtlCol="0">
            <a:spAutoFit/>
          </a:bodyPr>
          <a:lstStyle/>
          <a:p>
            <a:pPr algn="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9052878" y="2999447"/>
            <a:ext cx="1999568" cy="606320"/>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9052878" y="4254629"/>
            <a:ext cx="1999568" cy="606320"/>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58"/>
          <p:cNvSpPr txBox="1"/>
          <p:nvPr/>
        </p:nvSpPr>
        <p:spPr>
          <a:xfrm>
            <a:off x="4912923" y="3188662"/>
            <a:ext cx="919804" cy="307777"/>
          </a:xfrm>
          <a:prstGeom prst="rect">
            <a:avLst/>
          </a:prstGeom>
          <a:noFill/>
        </p:spPr>
        <p:txBody>
          <a:bodyPr wrap="non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Text here</a:t>
            </a:r>
            <a:endParaRPr lang="ru-RU" sz="1400" dirty="0">
              <a:solidFill>
                <a:schemeClr val="bg1"/>
              </a:solidFill>
              <a:latin typeface="Arial" panose="020B0604020202020204" pitchFamily="34" charset="0"/>
              <a:cs typeface="Arial" panose="020B0604020202020204" pitchFamily="34" charset="0"/>
            </a:endParaRPr>
          </a:p>
        </p:txBody>
      </p:sp>
      <p:sp>
        <p:nvSpPr>
          <p:cNvPr id="69" name="TextBox 58"/>
          <p:cNvSpPr txBox="1"/>
          <p:nvPr/>
        </p:nvSpPr>
        <p:spPr>
          <a:xfrm>
            <a:off x="6536981" y="3188662"/>
            <a:ext cx="919804" cy="307777"/>
          </a:xfrm>
          <a:prstGeom prst="rect">
            <a:avLst/>
          </a:prstGeom>
          <a:noFill/>
        </p:spPr>
        <p:txBody>
          <a:bodyPr wrap="non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Text here</a:t>
            </a:r>
            <a:endParaRPr lang="ru-RU" sz="1400" dirty="0">
              <a:solidFill>
                <a:schemeClr val="bg1"/>
              </a:solidFill>
              <a:latin typeface="Arial" panose="020B0604020202020204" pitchFamily="34" charset="0"/>
              <a:cs typeface="Arial" panose="020B0604020202020204" pitchFamily="34" charset="0"/>
            </a:endParaRPr>
          </a:p>
        </p:txBody>
      </p:sp>
      <p:sp>
        <p:nvSpPr>
          <p:cNvPr id="70" name="TextBox 58"/>
          <p:cNvSpPr txBox="1"/>
          <p:nvPr/>
        </p:nvSpPr>
        <p:spPr>
          <a:xfrm>
            <a:off x="4912923" y="4416992"/>
            <a:ext cx="919804" cy="307777"/>
          </a:xfrm>
          <a:prstGeom prst="rect">
            <a:avLst/>
          </a:prstGeom>
          <a:noFill/>
        </p:spPr>
        <p:txBody>
          <a:bodyPr wrap="non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Text here</a:t>
            </a:r>
            <a:endParaRPr lang="ru-RU" sz="1400" dirty="0">
              <a:solidFill>
                <a:schemeClr val="bg1"/>
              </a:solidFill>
              <a:latin typeface="Arial" panose="020B0604020202020204" pitchFamily="34" charset="0"/>
              <a:cs typeface="Arial" panose="020B0604020202020204" pitchFamily="34" charset="0"/>
            </a:endParaRPr>
          </a:p>
        </p:txBody>
      </p:sp>
      <p:sp>
        <p:nvSpPr>
          <p:cNvPr id="71" name="TextBox 58"/>
          <p:cNvSpPr txBox="1"/>
          <p:nvPr/>
        </p:nvSpPr>
        <p:spPr>
          <a:xfrm>
            <a:off x="6536981" y="4416992"/>
            <a:ext cx="919804" cy="307777"/>
          </a:xfrm>
          <a:prstGeom prst="rect">
            <a:avLst/>
          </a:prstGeom>
          <a:noFill/>
        </p:spPr>
        <p:txBody>
          <a:bodyPr wrap="non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Text here</a:t>
            </a:r>
            <a:endParaRPr lang="ru-RU" sz="14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
        <p:nvSpPr>
          <p:cNvPr id="24" name="文本框 23"/>
          <p:cNvSpPr txBox="1"/>
          <p:nvPr/>
        </p:nvSpPr>
        <p:spPr>
          <a:xfrm>
            <a:off x="5314949" y="17190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Section 05</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5" name="矩形 24"/>
          <p:cNvSpPr/>
          <p:nvPr/>
        </p:nvSpPr>
        <p:spPr>
          <a:xfrm>
            <a:off x="7279495" y="31448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288881" y="3568208"/>
            <a:ext cx="4243386"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6F3"/>
        </a:solidFill>
        <a:effectLst/>
      </p:bgPr>
    </p:bg>
    <p:spTree>
      <p:nvGrpSpPr>
        <p:cNvPr id="1" name=""/>
        <p:cNvGrpSpPr/>
        <p:nvPr/>
      </p:nvGrpSpPr>
      <p:grpSpPr>
        <a:xfrm>
          <a:off x="0" y="0"/>
          <a:ext cx="0" cy="0"/>
          <a:chOff x="0" y="0"/>
          <a:chExt cx="0" cy="0"/>
        </a:xfrm>
      </p:grpSpPr>
      <p:sp>
        <p:nvSpPr>
          <p:cNvPr id="7" name="Oval 49"/>
          <p:cNvSpPr/>
          <p:nvPr/>
        </p:nvSpPr>
        <p:spPr>
          <a:xfrm>
            <a:off x="518035" y="539004"/>
            <a:ext cx="757194" cy="757095"/>
          </a:xfrm>
          <a:prstGeom prst="ellipse">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243852" tIns="121926" rIns="243852" bIns="121926" rtlCol="0" anchor="ctr"/>
          <a:lstStyle/>
          <a:p>
            <a:pPr algn="ctr"/>
            <a:endParaRPr lang="en-US" sz="4300" dirty="0">
              <a:solidFill>
                <a:schemeClr val="bg1"/>
              </a:solidFill>
              <a:latin typeface="Source Sans Pro ExtraLight"/>
            </a:endParaRPr>
          </a:p>
        </p:txBody>
      </p:sp>
      <p:sp>
        <p:nvSpPr>
          <p:cNvPr id="8" name="Freeform 74"/>
          <p:cNvSpPr>
            <a:spLocks noChangeArrowheads="1"/>
          </p:cNvSpPr>
          <p:nvPr/>
        </p:nvSpPr>
        <p:spPr bwMode="auto">
          <a:xfrm>
            <a:off x="660630" y="662166"/>
            <a:ext cx="486534" cy="43092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endParaRPr lang="en-US"/>
          </a:p>
        </p:txBody>
      </p:sp>
      <p:sp>
        <p:nvSpPr>
          <p:cNvPr id="10" name="矩形 9"/>
          <p:cNvSpPr/>
          <p:nvPr/>
        </p:nvSpPr>
        <p:spPr>
          <a:xfrm>
            <a:off x="1417824" y="539004"/>
            <a:ext cx="2587568" cy="507831"/>
          </a:xfrm>
          <a:prstGeom prst="rect">
            <a:avLst/>
          </a:prstGeom>
        </p:spPr>
        <p:txBody>
          <a:bodyPr wrap="none">
            <a:spAutoFit/>
          </a:bodyPr>
          <a:lstStyle/>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05.</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417824" y="962404"/>
            <a:ext cx="4243386" cy="369332"/>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Oval 225"/>
          <p:cNvSpPr>
            <a:spLocks noChangeArrowheads="1"/>
          </p:cNvSpPr>
          <p:nvPr/>
        </p:nvSpPr>
        <p:spPr bwMode="auto">
          <a:xfrm>
            <a:off x="3668713" y="4371041"/>
            <a:ext cx="577850" cy="574675"/>
          </a:xfrm>
          <a:prstGeom prst="ellipse">
            <a:avLst/>
          </a:prstGeom>
          <a:solidFill>
            <a:schemeClr val="accent1">
              <a:lumMod val="60000"/>
              <a:lumOff val="40000"/>
            </a:schemeClr>
          </a:solidFill>
          <a:ln>
            <a:noFill/>
          </a:ln>
        </p:spPr>
        <p:txBody>
          <a:bodyPr vert="horz" wrap="square" lIns="91440" tIns="45720" rIns="91440" bIns="45720" numCol="1" anchor="t" anchorCtr="0" compatLnSpc="1"/>
          <a:lstStyle/>
          <a:p>
            <a:endParaRPr lang="en-US"/>
          </a:p>
        </p:txBody>
      </p:sp>
      <p:sp>
        <p:nvSpPr>
          <p:cNvPr id="26" name="Freeform 226"/>
          <p:cNvSpPr>
            <a:spLocks noEditPoints="1"/>
          </p:cNvSpPr>
          <p:nvPr/>
        </p:nvSpPr>
        <p:spPr bwMode="auto">
          <a:xfrm>
            <a:off x="3830638" y="4482166"/>
            <a:ext cx="254000" cy="371475"/>
          </a:xfrm>
          <a:custGeom>
            <a:avLst/>
            <a:gdLst>
              <a:gd name="T0" fmla="*/ 23 w 80"/>
              <a:gd name="T1" fmla="*/ 101 h 117"/>
              <a:gd name="T2" fmla="*/ 24 w 80"/>
              <a:gd name="T3" fmla="*/ 107 h 117"/>
              <a:gd name="T4" fmla="*/ 29 w 80"/>
              <a:gd name="T5" fmla="*/ 110 h 117"/>
              <a:gd name="T6" fmla="*/ 30 w 80"/>
              <a:gd name="T7" fmla="*/ 114 h 117"/>
              <a:gd name="T8" fmla="*/ 40 w 80"/>
              <a:gd name="T9" fmla="*/ 117 h 117"/>
              <a:gd name="T10" fmla="*/ 50 w 80"/>
              <a:gd name="T11" fmla="*/ 114 h 117"/>
              <a:gd name="T12" fmla="*/ 51 w 80"/>
              <a:gd name="T13" fmla="*/ 110 h 117"/>
              <a:gd name="T14" fmla="*/ 56 w 80"/>
              <a:gd name="T15" fmla="*/ 107 h 117"/>
              <a:gd name="T16" fmla="*/ 57 w 80"/>
              <a:gd name="T17" fmla="*/ 101 h 117"/>
              <a:gd name="T18" fmla="*/ 40 w 80"/>
              <a:gd name="T19" fmla="*/ 104 h 117"/>
              <a:gd name="T20" fmla="*/ 23 w 80"/>
              <a:gd name="T21" fmla="*/ 101 h 117"/>
              <a:gd name="T22" fmla="*/ 21 w 80"/>
              <a:gd name="T23" fmla="*/ 90 h 117"/>
              <a:gd name="T24" fmla="*/ 22 w 80"/>
              <a:gd name="T25" fmla="*/ 96 h 117"/>
              <a:gd name="T26" fmla="*/ 40 w 80"/>
              <a:gd name="T27" fmla="*/ 99 h 117"/>
              <a:gd name="T28" fmla="*/ 58 w 80"/>
              <a:gd name="T29" fmla="*/ 96 h 117"/>
              <a:gd name="T30" fmla="*/ 59 w 80"/>
              <a:gd name="T31" fmla="*/ 90 h 117"/>
              <a:gd name="T32" fmla="*/ 40 w 80"/>
              <a:gd name="T33" fmla="*/ 93 h 117"/>
              <a:gd name="T34" fmla="*/ 21 w 80"/>
              <a:gd name="T35" fmla="*/ 90 h 117"/>
              <a:gd name="T36" fmla="*/ 40 w 80"/>
              <a:gd name="T37" fmla="*/ 0 h 117"/>
              <a:gd name="T38" fmla="*/ 0 w 80"/>
              <a:gd name="T39" fmla="*/ 40 h 117"/>
              <a:gd name="T40" fmla="*/ 19 w 80"/>
              <a:gd name="T41" fmla="*/ 74 h 117"/>
              <a:gd name="T42" fmla="*/ 21 w 80"/>
              <a:gd name="T43" fmla="*/ 84 h 117"/>
              <a:gd name="T44" fmla="*/ 40 w 80"/>
              <a:gd name="T45" fmla="*/ 88 h 117"/>
              <a:gd name="T46" fmla="*/ 59 w 80"/>
              <a:gd name="T47" fmla="*/ 84 h 117"/>
              <a:gd name="T48" fmla="*/ 61 w 80"/>
              <a:gd name="T49" fmla="*/ 74 h 117"/>
              <a:gd name="T50" fmla="*/ 80 w 80"/>
              <a:gd name="T51" fmla="*/ 40 h 117"/>
              <a:gd name="T52" fmla="*/ 40 w 80"/>
              <a:gd name="T53" fmla="*/ 0 h 117"/>
              <a:gd name="T54" fmla="*/ 55 w 80"/>
              <a:gd name="T55" fmla="*/ 70 h 117"/>
              <a:gd name="T56" fmla="*/ 54 w 80"/>
              <a:gd name="T57" fmla="*/ 79 h 117"/>
              <a:gd name="T58" fmla="*/ 40 w 80"/>
              <a:gd name="T59" fmla="*/ 81 h 117"/>
              <a:gd name="T60" fmla="*/ 26 w 80"/>
              <a:gd name="T61" fmla="*/ 79 h 117"/>
              <a:gd name="T62" fmla="*/ 25 w 80"/>
              <a:gd name="T63" fmla="*/ 70 h 117"/>
              <a:gd name="T64" fmla="*/ 7 w 80"/>
              <a:gd name="T65" fmla="*/ 40 h 117"/>
              <a:gd name="T66" fmla="*/ 40 w 80"/>
              <a:gd name="T67" fmla="*/ 7 h 117"/>
              <a:gd name="T68" fmla="*/ 73 w 80"/>
              <a:gd name="T69" fmla="*/ 40 h 117"/>
              <a:gd name="T70" fmla="*/ 55 w 80"/>
              <a:gd name="T71" fmla="*/ 70 h 117"/>
              <a:gd name="T72" fmla="*/ 49 w 80"/>
              <a:gd name="T73" fmla="*/ 55 h 117"/>
              <a:gd name="T74" fmla="*/ 40 w 80"/>
              <a:gd name="T75" fmla="*/ 39 h 117"/>
              <a:gd name="T76" fmla="*/ 31 w 80"/>
              <a:gd name="T77" fmla="*/ 55 h 117"/>
              <a:gd name="T78" fmla="*/ 27 w 80"/>
              <a:gd name="T79" fmla="*/ 47 h 117"/>
              <a:gd name="T80" fmla="*/ 22 w 80"/>
              <a:gd name="T81" fmla="*/ 50 h 117"/>
              <a:gd name="T82" fmla="*/ 31 w 80"/>
              <a:gd name="T83" fmla="*/ 69 h 117"/>
              <a:gd name="T84" fmla="*/ 40 w 80"/>
              <a:gd name="T85" fmla="*/ 52 h 117"/>
              <a:gd name="T86" fmla="*/ 49 w 80"/>
              <a:gd name="T87" fmla="*/ 69 h 117"/>
              <a:gd name="T88" fmla="*/ 58 w 80"/>
              <a:gd name="T89" fmla="*/ 50 h 117"/>
              <a:gd name="T90" fmla="*/ 53 w 80"/>
              <a:gd name="T91" fmla="*/ 47 h 117"/>
              <a:gd name="T92" fmla="*/ 49 w 80"/>
              <a:gd name="T93" fmla="*/ 55 h 117"/>
              <a:gd name="T94" fmla="*/ 40 w 80"/>
              <a:gd name="T95" fmla="*/ 12 h 117"/>
              <a:gd name="T96" fmla="*/ 38 w 80"/>
              <a:gd name="T97" fmla="*/ 14 h 117"/>
              <a:gd name="T98" fmla="*/ 40 w 80"/>
              <a:gd name="T99" fmla="*/ 17 h 117"/>
              <a:gd name="T100" fmla="*/ 64 w 80"/>
              <a:gd name="T101" fmla="*/ 40 h 117"/>
              <a:gd name="T102" fmla="*/ 66 w 80"/>
              <a:gd name="T103" fmla="*/ 42 h 117"/>
              <a:gd name="T104" fmla="*/ 68 w 80"/>
              <a:gd name="T105" fmla="*/ 40 h 117"/>
              <a:gd name="T106" fmla="*/ 40 w 80"/>
              <a:gd name="T107"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117">
                <a:moveTo>
                  <a:pt x="23" y="101"/>
                </a:moveTo>
                <a:cubicBezTo>
                  <a:pt x="24" y="107"/>
                  <a:pt x="24" y="107"/>
                  <a:pt x="24" y="107"/>
                </a:cubicBezTo>
                <a:cubicBezTo>
                  <a:pt x="24" y="107"/>
                  <a:pt x="25" y="109"/>
                  <a:pt x="29" y="110"/>
                </a:cubicBezTo>
                <a:cubicBezTo>
                  <a:pt x="30" y="114"/>
                  <a:pt x="30" y="114"/>
                  <a:pt x="30" y="114"/>
                </a:cubicBezTo>
                <a:cubicBezTo>
                  <a:pt x="30" y="114"/>
                  <a:pt x="32" y="117"/>
                  <a:pt x="40" y="117"/>
                </a:cubicBezTo>
                <a:cubicBezTo>
                  <a:pt x="48" y="117"/>
                  <a:pt x="50" y="114"/>
                  <a:pt x="50" y="114"/>
                </a:cubicBezTo>
                <a:cubicBezTo>
                  <a:pt x="51" y="110"/>
                  <a:pt x="51" y="110"/>
                  <a:pt x="51" y="110"/>
                </a:cubicBezTo>
                <a:cubicBezTo>
                  <a:pt x="55" y="109"/>
                  <a:pt x="56" y="107"/>
                  <a:pt x="56" y="107"/>
                </a:cubicBezTo>
                <a:cubicBezTo>
                  <a:pt x="57" y="101"/>
                  <a:pt x="57" y="101"/>
                  <a:pt x="57" y="101"/>
                </a:cubicBezTo>
                <a:cubicBezTo>
                  <a:pt x="52" y="103"/>
                  <a:pt x="46" y="104"/>
                  <a:pt x="40" y="104"/>
                </a:cubicBezTo>
                <a:cubicBezTo>
                  <a:pt x="34" y="104"/>
                  <a:pt x="28" y="103"/>
                  <a:pt x="23" y="101"/>
                </a:cubicBezTo>
                <a:close/>
                <a:moveTo>
                  <a:pt x="21" y="90"/>
                </a:moveTo>
                <a:cubicBezTo>
                  <a:pt x="22" y="96"/>
                  <a:pt x="22" y="96"/>
                  <a:pt x="22" y="96"/>
                </a:cubicBezTo>
                <a:cubicBezTo>
                  <a:pt x="28" y="98"/>
                  <a:pt x="34" y="99"/>
                  <a:pt x="40" y="99"/>
                </a:cubicBezTo>
                <a:cubicBezTo>
                  <a:pt x="46" y="99"/>
                  <a:pt x="52" y="98"/>
                  <a:pt x="58" y="96"/>
                </a:cubicBezTo>
                <a:cubicBezTo>
                  <a:pt x="59" y="90"/>
                  <a:pt x="59" y="90"/>
                  <a:pt x="59" y="90"/>
                </a:cubicBezTo>
                <a:cubicBezTo>
                  <a:pt x="53" y="92"/>
                  <a:pt x="47" y="93"/>
                  <a:pt x="40" y="93"/>
                </a:cubicBezTo>
                <a:cubicBezTo>
                  <a:pt x="33" y="93"/>
                  <a:pt x="27" y="92"/>
                  <a:pt x="21" y="90"/>
                </a:cubicBezTo>
                <a:close/>
                <a:moveTo>
                  <a:pt x="40" y="0"/>
                </a:moveTo>
                <a:cubicBezTo>
                  <a:pt x="18" y="0"/>
                  <a:pt x="0" y="18"/>
                  <a:pt x="0" y="40"/>
                </a:cubicBezTo>
                <a:cubicBezTo>
                  <a:pt x="0" y="55"/>
                  <a:pt x="8" y="67"/>
                  <a:pt x="19" y="74"/>
                </a:cubicBezTo>
                <a:cubicBezTo>
                  <a:pt x="21" y="84"/>
                  <a:pt x="21" y="84"/>
                  <a:pt x="21" y="84"/>
                </a:cubicBezTo>
                <a:cubicBezTo>
                  <a:pt x="26" y="87"/>
                  <a:pt x="33" y="88"/>
                  <a:pt x="40" y="88"/>
                </a:cubicBezTo>
                <a:cubicBezTo>
                  <a:pt x="47" y="88"/>
                  <a:pt x="54" y="87"/>
                  <a:pt x="59" y="84"/>
                </a:cubicBezTo>
                <a:cubicBezTo>
                  <a:pt x="61" y="74"/>
                  <a:pt x="61" y="74"/>
                  <a:pt x="61" y="74"/>
                </a:cubicBezTo>
                <a:cubicBezTo>
                  <a:pt x="72" y="67"/>
                  <a:pt x="80" y="55"/>
                  <a:pt x="80" y="40"/>
                </a:cubicBezTo>
                <a:cubicBezTo>
                  <a:pt x="80" y="18"/>
                  <a:pt x="62" y="0"/>
                  <a:pt x="40" y="0"/>
                </a:cubicBezTo>
                <a:close/>
                <a:moveTo>
                  <a:pt x="55" y="70"/>
                </a:moveTo>
                <a:cubicBezTo>
                  <a:pt x="54" y="79"/>
                  <a:pt x="54" y="79"/>
                  <a:pt x="54" y="79"/>
                </a:cubicBezTo>
                <a:cubicBezTo>
                  <a:pt x="54" y="79"/>
                  <a:pt x="50" y="81"/>
                  <a:pt x="40" y="81"/>
                </a:cubicBezTo>
                <a:cubicBezTo>
                  <a:pt x="30" y="81"/>
                  <a:pt x="26" y="79"/>
                  <a:pt x="26" y="79"/>
                </a:cubicBezTo>
                <a:cubicBezTo>
                  <a:pt x="25" y="70"/>
                  <a:pt x="25" y="70"/>
                  <a:pt x="25" y="70"/>
                </a:cubicBezTo>
                <a:cubicBezTo>
                  <a:pt x="14" y="64"/>
                  <a:pt x="7" y="53"/>
                  <a:pt x="7" y="40"/>
                </a:cubicBezTo>
                <a:cubicBezTo>
                  <a:pt x="7" y="22"/>
                  <a:pt x="22" y="7"/>
                  <a:pt x="40" y="7"/>
                </a:cubicBezTo>
                <a:cubicBezTo>
                  <a:pt x="58" y="7"/>
                  <a:pt x="73" y="22"/>
                  <a:pt x="73" y="40"/>
                </a:cubicBezTo>
                <a:cubicBezTo>
                  <a:pt x="73" y="53"/>
                  <a:pt x="66" y="64"/>
                  <a:pt x="55" y="70"/>
                </a:cubicBezTo>
                <a:close/>
                <a:moveTo>
                  <a:pt x="49" y="55"/>
                </a:moveTo>
                <a:cubicBezTo>
                  <a:pt x="40" y="39"/>
                  <a:pt x="40" y="39"/>
                  <a:pt x="40" y="39"/>
                </a:cubicBezTo>
                <a:cubicBezTo>
                  <a:pt x="31" y="55"/>
                  <a:pt x="31" y="55"/>
                  <a:pt x="31" y="55"/>
                </a:cubicBezTo>
                <a:cubicBezTo>
                  <a:pt x="27" y="47"/>
                  <a:pt x="27" y="47"/>
                  <a:pt x="27" y="47"/>
                </a:cubicBezTo>
                <a:cubicBezTo>
                  <a:pt x="22" y="50"/>
                  <a:pt x="22" y="50"/>
                  <a:pt x="22" y="50"/>
                </a:cubicBezTo>
                <a:cubicBezTo>
                  <a:pt x="31" y="69"/>
                  <a:pt x="31" y="69"/>
                  <a:pt x="31" y="69"/>
                </a:cubicBezTo>
                <a:cubicBezTo>
                  <a:pt x="40" y="52"/>
                  <a:pt x="40" y="52"/>
                  <a:pt x="40" y="52"/>
                </a:cubicBezTo>
                <a:cubicBezTo>
                  <a:pt x="49" y="69"/>
                  <a:pt x="49" y="69"/>
                  <a:pt x="49" y="69"/>
                </a:cubicBezTo>
                <a:cubicBezTo>
                  <a:pt x="58" y="50"/>
                  <a:pt x="58" y="50"/>
                  <a:pt x="58" y="50"/>
                </a:cubicBezTo>
                <a:cubicBezTo>
                  <a:pt x="53" y="47"/>
                  <a:pt x="53" y="47"/>
                  <a:pt x="53" y="47"/>
                </a:cubicBezTo>
                <a:lnTo>
                  <a:pt x="49" y="55"/>
                </a:lnTo>
                <a:close/>
                <a:moveTo>
                  <a:pt x="40" y="12"/>
                </a:moveTo>
                <a:cubicBezTo>
                  <a:pt x="39" y="12"/>
                  <a:pt x="38" y="13"/>
                  <a:pt x="38" y="14"/>
                </a:cubicBezTo>
                <a:cubicBezTo>
                  <a:pt x="38" y="16"/>
                  <a:pt x="39" y="17"/>
                  <a:pt x="40" y="17"/>
                </a:cubicBezTo>
                <a:cubicBezTo>
                  <a:pt x="53" y="17"/>
                  <a:pt x="64" y="27"/>
                  <a:pt x="64" y="40"/>
                </a:cubicBezTo>
                <a:cubicBezTo>
                  <a:pt x="64" y="41"/>
                  <a:pt x="65" y="42"/>
                  <a:pt x="66" y="42"/>
                </a:cubicBezTo>
                <a:cubicBezTo>
                  <a:pt x="67" y="42"/>
                  <a:pt x="68" y="41"/>
                  <a:pt x="68" y="40"/>
                </a:cubicBezTo>
                <a:cubicBezTo>
                  <a:pt x="68" y="25"/>
                  <a:pt x="55" y="12"/>
                  <a:pt x="40" y="12"/>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28" name="Oval 227"/>
          <p:cNvSpPr>
            <a:spLocks noChangeArrowheads="1"/>
          </p:cNvSpPr>
          <p:nvPr/>
        </p:nvSpPr>
        <p:spPr bwMode="auto">
          <a:xfrm>
            <a:off x="7427913" y="3358216"/>
            <a:ext cx="574675" cy="574675"/>
          </a:xfrm>
          <a:prstGeom prst="ellipse">
            <a:avLst/>
          </a:pr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29" name="Freeform 228"/>
          <p:cNvSpPr>
            <a:spLocks noEditPoints="1"/>
          </p:cNvSpPr>
          <p:nvPr/>
        </p:nvSpPr>
        <p:spPr bwMode="auto">
          <a:xfrm>
            <a:off x="7580313" y="3482041"/>
            <a:ext cx="254000" cy="320675"/>
          </a:xfrm>
          <a:custGeom>
            <a:avLst/>
            <a:gdLst>
              <a:gd name="T0" fmla="*/ 134 w 160"/>
              <a:gd name="T1" fmla="*/ 32 h 202"/>
              <a:gd name="T2" fmla="*/ 46 w 160"/>
              <a:gd name="T3" fmla="*/ 32 h 202"/>
              <a:gd name="T4" fmla="*/ 46 w 160"/>
              <a:gd name="T5" fmla="*/ 46 h 202"/>
              <a:gd name="T6" fmla="*/ 134 w 160"/>
              <a:gd name="T7" fmla="*/ 46 h 202"/>
              <a:gd name="T8" fmla="*/ 134 w 160"/>
              <a:gd name="T9" fmla="*/ 32 h 202"/>
              <a:gd name="T10" fmla="*/ 90 w 160"/>
              <a:gd name="T11" fmla="*/ 120 h 202"/>
              <a:gd name="T12" fmla="*/ 134 w 160"/>
              <a:gd name="T13" fmla="*/ 120 h 202"/>
              <a:gd name="T14" fmla="*/ 134 w 160"/>
              <a:gd name="T15" fmla="*/ 108 h 202"/>
              <a:gd name="T16" fmla="*/ 90 w 160"/>
              <a:gd name="T17" fmla="*/ 108 h 202"/>
              <a:gd name="T18" fmla="*/ 90 w 160"/>
              <a:gd name="T19" fmla="*/ 120 h 202"/>
              <a:gd name="T20" fmla="*/ 134 w 160"/>
              <a:gd name="T21" fmla="*/ 58 h 202"/>
              <a:gd name="T22" fmla="*/ 46 w 160"/>
              <a:gd name="T23" fmla="*/ 58 h 202"/>
              <a:gd name="T24" fmla="*/ 46 w 160"/>
              <a:gd name="T25" fmla="*/ 70 h 202"/>
              <a:gd name="T26" fmla="*/ 134 w 160"/>
              <a:gd name="T27" fmla="*/ 70 h 202"/>
              <a:gd name="T28" fmla="*/ 134 w 160"/>
              <a:gd name="T29" fmla="*/ 58 h 202"/>
              <a:gd name="T30" fmla="*/ 18 w 160"/>
              <a:gd name="T31" fmla="*/ 0 h 202"/>
              <a:gd name="T32" fmla="*/ 18 w 160"/>
              <a:gd name="T33" fmla="*/ 18 h 202"/>
              <a:gd name="T34" fmla="*/ 0 w 160"/>
              <a:gd name="T35" fmla="*/ 18 h 202"/>
              <a:gd name="T36" fmla="*/ 0 w 160"/>
              <a:gd name="T37" fmla="*/ 202 h 202"/>
              <a:gd name="T38" fmla="*/ 142 w 160"/>
              <a:gd name="T39" fmla="*/ 202 h 202"/>
              <a:gd name="T40" fmla="*/ 142 w 160"/>
              <a:gd name="T41" fmla="*/ 184 h 202"/>
              <a:gd name="T42" fmla="*/ 160 w 160"/>
              <a:gd name="T43" fmla="*/ 184 h 202"/>
              <a:gd name="T44" fmla="*/ 160 w 160"/>
              <a:gd name="T45" fmla="*/ 0 h 202"/>
              <a:gd name="T46" fmla="*/ 18 w 160"/>
              <a:gd name="T47" fmla="*/ 0 h 202"/>
              <a:gd name="T48" fmla="*/ 132 w 160"/>
              <a:gd name="T49" fmla="*/ 192 h 202"/>
              <a:gd name="T50" fmla="*/ 10 w 160"/>
              <a:gd name="T51" fmla="*/ 192 h 202"/>
              <a:gd name="T52" fmla="*/ 10 w 160"/>
              <a:gd name="T53" fmla="*/ 28 h 202"/>
              <a:gd name="T54" fmla="*/ 18 w 160"/>
              <a:gd name="T55" fmla="*/ 28 h 202"/>
              <a:gd name="T56" fmla="*/ 18 w 160"/>
              <a:gd name="T57" fmla="*/ 136 h 202"/>
              <a:gd name="T58" fmla="*/ 66 w 160"/>
              <a:gd name="T59" fmla="*/ 184 h 202"/>
              <a:gd name="T60" fmla="*/ 132 w 160"/>
              <a:gd name="T61" fmla="*/ 184 h 202"/>
              <a:gd name="T62" fmla="*/ 132 w 160"/>
              <a:gd name="T63" fmla="*/ 192 h 202"/>
              <a:gd name="T64" fmla="*/ 150 w 160"/>
              <a:gd name="T65" fmla="*/ 174 h 202"/>
              <a:gd name="T66" fmla="*/ 70 w 160"/>
              <a:gd name="T67" fmla="*/ 174 h 202"/>
              <a:gd name="T68" fmla="*/ 70 w 160"/>
              <a:gd name="T69" fmla="*/ 132 h 202"/>
              <a:gd name="T70" fmla="*/ 28 w 160"/>
              <a:gd name="T71" fmla="*/ 132 h 202"/>
              <a:gd name="T72" fmla="*/ 28 w 160"/>
              <a:gd name="T73" fmla="*/ 10 h 202"/>
              <a:gd name="T74" fmla="*/ 150 w 160"/>
              <a:gd name="T75" fmla="*/ 10 h 202"/>
              <a:gd name="T76" fmla="*/ 150 w 160"/>
              <a:gd name="T77" fmla="*/ 174 h 202"/>
              <a:gd name="T78" fmla="*/ 134 w 160"/>
              <a:gd name="T79" fmla="*/ 82 h 202"/>
              <a:gd name="T80" fmla="*/ 46 w 160"/>
              <a:gd name="T81" fmla="*/ 82 h 202"/>
              <a:gd name="T82" fmla="*/ 46 w 160"/>
              <a:gd name="T83" fmla="*/ 94 h 202"/>
              <a:gd name="T84" fmla="*/ 134 w 160"/>
              <a:gd name="T85" fmla="*/ 94 h 202"/>
              <a:gd name="T86" fmla="*/ 134 w 160"/>
              <a:gd name="T87" fmla="*/ 8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202">
                <a:moveTo>
                  <a:pt x="134" y="32"/>
                </a:moveTo>
                <a:lnTo>
                  <a:pt x="46" y="32"/>
                </a:lnTo>
                <a:lnTo>
                  <a:pt x="46" y="46"/>
                </a:lnTo>
                <a:lnTo>
                  <a:pt x="134" y="46"/>
                </a:lnTo>
                <a:lnTo>
                  <a:pt x="134" y="32"/>
                </a:lnTo>
                <a:close/>
                <a:moveTo>
                  <a:pt x="90" y="120"/>
                </a:moveTo>
                <a:lnTo>
                  <a:pt x="134" y="120"/>
                </a:lnTo>
                <a:lnTo>
                  <a:pt x="134" y="108"/>
                </a:lnTo>
                <a:lnTo>
                  <a:pt x="90" y="108"/>
                </a:lnTo>
                <a:lnTo>
                  <a:pt x="90" y="120"/>
                </a:lnTo>
                <a:close/>
                <a:moveTo>
                  <a:pt x="134" y="58"/>
                </a:moveTo>
                <a:lnTo>
                  <a:pt x="46" y="58"/>
                </a:lnTo>
                <a:lnTo>
                  <a:pt x="46" y="70"/>
                </a:lnTo>
                <a:lnTo>
                  <a:pt x="134" y="70"/>
                </a:lnTo>
                <a:lnTo>
                  <a:pt x="134" y="58"/>
                </a:lnTo>
                <a:close/>
                <a:moveTo>
                  <a:pt x="18" y="0"/>
                </a:moveTo>
                <a:lnTo>
                  <a:pt x="18" y="18"/>
                </a:lnTo>
                <a:lnTo>
                  <a:pt x="0" y="18"/>
                </a:lnTo>
                <a:lnTo>
                  <a:pt x="0" y="202"/>
                </a:lnTo>
                <a:lnTo>
                  <a:pt x="142" y="202"/>
                </a:lnTo>
                <a:lnTo>
                  <a:pt x="142" y="184"/>
                </a:lnTo>
                <a:lnTo>
                  <a:pt x="160" y="184"/>
                </a:lnTo>
                <a:lnTo>
                  <a:pt x="160" y="0"/>
                </a:lnTo>
                <a:lnTo>
                  <a:pt x="18" y="0"/>
                </a:lnTo>
                <a:close/>
                <a:moveTo>
                  <a:pt x="132" y="192"/>
                </a:moveTo>
                <a:lnTo>
                  <a:pt x="10" y="192"/>
                </a:lnTo>
                <a:lnTo>
                  <a:pt x="10" y="28"/>
                </a:lnTo>
                <a:lnTo>
                  <a:pt x="18" y="28"/>
                </a:lnTo>
                <a:lnTo>
                  <a:pt x="18" y="136"/>
                </a:lnTo>
                <a:lnTo>
                  <a:pt x="66" y="184"/>
                </a:lnTo>
                <a:lnTo>
                  <a:pt x="132" y="184"/>
                </a:lnTo>
                <a:lnTo>
                  <a:pt x="132" y="192"/>
                </a:lnTo>
                <a:close/>
                <a:moveTo>
                  <a:pt x="150" y="174"/>
                </a:moveTo>
                <a:lnTo>
                  <a:pt x="70" y="174"/>
                </a:lnTo>
                <a:lnTo>
                  <a:pt x="70" y="132"/>
                </a:lnTo>
                <a:lnTo>
                  <a:pt x="28" y="132"/>
                </a:lnTo>
                <a:lnTo>
                  <a:pt x="28" y="10"/>
                </a:lnTo>
                <a:lnTo>
                  <a:pt x="150" y="10"/>
                </a:lnTo>
                <a:lnTo>
                  <a:pt x="150" y="174"/>
                </a:lnTo>
                <a:close/>
                <a:moveTo>
                  <a:pt x="134" y="82"/>
                </a:moveTo>
                <a:lnTo>
                  <a:pt x="46" y="82"/>
                </a:lnTo>
                <a:lnTo>
                  <a:pt x="46" y="94"/>
                </a:lnTo>
                <a:lnTo>
                  <a:pt x="134" y="94"/>
                </a:lnTo>
                <a:lnTo>
                  <a:pt x="134" y="82"/>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0" name="Freeform 229"/>
          <p:cNvSpPr/>
          <p:nvPr/>
        </p:nvSpPr>
        <p:spPr bwMode="auto">
          <a:xfrm>
            <a:off x="4840288" y="2885141"/>
            <a:ext cx="1111250" cy="1425575"/>
          </a:xfrm>
          <a:custGeom>
            <a:avLst/>
            <a:gdLst>
              <a:gd name="T0" fmla="*/ 350 w 350"/>
              <a:gd name="T1" fmla="*/ 342 h 449"/>
              <a:gd name="T2" fmla="*/ 243 w 350"/>
              <a:gd name="T3" fmla="*/ 449 h 449"/>
              <a:gd name="T4" fmla="*/ 78 w 350"/>
              <a:gd name="T5" fmla="*/ 228 h 449"/>
              <a:gd name="T6" fmla="*/ 78 w 350"/>
              <a:gd name="T7" fmla="*/ 160 h 449"/>
              <a:gd name="T8" fmla="*/ 0 w 350"/>
              <a:gd name="T9" fmla="*/ 160 h 449"/>
              <a:gd name="T10" fmla="*/ 138 w 350"/>
              <a:gd name="T11" fmla="*/ 0 h 449"/>
              <a:gd name="T12" fmla="*/ 276 w 350"/>
              <a:gd name="T13" fmla="*/ 160 h 449"/>
              <a:gd name="T14" fmla="*/ 198 w 350"/>
              <a:gd name="T15" fmla="*/ 160 h 449"/>
              <a:gd name="T16" fmla="*/ 198 w 350"/>
              <a:gd name="T17" fmla="*/ 228 h 449"/>
              <a:gd name="T18" fmla="*/ 308 w 350"/>
              <a:gd name="T19" fmla="*/ 338 h 449"/>
              <a:gd name="T20" fmla="*/ 350 w 350"/>
              <a:gd name="T21" fmla="*/ 342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0" h="449">
                <a:moveTo>
                  <a:pt x="350" y="342"/>
                </a:moveTo>
                <a:cubicBezTo>
                  <a:pt x="243" y="449"/>
                  <a:pt x="243" y="449"/>
                  <a:pt x="243" y="449"/>
                </a:cubicBezTo>
                <a:cubicBezTo>
                  <a:pt x="148" y="421"/>
                  <a:pt x="78" y="332"/>
                  <a:pt x="78" y="228"/>
                </a:cubicBezTo>
                <a:cubicBezTo>
                  <a:pt x="78" y="160"/>
                  <a:pt x="78" y="160"/>
                  <a:pt x="78" y="160"/>
                </a:cubicBezTo>
                <a:cubicBezTo>
                  <a:pt x="0" y="160"/>
                  <a:pt x="0" y="160"/>
                  <a:pt x="0" y="160"/>
                </a:cubicBezTo>
                <a:cubicBezTo>
                  <a:pt x="138" y="0"/>
                  <a:pt x="138" y="0"/>
                  <a:pt x="138" y="0"/>
                </a:cubicBezTo>
                <a:cubicBezTo>
                  <a:pt x="276" y="160"/>
                  <a:pt x="276" y="160"/>
                  <a:pt x="276" y="160"/>
                </a:cubicBezTo>
                <a:cubicBezTo>
                  <a:pt x="198" y="160"/>
                  <a:pt x="198" y="160"/>
                  <a:pt x="198" y="160"/>
                </a:cubicBezTo>
                <a:cubicBezTo>
                  <a:pt x="198" y="228"/>
                  <a:pt x="198" y="228"/>
                  <a:pt x="198" y="228"/>
                </a:cubicBezTo>
                <a:cubicBezTo>
                  <a:pt x="198" y="289"/>
                  <a:pt x="247" y="338"/>
                  <a:pt x="308" y="338"/>
                </a:cubicBezTo>
                <a:cubicBezTo>
                  <a:pt x="322" y="338"/>
                  <a:pt x="336" y="339"/>
                  <a:pt x="350" y="34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en-US"/>
          </a:p>
        </p:txBody>
      </p:sp>
      <p:sp>
        <p:nvSpPr>
          <p:cNvPr id="31" name="Freeform 230"/>
          <p:cNvSpPr/>
          <p:nvPr/>
        </p:nvSpPr>
        <p:spPr bwMode="auto">
          <a:xfrm>
            <a:off x="5684838" y="3986866"/>
            <a:ext cx="1111250" cy="1428750"/>
          </a:xfrm>
          <a:custGeom>
            <a:avLst/>
            <a:gdLst>
              <a:gd name="T0" fmla="*/ 350 w 350"/>
              <a:gd name="T1" fmla="*/ 289 h 450"/>
              <a:gd name="T2" fmla="*/ 212 w 350"/>
              <a:gd name="T3" fmla="*/ 450 h 450"/>
              <a:gd name="T4" fmla="*/ 74 w 350"/>
              <a:gd name="T5" fmla="*/ 289 h 450"/>
              <a:gd name="T6" fmla="*/ 152 w 350"/>
              <a:gd name="T7" fmla="*/ 289 h 450"/>
              <a:gd name="T8" fmla="*/ 152 w 350"/>
              <a:gd name="T9" fmla="*/ 221 h 450"/>
              <a:gd name="T10" fmla="*/ 42 w 350"/>
              <a:gd name="T11" fmla="*/ 111 h 450"/>
              <a:gd name="T12" fmla="*/ 0 w 350"/>
              <a:gd name="T13" fmla="*/ 107 h 450"/>
              <a:gd name="T14" fmla="*/ 107 w 350"/>
              <a:gd name="T15" fmla="*/ 0 h 450"/>
              <a:gd name="T16" fmla="*/ 272 w 350"/>
              <a:gd name="T17" fmla="*/ 221 h 450"/>
              <a:gd name="T18" fmla="*/ 272 w 350"/>
              <a:gd name="T19" fmla="*/ 289 h 450"/>
              <a:gd name="T20" fmla="*/ 350 w 350"/>
              <a:gd name="T21" fmla="*/ 28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0" h="450">
                <a:moveTo>
                  <a:pt x="350" y="289"/>
                </a:moveTo>
                <a:cubicBezTo>
                  <a:pt x="212" y="450"/>
                  <a:pt x="212" y="450"/>
                  <a:pt x="212" y="450"/>
                </a:cubicBezTo>
                <a:cubicBezTo>
                  <a:pt x="74" y="289"/>
                  <a:pt x="74" y="289"/>
                  <a:pt x="74" y="289"/>
                </a:cubicBezTo>
                <a:cubicBezTo>
                  <a:pt x="152" y="289"/>
                  <a:pt x="152" y="289"/>
                  <a:pt x="152" y="289"/>
                </a:cubicBezTo>
                <a:cubicBezTo>
                  <a:pt x="152" y="221"/>
                  <a:pt x="152" y="221"/>
                  <a:pt x="152" y="221"/>
                </a:cubicBezTo>
                <a:cubicBezTo>
                  <a:pt x="152" y="160"/>
                  <a:pt x="103" y="111"/>
                  <a:pt x="42" y="111"/>
                </a:cubicBezTo>
                <a:cubicBezTo>
                  <a:pt x="28" y="111"/>
                  <a:pt x="14" y="110"/>
                  <a:pt x="0" y="107"/>
                </a:cubicBezTo>
                <a:cubicBezTo>
                  <a:pt x="107" y="0"/>
                  <a:pt x="107" y="0"/>
                  <a:pt x="107" y="0"/>
                </a:cubicBezTo>
                <a:cubicBezTo>
                  <a:pt x="202" y="28"/>
                  <a:pt x="272" y="117"/>
                  <a:pt x="272" y="221"/>
                </a:cubicBezTo>
                <a:cubicBezTo>
                  <a:pt x="272" y="289"/>
                  <a:pt x="272" y="289"/>
                  <a:pt x="272" y="289"/>
                </a:cubicBezTo>
                <a:lnTo>
                  <a:pt x="350" y="289"/>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35" name="TextBox 14"/>
          <p:cNvSpPr txBox="1"/>
          <p:nvPr/>
        </p:nvSpPr>
        <p:spPr>
          <a:xfrm>
            <a:off x="4480398" y="2337463"/>
            <a:ext cx="2386654" cy="384721"/>
          </a:xfrm>
          <a:prstGeom prst="rect">
            <a:avLst/>
          </a:prstGeom>
          <a:noFill/>
        </p:spPr>
        <p:txBody>
          <a:bodyPr wrap="square" lIns="0" tIns="0" rIns="0" bIns="0" rtlCol="0">
            <a:spAutoFit/>
          </a:bodyPr>
          <a:lstStyle/>
          <a:p>
            <a:r>
              <a:rPr lang="en-US" sz="2500" dirty="0" smtClean="0">
                <a:solidFill>
                  <a:schemeClr val="accent1">
                    <a:lumMod val="60000"/>
                    <a:lumOff val="40000"/>
                  </a:schemeClr>
                </a:solidFill>
              </a:rPr>
              <a:t>Text here</a:t>
            </a:r>
            <a:endParaRPr lang="en-US" sz="2500" dirty="0">
              <a:solidFill>
                <a:schemeClr val="accent1">
                  <a:lumMod val="60000"/>
                  <a:lumOff val="40000"/>
                </a:schemeClr>
              </a:solidFill>
            </a:endParaRPr>
          </a:p>
        </p:txBody>
      </p:sp>
      <p:sp>
        <p:nvSpPr>
          <p:cNvPr id="41" name="TextBox 14"/>
          <p:cNvSpPr txBox="1"/>
          <p:nvPr/>
        </p:nvSpPr>
        <p:spPr>
          <a:xfrm>
            <a:off x="5713214" y="5561494"/>
            <a:ext cx="2386654" cy="384721"/>
          </a:xfrm>
          <a:prstGeom prst="rect">
            <a:avLst/>
          </a:prstGeom>
          <a:noFill/>
        </p:spPr>
        <p:txBody>
          <a:bodyPr wrap="square" lIns="0" tIns="0" rIns="0" bIns="0" rtlCol="0">
            <a:spAutoFit/>
          </a:bodyPr>
          <a:lstStyle/>
          <a:p>
            <a:r>
              <a:rPr lang="en-US" sz="2500" dirty="0" smtClean="0">
                <a:solidFill>
                  <a:schemeClr val="bg1">
                    <a:lumMod val="65000"/>
                  </a:schemeClr>
                </a:solidFill>
              </a:rPr>
              <a:t>Text here</a:t>
            </a:r>
            <a:endParaRPr lang="en-US" sz="2500" dirty="0">
              <a:solidFill>
                <a:schemeClr val="bg1">
                  <a:lumMod val="65000"/>
                </a:schemeClr>
              </a:solidFill>
            </a:endParaRPr>
          </a:p>
        </p:txBody>
      </p:sp>
      <p:sp>
        <p:nvSpPr>
          <p:cNvPr id="42" name="文本框 41"/>
          <p:cNvSpPr txBox="1"/>
          <p:nvPr/>
        </p:nvSpPr>
        <p:spPr>
          <a:xfrm>
            <a:off x="7427913" y="4022911"/>
            <a:ext cx="1999568" cy="1144929"/>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2246995" y="3069913"/>
            <a:ext cx="1999568" cy="1144929"/>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0141" b="11989"/>
          <a:stretch>
            <a:fillRect/>
          </a:stretch>
        </p:blipFill>
        <p:spPr>
          <a:xfrm>
            <a:off x="0" y="0"/>
            <a:ext cx="12192000" cy="6858000"/>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63" y="2726392"/>
            <a:ext cx="4102193" cy="2471065"/>
          </a:xfrm>
          <a:prstGeom prst="rect">
            <a:avLst/>
          </a:prstGeom>
        </p:spPr>
      </p:pic>
      <p:sp>
        <p:nvSpPr>
          <p:cNvPr id="21" name="文本框 20"/>
          <p:cNvSpPr txBox="1"/>
          <p:nvPr/>
        </p:nvSpPr>
        <p:spPr>
          <a:xfrm>
            <a:off x="4630056" y="2921168"/>
            <a:ext cx="7424516" cy="1015663"/>
          </a:xfrm>
          <a:prstGeom prst="rect">
            <a:avLst/>
          </a:prstGeom>
          <a:noFill/>
        </p:spPr>
        <p:txBody>
          <a:bodyPr wrap="square" rtlCol="0">
            <a:spAutoFit/>
          </a:bodyPr>
          <a:lstStyle/>
          <a:p>
            <a:pPr algn="ctr"/>
            <a:r>
              <a:rPr lang="zh-CN" altLang="en-US" sz="6000" dirty="0" smtClean="0">
                <a:solidFill>
                  <a:schemeClr val="tx1">
                    <a:lumMod val="75000"/>
                    <a:lumOff val="25000"/>
                  </a:schemeClr>
                </a:solidFill>
                <a:latin typeface="微软雅黑" panose="020B0503020204020204" pitchFamily="34" charset="-122"/>
                <a:ea typeface="微软雅黑" panose="020B0503020204020204" pitchFamily="34" charset="-122"/>
              </a:rPr>
              <a:t>汇报完毕</a:t>
            </a:r>
            <a:endPar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19"/>
          <p:cNvSpPr txBox="1"/>
          <p:nvPr/>
        </p:nvSpPr>
        <p:spPr>
          <a:xfrm>
            <a:off x="2792137" y="1597729"/>
            <a:ext cx="11100354"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88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THANK YOU</a:t>
            </a:r>
            <a:endParaRPr lang="zh-CN" altLang="en-US" sz="88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2103</Words>
  <Application>WPS 演示</Application>
  <PresentationFormat>宽屏</PresentationFormat>
  <Paragraphs>225</Paragraphs>
  <Slides>20</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20</vt:i4>
      </vt:variant>
    </vt:vector>
  </HeadingPairs>
  <TitlesOfParts>
    <vt:vector size="35" baseType="lpstr">
      <vt:lpstr>Arial</vt:lpstr>
      <vt:lpstr>宋体</vt:lpstr>
      <vt:lpstr>Wingdings</vt:lpstr>
      <vt:lpstr>微软雅黑</vt:lpstr>
      <vt:lpstr>华文仿宋</vt:lpstr>
      <vt:lpstr>华康俪金黑W8(P)</vt:lpstr>
      <vt:lpstr>Source Sans Pro ExtraLight</vt:lpstr>
      <vt:lpstr>Gill Sans</vt:lpstr>
      <vt:lpstr>Arial Unicode MS</vt:lpstr>
      <vt:lpstr>Calibri Light</vt:lpstr>
      <vt:lpstr>Calibri</vt:lpstr>
      <vt:lpstr>MS PGothic</vt:lpstr>
      <vt:lpstr>魂心</vt:lpstr>
      <vt:lpstr>Gill Sans MT Pro Bold ExtCond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16</cp:revision>
  <dcterms:created xsi:type="dcterms:W3CDTF">2017-05-03T07:25:00Z</dcterms:created>
  <dcterms:modified xsi:type="dcterms:W3CDTF">2018-05-19T02:53:11Z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